
<file path=[Content_Types].xml><?xml version="1.0" encoding="utf-8"?>
<Types xmlns="http://schemas.openxmlformats.org/package/2006/content-types">
  <Default Extension="png" ContentType="image/png"/>
  <Default Extension="mp3" ContentType="audio/mpeg"/>
  <Default Extension="emf" ContentType="image/x-emf"/>
  <Default Extension="jpeg" ContentType="image/jpeg"/>
  <Default Extension="rels" ContentType="application/vnd.openxmlformats-package.relationships+xml"/>
  <Default Extension="xml" ContentType="application/xml"/>
  <Default Extension="wav" ContentType="audio/x-wav"/>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5"/>
  </p:notes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88" d="100"/>
          <a:sy n="88" d="100"/>
        </p:scale>
        <p:origin x="494" y="-80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0DD76DE-DA83-4D8B-AA34-3DA8F5230F9C}" type="datetimeFigureOut">
              <a:rPr lang="en-US" smtClean="0"/>
              <a:t>2/17/2024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13D8F57-897E-4F11-8C58-29062A8444BA}" type="slidenum">
              <a:rPr lang="en-US" smtClean="0"/>
              <a:t>‹#›</a:t>
            </a:fld>
            <a:endParaRPr lang="en-US"/>
          </a:p>
        </p:txBody>
      </p:sp>
    </p:spTree>
    <p:extLst>
      <p:ext uri="{BB962C8B-B14F-4D97-AF65-F5344CB8AC3E}">
        <p14:creationId xmlns:p14="http://schemas.microsoft.com/office/powerpoint/2010/main" val="313330595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Thiết</a:t>
            </a:r>
            <a:r>
              <a:rPr lang="en-US" dirty="0"/>
              <a:t> </a:t>
            </a:r>
            <a:r>
              <a:rPr lang="en-US" dirty="0" err="1"/>
              <a:t>kế</a:t>
            </a:r>
            <a:r>
              <a:rPr lang="en-US" dirty="0"/>
              <a:t>: </a:t>
            </a:r>
            <a:r>
              <a:rPr lang="en-US" dirty="0" err="1"/>
              <a:t>Hương</a:t>
            </a:r>
            <a:r>
              <a:rPr lang="en-US" dirty="0"/>
              <a:t> </a:t>
            </a:r>
            <a:r>
              <a:rPr lang="en-US" dirty="0" err="1"/>
              <a:t>Thảo</a:t>
            </a:r>
            <a:r>
              <a:rPr lang="en-US" dirty="0"/>
              <a:t> – </a:t>
            </a:r>
            <a:r>
              <a:rPr lang="en-US" dirty="0" err="1"/>
              <a:t>Zalo</a:t>
            </a:r>
            <a:r>
              <a:rPr lang="en-US" dirty="0"/>
              <a:t> 0972.115.126. </a:t>
            </a:r>
            <a:r>
              <a:rPr lang="en-US" dirty="0" err="1"/>
              <a:t>Các</a:t>
            </a:r>
            <a:r>
              <a:rPr lang="en-US" dirty="0"/>
              <a:t> nick </a:t>
            </a:r>
            <a:r>
              <a:rPr lang="en-US" dirty="0" err="1"/>
              <a:t>khác</a:t>
            </a:r>
            <a:r>
              <a:rPr lang="en-US" dirty="0"/>
              <a:t> </a:t>
            </a:r>
            <a:r>
              <a:rPr lang="en-US" dirty="0" err="1"/>
              <a:t>đều</a:t>
            </a:r>
            <a:r>
              <a:rPr lang="en-US" dirty="0"/>
              <a:t> </a:t>
            </a:r>
            <a:r>
              <a:rPr lang="en-US" dirty="0" err="1"/>
              <a:t>là</a:t>
            </a:r>
            <a:r>
              <a:rPr lang="en-US" dirty="0"/>
              <a:t> </a:t>
            </a:r>
            <a:r>
              <a:rPr lang="en-US" dirty="0" err="1"/>
              <a:t>giả</a:t>
            </a:r>
            <a:r>
              <a:rPr lang="en-US" dirty="0"/>
              <a:t> </a:t>
            </a:r>
            <a:r>
              <a:rPr lang="en-US" dirty="0" err="1"/>
              <a:t>mạo</a:t>
            </a:r>
            <a:r>
              <a:rPr lang="en-US" dirty="0"/>
              <a:t>, </a:t>
            </a:r>
            <a:r>
              <a:rPr lang="en-US" dirty="0" err="1"/>
              <a:t>ăn</a:t>
            </a:r>
            <a:r>
              <a:rPr lang="en-US" dirty="0"/>
              <a:t> </a:t>
            </a:r>
            <a:r>
              <a:rPr lang="en-US" dirty="0" err="1"/>
              <a:t>cắp</a:t>
            </a:r>
            <a:r>
              <a:rPr lang="en-US" dirty="0"/>
              <a:t> </a:t>
            </a:r>
            <a:r>
              <a:rPr lang="en-US" dirty="0" err="1"/>
              <a:t>chất</a:t>
            </a:r>
            <a:r>
              <a:rPr lang="en-US" dirty="0"/>
              <a:t> </a:t>
            </a:r>
            <a:r>
              <a:rPr lang="en-US" dirty="0" err="1"/>
              <a:t>xám</a:t>
            </a: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42BB015-8BF4-4637-8FB0-B1D82B14C85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1352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err="1"/>
              <a:t>Thiết</a:t>
            </a:r>
            <a:r>
              <a:rPr lang="en-US" dirty="0"/>
              <a:t> </a:t>
            </a:r>
            <a:r>
              <a:rPr lang="en-US" dirty="0" err="1"/>
              <a:t>kế</a:t>
            </a:r>
            <a:r>
              <a:rPr lang="en-US" dirty="0"/>
              <a:t>: </a:t>
            </a:r>
            <a:r>
              <a:rPr lang="en-US" dirty="0" err="1"/>
              <a:t>Hương</a:t>
            </a:r>
            <a:r>
              <a:rPr lang="en-US" dirty="0"/>
              <a:t> </a:t>
            </a:r>
            <a:r>
              <a:rPr lang="en-US" dirty="0" err="1"/>
              <a:t>Thảo</a:t>
            </a:r>
            <a:r>
              <a:rPr lang="en-US" dirty="0"/>
              <a:t> – </a:t>
            </a:r>
            <a:r>
              <a:rPr lang="en-US" dirty="0" err="1"/>
              <a:t>Zalo</a:t>
            </a:r>
            <a:r>
              <a:rPr lang="en-US" dirty="0"/>
              <a:t> 0972.115.126. </a:t>
            </a:r>
            <a:r>
              <a:rPr lang="en-US" dirty="0" err="1"/>
              <a:t>Các</a:t>
            </a:r>
            <a:r>
              <a:rPr lang="en-US" dirty="0"/>
              <a:t> nick </a:t>
            </a:r>
            <a:r>
              <a:rPr lang="en-US" dirty="0" err="1"/>
              <a:t>khác</a:t>
            </a:r>
            <a:r>
              <a:rPr lang="en-US" dirty="0"/>
              <a:t> </a:t>
            </a:r>
            <a:r>
              <a:rPr lang="en-US" dirty="0" err="1"/>
              <a:t>đều</a:t>
            </a:r>
            <a:r>
              <a:rPr lang="en-US" dirty="0"/>
              <a:t> </a:t>
            </a:r>
            <a:r>
              <a:rPr lang="en-US" dirty="0" err="1"/>
              <a:t>là</a:t>
            </a:r>
            <a:r>
              <a:rPr lang="en-US" dirty="0"/>
              <a:t> </a:t>
            </a:r>
            <a:r>
              <a:rPr lang="en-US" dirty="0" err="1"/>
              <a:t>giả</a:t>
            </a:r>
            <a:r>
              <a:rPr lang="en-US" dirty="0"/>
              <a:t> </a:t>
            </a:r>
            <a:r>
              <a:rPr lang="en-US" dirty="0" err="1"/>
              <a:t>mạo</a:t>
            </a:r>
            <a:r>
              <a:rPr lang="en-US" dirty="0"/>
              <a:t>, </a:t>
            </a:r>
            <a:r>
              <a:rPr lang="en-US" dirty="0" err="1"/>
              <a:t>ăn</a:t>
            </a:r>
            <a:r>
              <a:rPr lang="en-US" dirty="0"/>
              <a:t> </a:t>
            </a:r>
            <a:r>
              <a:rPr lang="en-US" dirty="0" err="1"/>
              <a:t>cắp</a:t>
            </a:r>
            <a:r>
              <a:rPr lang="en-US" dirty="0"/>
              <a:t> </a:t>
            </a:r>
            <a:r>
              <a:rPr lang="en-US" dirty="0" err="1"/>
              <a:t>chất</a:t>
            </a:r>
            <a:r>
              <a:rPr lang="en-US" dirty="0"/>
              <a:t> </a:t>
            </a:r>
            <a:r>
              <a:rPr lang="en-US" dirty="0" err="1"/>
              <a:t>xám</a:t>
            </a: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42BB015-8BF4-4637-8FB0-B1D82B14C85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0576851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7"/>
        <p:cNvGrpSpPr/>
        <p:nvPr/>
      </p:nvGrpSpPr>
      <p:grpSpPr>
        <a:xfrm>
          <a:off x="0" y="0"/>
          <a:ext cx="0" cy="0"/>
          <a:chOff x="0" y="0"/>
          <a:chExt cx="0" cy="0"/>
        </a:xfrm>
      </p:grpSpPr>
      <p:sp>
        <p:nvSpPr>
          <p:cNvPr id="1088" name="Google Shape;1088;g1015723a48c_0_76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89" name="Google Shape;1089;g1015723a48c_0_76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41706829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err="1"/>
              <a:t>Thiết</a:t>
            </a:r>
            <a:r>
              <a:rPr lang="en-US" dirty="0"/>
              <a:t> </a:t>
            </a:r>
            <a:r>
              <a:rPr lang="en-US" dirty="0" err="1"/>
              <a:t>kế</a:t>
            </a:r>
            <a:r>
              <a:rPr lang="en-US" dirty="0"/>
              <a:t>: </a:t>
            </a:r>
            <a:r>
              <a:rPr lang="en-US" dirty="0" err="1"/>
              <a:t>Hương</a:t>
            </a:r>
            <a:r>
              <a:rPr lang="en-US" dirty="0"/>
              <a:t> </a:t>
            </a:r>
            <a:r>
              <a:rPr lang="en-US" dirty="0" err="1"/>
              <a:t>Thảo</a:t>
            </a:r>
            <a:r>
              <a:rPr lang="en-US" dirty="0"/>
              <a:t> – </a:t>
            </a:r>
            <a:r>
              <a:rPr lang="en-US" dirty="0" err="1"/>
              <a:t>Zalo</a:t>
            </a:r>
            <a:r>
              <a:rPr lang="en-US" dirty="0"/>
              <a:t> 0972.115.126. </a:t>
            </a:r>
            <a:r>
              <a:rPr lang="en-US" dirty="0" err="1"/>
              <a:t>Các</a:t>
            </a:r>
            <a:r>
              <a:rPr lang="en-US" dirty="0"/>
              <a:t> nick </a:t>
            </a:r>
            <a:r>
              <a:rPr lang="en-US" dirty="0" err="1"/>
              <a:t>khác</a:t>
            </a:r>
            <a:r>
              <a:rPr lang="en-US" dirty="0"/>
              <a:t> </a:t>
            </a:r>
            <a:r>
              <a:rPr lang="en-US" dirty="0" err="1"/>
              <a:t>đều</a:t>
            </a:r>
            <a:r>
              <a:rPr lang="en-US" dirty="0"/>
              <a:t> </a:t>
            </a:r>
            <a:r>
              <a:rPr lang="en-US" dirty="0" err="1"/>
              <a:t>là</a:t>
            </a:r>
            <a:r>
              <a:rPr lang="en-US" dirty="0"/>
              <a:t> </a:t>
            </a:r>
            <a:r>
              <a:rPr lang="en-US" dirty="0" err="1"/>
              <a:t>giả</a:t>
            </a:r>
            <a:r>
              <a:rPr lang="en-US" dirty="0"/>
              <a:t> </a:t>
            </a:r>
            <a:r>
              <a:rPr lang="en-US" dirty="0" err="1"/>
              <a:t>mạo</a:t>
            </a:r>
            <a:r>
              <a:rPr lang="en-US" dirty="0"/>
              <a:t>, </a:t>
            </a:r>
            <a:r>
              <a:rPr lang="en-US" dirty="0" err="1"/>
              <a:t>ăn</a:t>
            </a:r>
            <a:r>
              <a:rPr lang="en-US" dirty="0"/>
              <a:t> </a:t>
            </a:r>
            <a:r>
              <a:rPr lang="en-US" dirty="0" err="1"/>
              <a:t>cắp</a:t>
            </a:r>
            <a:r>
              <a:rPr lang="en-US" dirty="0"/>
              <a:t> </a:t>
            </a:r>
            <a:r>
              <a:rPr lang="en-US" dirty="0" err="1"/>
              <a:t>chất</a:t>
            </a:r>
            <a:r>
              <a:rPr lang="en-US" dirty="0"/>
              <a:t> </a:t>
            </a:r>
            <a:r>
              <a:rPr lang="en-US" dirty="0" err="1"/>
              <a:t>xám</a:t>
            </a: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42BB015-8BF4-4637-8FB0-B1D82B14C85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9010435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g7792749926_0_2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g7792749926_0_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65561941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err="1"/>
              <a:t>Thiết</a:t>
            </a:r>
            <a:r>
              <a:rPr lang="en-US" dirty="0"/>
              <a:t> </a:t>
            </a:r>
            <a:r>
              <a:rPr lang="en-US" dirty="0" err="1"/>
              <a:t>kế</a:t>
            </a:r>
            <a:r>
              <a:rPr lang="en-US" dirty="0"/>
              <a:t>: </a:t>
            </a:r>
            <a:r>
              <a:rPr lang="en-US" dirty="0" err="1"/>
              <a:t>Hương</a:t>
            </a:r>
            <a:r>
              <a:rPr lang="en-US" dirty="0"/>
              <a:t> </a:t>
            </a:r>
            <a:r>
              <a:rPr lang="en-US" dirty="0" err="1"/>
              <a:t>Thảo</a:t>
            </a:r>
            <a:r>
              <a:rPr lang="en-US" dirty="0"/>
              <a:t> – </a:t>
            </a:r>
            <a:r>
              <a:rPr lang="en-US" dirty="0" err="1"/>
              <a:t>Zalo</a:t>
            </a:r>
            <a:r>
              <a:rPr lang="en-US" dirty="0"/>
              <a:t> 0972.115.126. </a:t>
            </a:r>
            <a:r>
              <a:rPr lang="en-US" dirty="0" err="1"/>
              <a:t>Các</a:t>
            </a:r>
            <a:r>
              <a:rPr lang="en-US" dirty="0"/>
              <a:t> nick </a:t>
            </a:r>
            <a:r>
              <a:rPr lang="en-US" dirty="0" err="1"/>
              <a:t>khác</a:t>
            </a:r>
            <a:r>
              <a:rPr lang="en-US" dirty="0"/>
              <a:t> </a:t>
            </a:r>
            <a:r>
              <a:rPr lang="en-US" dirty="0" err="1"/>
              <a:t>đều</a:t>
            </a:r>
            <a:r>
              <a:rPr lang="en-US" dirty="0"/>
              <a:t> </a:t>
            </a:r>
            <a:r>
              <a:rPr lang="en-US" dirty="0" err="1"/>
              <a:t>là</a:t>
            </a:r>
            <a:r>
              <a:rPr lang="en-US" dirty="0"/>
              <a:t> </a:t>
            </a:r>
            <a:r>
              <a:rPr lang="en-US" dirty="0" err="1"/>
              <a:t>giả</a:t>
            </a:r>
            <a:r>
              <a:rPr lang="en-US" dirty="0"/>
              <a:t> </a:t>
            </a:r>
            <a:r>
              <a:rPr lang="en-US" dirty="0" err="1"/>
              <a:t>mạo</a:t>
            </a:r>
            <a:r>
              <a:rPr lang="en-US" dirty="0"/>
              <a:t>, </a:t>
            </a:r>
            <a:r>
              <a:rPr lang="en-US" dirty="0" err="1"/>
              <a:t>ăn</a:t>
            </a:r>
            <a:r>
              <a:rPr lang="en-US" dirty="0"/>
              <a:t> </a:t>
            </a:r>
            <a:r>
              <a:rPr lang="en-US" dirty="0" err="1"/>
              <a:t>cắp</a:t>
            </a:r>
            <a:r>
              <a:rPr lang="en-US" dirty="0"/>
              <a:t> </a:t>
            </a:r>
            <a:r>
              <a:rPr lang="en-US" dirty="0" err="1"/>
              <a:t>chất</a:t>
            </a:r>
            <a:r>
              <a:rPr lang="en-US" dirty="0"/>
              <a:t> </a:t>
            </a:r>
            <a:r>
              <a:rPr lang="en-US" dirty="0" err="1"/>
              <a:t>xám</a:t>
            </a: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42BB015-8BF4-4637-8FB0-B1D82B14C85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9101088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err="1"/>
              <a:t>Thiết</a:t>
            </a:r>
            <a:r>
              <a:rPr lang="en-US" dirty="0"/>
              <a:t> </a:t>
            </a:r>
            <a:r>
              <a:rPr lang="en-US" dirty="0" err="1"/>
              <a:t>kế</a:t>
            </a:r>
            <a:r>
              <a:rPr lang="en-US" dirty="0"/>
              <a:t>: </a:t>
            </a:r>
            <a:r>
              <a:rPr lang="en-US" dirty="0" err="1"/>
              <a:t>Hương</a:t>
            </a:r>
            <a:r>
              <a:rPr lang="en-US" dirty="0"/>
              <a:t> </a:t>
            </a:r>
            <a:r>
              <a:rPr lang="en-US" dirty="0" err="1"/>
              <a:t>Thảo</a:t>
            </a:r>
            <a:r>
              <a:rPr lang="en-US" dirty="0"/>
              <a:t> – </a:t>
            </a:r>
            <a:r>
              <a:rPr lang="en-US" dirty="0" err="1"/>
              <a:t>Zalo</a:t>
            </a:r>
            <a:r>
              <a:rPr lang="en-US" dirty="0"/>
              <a:t> 0972.115.126. </a:t>
            </a:r>
            <a:r>
              <a:rPr lang="en-US" dirty="0" err="1"/>
              <a:t>Các</a:t>
            </a:r>
            <a:r>
              <a:rPr lang="en-US" dirty="0"/>
              <a:t> nick </a:t>
            </a:r>
            <a:r>
              <a:rPr lang="en-US" dirty="0" err="1"/>
              <a:t>khác</a:t>
            </a:r>
            <a:r>
              <a:rPr lang="en-US" dirty="0"/>
              <a:t> </a:t>
            </a:r>
            <a:r>
              <a:rPr lang="en-US" dirty="0" err="1"/>
              <a:t>đều</a:t>
            </a:r>
            <a:r>
              <a:rPr lang="en-US" dirty="0"/>
              <a:t> </a:t>
            </a:r>
            <a:r>
              <a:rPr lang="en-US" dirty="0" err="1"/>
              <a:t>là</a:t>
            </a:r>
            <a:r>
              <a:rPr lang="en-US" dirty="0"/>
              <a:t> </a:t>
            </a:r>
            <a:r>
              <a:rPr lang="en-US" dirty="0" err="1"/>
              <a:t>giả</a:t>
            </a:r>
            <a:r>
              <a:rPr lang="en-US" dirty="0"/>
              <a:t> </a:t>
            </a:r>
            <a:r>
              <a:rPr lang="en-US" dirty="0" err="1"/>
              <a:t>mạo</a:t>
            </a:r>
            <a:r>
              <a:rPr lang="en-US" dirty="0"/>
              <a:t>, </a:t>
            </a:r>
            <a:r>
              <a:rPr lang="en-US" dirty="0" err="1"/>
              <a:t>ăn</a:t>
            </a:r>
            <a:r>
              <a:rPr lang="en-US" dirty="0"/>
              <a:t> </a:t>
            </a:r>
            <a:r>
              <a:rPr lang="en-US" dirty="0" err="1"/>
              <a:t>cắp</a:t>
            </a:r>
            <a:r>
              <a:rPr lang="en-US" dirty="0"/>
              <a:t> </a:t>
            </a:r>
            <a:r>
              <a:rPr lang="en-US" dirty="0" err="1"/>
              <a:t>chất</a:t>
            </a:r>
            <a:r>
              <a:rPr lang="en-US" dirty="0"/>
              <a:t> </a:t>
            </a:r>
            <a:r>
              <a:rPr lang="en-US" dirty="0" err="1"/>
              <a:t>xám</a:t>
            </a: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42BB015-8BF4-4637-8FB0-B1D82B14C85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2144580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err="1"/>
              <a:t>Thiết</a:t>
            </a:r>
            <a:r>
              <a:rPr lang="en-US" dirty="0"/>
              <a:t> </a:t>
            </a:r>
            <a:r>
              <a:rPr lang="en-US" dirty="0" err="1"/>
              <a:t>kế</a:t>
            </a:r>
            <a:r>
              <a:rPr lang="en-US" dirty="0"/>
              <a:t>: </a:t>
            </a:r>
            <a:r>
              <a:rPr lang="en-US" dirty="0" err="1"/>
              <a:t>Hương</a:t>
            </a:r>
            <a:r>
              <a:rPr lang="en-US" dirty="0"/>
              <a:t> </a:t>
            </a:r>
            <a:r>
              <a:rPr lang="en-US" dirty="0" err="1"/>
              <a:t>Thảo</a:t>
            </a:r>
            <a:r>
              <a:rPr lang="en-US" dirty="0"/>
              <a:t> – </a:t>
            </a:r>
            <a:r>
              <a:rPr lang="en-US" dirty="0" err="1"/>
              <a:t>Zalo</a:t>
            </a:r>
            <a:r>
              <a:rPr lang="en-US" dirty="0"/>
              <a:t> 0972.115.126. </a:t>
            </a:r>
            <a:r>
              <a:rPr lang="en-US" dirty="0" err="1"/>
              <a:t>Các</a:t>
            </a:r>
            <a:r>
              <a:rPr lang="en-US" dirty="0"/>
              <a:t> nick </a:t>
            </a:r>
            <a:r>
              <a:rPr lang="en-US" dirty="0" err="1"/>
              <a:t>khác</a:t>
            </a:r>
            <a:r>
              <a:rPr lang="en-US" dirty="0"/>
              <a:t> </a:t>
            </a:r>
            <a:r>
              <a:rPr lang="en-US" dirty="0" err="1"/>
              <a:t>đều</a:t>
            </a:r>
            <a:r>
              <a:rPr lang="en-US" dirty="0"/>
              <a:t> </a:t>
            </a:r>
            <a:r>
              <a:rPr lang="en-US" dirty="0" err="1"/>
              <a:t>là</a:t>
            </a:r>
            <a:r>
              <a:rPr lang="en-US" dirty="0"/>
              <a:t> </a:t>
            </a:r>
            <a:r>
              <a:rPr lang="en-US" dirty="0" err="1"/>
              <a:t>giả</a:t>
            </a:r>
            <a:r>
              <a:rPr lang="en-US" dirty="0"/>
              <a:t> </a:t>
            </a:r>
            <a:r>
              <a:rPr lang="en-US" dirty="0" err="1"/>
              <a:t>mạo</a:t>
            </a:r>
            <a:r>
              <a:rPr lang="en-US" dirty="0"/>
              <a:t>, </a:t>
            </a:r>
            <a:r>
              <a:rPr lang="en-US" dirty="0" err="1"/>
              <a:t>ăn</a:t>
            </a:r>
            <a:r>
              <a:rPr lang="en-US" dirty="0"/>
              <a:t> </a:t>
            </a:r>
            <a:r>
              <a:rPr lang="en-US" dirty="0" err="1"/>
              <a:t>cắp</a:t>
            </a:r>
            <a:r>
              <a:rPr lang="en-US" dirty="0"/>
              <a:t> </a:t>
            </a:r>
            <a:r>
              <a:rPr lang="en-US" dirty="0" err="1"/>
              <a:t>chất</a:t>
            </a:r>
            <a:r>
              <a:rPr lang="en-US" dirty="0"/>
              <a:t> </a:t>
            </a:r>
            <a:r>
              <a:rPr lang="en-US" dirty="0" err="1"/>
              <a:t>xám</a:t>
            </a: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42BB015-8BF4-4637-8FB0-B1D82B14C85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6564919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err="1"/>
              <a:t>Thiết</a:t>
            </a:r>
            <a:r>
              <a:rPr lang="en-US" dirty="0"/>
              <a:t> </a:t>
            </a:r>
            <a:r>
              <a:rPr lang="en-US" dirty="0" err="1"/>
              <a:t>kế</a:t>
            </a:r>
            <a:r>
              <a:rPr lang="en-US" dirty="0"/>
              <a:t>: </a:t>
            </a:r>
            <a:r>
              <a:rPr lang="en-US" dirty="0" err="1"/>
              <a:t>Hương</a:t>
            </a:r>
            <a:r>
              <a:rPr lang="en-US" dirty="0"/>
              <a:t> </a:t>
            </a:r>
            <a:r>
              <a:rPr lang="en-US" dirty="0" err="1"/>
              <a:t>Thảo</a:t>
            </a:r>
            <a:r>
              <a:rPr lang="en-US" dirty="0"/>
              <a:t> – </a:t>
            </a:r>
            <a:r>
              <a:rPr lang="en-US" dirty="0" err="1"/>
              <a:t>Zalo</a:t>
            </a:r>
            <a:r>
              <a:rPr lang="en-US" dirty="0"/>
              <a:t> 0972.115.126. </a:t>
            </a:r>
            <a:r>
              <a:rPr lang="en-US" dirty="0" err="1"/>
              <a:t>Các</a:t>
            </a:r>
            <a:r>
              <a:rPr lang="en-US" dirty="0"/>
              <a:t> nick </a:t>
            </a:r>
            <a:r>
              <a:rPr lang="en-US" dirty="0" err="1"/>
              <a:t>khác</a:t>
            </a:r>
            <a:r>
              <a:rPr lang="en-US" dirty="0"/>
              <a:t> </a:t>
            </a:r>
            <a:r>
              <a:rPr lang="en-US" dirty="0" err="1"/>
              <a:t>đều</a:t>
            </a:r>
            <a:r>
              <a:rPr lang="en-US" dirty="0"/>
              <a:t> </a:t>
            </a:r>
            <a:r>
              <a:rPr lang="en-US" dirty="0" err="1"/>
              <a:t>là</a:t>
            </a:r>
            <a:r>
              <a:rPr lang="en-US" dirty="0"/>
              <a:t> </a:t>
            </a:r>
            <a:r>
              <a:rPr lang="en-US" dirty="0" err="1"/>
              <a:t>giả</a:t>
            </a:r>
            <a:r>
              <a:rPr lang="en-US" dirty="0"/>
              <a:t> </a:t>
            </a:r>
            <a:r>
              <a:rPr lang="en-US" dirty="0" err="1"/>
              <a:t>mạo</a:t>
            </a:r>
            <a:r>
              <a:rPr lang="en-US" dirty="0"/>
              <a:t>, </a:t>
            </a:r>
            <a:r>
              <a:rPr lang="en-US" dirty="0" err="1"/>
              <a:t>ăn</a:t>
            </a:r>
            <a:r>
              <a:rPr lang="en-US" dirty="0"/>
              <a:t> </a:t>
            </a:r>
            <a:r>
              <a:rPr lang="en-US" dirty="0" err="1"/>
              <a:t>cắp</a:t>
            </a:r>
            <a:r>
              <a:rPr lang="en-US" dirty="0"/>
              <a:t> </a:t>
            </a:r>
            <a:r>
              <a:rPr lang="en-US" dirty="0" err="1"/>
              <a:t>chất</a:t>
            </a:r>
            <a:r>
              <a:rPr lang="en-US" dirty="0"/>
              <a:t> </a:t>
            </a:r>
            <a:r>
              <a:rPr lang="en-US" dirty="0" err="1"/>
              <a:t>xám</a:t>
            </a: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42BB015-8BF4-4637-8FB0-B1D82B14C85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3025208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F1CB8912-F0BA-4AD8-8415-DA1F26BCB09F}"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457200" rtl="0" eaLnBrk="1" fontAlgn="auto" latinLnBrk="0" hangingPunct="1">
                <a:lnSpc>
                  <a:spcPct val="100000"/>
                </a:lnSpc>
                <a:spcBef>
                  <a:spcPts val="0"/>
                </a:spcBef>
                <a:spcAft>
                  <a:spcPts val="0"/>
                </a:spcAft>
                <a:buClrTx/>
                <a:buSzTx/>
                <a:buFontTx/>
                <a:buNone/>
                <a:tabLst/>
                <a:defRPr/>
              </a:pPr>
              <a:t>22</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352829190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err="1"/>
              <a:t>Thiết</a:t>
            </a:r>
            <a:r>
              <a:rPr lang="en-US" dirty="0"/>
              <a:t> </a:t>
            </a:r>
            <a:r>
              <a:rPr lang="en-US" dirty="0" err="1"/>
              <a:t>kế</a:t>
            </a:r>
            <a:r>
              <a:rPr lang="en-US" dirty="0"/>
              <a:t>: </a:t>
            </a:r>
            <a:r>
              <a:rPr lang="en-US" dirty="0" err="1"/>
              <a:t>Hương</a:t>
            </a:r>
            <a:r>
              <a:rPr lang="en-US" dirty="0"/>
              <a:t> </a:t>
            </a:r>
            <a:r>
              <a:rPr lang="en-US" dirty="0" err="1"/>
              <a:t>Thảo</a:t>
            </a:r>
            <a:r>
              <a:rPr lang="en-US" dirty="0"/>
              <a:t> – </a:t>
            </a:r>
            <a:r>
              <a:rPr lang="en-US" dirty="0" err="1"/>
              <a:t>Zalo</a:t>
            </a:r>
            <a:r>
              <a:rPr lang="en-US" dirty="0"/>
              <a:t> 0972.115.126. </a:t>
            </a:r>
            <a:r>
              <a:rPr lang="en-US" dirty="0" err="1"/>
              <a:t>Các</a:t>
            </a:r>
            <a:r>
              <a:rPr lang="en-US" dirty="0"/>
              <a:t> nick </a:t>
            </a:r>
            <a:r>
              <a:rPr lang="en-US" dirty="0" err="1"/>
              <a:t>khác</a:t>
            </a:r>
            <a:r>
              <a:rPr lang="en-US" dirty="0"/>
              <a:t> </a:t>
            </a:r>
            <a:r>
              <a:rPr lang="en-US" dirty="0" err="1"/>
              <a:t>đều</a:t>
            </a:r>
            <a:r>
              <a:rPr lang="en-US" dirty="0"/>
              <a:t> </a:t>
            </a:r>
            <a:r>
              <a:rPr lang="en-US" dirty="0" err="1"/>
              <a:t>là</a:t>
            </a:r>
            <a:r>
              <a:rPr lang="en-US" dirty="0"/>
              <a:t> </a:t>
            </a:r>
            <a:r>
              <a:rPr lang="en-US" dirty="0" err="1"/>
              <a:t>giả</a:t>
            </a:r>
            <a:r>
              <a:rPr lang="en-US" dirty="0"/>
              <a:t> </a:t>
            </a:r>
            <a:r>
              <a:rPr lang="en-US" dirty="0" err="1"/>
              <a:t>mạo</a:t>
            </a:r>
            <a:r>
              <a:rPr lang="en-US" dirty="0"/>
              <a:t>, </a:t>
            </a:r>
            <a:r>
              <a:rPr lang="en-US" dirty="0" err="1"/>
              <a:t>ăn</a:t>
            </a:r>
            <a:r>
              <a:rPr lang="en-US" dirty="0"/>
              <a:t> </a:t>
            </a:r>
            <a:r>
              <a:rPr lang="en-US" dirty="0" err="1"/>
              <a:t>cắp</a:t>
            </a:r>
            <a:r>
              <a:rPr lang="en-US" dirty="0"/>
              <a:t> </a:t>
            </a:r>
            <a:r>
              <a:rPr lang="en-US" dirty="0" err="1"/>
              <a:t>chất</a:t>
            </a:r>
            <a:r>
              <a:rPr lang="en-US" dirty="0"/>
              <a:t> </a:t>
            </a:r>
            <a:r>
              <a:rPr lang="en-US" dirty="0" err="1"/>
              <a:t>xám</a:t>
            </a: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42BB015-8BF4-4637-8FB0-B1D82B14C85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2237290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C9DDFF06-4B4A-4C44-AAA7-C5D81EC7C920}" type="datetimeFigureOut">
              <a:rPr lang="en-US" smtClean="0"/>
              <a:t>2/17/2024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C1B3ABD-DB73-45E1-B838-DE133757EA2E}" type="slidenum">
              <a:rPr lang="en-US" smtClean="0"/>
              <a:t>‹#›</a:t>
            </a:fld>
            <a:endParaRPr lang="en-US"/>
          </a:p>
        </p:txBody>
      </p:sp>
    </p:spTree>
    <p:extLst>
      <p:ext uri="{BB962C8B-B14F-4D97-AF65-F5344CB8AC3E}">
        <p14:creationId xmlns:p14="http://schemas.microsoft.com/office/powerpoint/2010/main" val="396504350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9DDFF06-4B4A-4C44-AAA7-C5D81EC7C920}" type="datetimeFigureOut">
              <a:rPr lang="en-US" smtClean="0"/>
              <a:t>2/17/2024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C1B3ABD-DB73-45E1-B838-DE133757EA2E}" type="slidenum">
              <a:rPr lang="en-US" smtClean="0"/>
              <a:t>‹#›</a:t>
            </a:fld>
            <a:endParaRPr lang="en-US"/>
          </a:p>
        </p:txBody>
      </p:sp>
    </p:spTree>
    <p:extLst>
      <p:ext uri="{BB962C8B-B14F-4D97-AF65-F5344CB8AC3E}">
        <p14:creationId xmlns:p14="http://schemas.microsoft.com/office/powerpoint/2010/main" val="394095991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C9DDFF06-4B4A-4C44-AAA7-C5D81EC7C920}" type="datetimeFigureOut">
              <a:rPr lang="en-US" smtClean="0"/>
              <a:t>2/17/2024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C1B3ABD-DB73-45E1-B838-DE133757EA2E}" type="slidenum">
              <a:rPr lang="en-US" smtClean="0"/>
              <a:t>‹#›</a:t>
            </a:fld>
            <a:endParaRPr lang="en-US"/>
          </a:p>
        </p:txBody>
      </p:sp>
    </p:spTree>
    <p:extLst>
      <p:ext uri="{BB962C8B-B14F-4D97-AF65-F5344CB8AC3E}">
        <p14:creationId xmlns:p14="http://schemas.microsoft.com/office/powerpoint/2010/main" val="31408056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C9DDFF06-4B4A-4C44-AAA7-C5D81EC7C920}" type="datetimeFigureOut">
              <a:rPr lang="en-US" smtClean="0"/>
              <a:t>2/17/2024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C1B3ABD-DB73-45E1-B838-DE133757EA2E}" type="slidenum">
              <a:rPr lang="en-US" smtClean="0"/>
              <a:t>‹#›</a:t>
            </a:fld>
            <a:endParaRPr lang="en-US"/>
          </a:p>
        </p:txBody>
      </p:sp>
    </p:spTree>
    <p:extLst>
      <p:ext uri="{BB962C8B-B14F-4D97-AF65-F5344CB8AC3E}">
        <p14:creationId xmlns:p14="http://schemas.microsoft.com/office/powerpoint/2010/main" val="39225046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C9DDFF06-4B4A-4C44-AAA7-C5D81EC7C920}" type="datetimeFigureOut">
              <a:rPr lang="en-US" smtClean="0"/>
              <a:t>2/17/2024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C1B3ABD-DB73-45E1-B838-DE133757EA2E}" type="slidenum">
              <a:rPr lang="en-US" smtClean="0"/>
              <a:t>‹#›</a:t>
            </a:fld>
            <a:endParaRPr lang="en-US"/>
          </a:p>
        </p:txBody>
      </p:sp>
    </p:spTree>
    <p:extLst>
      <p:ext uri="{BB962C8B-B14F-4D97-AF65-F5344CB8AC3E}">
        <p14:creationId xmlns:p14="http://schemas.microsoft.com/office/powerpoint/2010/main" val="140832242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C9DDFF06-4B4A-4C44-AAA7-C5D81EC7C920}" type="datetimeFigureOut">
              <a:rPr lang="en-US" smtClean="0"/>
              <a:t>2/17/2024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C1B3ABD-DB73-45E1-B838-DE133757EA2E}" type="slidenum">
              <a:rPr lang="en-US" smtClean="0"/>
              <a:t>‹#›</a:t>
            </a:fld>
            <a:endParaRPr lang="en-US"/>
          </a:p>
        </p:txBody>
      </p:sp>
    </p:spTree>
    <p:extLst>
      <p:ext uri="{BB962C8B-B14F-4D97-AF65-F5344CB8AC3E}">
        <p14:creationId xmlns:p14="http://schemas.microsoft.com/office/powerpoint/2010/main" val="23806370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9DDFF06-4B4A-4C44-AAA7-C5D81EC7C920}" type="datetimeFigureOut">
              <a:rPr lang="en-US" smtClean="0"/>
              <a:t>2/17/2024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C1B3ABD-DB73-45E1-B838-DE133757EA2E}" type="slidenum">
              <a:rPr lang="en-US" smtClean="0"/>
              <a:t>‹#›</a:t>
            </a:fld>
            <a:endParaRPr lang="en-US"/>
          </a:p>
        </p:txBody>
      </p:sp>
    </p:spTree>
    <p:extLst>
      <p:ext uri="{BB962C8B-B14F-4D97-AF65-F5344CB8AC3E}">
        <p14:creationId xmlns:p14="http://schemas.microsoft.com/office/powerpoint/2010/main" val="337258266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C9DDFF06-4B4A-4C44-AAA7-C5D81EC7C920}" type="datetimeFigureOut">
              <a:rPr lang="en-US" smtClean="0"/>
              <a:t>2/17/2024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C1B3ABD-DB73-45E1-B838-DE133757EA2E}" type="slidenum">
              <a:rPr lang="en-US" smtClean="0"/>
              <a:t>‹#›</a:t>
            </a:fld>
            <a:endParaRPr lang="en-US"/>
          </a:p>
        </p:txBody>
      </p:sp>
    </p:spTree>
    <p:extLst>
      <p:ext uri="{BB962C8B-B14F-4D97-AF65-F5344CB8AC3E}">
        <p14:creationId xmlns:p14="http://schemas.microsoft.com/office/powerpoint/2010/main" val="33784431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C9DDFF06-4B4A-4C44-AAA7-C5D81EC7C920}" type="datetimeFigureOut">
              <a:rPr lang="en-US" smtClean="0"/>
              <a:t>2/17/2024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C1B3ABD-DB73-45E1-B838-DE133757EA2E}" type="slidenum">
              <a:rPr lang="en-US" smtClean="0"/>
              <a:t>‹#›</a:t>
            </a:fld>
            <a:endParaRPr lang="en-US"/>
          </a:p>
        </p:txBody>
      </p:sp>
    </p:spTree>
    <p:extLst>
      <p:ext uri="{BB962C8B-B14F-4D97-AF65-F5344CB8AC3E}">
        <p14:creationId xmlns:p14="http://schemas.microsoft.com/office/powerpoint/2010/main" val="30069183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9DDFF06-4B4A-4C44-AAA7-C5D81EC7C920}" type="datetimeFigureOut">
              <a:rPr lang="en-US" smtClean="0"/>
              <a:t>2/17/2024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C1B3ABD-DB73-45E1-B838-DE133757EA2E}" type="slidenum">
              <a:rPr lang="en-US" smtClean="0"/>
              <a:t>‹#›</a:t>
            </a:fld>
            <a:endParaRPr lang="en-US"/>
          </a:p>
        </p:txBody>
      </p:sp>
    </p:spTree>
    <p:extLst>
      <p:ext uri="{BB962C8B-B14F-4D97-AF65-F5344CB8AC3E}">
        <p14:creationId xmlns:p14="http://schemas.microsoft.com/office/powerpoint/2010/main" val="185610123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9DDFF06-4B4A-4C44-AAA7-C5D81EC7C920}" type="datetimeFigureOut">
              <a:rPr lang="en-US" smtClean="0"/>
              <a:t>2/17/2024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C1B3ABD-DB73-45E1-B838-DE133757EA2E}" type="slidenum">
              <a:rPr lang="en-US" smtClean="0"/>
              <a:t>‹#›</a:t>
            </a:fld>
            <a:endParaRPr lang="en-US"/>
          </a:p>
        </p:txBody>
      </p:sp>
    </p:spTree>
    <p:extLst>
      <p:ext uri="{BB962C8B-B14F-4D97-AF65-F5344CB8AC3E}">
        <p14:creationId xmlns:p14="http://schemas.microsoft.com/office/powerpoint/2010/main" val="352876099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userDrawn="1">
  <p:cSld name="3_标题幻灯片">
    <p:spTree>
      <p:nvGrpSpPr>
        <p:cNvPr id="1" name=""/>
        <p:cNvGrpSpPr/>
        <p:nvPr/>
      </p:nvGrpSpPr>
      <p:grpSpPr>
        <a:xfrm>
          <a:off x="0" y="0"/>
          <a:ext cx="0" cy="0"/>
          <a:chOff x="0" y="0"/>
          <a:chExt cx="0" cy="0"/>
        </a:xfrm>
      </p:grpSpPr>
      <p:pic>
        <p:nvPicPr>
          <p:cNvPr id="8" name="图片 7">
            <a:extLst>
              <a:ext uri="{FF2B5EF4-FFF2-40B4-BE49-F238E27FC236}">
                <a16:creationId xmlns:a16="http://schemas.microsoft.com/office/drawing/2014/main" id="{80298BC5-A992-46EB-A065-B68FC742E4B9}"/>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13716000"/>
            <a:ext cx="12192000" cy="6858000"/>
          </a:xfrm>
          <a:prstGeom prst="rect">
            <a:avLst/>
          </a:prstGeom>
        </p:spPr>
      </p:pic>
    </p:spTree>
    <p:extLst>
      <p:ext uri="{BB962C8B-B14F-4D97-AF65-F5344CB8AC3E}">
        <p14:creationId xmlns:p14="http://schemas.microsoft.com/office/powerpoint/2010/main" val="38554614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1400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One column text">
  <p:cSld name="One column text">
    <p:spTree>
      <p:nvGrpSpPr>
        <p:cNvPr id="1" name="Shape 150"/>
        <p:cNvGrpSpPr/>
        <p:nvPr/>
      </p:nvGrpSpPr>
      <p:grpSpPr>
        <a:xfrm>
          <a:off x="0" y="0"/>
          <a:ext cx="0" cy="0"/>
          <a:chOff x="0" y="0"/>
          <a:chExt cx="0" cy="0"/>
        </a:xfrm>
      </p:grpSpPr>
      <p:pic>
        <p:nvPicPr>
          <p:cNvPr id="151" name="Google Shape;151;p7"/>
          <p:cNvPicPr preferRelativeResize="0"/>
          <p:nvPr/>
        </p:nvPicPr>
        <p:blipFill rotWithShape="1">
          <a:blip r:embed="rId2">
            <a:alphaModFix amt="4000"/>
          </a:blip>
          <a:srcRect t="12521" b="12454"/>
          <a:stretch/>
        </p:blipFill>
        <p:spPr>
          <a:xfrm>
            <a:off x="-83" y="0"/>
            <a:ext cx="12192168" cy="6858000"/>
          </a:xfrm>
          <a:prstGeom prst="rect">
            <a:avLst/>
          </a:prstGeom>
          <a:noFill/>
          <a:ln>
            <a:noFill/>
          </a:ln>
        </p:spPr>
      </p:pic>
      <p:sp>
        <p:nvSpPr>
          <p:cNvPr id="152" name="Google Shape;152;p7"/>
          <p:cNvSpPr txBox="1">
            <a:spLocks noGrp="1"/>
          </p:cNvSpPr>
          <p:nvPr>
            <p:ph type="title"/>
          </p:nvPr>
        </p:nvSpPr>
        <p:spPr>
          <a:xfrm>
            <a:off x="4508267" y="1729017"/>
            <a:ext cx="6536800" cy="763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600"/>
              <a:buNone/>
              <a:defRPr sz="4800"/>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153" name="Google Shape;153;p7"/>
          <p:cNvSpPr txBox="1">
            <a:spLocks noGrp="1"/>
          </p:cNvSpPr>
          <p:nvPr>
            <p:ph type="body" idx="1"/>
          </p:nvPr>
        </p:nvSpPr>
        <p:spPr>
          <a:xfrm>
            <a:off x="4769167" y="2570967"/>
            <a:ext cx="6276000" cy="2558000"/>
          </a:xfrm>
          <a:prstGeom prst="rect">
            <a:avLst/>
          </a:prstGeom>
        </p:spPr>
        <p:txBody>
          <a:bodyPr spcFirstLastPara="1" wrap="square" lIns="91425" tIns="91425" rIns="91425" bIns="91425" anchor="t" anchorCtr="0">
            <a:noAutofit/>
          </a:bodyPr>
          <a:lstStyle>
            <a:lvl1pPr marL="609585" lvl="0" indent="-423323" algn="ctr" rtl="0">
              <a:lnSpc>
                <a:spcPct val="100000"/>
              </a:lnSpc>
              <a:spcBef>
                <a:spcPts val="0"/>
              </a:spcBef>
              <a:spcAft>
                <a:spcPts val="0"/>
              </a:spcAft>
              <a:buClr>
                <a:schemeClr val="accent5"/>
              </a:buClr>
              <a:buSzPts val="1400"/>
              <a:buChar char="♥"/>
              <a:defRPr/>
            </a:lvl1pPr>
            <a:lvl2pPr marL="1219170" lvl="1" indent="-423323" rtl="0">
              <a:lnSpc>
                <a:spcPct val="115000"/>
              </a:lnSpc>
              <a:spcBef>
                <a:spcPts val="0"/>
              </a:spcBef>
              <a:spcAft>
                <a:spcPts val="0"/>
              </a:spcAft>
              <a:buClr>
                <a:srgbClr val="434343"/>
              </a:buClr>
              <a:buSzPts val="1400"/>
              <a:buChar char="○"/>
              <a:defRPr>
                <a:solidFill>
                  <a:srgbClr val="434343"/>
                </a:solidFill>
              </a:defRPr>
            </a:lvl2pPr>
            <a:lvl3pPr marL="1828754" lvl="2" indent="-423323" rtl="0">
              <a:lnSpc>
                <a:spcPct val="115000"/>
              </a:lnSpc>
              <a:spcBef>
                <a:spcPts val="0"/>
              </a:spcBef>
              <a:spcAft>
                <a:spcPts val="0"/>
              </a:spcAft>
              <a:buClr>
                <a:srgbClr val="434343"/>
              </a:buClr>
              <a:buSzPts val="1400"/>
              <a:buChar char="■"/>
              <a:defRPr>
                <a:solidFill>
                  <a:srgbClr val="434343"/>
                </a:solidFill>
              </a:defRPr>
            </a:lvl3pPr>
            <a:lvl4pPr marL="2438339" lvl="3" indent="-423323" rtl="0">
              <a:lnSpc>
                <a:spcPct val="115000"/>
              </a:lnSpc>
              <a:spcBef>
                <a:spcPts val="0"/>
              </a:spcBef>
              <a:spcAft>
                <a:spcPts val="0"/>
              </a:spcAft>
              <a:buClr>
                <a:srgbClr val="434343"/>
              </a:buClr>
              <a:buSzPts val="1400"/>
              <a:buChar char="●"/>
              <a:defRPr>
                <a:solidFill>
                  <a:srgbClr val="434343"/>
                </a:solidFill>
              </a:defRPr>
            </a:lvl4pPr>
            <a:lvl5pPr marL="3047924" lvl="4" indent="-423323" rtl="0">
              <a:lnSpc>
                <a:spcPct val="115000"/>
              </a:lnSpc>
              <a:spcBef>
                <a:spcPts val="0"/>
              </a:spcBef>
              <a:spcAft>
                <a:spcPts val="0"/>
              </a:spcAft>
              <a:buClr>
                <a:srgbClr val="434343"/>
              </a:buClr>
              <a:buSzPts val="1400"/>
              <a:buChar char="○"/>
              <a:defRPr>
                <a:solidFill>
                  <a:srgbClr val="434343"/>
                </a:solidFill>
              </a:defRPr>
            </a:lvl5pPr>
            <a:lvl6pPr marL="3657509" lvl="5" indent="-423323" rtl="0">
              <a:lnSpc>
                <a:spcPct val="115000"/>
              </a:lnSpc>
              <a:spcBef>
                <a:spcPts val="0"/>
              </a:spcBef>
              <a:spcAft>
                <a:spcPts val="0"/>
              </a:spcAft>
              <a:buClr>
                <a:srgbClr val="434343"/>
              </a:buClr>
              <a:buSzPts val="1400"/>
              <a:buChar char="■"/>
              <a:defRPr>
                <a:solidFill>
                  <a:srgbClr val="434343"/>
                </a:solidFill>
              </a:defRPr>
            </a:lvl6pPr>
            <a:lvl7pPr marL="4267093" lvl="6" indent="-423323" rtl="0">
              <a:lnSpc>
                <a:spcPct val="115000"/>
              </a:lnSpc>
              <a:spcBef>
                <a:spcPts val="0"/>
              </a:spcBef>
              <a:spcAft>
                <a:spcPts val="0"/>
              </a:spcAft>
              <a:buClr>
                <a:srgbClr val="434343"/>
              </a:buClr>
              <a:buSzPts val="1400"/>
              <a:buChar char="●"/>
              <a:defRPr>
                <a:solidFill>
                  <a:srgbClr val="434343"/>
                </a:solidFill>
              </a:defRPr>
            </a:lvl7pPr>
            <a:lvl8pPr marL="4876678" lvl="7" indent="-423323" rtl="0">
              <a:lnSpc>
                <a:spcPct val="115000"/>
              </a:lnSpc>
              <a:spcBef>
                <a:spcPts val="0"/>
              </a:spcBef>
              <a:spcAft>
                <a:spcPts val="0"/>
              </a:spcAft>
              <a:buClr>
                <a:srgbClr val="434343"/>
              </a:buClr>
              <a:buSzPts val="1400"/>
              <a:buChar char="○"/>
              <a:defRPr>
                <a:solidFill>
                  <a:srgbClr val="434343"/>
                </a:solidFill>
              </a:defRPr>
            </a:lvl8pPr>
            <a:lvl9pPr marL="5486263" lvl="8" indent="-423323" rtl="0">
              <a:lnSpc>
                <a:spcPct val="115000"/>
              </a:lnSpc>
              <a:spcBef>
                <a:spcPts val="0"/>
              </a:spcBef>
              <a:spcAft>
                <a:spcPts val="0"/>
              </a:spcAft>
              <a:buClr>
                <a:srgbClr val="434343"/>
              </a:buClr>
              <a:buSzPts val="1400"/>
              <a:buChar char="■"/>
              <a:defRPr>
                <a:solidFill>
                  <a:srgbClr val="434343"/>
                </a:solidFill>
              </a:defRPr>
            </a:lvl9pPr>
          </a:lstStyle>
          <a:p>
            <a:endParaRPr/>
          </a:p>
        </p:txBody>
      </p:sp>
      <p:sp>
        <p:nvSpPr>
          <p:cNvPr id="154" name="Google Shape;154;p7"/>
          <p:cNvSpPr/>
          <p:nvPr/>
        </p:nvSpPr>
        <p:spPr>
          <a:xfrm flipH="1">
            <a:off x="503076" y="5593686"/>
            <a:ext cx="280229" cy="318591"/>
          </a:xfrm>
          <a:custGeom>
            <a:avLst/>
            <a:gdLst/>
            <a:ahLst/>
            <a:cxnLst/>
            <a:rect l="l" t="t" r="r" b="b"/>
            <a:pathLst>
              <a:path w="3555" h="4042" extrusionOk="0">
                <a:moveTo>
                  <a:pt x="2035" y="0"/>
                </a:moveTo>
                <a:lnTo>
                  <a:pt x="1357" y="1438"/>
                </a:lnTo>
                <a:lnTo>
                  <a:pt x="109" y="841"/>
                </a:lnTo>
                <a:lnTo>
                  <a:pt x="1004" y="2008"/>
                </a:lnTo>
                <a:lnTo>
                  <a:pt x="1" y="3038"/>
                </a:lnTo>
                <a:lnTo>
                  <a:pt x="1249" y="2523"/>
                </a:lnTo>
                <a:lnTo>
                  <a:pt x="1574" y="4042"/>
                </a:lnTo>
                <a:lnTo>
                  <a:pt x="1981" y="2550"/>
                </a:lnTo>
                <a:lnTo>
                  <a:pt x="3310" y="3310"/>
                </a:lnTo>
                <a:lnTo>
                  <a:pt x="2415" y="2089"/>
                </a:lnTo>
                <a:lnTo>
                  <a:pt x="3554" y="1194"/>
                </a:lnTo>
                <a:lnTo>
                  <a:pt x="2252" y="1547"/>
                </a:lnTo>
                <a:lnTo>
                  <a:pt x="2035" y="0"/>
                </a:lnTo>
                <a:close/>
              </a:path>
            </a:pathLst>
          </a:custGeom>
          <a:solidFill>
            <a:schemeClr val="accent6"/>
          </a:solidFill>
          <a:ln w="3400" cap="flat" cmpd="sng">
            <a:solidFill>
              <a:schemeClr val="accent6"/>
            </a:solidFill>
            <a:prstDash val="solid"/>
            <a:miter lim="27123"/>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55" name="Google Shape;155;p7"/>
          <p:cNvSpPr/>
          <p:nvPr/>
        </p:nvSpPr>
        <p:spPr>
          <a:xfrm>
            <a:off x="9452733" y="6363130"/>
            <a:ext cx="276627" cy="267383"/>
          </a:xfrm>
          <a:custGeom>
            <a:avLst/>
            <a:gdLst/>
            <a:ahLst/>
            <a:cxnLst/>
            <a:rect l="l" t="t" r="r" b="b"/>
            <a:pathLst>
              <a:path w="5697" h="5507" extrusionOk="0">
                <a:moveTo>
                  <a:pt x="4223" y="0"/>
                </a:moveTo>
                <a:cubicBezTo>
                  <a:pt x="3379" y="0"/>
                  <a:pt x="2903" y="1573"/>
                  <a:pt x="2903" y="1573"/>
                </a:cubicBezTo>
                <a:cubicBezTo>
                  <a:pt x="2903" y="1573"/>
                  <a:pt x="2061" y="669"/>
                  <a:pt x="1347" y="669"/>
                </a:cubicBezTo>
                <a:cubicBezTo>
                  <a:pt x="1119" y="669"/>
                  <a:pt x="904" y="761"/>
                  <a:pt x="733" y="1004"/>
                </a:cubicBezTo>
                <a:cubicBezTo>
                  <a:pt x="1" y="2034"/>
                  <a:pt x="1303" y="4747"/>
                  <a:pt x="3771" y="5506"/>
                </a:cubicBezTo>
                <a:cubicBezTo>
                  <a:pt x="5697" y="3716"/>
                  <a:pt x="5697" y="733"/>
                  <a:pt x="4612" y="109"/>
                </a:cubicBezTo>
                <a:cubicBezTo>
                  <a:pt x="4475" y="33"/>
                  <a:pt x="4345" y="0"/>
                  <a:pt x="4223" y="0"/>
                </a:cubicBezTo>
                <a:close/>
              </a:path>
            </a:pathLst>
          </a:custGeom>
          <a:solidFill>
            <a:schemeClr val="accent2"/>
          </a:solidFill>
          <a:ln w="1350" cap="flat" cmpd="sng">
            <a:solidFill>
              <a:schemeClr val="accent2"/>
            </a:solidFill>
            <a:prstDash val="solid"/>
            <a:miter lim="27123"/>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56" name="Google Shape;156;p7"/>
          <p:cNvSpPr/>
          <p:nvPr/>
        </p:nvSpPr>
        <p:spPr>
          <a:xfrm>
            <a:off x="10873700" y="5193424"/>
            <a:ext cx="912120" cy="491537"/>
          </a:xfrm>
          <a:custGeom>
            <a:avLst/>
            <a:gdLst/>
            <a:ahLst/>
            <a:cxnLst/>
            <a:rect l="l" t="t" r="r" b="b"/>
            <a:pathLst>
              <a:path w="20941" h="11285" extrusionOk="0">
                <a:moveTo>
                  <a:pt x="10606" y="1"/>
                </a:moveTo>
                <a:cubicBezTo>
                  <a:pt x="8653" y="1"/>
                  <a:pt x="6999" y="1384"/>
                  <a:pt x="6267" y="3391"/>
                </a:cubicBezTo>
                <a:cubicBezTo>
                  <a:pt x="5629" y="2677"/>
                  <a:pt x="4727" y="2275"/>
                  <a:pt x="3786" y="2275"/>
                </a:cubicBezTo>
                <a:cubicBezTo>
                  <a:pt x="3727" y="2275"/>
                  <a:pt x="3668" y="2276"/>
                  <a:pt x="3608" y="2279"/>
                </a:cubicBezTo>
                <a:cubicBezTo>
                  <a:pt x="1601" y="2388"/>
                  <a:pt x="1" y="4395"/>
                  <a:pt x="1" y="6755"/>
                </a:cubicBezTo>
                <a:cubicBezTo>
                  <a:pt x="1" y="7541"/>
                  <a:pt x="164" y="8355"/>
                  <a:pt x="516" y="9060"/>
                </a:cubicBezTo>
                <a:cubicBezTo>
                  <a:pt x="1086" y="10389"/>
                  <a:pt x="2361" y="11230"/>
                  <a:pt x="3798" y="11284"/>
                </a:cubicBezTo>
                <a:lnTo>
                  <a:pt x="17197" y="11230"/>
                </a:lnTo>
                <a:cubicBezTo>
                  <a:pt x="18743" y="11230"/>
                  <a:pt x="20154" y="10118"/>
                  <a:pt x="20696" y="8382"/>
                </a:cubicBezTo>
                <a:cubicBezTo>
                  <a:pt x="20859" y="7813"/>
                  <a:pt x="20941" y="7243"/>
                  <a:pt x="20913" y="6646"/>
                </a:cubicBezTo>
                <a:cubicBezTo>
                  <a:pt x="20859" y="4314"/>
                  <a:pt x="19286" y="2388"/>
                  <a:pt x="17333" y="2279"/>
                </a:cubicBezTo>
                <a:cubicBezTo>
                  <a:pt x="17297" y="2278"/>
                  <a:pt x="17262" y="2278"/>
                  <a:pt x="17227" y="2278"/>
                </a:cubicBezTo>
                <a:cubicBezTo>
                  <a:pt x="16344" y="2278"/>
                  <a:pt x="15517" y="2602"/>
                  <a:pt x="14865" y="3202"/>
                </a:cubicBezTo>
                <a:cubicBezTo>
                  <a:pt x="14105" y="1303"/>
                  <a:pt x="12478" y="1"/>
                  <a:pt x="10606" y="1"/>
                </a:cubicBezTo>
                <a:close/>
              </a:path>
            </a:pathLst>
          </a:custGeom>
          <a:solidFill>
            <a:srgbClr val="FFFFFF"/>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grpSp>
        <p:nvGrpSpPr>
          <p:cNvPr id="157" name="Google Shape;157;p7"/>
          <p:cNvGrpSpPr/>
          <p:nvPr/>
        </p:nvGrpSpPr>
        <p:grpSpPr>
          <a:xfrm flipH="1">
            <a:off x="2718367" y="234318"/>
            <a:ext cx="419300" cy="359033"/>
            <a:chOff x="1960475" y="3376925"/>
            <a:chExt cx="314475" cy="269275"/>
          </a:xfrm>
        </p:grpSpPr>
        <p:sp>
          <p:nvSpPr>
            <p:cNvPr id="158" name="Google Shape;158;p7"/>
            <p:cNvSpPr/>
            <p:nvPr/>
          </p:nvSpPr>
          <p:spPr>
            <a:xfrm>
              <a:off x="1960475" y="3376925"/>
              <a:ext cx="314475" cy="269275"/>
            </a:xfrm>
            <a:custGeom>
              <a:avLst/>
              <a:gdLst/>
              <a:ahLst/>
              <a:cxnLst/>
              <a:rect l="l" t="t" r="r" b="b"/>
              <a:pathLst>
                <a:path w="12579" h="10771" extrusionOk="0">
                  <a:moveTo>
                    <a:pt x="4685" y="0"/>
                  </a:moveTo>
                  <a:cubicBezTo>
                    <a:pt x="4580" y="0"/>
                    <a:pt x="4482" y="34"/>
                    <a:pt x="4395" y="108"/>
                  </a:cubicBezTo>
                  <a:cubicBezTo>
                    <a:pt x="3713" y="696"/>
                    <a:pt x="5230" y="3196"/>
                    <a:pt x="5648" y="3855"/>
                  </a:cubicBezTo>
                  <a:lnTo>
                    <a:pt x="5648" y="3855"/>
                  </a:lnTo>
                  <a:cubicBezTo>
                    <a:pt x="5243" y="3235"/>
                    <a:pt x="3742" y="1017"/>
                    <a:pt x="3013" y="1017"/>
                  </a:cubicBezTo>
                  <a:cubicBezTo>
                    <a:pt x="2941" y="1017"/>
                    <a:pt x="2877" y="1038"/>
                    <a:pt x="2822" y="1085"/>
                  </a:cubicBezTo>
                  <a:cubicBezTo>
                    <a:pt x="2171" y="1600"/>
                    <a:pt x="3662" y="3851"/>
                    <a:pt x="4476" y="4936"/>
                  </a:cubicBezTo>
                  <a:cubicBezTo>
                    <a:pt x="3792" y="4087"/>
                    <a:pt x="2368" y="2313"/>
                    <a:pt x="1670" y="2313"/>
                  </a:cubicBezTo>
                  <a:cubicBezTo>
                    <a:pt x="1566" y="2313"/>
                    <a:pt x="1478" y="2353"/>
                    <a:pt x="1411" y="2441"/>
                  </a:cubicBezTo>
                  <a:cubicBezTo>
                    <a:pt x="1004" y="2983"/>
                    <a:pt x="2388" y="4991"/>
                    <a:pt x="3120" y="6076"/>
                  </a:cubicBezTo>
                  <a:cubicBezTo>
                    <a:pt x="2557" y="5325"/>
                    <a:pt x="1549" y="4048"/>
                    <a:pt x="883" y="4048"/>
                  </a:cubicBezTo>
                  <a:cubicBezTo>
                    <a:pt x="778" y="4048"/>
                    <a:pt x="682" y="4080"/>
                    <a:pt x="597" y="4150"/>
                  </a:cubicBezTo>
                  <a:cubicBezTo>
                    <a:pt x="1" y="4692"/>
                    <a:pt x="1492" y="6672"/>
                    <a:pt x="3879" y="9927"/>
                  </a:cubicBezTo>
                  <a:cubicBezTo>
                    <a:pt x="4294" y="10500"/>
                    <a:pt x="5155" y="10771"/>
                    <a:pt x="5949" y="10771"/>
                  </a:cubicBezTo>
                  <a:cubicBezTo>
                    <a:pt x="6245" y="10771"/>
                    <a:pt x="6531" y="10733"/>
                    <a:pt x="6782" y="10659"/>
                  </a:cubicBezTo>
                  <a:cubicBezTo>
                    <a:pt x="7134" y="10578"/>
                    <a:pt x="7487" y="10470"/>
                    <a:pt x="7812" y="10334"/>
                  </a:cubicBezTo>
                  <a:cubicBezTo>
                    <a:pt x="12578" y="8357"/>
                    <a:pt x="9612" y="217"/>
                    <a:pt x="8361" y="217"/>
                  </a:cubicBezTo>
                  <a:cubicBezTo>
                    <a:pt x="8359" y="217"/>
                    <a:pt x="8357" y="217"/>
                    <a:pt x="8355" y="217"/>
                  </a:cubicBezTo>
                  <a:cubicBezTo>
                    <a:pt x="7026" y="217"/>
                    <a:pt x="7975" y="4177"/>
                    <a:pt x="7975" y="4177"/>
                  </a:cubicBezTo>
                  <a:cubicBezTo>
                    <a:pt x="7975" y="4177"/>
                    <a:pt x="5853" y="0"/>
                    <a:pt x="4685" y="0"/>
                  </a:cubicBezTo>
                  <a:close/>
                </a:path>
              </a:pathLst>
            </a:custGeom>
            <a:solidFill>
              <a:srgbClr val="7DE3D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9" name="Google Shape;159;p7"/>
            <p:cNvSpPr/>
            <p:nvPr/>
          </p:nvSpPr>
          <p:spPr>
            <a:xfrm>
              <a:off x="2040500" y="3551175"/>
              <a:ext cx="35950" cy="27150"/>
            </a:xfrm>
            <a:custGeom>
              <a:avLst/>
              <a:gdLst/>
              <a:ahLst/>
              <a:cxnLst/>
              <a:rect l="l" t="t" r="r" b="b"/>
              <a:pathLst>
                <a:path w="1438" h="1086" extrusionOk="0">
                  <a:moveTo>
                    <a:pt x="733" y="1"/>
                  </a:moveTo>
                  <a:cubicBezTo>
                    <a:pt x="0" y="1"/>
                    <a:pt x="0" y="1086"/>
                    <a:pt x="733" y="1086"/>
                  </a:cubicBezTo>
                  <a:cubicBezTo>
                    <a:pt x="1438" y="1058"/>
                    <a:pt x="1438" y="1"/>
                    <a:pt x="733" y="1"/>
                  </a:cubicBezTo>
                  <a:close/>
                </a:path>
              </a:pathLst>
            </a:custGeom>
            <a:solidFill>
              <a:srgbClr val="022B4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0" name="Google Shape;160;p7"/>
            <p:cNvSpPr/>
            <p:nvPr/>
          </p:nvSpPr>
          <p:spPr>
            <a:xfrm>
              <a:off x="2141525" y="3495575"/>
              <a:ext cx="33250" cy="27150"/>
            </a:xfrm>
            <a:custGeom>
              <a:avLst/>
              <a:gdLst/>
              <a:ahLst/>
              <a:cxnLst/>
              <a:rect l="l" t="t" r="r" b="b"/>
              <a:pathLst>
                <a:path w="1330" h="1086" extrusionOk="0">
                  <a:moveTo>
                    <a:pt x="652" y="0"/>
                  </a:moveTo>
                  <a:cubicBezTo>
                    <a:pt x="1" y="55"/>
                    <a:pt x="1" y="1031"/>
                    <a:pt x="652" y="1085"/>
                  </a:cubicBezTo>
                  <a:cubicBezTo>
                    <a:pt x="1330" y="1031"/>
                    <a:pt x="1330" y="55"/>
                    <a:pt x="652" y="0"/>
                  </a:cubicBezTo>
                  <a:close/>
                </a:path>
              </a:pathLst>
            </a:custGeom>
            <a:solidFill>
              <a:srgbClr val="022B4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1" name="Google Shape;161;p7"/>
            <p:cNvSpPr/>
            <p:nvPr/>
          </p:nvSpPr>
          <p:spPr>
            <a:xfrm>
              <a:off x="2102200" y="3539525"/>
              <a:ext cx="42075" cy="44225"/>
            </a:xfrm>
            <a:custGeom>
              <a:avLst/>
              <a:gdLst/>
              <a:ahLst/>
              <a:cxnLst/>
              <a:rect l="l" t="t" r="r" b="b"/>
              <a:pathLst>
                <a:path w="1683" h="1769" extrusionOk="0">
                  <a:moveTo>
                    <a:pt x="1200" y="0"/>
                  </a:moveTo>
                  <a:cubicBezTo>
                    <a:pt x="1100" y="0"/>
                    <a:pt x="1000" y="137"/>
                    <a:pt x="1085" y="223"/>
                  </a:cubicBezTo>
                  <a:cubicBezTo>
                    <a:pt x="1167" y="358"/>
                    <a:pt x="1248" y="494"/>
                    <a:pt x="1302" y="657"/>
                  </a:cubicBezTo>
                  <a:cubicBezTo>
                    <a:pt x="1384" y="819"/>
                    <a:pt x="1411" y="1009"/>
                    <a:pt x="1384" y="1199"/>
                  </a:cubicBezTo>
                  <a:cubicBezTo>
                    <a:pt x="1384" y="1335"/>
                    <a:pt x="1302" y="1470"/>
                    <a:pt x="1140" y="1497"/>
                  </a:cubicBezTo>
                  <a:cubicBezTo>
                    <a:pt x="950" y="1497"/>
                    <a:pt x="787" y="1416"/>
                    <a:pt x="679" y="1280"/>
                  </a:cubicBezTo>
                  <a:cubicBezTo>
                    <a:pt x="489" y="1090"/>
                    <a:pt x="353" y="901"/>
                    <a:pt x="245" y="657"/>
                  </a:cubicBezTo>
                  <a:cubicBezTo>
                    <a:pt x="225" y="617"/>
                    <a:pt x="176" y="592"/>
                    <a:pt x="130" y="592"/>
                  </a:cubicBezTo>
                  <a:cubicBezTo>
                    <a:pt x="113" y="592"/>
                    <a:pt x="96" y="595"/>
                    <a:pt x="82" y="602"/>
                  </a:cubicBezTo>
                  <a:cubicBezTo>
                    <a:pt x="1" y="657"/>
                    <a:pt x="1" y="738"/>
                    <a:pt x="28" y="792"/>
                  </a:cubicBezTo>
                  <a:cubicBezTo>
                    <a:pt x="136" y="1036"/>
                    <a:pt x="272" y="1253"/>
                    <a:pt x="462" y="1470"/>
                  </a:cubicBezTo>
                  <a:cubicBezTo>
                    <a:pt x="624" y="1633"/>
                    <a:pt x="868" y="1769"/>
                    <a:pt x="1113" y="1769"/>
                  </a:cubicBezTo>
                  <a:cubicBezTo>
                    <a:pt x="1357" y="1769"/>
                    <a:pt x="1574" y="1606"/>
                    <a:pt x="1628" y="1362"/>
                  </a:cubicBezTo>
                  <a:cubicBezTo>
                    <a:pt x="1682" y="1145"/>
                    <a:pt x="1682" y="901"/>
                    <a:pt x="1601" y="684"/>
                  </a:cubicBezTo>
                  <a:cubicBezTo>
                    <a:pt x="1547" y="467"/>
                    <a:pt x="1411" y="223"/>
                    <a:pt x="1275" y="33"/>
                  </a:cubicBezTo>
                  <a:cubicBezTo>
                    <a:pt x="1253" y="10"/>
                    <a:pt x="1226" y="0"/>
                    <a:pt x="1200" y="0"/>
                  </a:cubicBezTo>
                  <a:close/>
                </a:path>
              </a:pathLst>
            </a:custGeom>
            <a:solidFill>
              <a:srgbClr val="022B4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162" name="Google Shape;162;p7"/>
          <p:cNvSpPr/>
          <p:nvPr/>
        </p:nvSpPr>
        <p:spPr>
          <a:xfrm>
            <a:off x="294152" y="3604885"/>
            <a:ext cx="698033" cy="376167"/>
          </a:xfrm>
          <a:custGeom>
            <a:avLst/>
            <a:gdLst/>
            <a:ahLst/>
            <a:cxnLst/>
            <a:rect l="l" t="t" r="r" b="b"/>
            <a:pathLst>
              <a:path w="20941" h="11285" extrusionOk="0">
                <a:moveTo>
                  <a:pt x="10606" y="1"/>
                </a:moveTo>
                <a:cubicBezTo>
                  <a:pt x="8653" y="1"/>
                  <a:pt x="6999" y="1384"/>
                  <a:pt x="6267" y="3391"/>
                </a:cubicBezTo>
                <a:cubicBezTo>
                  <a:pt x="5629" y="2677"/>
                  <a:pt x="4727" y="2275"/>
                  <a:pt x="3786" y="2275"/>
                </a:cubicBezTo>
                <a:cubicBezTo>
                  <a:pt x="3727" y="2275"/>
                  <a:pt x="3668" y="2276"/>
                  <a:pt x="3608" y="2279"/>
                </a:cubicBezTo>
                <a:cubicBezTo>
                  <a:pt x="1601" y="2388"/>
                  <a:pt x="1" y="4395"/>
                  <a:pt x="1" y="6755"/>
                </a:cubicBezTo>
                <a:cubicBezTo>
                  <a:pt x="1" y="7541"/>
                  <a:pt x="164" y="8355"/>
                  <a:pt x="516" y="9060"/>
                </a:cubicBezTo>
                <a:cubicBezTo>
                  <a:pt x="1086" y="10389"/>
                  <a:pt x="2361" y="11230"/>
                  <a:pt x="3798" y="11284"/>
                </a:cubicBezTo>
                <a:lnTo>
                  <a:pt x="17197" y="11230"/>
                </a:lnTo>
                <a:cubicBezTo>
                  <a:pt x="18743" y="11230"/>
                  <a:pt x="20154" y="10118"/>
                  <a:pt x="20696" y="8382"/>
                </a:cubicBezTo>
                <a:cubicBezTo>
                  <a:pt x="20859" y="7813"/>
                  <a:pt x="20941" y="7243"/>
                  <a:pt x="20913" y="6646"/>
                </a:cubicBezTo>
                <a:cubicBezTo>
                  <a:pt x="20859" y="4314"/>
                  <a:pt x="19286" y="2388"/>
                  <a:pt x="17333" y="2279"/>
                </a:cubicBezTo>
                <a:cubicBezTo>
                  <a:pt x="17297" y="2278"/>
                  <a:pt x="17262" y="2278"/>
                  <a:pt x="17227" y="2278"/>
                </a:cubicBezTo>
                <a:cubicBezTo>
                  <a:pt x="16344" y="2278"/>
                  <a:pt x="15517" y="2602"/>
                  <a:pt x="14865" y="3202"/>
                </a:cubicBezTo>
                <a:cubicBezTo>
                  <a:pt x="14105" y="1303"/>
                  <a:pt x="12478" y="1"/>
                  <a:pt x="10606" y="1"/>
                </a:cubicBezTo>
                <a:close/>
              </a:path>
            </a:pathLst>
          </a:custGeom>
          <a:solidFill>
            <a:srgbClr val="FFFFFF"/>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63" name="Google Shape;163;p7"/>
          <p:cNvSpPr/>
          <p:nvPr/>
        </p:nvSpPr>
        <p:spPr>
          <a:xfrm flipH="1">
            <a:off x="10215521" y="254745"/>
            <a:ext cx="280231" cy="318224"/>
          </a:xfrm>
          <a:custGeom>
            <a:avLst/>
            <a:gdLst/>
            <a:ahLst/>
            <a:cxnLst/>
            <a:rect l="l" t="t" r="r" b="b"/>
            <a:pathLst>
              <a:path w="2198" h="2496" extrusionOk="0">
                <a:moveTo>
                  <a:pt x="1248" y="0"/>
                </a:moveTo>
                <a:lnTo>
                  <a:pt x="841" y="895"/>
                </a:lnTo>
                <a:lnTo>
                  <a:pt x="82" y="515"/>
                </a:lnTo>
                <a:lnTo>
                  <a:pt x="82" y="515"/>
                </a:lnTo>
                <a:lnTo>
                  <a:pt x="624" y="1221"/>
                </a:lnTo>
                <a:lnTo>
                  <a:pt x="0" y="1872"/>
                </a:lnTo>
                <a:lnTo>
                  <a:pt x="787" y="1546"/>
                </a:lnTo>
                <a:lnTo>
                  <a:pt x="977" y="2495"/>
                </a:lnTo>
                <a:lnTo>
                  <a:pt x="1248" y="1573"/>
                </a:lnTo>
                <a:lnTo>
                  <a:pt x="2062" y="2034"/>
                </a:lnTo>
                <a:lnTo>
                  <a:pt x="2062" y="2034"/>
                </a:lnTo>
                <a:lnTo>
                  <a:pt x="1492" y="1302"/>
                </a:lnTo>
                <a:lnTo>
                  <a:pt x="2197" y="732"/>
                </a:lnTo>
                <a:lnTo>
                  <a:pt x="2197" y="732"/>
                </a:lnTo>
                <a:lnTo>
                  <a:pt x="1384" y="949"/>
                </a:lnTo>
                <a:lnTo>
                  <a:pt x="1248" y="0"/>
                </a:lnTo>
                <a:close/>
              </a:path>
            </a:pathLst>
          </a:custGeom>
          <a:solidFill>
            <a:schemeClr val="accent6"/>
          </a:solidFill>
          <a:ln w="2025" cap="flat" cmpd="sng">
            <a:solidFill>
              <a:schemeClr val="accent6"/>
            </a:solidFill>
            <a:prstDash val="solid"/>
            <a:miter lim="27123"/>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64" name="Google Shape;164;p7"/>
          <p:cNvSpPr/>
          <p:nvPr/>
        </p:nvSpPr>
        <p:spPr>
          <a:xfrm>
            <a:off x="503068" y="762060"/>
            <a:ext cx="280225" cy="259565"/>
          </a:xfrm>
          <a:custGeom>
            <a:avLst/>
            <a:gdLst/>
            <a:ahLst/>
            <a:cxnLst/>
            <a:rect l="l" t="t" r="r" b="b"/>
            <a:pathLst>
              <a:path w="5914" h="5478" extrusionOk="0">
                <a:moveTo>
                  <a:pt x="1970" y="1"/>
                </a:moveTo>
                <a:cubicBezTo>
                  <a:pt x="1880" y="1"/>
                  <a:pt x="1785" y="17"/>
                  <a:pt x="1682" y="53"/>
                </a:cubicBezTo>
                <a:cubicBezTo>
                  <a:pt x="489" y="487"/>
                  <a:pt x="1" y="3443"/>
                  <a:pt x="1601" y="5478"/>
                </a:cubicBezTo>
                <a:cubicBezTo>
                  <a:pt x="4205" y="5098"/>
                  <a:pt x="5914" y="2657"/>
                  <a:pt x="5371" y="1545"/>
                </a:cubicBezTo>
                <a:cubicBezTo>
                  <a:pt x="5211" y="1217"/>
                  <a:pt x="4952" y="1101"/>
                  <a:pt x="4666" y="1101"/>
                </a:cubicBezTo>
                <a:cubicBezTo>
                  <a:pt x="3983" y="1101"/>
                  <a:pt x="3147" y="1762"/>
                  <a:pt x="3147" y="1762"/>
                </a:cubicBezTo>
                <a:cubicBezTo>
                  <a:pt x="3147" y="1762"/>
                  <a:pt x="2899" y="1"/>
                  <a:pt x="1970" y="1"/>
                </a:cubicBezTo>
                <a:close/>
              </a:path>
            </a:pathLst>
          </a:custGeom>
          <a:solidFill>
            <a:schemeClr val="accent1"/>
          </a:solidFill>
          <a:ln w="1350" cap="flat" cmpd="sng">
            <a:solidFill>
              <a:schemeClr val="accent1"/>
            </a:solidFill>
            <a:prstDash val="solid"/>
            <a:miter lim="27123"/>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65" name="Google Shape;165;p7"/>
          <p:cNvSpPr/>
          <p:nvPr/>
        </p:nvSpPr>
        <p:spPr>
          <a:xfrm>
            <a:off x="11238534" y="1237380"/>
            <a:ext cx="453281" cy="491544"/>
          </a:xfrm>
          <a:custGeom>
            <a:avLst/>
            <a:gdLst/>
            <a:ahLst/>
            <a:cxnLst/>
            <a:rect l="l" t="t" r="r" b="b"/>
            <a:pathLst>
              <a:path w="9386" h="10179" extrusionOk="0">
                <a:moveTo>
                  <a:pt x="5869" y="0"/>
                </a:moveTo>
                <a:cubicBezTo>
                  <a:pt x="4465" y="0"/>
                  <a:pt x="4314" y="3072"/>
                  <a:pt x="4314" y="3072"/>
                </a:cubicBezTo>
                <a:cubicBezTo>
                  <a:pt x="4314" y="3072"/>
                  <a:pt x="2824" y="1683"/>
                  <a:pt x="1729" y="1683"/>
                </a:cubicBezTo>
                <a:cubicBezTo>
                  <a:pt x="1317" y="1683"/>
                  <a:pt x="961" y="1880"/>
                  <a:pt x="760" y="2421"/>
                </a:cubicBezTo>
                <a:cubicBezTo>
                  <a:pt x="1" y="4428"/>
                  <a:pt x="2984" y="9175"/>
                  <a:pt x="7107" y="10179"/>
                </a:cubicBezTo>
                <a:cubicBezTo>
                  <a:pt x="9386" y="6571"/>
                  <a:pt x="8328" y="1065"/>
                  <a:pt x="6429" y="143"/>
                </a:cubicBezTo>
                <a:cubicBezTo>
                  <a:pt x="6223" y="44"/>
                  <a:pt x="6037" y="0"/>
                  <a:pt x="5869" y="0"/>
                </a:cubicBezTo>
                <a:close/>
              </a:path>
            </a:pathLst>
          </a:custGeom>
          <a:solidFill>
            <a:srgbClr val="FF5728"/>
          </a:solidFill>
          <a:ln w="2025" cap="flat" cmpd="sng">
            <a:solidFill>
              <a:srgbClr val="FF5728"/>
            </a:solidFill>
            <a:prstDash val="solid"/>
            <a:miter lim="27123"/>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grpSp>
        <p:nvGrpSpPr>
          <p:cNvPr id="166" name="Google Shape;166;p7"/>
          <p:cNvGrpSpPr/>
          <p:nvPr/>
        </p:nvGrpSpPr>
        <p:grpSpPr>
          <a:xfrm>
            <a:off x="2627500" y="6194152"/>
            <a:ext cx="392400" cy="361633"/>
            <a:chOff x="761425" y="453250"/>
            <a:chExt cx="294300" cy="271225"/>
          </a:xfrm>
        </p:grpSpPr>
        <p:sp>
          <p:nvSpPr>
            <p:cNvPr id="167" name="Google Shape;167;p7"/>
            <p:cNvSpPr/>
            <p:nvPr/>
          </p:nvSpPr>
          <p:spPr>
            <a:xfrm>
              <a:off x="761425" y="453250"/>
              <a:ext cx="294300" cy="271225"/>
            </a:xfrm>
            <a:custGeom>
              <a:avLst/>
              <a:gdLst/>
              <a:ahLst/>
              <a:cxnLst/>
              <a:rect l="l" t="t" r="r" b="b"/>
              <a:pathLst>
                <a:path w="11772" h="10849" extrusionOk="0">
                  <a:moveTo>
                    <a:pt x="5354" y="1"/>
                  </a:moveTo>
                  <a:cubicBezTo>
                    <a:pt x="5277" y="1"/>
                    <a:pt x="5201" y="21"/>
                    <a:pt x="5127" y="65"/>
                  </a:cubicBezTo>
                  <a:cubicBezTo>
                    <a:pt x="4373" y="522"/>
                    <a:pt x="5368" y="3091"/>
                    <a:pt x="5702" y="3894"/>
                  </a:cubicBezTo>
                  <a:lnTo>
                    <a:pt x="5702" y="3894"/>
                  </a:lnTo>
                  <a:cubicBezTo>
                    <a:pt x="5361" y="3111"/>
                    <a:pt x="4243" y="678"/>
                    <a:pt x="3535" y="678"/>
                  </a:cubicBezTo>
                  <a:cubicBezTo>
                    <a:pt x="3484" y="678"/>
                    <a:pt x="3436" y="690"/>
                    <a:pt x="3391" y="716"/>
                  </a:cubicBezTo>
                  <a:cubicBezTo>
                    <a:pt x="2658" y="1150"/>
                    <a:pt x="3770" y="3591"/>
                    <a:pt x="4367" y="4785"/>
                  </a:cubicBezTo>
                  <a:cubicBezTo>
                    <a:pt x="3833" y="3838"/>
                    <a:pt x="2689" y="1737"/>
                    <a:pt x="2008" y="1737"/>
                  </a:cubicBezTo>
                  <a:cubicBezTo>
                    <a:pt x="1929" y="1737"/>
                    <a:pt x="1855" y="1766"/>
                    <a:pt x="1790" y="1828"/>
                  </a:cubicBezTo>
                  <a:cubicBezTo>
                    <a:pt x="1302" y="2262"/>
                    <a:pt x="2306" y="4486"/>
                    <a:pt x="2848" y="5707"/>
                  </a:cubicBezTo>
                  <a:cubicBezTo>
                    <a:pt x="2409" y="4829"/>
                    <a:pt x="1575" y="3314"/>
                    <a:pt x="918" y="3314"/>
                  </a:cubicBezTo>
                  <a:cubicBezTo>
                    <a:pt x="845" y="3314"/>
                    <a:pt x="774" y="3333"/>
                    <a:pt x="705" y="3374"/>
                  </a:cubicBezTo>
                  <a:cubicBezTo>
                    <a:pt x="0" y="3781"/>
                    <a:pt x="1139" y="6005"/>
                    <a:pt x="2930" y="9586"/>
                  </a:cubicBezTo>
                  <a:cubicBezTo>
                    <a:pt x="3323" y="10373"/>
                    <a:pt x="4499" y="10848"/>
                    <a:pt x="5423" y="10848"/>
                  </a:cubicBezTo>
                  <a:cubicBezTo>
                    <a:pt x="5517" y="10848"/>
                    <a:pt x="5608" y="10843"/>
                    <a:pt x="5696" y="10833"/>
                  </a:cubicBezTo>
                  <a:cubicBezTo>
                    <a:pt x="6049" y="10806"/>
                    <a:pt x="6401" y="10779"/>
                    <a:pt x="6754" y="10698"/>
                  </a:cubicBezTo>
                  <a:cubicBezTo>
                    <a:pt x="11772" y="9586"/>
                    <a:pt x="10226" y="1015"/>
                    <a:pt x="9005" y="825"/>
                  </a:cubicBezTo>
                  <a:cubicBezTo>
                    <a:pt x="8971" y="819"/>
                    <a:pt x="8939" y="816"/>
                    <a:pt x="8907" y="816"/>
                  </a:cubicBezTo>
                  <a:cubicBezTo>
                    <a:pt x="7716" y="816"/>
                    <a:pt x="7947" y="4676"/>
                    <a:pt x="7947" y="4676"/>
                  </a:cubicBezTo>
                  <a:cubicBezTo>
                    <a:pt x="7947" y="4676"/>
                    <a:pt x="6516" y="1"/>
                    <a:pt x="5354"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8" name="Google Shape;168;p7"/>
            <p:cNvSpPr/>
            <p:nvPr/>
          </p:nvSpPr>
          <p:spPr>
            <a:xfrm>
              <a:off x="822450" y="615575"/>
              <a:ext cx="34600" cy="28500"/>
            </a:xfrm>
            <a:custGeom>
              <a:avLst/>
              <a:gdLst/>
              <a:ahLst/>
              <a:cxnLst/>
              <a:rect l="l" t="t" r="r" b="b"/>
              <a:pathLst>
                <a:path w="1384" h="1140" extrusionOk="0">
                  <a:moveTo>
                    <a:pt x="705" y="1"/>
                  </a:moveTo>
                  <a:cubicBezTo>
                    <a:pt x="0" y="55"/>
                    <a:pt x="0" y="1086"/>
                    <a:pt x="705" y="1140"/>
                  </a:cubicBezTo>
                  <a:cubicBezTo>
                    <a:pt x="1384" y="1086"/>
                    <a:pt x="1384" y="55"/>
                    <a:pt x="705" y="1"/>
                  </a:cubicBezTo>
                  <a:close/>
                </a:path>
              </a:pathLst>
            </a:custGeom>
            <a:solidFill>
              <a:srgbClr val="022B4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9" name="Google Shape;169;p7"/>
            <p:cNvSpPr/>
            <p:nvPr/>
          </p:nvSpPr>
          <p:spPr>
            <a:xfrm>
              <a:off x="930950" y="574900"/>
              <a:ext cx="38000" cy="27825"/>
            </a:xfrm>
            <a:custGeom>
              <a:avLst/>
              <a:gdLst/>
              <a:ahLst/>
              <a:cxnLst/>
              <a:rect l="l" t="t" r="r" b="b"/>
              <a:pathLst>
                <a:path w="1520" h="1113" extrusionOk="0">
                  <a:moveTo>
                    <a:pt x="760" y="0"/>
                  </a:moveTo>
                  <a:cubicBezTo>
                    <a:pt x="0" y="0"/>
                    <a:pt x="0" y="1112"/>
                    <a:pt x="760" y="1112"/>
                  </a:cubicBezTo>
                  <a:cubicBezTo>
                    <a:pt x="1519" y="1112"/>
                    <a:pt x="1519" y="0"/>
                    <a:pt x="760" y="0"/>
                  </a:cubicBezTo>
                  <a:close/>
                </a:path>
              </a:pathLst>
            </a:custGeom>
            <a:solidFill>
              <a:srgbClr val="022B4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0" name="Google Shape;170;p7"/>
            <p:cNvSpPr/>
            <p:nvPr/>
          </p:nvSpPr>
          <p:spPr>
            <a:xfrm>
              <a:off x="885375" y="616875"/>
              <a:ext cx="42200" cy="45525"/>
            </a:xfrm>
            <a:custGeom>
              <a:avLst/>
              <a:gdLst/>
              <a:ahLst/>
              <a:cxnLst/>
              <a:rect l="l" t="t" r="r" b="b"/>
              <a:pathLst>
                <a:path w="1688" h="1821" extrusionOk="0">
                  <a:moveTo>
                    <a:pt x="1315" y="1"/>
                  </a:moveTo>
                  <a:cubicBezTo>
                    <a:pt x="1220" y="1"/>
                    <a:pt x="1115" y="97"/>
                    <a:pt x="1172" y="193"/>
                  </a:cubicBezTo>
                  <a:cubicBezTo>
                    <a:pt x="1281" y="355"/>
                    <a:pt x="1335" y="491"/>
                    <a:pt x="1362" y="654"/>
                  </a:cubicBezTo>
                  <a:cubicBezTo>
                    <a:pt x="1389" y="844"/>
                    <a:pt x="1416" y="1034"/>
                    <a:pt x="1389" y="1196"/>
                  </a:cubicBezTo>
                  <a:cubicBezTo>
                    <a:pt x="1362" y="1359"/>
                    <a:pt x="1308" y="1549"/>
                    <a:pt x="1145" y="1549"/>
                  </a:cubicBezTo>
                  <a:cubicBezTo>
                    <a:pt x="955" y="1549"/>
                    <a:pt x="765" y="1386"/>
                    <a:pt x="630" y="1251"/>
                  </a:cubicBezTo>
                  <a:cubicBezTo>
                    <a:pt x="467" y="1034"/>
                    <a:pt x="358" y="789"/>
                    <a:pt x="304" y="518"/>
                  </a:cubicBezTo>
                  <a:cubicBezTo>
                    <a:pt x="283" y="443"/>
                    <a:pt x="227" y="410"/>
                    <a:pt x="171" y="410"/>
                  </a:cubicBezTo>
                  <a:cubicBezTo>
                    <a:pt x="86" y="410"/>
                    <a:pt x="0" y="485"/>
                    <a:pt x="33" y="600"/>
                  </a:cubicBezTo>
                  <a:cubicBezTo>
                    <a:pt x="87" y="871"/>
                    <a:pt x="223" y="1142"/>
                    <a:pt x="386" y="1386"/>
                  </a:cubicBezTo>
                  <a:cubicBezTo>
                    <a:pt x="548" y="1630"/>
                    <a:pt x="792" y="1793"/>
                    <a:pt x="1064" y="1820"/>
                  </a:cubicBezTo>
                  <a:cubicBezTo>
                    <a:pt x="1308" y="1820"/>
                    <a:pt x="1552" y="1657"/>
                    <a:pt x="1606" y="1413"/>
                  </a:cubicBezTo>
                  <a:cubicBezTo>
                    <a:pt x="1687" y="1196"/>
                    <a:pt x="1687" y="952"/>
                    <a:pt x="1660" y="735"/>
                  </a:cubicBezTo>
                  <a:cubicBezTo>
                    <a:pt x="1633" y="491"/>
                    <a:pt x="1552" y="274"/>
                    <a:pt x="1416" y="57"/>
                  </a:cubicBezTo>
                  <a:cubicBezTo>
                    <a:pt x="1392" y="17"/>
                    <a:pt x="1355" y="1"/>
                    <a:pt x="1315" y="1"/>
                  </a:cubicBezTo>
                  <a:close/>
                </a:path>
              </a:pathLst>
            </a:custGeom>
            <a:solidFill>
              <a:srgbClr val="022B4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171" name="Google Shape;171;p7"/>
          <p:cNvGrpSpPr/>
          <p:nvPr/>
        </p:nvGrpSpPr>
        <p:grpSpPr>
          <a:xfrm>
            <a:off x="5695883" y="6243669"/>
            <a:ext cx="280224" cy="262636"/>
            <a:chOff x="-282475" y="1572750"/>
            <a:chExt cx="182200" cy="170750"/>
          </a:xfrm>
        </p:grpSpPr>
        <p:sp>
          <p:nvSpPr>
            <p:cNvPr id="172" name="Google Shape;172;p7"/>
            <p:cNvSpPr/>
            <p:nvPr/>
          </p:nvSpPr>
          <p:spPr>
            <a:xfrm>
              <a:off x="-282475" y="1572750"/>
              <a:ext cx="182200" cy="170750"/>
            </a:xfrm>
            <a:custGeom>
              <a:avLst/>
              <a:gdLst/>
              <a:ahLst/>
              <a:cxnLst/>
              <a:rect l="l" t="t" r="r" b="b"/>
              <a:pathLst>
                <a:path w="7288" h="6830" extrusionOk="0">
                  <a:moveTo>
                    <a:pt x="2876" y="2089"/>
                  </a:moveTo>
                  <a:lnTo>
                    <a:pt x="2876" y="2089"/>
                  </a:lnTo>
                  <a:cubicBezTo>
                    <a:pt x="3065" y="2360"/>
                    <a:pt x="3337" y="2550"/>
                    <a:pt x="3635" y="2631"/>
                  </a:cubicBezTo>
                  <a:cubicBezTo>
                    <a:pt x="3744" y="2659"/>
                    <a:pt x="3859" y="2672"/>
                    <a:pt x="3974" y="2672"/>
                  </a:cubicBezTo>
                  <a:cubicBezTo>
                    <a:pt x="4089" y="2672"/>
                    <a:pt x="4205" y="2659"/>
                    <a:pt x="4313" y="2631"/>
                  </a:cubicBezTo>
                  <a:lnTo>
                    <a:pt x="4313" y="2631"/>
                  </a:lnTo>
                  <a:cubicBezTo>
                    <a:pt x="4177" y="2767"/>
                    <a:pt x="4123" y="2930"/>
                    <a:pt x="4069" y="3093"/>
                  </a:cubicBezTo>
                  <a:cubicBezTo>
                    <a:pt x="3988" y="3472"/>
                    <a:pt x="4042" y="3879"/>
                    <a:pt x="4259" y="4177"/>
                  </a:cubicBezTo>
                  <a:cubicBezTo>
                    <a:pt x="4188" y="4165"/>
                    <a:pt x="4117" y="4159"/>
                    <a:pt x="4045" y="4159"/>
                  </a:cubicBezTo>
                  <a:cubicBezTo>
                    <a:pt x="3652" y="4159"/>
                    <a:pt x="3264" y="4344"/>
                    <a:pt x="3011" y="4666"/>
                  </a:cubicBezTo>
                  <a:cubicBezTo>
                    <a:pt x="2903" y="4205"/>
                    <a:pt x="2604" y="3852"/>
                    <a:pt x="2170" y="3689"/>
                  </a:cubicBezTo>
                  <a:lnTo>
                    <a:pt x="2170" y="3662"/>
                  </a:lnTo>
                  <a:cubicBezTo>
                    <a:pt x="2523" y="3499"/>
                    <a:pt x="2794" y="3174"/>
                    <a:pt x="2876" y="2794"/>
                  </a:cubicBezTo>
                  <a:cubicBezTo>
                    <a:pt x="2957" y="2577"/>
                    <a:pt x="2957" y="2333"/>
                    <a:pt x="2876" y="2089"/>
                  </a:cubicBezTo>
                  <a:close/>
                  <a:moveTo>
                    <a:pt x="3933" y="0"/>
                  </a:moveTo>
                  <a:cubicBezTo>
                    <a:pt x="3065" y="28"/>
                    <a:pt x="2442" y="868"/>
                    <a:pt x="2686" y="1709"/>
                  </a:cubicBezTo>
                  <a:cubicBezTo>
                    <a:pt x="2421" y="1333"/>
                    <a:pt x="2012" y="1143"/>
                    <a:pt x="1604" y="1143"/>
                  </a:cubicBezTo>
                  <a:cubicBezTo>
                    <a:pt x="1219" y="1143"/>
                    <a:pt x="834" y="1312"/>
                    <a:pt x="570" y="1655"/>
                  </a:cubicBezTo>
                  <a:cubicBezTo>
                    <a:pt x="0" y="2333"/>
                    <a:pt x="272" y="3364"/>
                    <a:pt x="1112" y="3716"/>
                  </a:cubicBezTo>
                  <a:cubicBezTo>
                    <a:pt x="353" y="4069"/>
                    <a:pt x="109" y="5045"/>
                    <a:pt x="651" y="5724"/>
                  </a:cubicBezTo>
                  <a:cubicBezTo>
                    <a:pt x="912" y="6052"/>
                    <a:pt x="1297" y="6215"/>
                    <a:pt x="1684" y="6215"/>
                  </a:cubicBezTo>
                  <a:cubicBezTo>
                    <a:pt x="2063" y="6215"/>
                    <a:pt x="2444" y="6059"/>
                    <a:pt x="2713" y="5751"/>
                  </a:cubicBezTo>
                  <a:cubicBezTo>
                    <a:pt x="2838" y="6463"/>
                    <a:pt x="3424" y="6830"/>
                    <a:pt x="4011" y="6830"/>
                  </a:cubicBezTo>
                  <a:cubicBezTo>
                    <a:pt x="4564" y="6830"/>
                    <a:pt x="5118" y="6503"/>
                    <a:pt x="5290" y="5832"/>
                  </a:cubicBezTo>
                  <a:cubicBezTo>
                    <a:pt x="5398" y="5452"/>
                    <a:pt x="5317" y="5045"/>
                    <a:pt x="5100" y="4747"/>
                  </a:cubicBezTo>
                  <a:lnTo>
                    <a:pt x="5100" y="4747"/>
                  </a:lnTo>
                  <a:cubicBezTo>
                    <a:pt x="5217" y="4773"/>
                    <a:pt x="5329" y="4785"/>
                    <a:pt x="5436" y="4785"/>
                  </a:cubicBezTo>
                  <a:cubicBezTo>
                    <a:pt x="6902" y="4785"/>
                    <a:pt x="7288" y="2497"/>
                    <a:pt x="5669" y="2143"/>
                  </a:cubicBezTo>
                  <a:cubicBezTo>
                    <a:pt x="5561" y="2116"/>
                    <a:pt x="5452" y="2102"/>
                    <a:pt x="5344" y="2102"/>
                  </a:cubicBezTo>
                  <a:cubicBezTo>
                    <a:pt x="5235" y="2102"/>
                    <a:pt x="5127" y="2116"/>
                    <a:pt x="5018" y="2143"/>
                  </a:cubicBezTo>
                  <a:cubicBezTo>
                    <a:pt x="5127" y="2008"/>
                    <a:pt x="5208" y="1845"/>
                    <a:pt x="5235" y="1682"/>
                  </a:cubicBezTo>
                  <a:cubicBezTo>
                    <a:pt x="5452" y="814"/>
                    <a:pt x="4801" y="0"/>
                    <a:pt x="3933" y="0"/>
                  </a:cubicBezTo>
                  <a:close/>
                </a:path>
              </a:pathLst>
            </a:custGeom>
            <a:solidFill>
              <a:srgbClr val="6F54AD"/>
            </a:solidFill>
            <a:ln w="2700" cap="flat" cmpd="sng">
              <a:solidFill>
                <a:srgbClr val="6F54AD"/>
              </a:solidFill>
              <a:prstDash val="solid"/>
              <a:miter lim="27123"/>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3" name="Google Shape;173;p7"/>
            <p:cNvSpPr/>
            <p:nvPr/>
          </p:nvSpPr>
          <p:spPr>
            <a:xfrm>
              <a:off x="-242025" y="1625475"/>
              <a:ext cx="85700" cy="70500"/>
            </a:xfrm>
            <a:custGeom>
              <a:avLst/>
              <a:gdLst/>
              <a:ahLst/>
              <a:cxnLst/>
              <a:rect l="l" t="t" r="r" b="b"/>
              <a:pathLst>
                <a:path w="3428" h="2820" extrusionOk="0">
                  <a:moveTo>
                    <a:pt x="1626" y="0"/>
                  </a:moveTo>
                  <a:cubicBezTo>
                    <a:pt x="1001" y="0"/>
                    <a:pt x="417" y="412"/>
                    <a:pt x="254" y="1065"/>
                  </a:cubicBezTo>
                  <a:cubicBezTo>
                    <a:pt x="0" y="2016"/>
                    <a:pt x="751" y="2819"/>
                    <a:pt x="1609" y="2819"/>
                  </a:cubicBezTo>
                  <a:cubicBezTo>
                    <a:pt x="1852" y="2819"/>
                    <a:pt x="2103" y="2755"/>
                    <a:pt x="2343" y="2611"/>
                  </a:cubicBezTo>
                  <a:cubicBezTo>
                    <a:pt x="3427" y="1960"/>
                    <a:pt x="3156" y="333"/>
                    <a:pt x="1936" y="34"/>
                  </a:cubicBezTo>
                  <a:cubicBezTo>
                    <a:pt x="1832" y="11"/>
                    <a:pt x="1729" y="0"/>
                    <a:pt x="1626" y="0"/>
                  </a:cubicBezTo>
                  <a:close/>
                </a:path>
              </a:pathLst>
            </a:custGeom>
            <a:solidFill>
              <a:srgbClr val="FF8693"/>
            </a:solidFill>
            <a:ln w="2700" cap="flat" cmpd="sng">
              <a:solidFill>
                <a:srgbClr val="FF8693"/>
              </a:solidFill>
              <a:prstDash val="solid"/>
              <a:miter lim="27123"/>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Tree>
    <p:extLst>
      <p:ext uri="{BB962C8B-B14F-4D97-AF65-F5344CB8AC3E}">
        <p14:creationId xmlns:p14="http://schemas.microsoft.com/office/powerpoint/2010/main" val="17396206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415600" y="593367"/>
            <a:ext cx="11360800" cy="7636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415600" y="1536633"/>
            <a:ext cx="11360800" cy="4555200"/>
          </a:xfrm>
          <a:prstGeom prst="rect">
            <a:avLst/>
          </a:prstGeom>
        </p:spPr>
        <p:txBody>
          <a:bodyPr spcFirstLastPara="1" wrap="square" lIns="91425" tIns="91425" rIns="91425" bIns="91425" anchor="t" anchorCtr="0">
            <a:noAutofit/>
          </a:bodyPr>
          <a:lstStyle>
            <a:lvl1pPr marL="609585" lvl="0" indent="-457189">
              <a:spcBef>
                <a:spcPts val="0"/>
              </a:spcBef>
              <a:spcAft>
                <a:spcPts val="0"/>
              </a:spcAft>
              <a:buSzPts val="1800"/>
              <a:buChar char="●"/>
              <a:defRPr/>
            </a:lvl1pPr>
            <a:lvl2pPr marL="1219170" lvl="1" indent="-423323">
              <a:spcBef>
                <a:spcPts val="2133"/>
              </a:spcBef>
              <a:spcAft>
                <a:spcPts val="0"/>
              </a:spcAft>
              <a:buSzPts val="1400"/>
              <a:buChar char="○"/>
              <a:defRPr/>
            </a:lvl2pPr>
            <a:lvl3pPr marL="1828754" lvl="2" indent="-423323">
              <a:spcBef>
                <a:spcPts val="2133"/>
              </a:spcBef>
              <a:spcAft>
                <a:spcPts val="0"/>
              </a:spcAft>
              <a:buSzPts val="1400"/>
              <a:buChar char="■"/>
              <a:defRPr/>
            </a:lvl3pPr>
            <a:lvl4pPr marL="2438339" lvl="3" indent="-423323">
              <a:spcBef>
                <a:spcPts val="2133"/>
              </a:spcBef>
              <a:spcAft>
                <a:spcPts val="0"/>
              </a:spcAft>
              <a:buSzPts val="1400"/>
              <a:buChar char="●"/>
              <a:defRPr/>
            </a:lvl4pPr>
            <a:lvl5pPr marL="3047924" lvl="4" indent="-423323">
              <a:spcBef>
                <a:spcPts val="2133"/>
              </a:spcBef>
              <a:spcAft>
                <a:spcPts val="0"/>
              </a:spcAft>
              <a:buSzPts val="1400"/>
              <a:buChar char="○"/>
              <a:defRPr/>
            </a:lvl5pPr>
            <a:lvl6pPr marL="3657509" lvl="5" indent="-423323">
              <a:spcBef>
                <a:spcPts val="2133"/>
              </a:spcBef>
              <a:spcAft>
                <a:spcPts val="0"/>
              </a:spcAft>
              <a:buSzPts val="1400"/>
              <a:buChar char="■"/>
              <a:defRPr/>
            </a:lvl6pPr>
            <a:lvl7pPr marL="4267093" lvl="6" indent="-423323">
              <a:spcBef>
                <a:spcPts val="2133"/>
              </a:spcBef>
              <a:spcAft>
                <a:spcPts val="0"/>
              </a:spcAft>
              <a:buSzPts val="1400"/>
              <a:buChar char="●"/>
              <a:defRPr/>
            </a:lvl7pPr>
            <a:lvl8pPr marL="4876678" lvl="7" indent="-423323">
              <a:spcBef>
                <a:spcPts val="2133"/>
              </a:spcBef>
              <a:spcAft>
                <a:spcPts val="0"/>
              </a:spcAft>
              <a:buSzPts val="1400"/>
              <a:buChar char="○"/>
              <a:defRPr/>
            </a:lvl8pPr>
            <a:lvl9pPr marL="5486263" lvl="8" indent="-423323">
              <a:spcBef>
                <a:spcPts val="2133"/>
              </a:spcBef>
              <a:spcAft>
                <a:spcPts val="2133"/>
              </a:spcAft>
              <a:buSzPts val="1400"/>
              <a:buChar char="■"/>
              <a:defRPr/>
            </a:lvl9pPr>
          </a:lstStyle>
          <a:p>
            <a:endParaRPr/>
          </a:p>
        </p:txBody>
      </p:sp>
      <p:sp>
        <p:nvSpPr>
          <p:cNvPr id="19" name="Google Shape;19;p4"/>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00000000-1234-1234-1234-123412341234}" type="slidenum">
              <a:rPr kumimoji="0" lang="en-GB" sz="1333" b="0" i="0" u="none" strike="noStrike" kern="1200" cap="none" spc="0" normalizeH="0" baseline="0" noProof="0" smtClean="0">
                <a:ln>
                  <a:noFill/>
                </a:ln>
                <a:solidFill>
                  <a:srgbClr val="595959"/>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GB" sz="1333" b="0" i="0" u="none" strike="noStrike" kern="1200" cap="none" spc="0" normalizeH="0" baseline="0" noProof="0">
              <a:ln>
                <a:noFill/>
              </a:ln>
              <a:solidFill>
                <a:srgbClr val="595959"/>
              </a:solidFill>
              <a:effectLst/>
              <a:uLnTx/>
              <a:uFillTx/>
              <a:latin typeface="Arial"/>
              <a:ea typeface="+mn-ea"/>
              <a:cs typeface="+mn-cs"/>
            </a:endParaRPr>
          </a:p>
        </p:txBody>
      </p:sp>
    </p:spTree>
    <p:extLst>
      <p:ext uri="{BB962C8B-B14F-4D97-AF65-F5344CB8AC3E}">
        <p14:creationId xmlns:p14="http://schemas.microsoft.com/office/powerpoint/2010/main" val="23001481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9DDFF06-4B4A-4C44-AAA7-C5D81EC7C920}" type="datetimeFigureOut">
              <a:rPr lang="en-US" smtClean="0"/>
              <a:t>2/17/2024</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C1B3ABD-DB73-45E1-B838-DE133757EA2E}" type="slidenum">
              <a:rPr lang="en-US" smtClean="0"/>
              <a:t>‹#›</a:t>
            </a:fld>
            <a:endParaRPr lang="en-US"/>
          </a:p>
        </p:txBody>
      </p:sp>
    </p:spTree>
    <p:extLst>
      <p:ext uri="{BB962C8B-B14F-4D97-AF65-F5344CB8AC3E}">
        <p14:creationId xmlns:p14="http://schemas.microsoft.com/office/powerpoint/2010/main" val="364311439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12.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12.xml"/><Relationship Id="rId5" Type="http://schemas.openxmlformats.org/officeDocument/2006/relationships/image" Target="../media/image8.png"/><Relationship Id="rId4" Type="http://schemas.openxmlformats.org/officeDocument/2006/relationships/slide" Target="slide7.xml"/></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8" Type="http://schemas.openxmlformats.org/officeDocument/2006/relationships/image" Target="../media/image11.png"/><Relationship Id="rId13" Type="http://schemas.openxmlformats.org/officeDocument/2006/relationships/image" Target="../media/image15.png"/><Relationship Id="rId3" Type="http://schemas.microsoft.com/office/2007/relationships/media" Target="../media/media2.mp3"/><Relationship Id="rId7" Type="http://schemas.openxmlformats.org/officeDocument/2006/relationships/image" Target="../media/image10.png"/><Relationship Id="rId12" Type="http://schemas.openxmlformats.org/officeDocument/2006/relationships/image" Target="../media/image14.png"/><Relationship Id="rId2" Type="http://schemas.openxmlformats.org/officeDocument/2006/relationships/audio" Target="../media/media1.wav"/><Relationship Id="rId1" Type="http://schemas.microsoft.com/office/2007/relationships/media" Target="../media/media1.wav"/><Relationship Id="rId6" Type="http://schemas.openxmlformats.org/officeDocument/2006/relationships/audio" Target="../media/audio1.wav"/><Relationship Id="rId11" Type="http://schemas.openxmlformats.org/officeDocument/2006/relationships/slide" Target="slide11.xml"/><Relationship Id="rId5" Type="http://schemas.openxmlformats.org/officeDocument/2006/relationships/slideLayout" Target="../slideLayouts/slideLayout2.xml"/><Relationship Id="rId10" Type="http://schemas.openxmlformats.org/officeDocument/2006/relationships/image" Target="../media/image13.png"/><Relationship Id="rId4" Type="http://schemas.openxmlformats.org/officeDocument/2006/relationships/audio" Target="../media/media2.mp3"/><Relationship Id="rId9" Type="http://schemas.openxmlformats.org/officeDocument/2006/relationships/image" Target="../media/image12.png"/><Relationship Id="rId14" Type="http://schemas.openxmlformats.org/officeDocument/2006/relationships/image" Target="../media/image16.png"/></Relationships>
</file>

<file path=ppt/slides/_rels/slide5.xml.rels><?xml version="1.0" encoding="UTF-8" standalone="yes"?>
<Relationships xmlns="http://schemas.openxmlformats.org/package/2006/relationships"><Relationship Id="rId8" Type="http://schemas.openxmlformats.org/officeDocument/2006/relationships/image" Target="../media/image11.png"/><Relationship Id="rId13" Type="http://schemas.openxmlformats.org/officeDocument/2006/relationships/image" Target="../media/image14.png"/><Relationship Id="rId3" Type="http://schemas.microsoft.com/office/2007/relationships/media" Target="../media/media2.mp3"/><Relationship Id="rId7" Type="http://schemas.openxmlformats.org/officeDocument/2006/relationships/image" Target="../media/image10.png"/><Relationship Id="rId12" Type="http://schemas.openxmlformats.org/officeDocument/2006/relationships/slide" Target="slide11.xml"/><Relationship Id="rId2" Type="http://schemas.openxmlformats.org/officeDocument/2006/relationships/audio" Target="../media/media1.wav"/><Relationship Id="rId1" Type="http://schemas.microsoft.com/office/2007/relationships/media" Target="../media/media1.wav"/><Relationship Id="rId6" Type="http://schemas.openxmlformats.org/officeDocument/2006/relationships/audio" Target="../media/audio1.wav"/><Relationship Id="rId11" Type="http://schemas.openxmlformats.org/officeDocument/2006/relationships/image" Target="../media/image15.png"/><Relationship Id="rId5" Type="http://schemas.openxmlformats.org/officeDocument/2006/relationships/slideLayout" Target="../slideLayouts/slideLayout2.xml"/><Relationship Id="rId10" Type="http://schemas.openxmlformats.org/officeDocument/2006/relationships/image" Target="../media/image13.png"/><Relationship Id="rId4" Type="http://schemas.openxmlformats.org/officeDocument/2006/relationships/audio" Target="../media/media2.mp3"/><Relationship Id="rId9" Type="http://schemas.openxmlformats.org/officeDocument/2006/relationships/image" Target="../media/image12.png"/><Relationship Id="rId14" Type="http://schemas.openxmlformats.org/officeDocument/2006/relationships/image" Target="../media/image16.png"/></Relationships>
</file>

<file path=ppt/slides/_rels/slide6.xml.rels><?xml version="1.0" encoding="UTF-8" standalone="yes"?>
<Relationships xmlns="http://schemas.openxmlformats.org/package/2006/relationships"><Relationship Id="rId8" Type="http://schemas.openxmlformats.org/officeDocument/2006/relationships/image" Target="../media/image14.png"/><Relationship Id="rId13" Type="http://schemas.openxmlformats.org/officeDocument/2006/relationships/image" Target="../media/image15.png"/><Relationship Id="rId3" Type="http://schemas.microsoft.com/office/2007/relationships/media" Target="../media/media2.mp3"/><Relationship Id="rId7" Type="http://schemas.openxmlformats.org/officeDocument/2006/relationships/slide" Target="slide11.xml"/><Relationship Id="rId12" Type="http://schemas.openxmlformats.org/officeDocument/2006/relationships/image" Target="../media/image13.png"/><Relationship Id="rId2" Type="http://schemas.openxmlformats.org/officeDocument/2006/relationships/audio" Target="../media/media1.wav"/><Relationship Id="rId1" Type="http://schemas.microsoft.com/office/2007/relationships/media" Target="../media/media1.wav"/><Relationship Id="rId6" Type="http://schemas.openxmlformats.org/officeDocument/2006/relationships/audio" Target="../media/audio1.wav"/><Relationship Id="rId11" Type="http://schemas.openxmlformats.org/officeDocument/2006/relationships/image" Target="../media/image12.png"/><Relationship Id="rId5" Type="http://schemas.openxmlformats.org/officeDocument/2006/relationships/slideLayout" Target="../slideLayouts/slideLayout2.xml"/><Relationship Id="rId10" Type="http://schemas.openxmlformats.org/officeDocument/2006/relationships/image" Target="../media/image11.png"/><Relationship Id="rId4" Type="http://schemas.openxmlformats.org/officeDocument/2006/relationships/audio" Target="../media/media2.mp3"/><Relationship Id="rId9" Type="http://schemas.openxmlformats.org/officeDocument/2006/relationships/image" Target="../media/image10.png"/><Relationship Id="rId14" Type="http://schemas.openxmlformats.org/officeDocument/2006/relationships/image" Target="../media/image16.png"/></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12.xml"/><Relationship Id="rId6" Type="http://schemas.openxmlformats.org/officeDocument/2006/relationships/image" Target="../media/image7.png"/><Relationship Id="rId5" Type="http://schemas.openxmlformats.org/officeDocument/2006/relationships/image" Target="../media/image17.png"/><Relationship Id="rId4" Type="http://schemas.openxmlformats.org/officeDocument/2006/relationships/slide" Target="slide7.xml"/></Relationships>
</file>

<file path=ppt/slides/_rels/slide8.xml.rels><?xml version="1.0" encoding="UTF-8" standalone="yes"?>
<Relationships xmlns="http://schemas.openxmlformats.org/package/2006/relationships"><Relationship Id="rId8" Type="http://schemas.openxmlformats.org/officeDocument/2006/relationships/image" Target="../media/image22.png"/><Relationship Id="rId13" Type="http://schemas.microsoft.com/office/2007/relationships/hdphoto" Target="../media/hdphoto5.wdp"/><Relationship Id="rId3" Type="http://schemas.openxmlformats.org/officeDocument/2006/relationships/image" Target="../media/image19.png"/><Relationship Id="rId7" Type="http://schemas.openxmlformats.org/officeDocument/2006/relationships/image" Target="../media/image21.png"/><Relationship Id="rId12" Type="http://schemas.openxmlformats.org/officeDocument/2006/relationships/image" Target="../media/image24.png"/><Relationship Id="rId2" Type="http://schemas.openxmlformats.org/officeDocument/2006/relationships/image" Target="../media/image18.jpg"/><Relationship Id="rId1" Type="http://schemas.openxmlformats.org/officeDocument/2006/relationships/slideLayout" Target="../slideLayouts/slideLayout7.xml"/><Relationship Id="rId6" Type="http://schemas.microsoft.com/office/2007/relationships/hdphoto" Target="../media/hdphoto2.wdp"/><Relationship Id="rId11" Type="http://schemas.microsoft.com/office/2007/relationships/hdphoto" Target="../media/hdphoto4.wdp"/><Relationship Id="rId5" Type="http://schemas.openxmlformats.org/officeDocument/2006/relationships/image" Target="../media/image20.png"/><Relationship Id="rId10" Type="http://schemas.openxmlformats.org/officeDocument/2006/relationships/image" Target="../media/image23.png"/><Relationship Id="rId4" Type="http://schemas.microsoft.com/office/2007/relationships/hdphoto" Target="../media/hdphoto1.wdp"/><Relationship Id="rId9" Type="http://schemas.microsoft.com/office/2007/relationships/hdphoto" Target="../media/hdphoto3.wdp"/></Relationships>
</file>

<file path=ppt/slides/_rels/slide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3.png"/><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3.png"/><Relationship Id="rId1" Type="http://schemas.openxmlformats.org/officeDocument/2006/relationships/slideLayout" Target="../slideLayouts/slideLayout12.xml"/><Relationship Id="rId6" Type="http://schemas.microsoft.com/office/2007/relationships/hdphoto" Target="../media/hdphoto7.wdp"/><Relationship Id="rId5" Type="http://schemas.openxmlformats.org/officeDocument/2006/relationships/image" Target="../media/image27.png"/><Relationship Id="rId4" Type="http://schemas.microsoft.com/office/2007/relationships/hdphoto" Target="../media/hdphoto6.wdp"/></Relationships>
</file>

<file path=ppt/slides/_rels/slide11.xml.rels><?xml version="1.0" encoding="UTF-8" standalone="yes"?>
<Relationships xmlns="http://schemas.openxmlformats.org/package/2006/relationships"><Relationship Id="rId8" Type="http://schemas.openxmlformats.org/officeDocument/2006/relationships/image" Target="../media/image33.png"/><Relationship Id="rId13" Type="http://schemas.openxmlformats.org/officeDocument/2006/relationships/image" Target="../media/image38.png"/><Relationship Id="rId3" Type="http://schemas.openxmlformats.org/officeDocument/2006/relationships/image" Target="../media/image28.png"/><Relationship Id="rId7" Type="http://schemas.openxmlformats.org/officeDocument/2006/relationships/image" Target="../media/image32.png"/><Relationship Id="rId12" Type="http://schemas.openxmlformats.org/officeDocument/2006/relationships/image" Target="../media/image37.emf"/><Relationship Id="rId2" Type="http://schemas.openxmlformats.org/officeDocument/2006/relationships/notesSlide" Target="../notesSlides/notesSlide5.xml"/><Relationship Id="rId1" Type="http://schemas.openxmlformats.org/officeDocument/2006/relationships/slideLayout" Target="../slideLayouts/slideLayout14.xml"/><Relationship Id="rId6" Type="http://schemas.openxmlformats.org/officeDocument/2006/relationships/image" Target="../media/image31.png"/><Relationship Id="rId11" Type="http://schemas.openxmlformats.org/officeDocument/2006/relationships/image" Target="../media/image36.png"/><Relationship Id="rId5" Type="http://schemas.openxmlformats.org/officeDocument/2006/relationships/image" Target="../media/image30.png"/><Relationship Id="rId10" Type="http://schemas.openxmlformats.org/officeDocument/2006/relationships/image" Target="../media/image35.png"/><Relationship Id="rId4" Type="http://schemas.openxmlformats.org/officeDocument/2006/relationships/image" Target="../media/image29.png"/><Relationship Id="rId9" Type="http://schemas.openxmlformats.org/officeDocument/2006/relationships/image" Target="../media/image34.jpg"/><Relationship Id="rId14" Type="http://schemas.microsoft.com/office/2007/relationships/hdphoto" Target="../media/hdphoto8.wdp"/></Relationships>
</file>

<file path=ppt/slides/_rels/slide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3.png"/><Relationship Id="rId1" Type="http://schemas.openxmlformats.org/officeDocument/2006/relationships/slideLayout" Target="../slideLayouts/slideLayout12.xml"/><Relationship Id="rId6" Type="http://schemas.microsoft.com/office/2007/relationships/hdphoto" Target="../media/hdphoto7.wdp"/><Relationship Id="rId5" Type="http://schemas.openxmlformats.org/officeDocument/2006/relationships/image" Target="../media/image27.png"/><Relationship Id="rId4" Type="http://schemas.microsoft.com/office/2007/relationships/hdphoto" Target="../media/hdphoto6.wdp"/></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12.xml"/><Relationship Id="rId5" Type="http://schemas.openxmlformats.org/officeDocument/2006/relationships/image" Target="../media/image39.png"/><Relationship Id="rId4" Type="http://schemas.openxmlformats.org/officeDocument/2006/relationships/slide" Target="slide7.xml"/></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7" Type="http://schemas.microsoft.com/office/2007/relationships/hdphoto" Target="../media/hdphoto7.wdp"/><Relationship Id="rId2" Type="http://schemas.openxmlformats.org/officeDocument/2006/relationships/notesSlide" Target="../notesSlides/notesSlide7.xml"/><Relationship Id="rId1" Type="http://schemas.openxmlformats.org/officeDocument/2006/relationships/slideLayout" Target="../slideLayouts/slideLayout12.xml"/><Relationship Id="rId6" Type="http://schemas.openxmlformats.org/officeDocument/2006/relationships/image" Target="../media/image27.png"/><Relationship Id="rId5" Type="http://schemas.microsoft.com/office/2007/relationships/hdphoto" Target="../media/hdphoto6.wdp"/><Relationship Id="rId4" Type="http://schemas.openxmlformats.org/officeDocument/2006/relationships/image" Target="../media/image26.png"/></Relationships>
</file>

<file path=ppt/slides/_rels/slide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12.xml"/><Relationship Id="rId4" Type="http://schemas.openxmlformats.org/officeDocument/2006/relationships/image" Target="../media/image40.png"/></Relationships>
</file>

<file path=ppt/slides/_rels/slide17.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3.png"/><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3.png"/><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12.xml"/><Relationship Id="rId4" Type="http://schemas.openxmlformats.org/officeDocument/2006/relationships/image" Target="../media/image43.png"/></Relationships>
</file>

<file path=ppt/slides/_rels/slide2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openxmlformats.org/officeDocument/2006/relationships/image" Target="../media/image47.png"/><Relationship Id="rId5" Type="http://schemas.openxmlformats.org/officeDocument/2006/relationships/image" Target="../media/image46.png"/><Relationship Id="rId4" Type="http://schemas.openxmlformats.org/officeDocument/2006/relationships/image" Target="../media/image45.png"/></Relationships>
</file>

<file path=ppt/slides/_rels/slide2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1.xml"/><Relationship Id="rId1" Type="http://schemas.openxmlformats.org/officeDocument/2006/relationships/slideLayout" Target="../slideLayouts/slideLayout12.xml"/><Relationship Id="rId4" Type="http://schemas.openxmlformats.org/officeDocument/2006/relationships/image" Target="../media/image4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8E9D49F9-D3A2-0773-7BC2-5EA764322709}"/>
              </a:ext>
            </a:extLst>
          </p:cNvPr>
          <p:cNvGrpSpPr/>
          <p:nvPr/>
        </p:nvGrpSpPr>
        <p:grpSpPr>
          <a:xfrm>
            <a:off x="-1" y="-15136"/>
            <a:ext cx="12192001" cy="6873136"/>
            <a:chOff x="-717454" y="-15136"/>
            <a:chExt cx="13964529" cy="6888272"/>
          </a:xfrm>
        </p:grpSpPr>
        <p:sp>
          <p:nvSpPr>
            <p:cNvPr id="4" name="TextBox 2">
              <a:extLst>
                <a:ext uri="{FF2B5EF4-FFF2-40B4-BE49-F238E27FC236}">
                  <a16:creationId xmlns:a16="http://schemas.microsoft.com/office/drawing/2014/main" id="{0B6D2547-761A-0ABA-3292-988D616C92EF}"/>
                </a:ext>
              </a:extLst>
            </p:cNvPr>
            <p:cNvSpPr txBox="1"/>
            <p:nvPr/>
          </p:nvSpPr>
          <p:spPr>
            <a:xfrm>
              <a:off x="4887927" y="3244334"/>
              <a:ext cx="2416146" cy="369332"/>
            </a:xfrm>
            <a:prstGeom prst="rect">
              <a:avLst/>
            </a:prstGeom>
            <a:noFill/>
          </p:spPr>
          <p:txBody>
            <a:bodyPr wrap="square">
              <a:spAutoFit/>
            </a:bodyPr>
            <a:lstStyle>
              <a:defPPr>
                <a:defRPr lang="vi-V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prstClr val="black"/>
                  </a:solidFill>
                  <a:effectLst/>
                  <a:uLnTx/>
                  <a:uFillTx/>
                  <a:latin typeface="Arial" panose="020B0604020202020204" pitchFamily="34" charset="0"/>
                  <a:ea typeface="+mn-ea"/>
                  <a:cs typeface="+mn-cs"/>
                </a:rPr>
                <a:t>Nguyễn</a:t>
              </a: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 </a:t>
              </a:r>
              <a:r>
                <a:rPr kumimoji="0" lang="en-US" sz="1800" b="0" i="0" u="none" strike="noStrike" kern="1200" cap="none" spc="0" normalizeH="0" baseline="0" noProof="0" dirty="0" err="1">
                  <a:ln>
                    <a:noFill/>
                  </a:ln>
                  <a:solidFill>
                    <a:prstClr val="black"/>
                  </a:solidFill>
                  <a:effectLst/>
                  <a:uLnTx/>
                  <a:uFillTx/>
                  <a:latin typeface="Arial" panose="020B0604020202020204" pitchFamily="34" charset="0"/>
                  <a:ea typeface="+mn-ea"/>
                  <a:cs typeface="+mn-cs"/>
                </a:rPr>
                <a:t>Thị</a:t>
              </a: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 </a:t>
              </a:r>
              <a:r>
                <a:rPr kumimoji="0" lang="en-US" sz="1800" b="0" i="0" u="none" strike="noStrike" kern="1200" cap="none" spc="0" normalizeH="0" baseline="0" noProof="0" dirty="0" err="1">
                  <a:ln>
                    <a:noFill/>
                  </a:ln>
                  <a:solidFill>
                    <a:prstClr val="black"/>
                  </a:solidFill>
                  <a:effectLst/>
                  <a:uLnTx/>
                  <a:uFillTx/>
                  <a:latin typeface="Arial" panose="020B0604020202020204" pitchFamily="34" charset="0"/>
                  <a:ea typeface="+mn-ea"/>
                  <a:cs typeface="+mn-cs"/>
                </a:rPr>
                <a:t>Ái</a:t>
              </a: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 </a:t>
              </a:r>
              <a:r>
                <a:rPr kumimoji="0" lang="en-US" sz="1800" b="0" i="0" u="none" strike="noStrike" kern="1200" cap="none" spc="0" normalizeH="0" baseline="0" noProof="0" dirty="0" err="1">
                  <a:ln>
                    <a:noFill/>
                  </a:ln>
                  <a:solidFill>
                    <a:prstClr val="black"/>
                  </a:solidFill>
                  <a:effectLst/>
                  <a:uLnTx/>
                  <a:uFillTx/>
                  <a:latin typeface="Arial" panose="020B0604020202020204" pitchFamily="34" charset="0"/>
                  <a:ea typeface="+mn-ea"/>
                  <a:cs typeface="+mn-cs"/>
                </a:rPr>
                <a:t>Quyên</a:t>
              </a:r>
              <a:endParaRPr kumimoji="0" lang="en-US" sz="1800" b="0" i="0" u="none" strike="noStrike" kern="1200" cap="none" spc="0" normalizeH="0" baseline="0" noProof="0" dirty="0">
                <a:ln>
                  <a:noFill/>
                </a:ln>
                <a:solidFill>
                  <a:prstClr val="black"/>
                </a:solidFill>
                <a:effectLst/>
                <a:uLnTx/>
                <a:uFillTx/>
                <a:latin typeface="微软雅黑" panose="020F0502020204030204"/>
                <a:ea typeface="+mn-ea"/>
                <a:cs typeface="+mn-cs"/>
              </a:endParaRPr>
            </a:p>
          </p:txBody>
        </p:sp>
        <p:grpSp>
          <p:nvGrpSpPr>
            <p:cNvPr id="3" name="Group 2">
              <a:extLst>
                <a:ext uri="{FF2B5EF4-FFF2-40B4-BE49-F238E27FC236}">
                  <a16:creationId xmlns:a16="http://schemas.microsoft.com/office/drawing/2014/main" id="{15B225C9-4981-49A2-A8B2-18E404DBD9AD}"/>
                </a:ext>
              </a:extLst>
            </p:cNvPr>
            <p:cNvGrpSpPr/>
            <p:nvPr/>
          </p:nvGrpSpPr>
          <p:grpSpPr>
            <a:xfrm>
              <a:off x="-717454" y="-15136"/>
              <a:ext cx="13964529" cy="6888272"/>
              <a:chOff x="-717454" y="-15136"/>
              <a:chExt cx="13964529" cy="6888272"/>
            </a:xfrm>
          </p:grpSpPr>
          <p:pic>
            <p:nvPicPr>
              <p:cNvPr id="1032" name="Picture 8">
                <a:extLst>
                  <a:ext uri="{FF2B5EF4-FFF2-40B4-BE49-F238E27FC236}">
                    <a16:creationId xmlns:a16="http://schemas.microsoft.com/office/drawing/2014/main" id="{76F5A02A-E4B0-4D62-B9BF-B266F9F28402}"/>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221" r="12345"/>
              <a:stretch/>
            </p:blipFill>
            <p:spPr bwMode="auto">
              <a:xfrm>
                <a:off x="-717454" y="-15136"/>
                <a:ext cx="13964529" cy="6888272"/>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id="{8F23C171-4DE0-4348-89EB-FF1E9237CE95}"/>
                  </a:ext>
                </a:extLst>
              </p:cNvPr>
              <p:cNvSpPr/>
              <p:nvPr/>
            </p:nvSpPr>
            <p:spPr>
              <a:xfrm rot="20675700">
                <a:off x="6322927" y="1973285"/>
                <a:ext cx="1211957" cy="601471"/>
              </a:xfrm>
              <a:prstGeom prst="rect">
                <a:avLst/>
              </a:prstGeom>
              <a:solidFill>
                <a:srgbClr val="FCB433"/>
              </a:solidFill>
              <a:ln>
                <a:solidFill>
                  <a:srgbClr val="FCB4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微软雅黑" panose="020F0502020204030204"/>
                  <a:ea typeface="+mn-ea"/>
                  <a:cs typeface="+mn-cs"/>
                </a:endParaRPr>
              </a:p>
            </p:txBody>
          </p:sp>
        </p:grpSp>
      </p:grpSp>
      <p:sp>
        <p:nvSpPr>
          <p:cNvPr id="7" name="Rectangle 6">
            <a:extLst>
              <a:ext uri="{FF2B5EF4-FFF2-40B4-BE49-F238E27FC236}">
                <a16:creationId xmlns:a16="http://schemas.microsoft.com/office/drawing/2014/main" id="{6D8B7BF9-38D7-4EB4-B277-1D461DF780DE}"/>
              </a:ext>
            </a:extLst>
          </p:cNvPr>
          <p:cNvSpPr/>
          <p:nvPr/>
        </p:nvSpPr>
        <p:spPr>
          <a:xfrm>
            <a:off x="5059620" y="1715734"/>
            <a:ext cx="1328189" cy="500163"/>
          </a:xfrm>
          <a:prstGeom prst="rect">
            <a:avLst/>
          </a:prstGeom>
          <a:solidFill>
            <a:srgbClr val="FCB433"/>
          </a:solidFill>
          <a:ln>
            <a:solidFill>
              <a:srgbClr val="FCB4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微软雅黑" panose="020F0502020204030204"/>
              <a:ea typeface="+mn-ea"/>
              <a:cs typeface="+mn-cs"/>
            </a:endParaRPr>
          </a:p>
        </p:txBody>
      </p:sp>
      <p:sp>
        <p:nvSpPr>
          <p:cNvPr id="8" name="Rectangle: Rounded Corners 25">
            <a:extLst>
              <a:ext uri="{FF2B5EF4-FFF2-40B4-BE49-F238E27FC236}">
                <a16:creationId xmlns:a16="http://schemas.microsoft.com/office/drawing/2014/main" id="{81E499D6-7299-47F2-AFCF-13D81E777886}"/>
              </a:ext>
            </a:extLst>
          </p:cNvPr>
          <p:cNvSpPr/>
          <p:nvPr/>
        </p:nvSpPr>
        <p:spPr>
          <a:xfrm>
            <a:off x="4287703" y="1978800"/>
            <a:ext cx="7324580" cy="3650475"/>
          </a:xfrm>
          <a:custGeom>
            <a:avLst/>
            <a:gdLst>
              <a:gd name="connsiteX0" fmla="*/ 0 w 7324580"/>
              <a:gd name="connsiteY0" fmla="*/ 427288 h 3650475"/>
              <a:gd name="connsiteX1" fmla="*/ 409212 w 7324580"/>
              <a:gd name="connsiteY1" fmla="*/ 0 h 3650475"/>
              <a:gd name="connsiteX2" fmla="*/ 6915367 w 7324580"/>
              <a:gd name="connsiteY2" fmla="*/ 0 h 3650475"/>
              <a:gd name="connsiteX3" fmla="*/ 7324580 w 7324580"/>
              <a:gd name="connsiteY3" fmla="*/ 427288 h 3650475"/>
              <a:gd name="connsiteX4" fmla="*/ 7324580 w 7324580"/>
              <a:gd name="connsiteY4" fmla="*/ 3223186 h 3650475"/>
              <a:gd name="connsiteX5" fmla="*/ 6915367 w 7324580"/>
              <a:gd name="connsiteY5" fmla="*/ 3650475 h 3650475"/>
              <a:gd name="connsiteX6" fmla="*/ 409212 w 7324580"/>
              <a:gd name="connsiteY6" fmla="*/ 3650475 h 3650475"/>
              <a:gd name="connsiteX7" fmla="*/ 0 w 7324580"/>
              <a:gd name="connsiteY7" fmla="*/ 3223186 h 3650475"/>
              <a:gd name="connsiteX8" fmla="*/ 0 w 7324580"/>
              <a:gd name="connsiteY8" fmla="*/ 427288 h 3650475"/>
              <a:gd name="connsiteX0" fmla="*/ 0 w 7324580"/>
              <a:gd name="connsiteY0" fmla="*/ 427288 h 3650475"/>
              <a:gd name="connsiteX1" fmla="*/ 409212 w 7324580"/>
              <a:gd name="connsiteY1" fmla="*/ 0 h 3650475"/>
              <a:gd name="connsiteX2" fmla="*/ 6915367 w 7324580"/>
              <a:gd name="connsiteY2" fmla="*/ 0 h 3650475"/>
              <a:gd name="connsiteX3" fmla="*/ 7324580 w 7324580"/>
              <a:gd name="connsiteY3" fmla="*/ 427288 h 3650475"/>
              <a:gd name="connsiteX4" fmla="*/ 7324580 w 7324580"/>
              <a:gd name="connsiteY4" fmla="*/ 3223186 h 3650475"/>
              <a:gd name="connsiteX5" fmla="*/ 6915367 w 7324580"/>
              <a:gd name="connsiteY5" fmla="*/ 3650475 h 3650475"/>
              <a:gd name="connsiteX6" fmla="*/ 409212 w 7324580"/>
              <a:gd name="connsiteY6" fmla="*/ 3650475 h 3650475"/>
              <a:gd name="connsiteX7" fmla="*/ 0 w 7324580"/>
              <a:gd name="connsiteY7" fmla="*/ 3223186 h 3650475"/>
              <a:gd name="connsiteX8" fmla="*/ 0 w 7324580"/>
              <a:gd name="connsiteY8" fmla="*/ 427288 h 3650475"/>
              <a:gd name="connsiteX0" fmla="*/ 0 w 7324580"/>
              <a:gd name="connsiteY0" fmla="*/ 427288 h 3650475"/>
              <a:gd name="connsiteX1" fmla="*/ 409212 w 7324580"/>
              <a:gd name="connsiteY1" fmla="*/ 0 h 3650475"/>
              <a:gd name="connsiteX2" fmla="*/ 6915367 w 7324580"/>
              <a:gd name="connsiteY2" fmla="*/ 0 h 3650475"/>
              <a:gd name="connsiteX3" fmla="*/ 7324580 w 7324580"/>
              <a:gd name="connsiteY3" fmla="*/ 427288 h 3650475"/>
              <a:gd name="connsiteX4" fmla="*/ 7324580 w 7324580"/>
              <a:gd name="connsiteY4" fmla="*/ 3223186 h 3650475"/>
              <a:gd name="connsiteX5" fmla="*/ 6915367 w 7324580"/>
              <a:gd name="connsiteY5" fmla="*/ 3650475 h 3650475"/>
              <a:gd name="connsiteX6" fmla="*/ 409212 w 7324580"/>
              <a:gd name="connsiteY6" fmla="*/ 3650475 h 3650475"/>
              <a:gd name="connsiteX7" fmla="*/ 0 w 7324580"/>
              <a:gd name="connsiteY7" fmla="*/ 3223186 h 3650475"/>
              <a:gd name="connsiteX8" fmla="*/ 0 w 7324580"/>
              <a:gd name="connsiteY8" fmla="*/ 427288 h 3650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24580" h="3650475" fill="none" extrusionOk="0">
                <a:moveTo>
                  <a:pt x="0" y="427288"/>
                </a:moveTo>
                <a:cubicBezTo>
                  <a:pt x="3081" y="270772"/>
                  <a:pt x="210284" y="46010"/>
                  <a:pt x="409212" y="0"/>
                </a:cubicBezTo>
                <a:cubicBezTo>
                  <a:pt x="1492221" y="95589"/>
                  <a:pt x="5190143" y="450763"/>
                  <a:pt x="6915367" y="0"/>
                </a:cubicBezTo>
                <a:cubicBezTo>
                  <a:pt x="7126287" y="-97263"/>
                  <a:pt x="7228379" y="163890"/>
                  <a:pt x="7324580" y="427288"/>
                </a:cubicBezTo>
                <a:cubicBezTo>
                  <a:pt x="7490014" y="1498916"/>
                  <a:pt x="7092363" y="2339523"/>
                  <a:pt x="7324580" y="3223186"/>
                </a:cubicBezTo>
                <a:cubicBezTo>
                  <a:pt x="7341302" y="3374039"/>
                  <a:pt x="7085459" y="3592959"/>
                  <a:pt x="6915367" y="3650475"/>
                </a:cubicBezTo>
                <a:cubicBezTo>
                  <a:pt x="5325431" y="3732065"/>
                  <a:pt x="2071856" y="3797525"/>
                  <a:pt x="409212" y="3650475"/>
                </a:cubicBezTo>
                <a:cubicBezTo>
                  <a:pt x="246447" y="3644337"/>
                  <a:pt x="-48954" y="3468463"/>
                  <a:pt x="0" y="3223186"/>
                </a:cubicBezTo>
                <a:cubicBezTo>
                  <a:pt x="167078" y="2197781"/>
                  <a:pt x="-57091" y="942848"/>
                  <a:pt x="0" y="427288"/>
                </a:cubicBezTo>
                <a:close/>
              </a:path>
              <a:path w="7324580" h="3650475" stroke="0" extrusionOk="0">
                <a:moveTo>
                  <a:pt x="0" y="427288"/>
                </a:moveTo>
                <a:cubicBezTo>
                  <a:pt x="-26164" y="258919"/>
                  <a:pt x="196226" y="3596"/>
                  <a:pt x="409212" y="0"/>
                </a:cubicBezTo>
                <a:cubicBezTo>
                  <a:pt x="3212097" y="-116028"/>
                  <a:pt x="5451551" y="203907"/>
                  <a:pt x="6915367" y="0"/>
                </a:cubicBezTo>
                <a:cubicBezTo>
                  <a:pt x="7048861" y="-9104"/>
                  <a:pt x="7404481" y="200184"/>
                  <a:pt x="7324580" y="427288"/>
                </a:cubicBezTo>
                <a:cubicBezTo>
                  <a:pt x="7553303" y="1159044"/>
                  <a:pt x="7607714" y="2638013"/>
                  <a:pt x="7324580" y="3223186"/>
                </a:cubicBezTo>
                <a:cubicBezTo>
                  <a:pt x="7317135" y="3431920"/>
                  <a:pt x="7067629" y="3622532"/>
                  <a:pt x="6915367" y="3650475"/>
                </a:cubicBezTo>
                <a:cubicBezTo>
                  <a:pt x="6022362" y="3148856"/>
                  <a:pt x="1850242" y="3890075"/>
                  <a:pt x="409212" y="3650475"/>
                </a:cubicBezTo>
                <a:cubicBezTo>
                  <a:pt x="165007" y="3697199"/>
                  <a:pt x="-50955" y="3397173"/>
                  <a:pt x="0" y="3223186"/>
                </a:cubicBezTo>
                <a:cubicBezTo>
                  <a:pt x="46512" y="1821152"/>
                  <a:pt x="75268" y="1348446"/>
                  <a:pt x="0" y="427288"/>
                </a:cubicBezTo>
                <a:close/>
              </a:path>
              <a:path w="7324580" h="3650475" fill="none" stroke="0" extrusionOk="0">
                <a:moveTo>
                  <a:pt x="0" y="427288"/>
                </a:moveTo>
                <a:cubicBezTo>
                  <a:pt x="22322" y="234644"/>
                  <a:pt x="237575" y="17042"/>
                  <a:pt x="409212" y="0"/>
                </a:cubicBezTo>
                <a:cubicBezTo>
                  <a:pt x="1796531" y="229123"/>
                  <a:pt x="4494013" y="472526"/>
                  <a:pt x="6915367" y="0"/>
                </a:cubicBezTo>
                <a:cubicBezTo>
                  <a:pt x="7102757" y="-87994"/>
                  <a:pt x="7326490" y="120605"/>
                  <a:pt x="7324580" y="427288"/>
                </a:cubicBezTo>
                <a:cubicBezTo>
                  <a:pt x="7527057" y="1422086"/>
                  <a:pt x="7253015" y="2162362"/>
                  <a:pt x="7324580" y="3223186"/>
                </a:cubicBezTo>
                <a:cubicBezTo>
                  <a:pt x="7346055" y="3422402"/>
                  <a:pt x="7075949" y="3614838"/>
                  <a:pt x="6915367" y="3650475"/>
                </a:cubicBezTo>
                <a:cubicBezTo>
                  <a:pt x="5214784" y="3567931"/>
                  <a:pt x="1657220" y="3607692"/>
                  <a:pt x="409212" y="3650475"/>
                </a:cubicBezTo>
                <a:cubicBezTo>
                  <a:pt x="126859" y="3617514"/>
                  <a:pt x="-64039" y="3419374"/>
                  <a:pt x="0" y="3223186"/>
                </a:cubicBezTo>
                <a:cubicBezTo>
                  <a:pt x="24483" y="2451429"/>
                  <a:pt x="-35504" y="995777"/>
                  <a:pt x="0" y="427288"/>
                </a:cubicBezTo>
                <a:close/>
              </a:path>
              <a:path w="7324580" h="3650475" fill="none" stroke="0" extrusionOk="0">
                <a:moveTo>
                  <a:pt x="0" y="427288"/>
                </a:moveTo>
                <a:cubicBezTo>
                  <a:pt x="42957" y="267037"/>
                  <a:pt x="209935" y="48747"/>
                  <a:pt x="409212" y="0"/>
                </a:cubicBezTo>
                <a:cubicBezTo>
                  <a:pt x="1626145" y="169475"/>
                  <a:pt x="5050587" y="363247"/>
                  <a:pt x="6915367" y="0"/>
                </a:cubicBezTo>
                <a:cubicBezTo>
                  <a:pt x="7115997" y="-76558"/>
                  <a:pt x="7279741" y="155086"/>
                  <a:pt x="7324580" y="427288"/>
                </a:cubicBezTo>
                <a:cubicBezTo>
                  <a:pt x="7565380" y="1388079"/>
                  <a:pt x="7242428" y="2184070"/>
                  <a:pt x="7324580" y="3223186"/>
                </a:cubicBezTo>
                <a:cubicBezTo>
                  <a:pt x="7330511" y="3408997"/>
                  <a:pt x="7081637" y="3607104"/>
                  <a:pt x="6915367" y="3650475"/>
                </a:cubicBezTo>
                <a:cubicBezTo>
                  <a:pt x="5223382" y="3636704"/>
                  <a:pt x="1865468" y="3717200"/>
                  <a:pt x="409212" y="3650475"/>
                </a:cubicBezTo>
                <a:cubicBezTo>
                  <a:pt x="226240" y="3641175"/>
                  <a:pt x="-52988" y="3448643"/>
                  <a:pt x="0" y="3223186"/>
                </a:cubicBezTo>
                <a:cubicBezTo>
                  <a:pt x="98856" y="2364071"/>
                  <a:pt x="-78586" y="986647"/>
                  <a:pt x="0" y="427288"/>
                </a:cubicBezTo>
                <a:close/>
              </a:path>
            </a:pathLst>
          </a:custGeom>
          <a:solidFill>
            <a:schemeClr val="bg1">
              <a:alpha val="83000"/>
            </a:schemeClr>
          </a:solidFill>
          <a:ln w="38100">
            <a:solidFill>
              <a:srgbClr val="002060"/>
            </a:solidFill>
            <a:extLst>
              <a:ext uri="{C807C97D-BFC1-408E-A445-0C87EB9F89A2}">
                <ask:lineSketchStyleProps xmlns:ask="http://schemas.microsoft.com/office/drawing/2018/sketchyshapes" xmlns="" sd="852854689">
                  <a:custGeom>
                    <a:avLst/>
                    <a:gdLst>
                      <a:gd name="connsiteX0" fmla="*/ 0 w 7324580"/>
                      <a:gd name="connsiteY0" fmla="*/ 528566 h 4515729"/>
                      <a:gd name="connsiteX1" fmla="*/ 409212 w 7324580"/>
                      <a:gd name="connsiteY1" fmla="*/ 0 h 4515729"/>
                      <a:gd name="connsiteX2" fmla="*/ 6915367 w 7324580"/>
                      <a:gd name="connsiteY2" fmla="*/ 0 h 4515729"/>
                      <a:gd name="connsiteX3" fmla="*/ 7324580 w 7324580"/>
                      <a:gd name="connsiteY3" fmla="*/ 528566 h 4515729"/>
                      <a:gd name="connsiteX4" fmla="*/ 7324580 w 7324580"/>
                      <a:gd name="connsiteY4" fmla="*/ 3987162 h 4515729"/>
                      <a:gd name="connsiteX5" fmla="*/ 6915367 w 7324580"/>
                      <a:gd name="connsiteY5" fmla="*/ 4515729 h 4515729"/>
                      <a:gd name="connsiteX6" fmla="*/ 409212 w 7324580"/>
                      <a:gd name="connsiteY6" fmla="*/ 4515729 h 4515729"/>
                      <a:gd name="connsiteX7" fmla="*/ 0 w 7324580"/>
                      <a:gd name="connsiteY7" fmla="*/ 3987162 h 4515729"/>
                      <a:gd name="connsiteX8" fmla="*/ 0 w 7324580"/>
                      <a:gd name="connsiteY8" fmla="*/ 528566 h 4515729"/>
                      <a:gd name="connsiteX0" fmla="*/ 0 w 7324580"/>
                      <a:gd name="connsiteY0" fmla="*/ 528566 h 4515729"/>
                      <a:gd name="connsiteX1" fmla="*/ 409212 w 7324580"/>
                      <a:gd name="connsiteY1" fmla="*/ 0 h 4515729"/>
                      <a:gd name="connsiteX2" fmla="*/ 6915367 w 7324580"/>
                      <a:gd name="connsiteY2" fmla="*/ 0 h 4515729"/>
                      <a:gd name="connsiteX3" fmla="*/ 7324580 w 7324580"/>
                      <a:gd name="connsiteY3" fmla="*/ 528566 h 4515729"/>
                      <a:gd name="connsiteX4" fmla="*/ 7324580 w 7324580"/>
                      <a:gd name="connsiteY4" fmla="*/ 3987162 h 4515729"/>
                      <a:gd name="connsiteX5" fmla="*/ 6915367 w 7324580"/>
                      <a:gd name="connsiteY5" fmla="*/ 4515729 h 4515729"/>
                      <a:gd name="connsiteX6" fmla="*/ 409212 w 7324580"/>
                      <a:gd name="connsiteY6" fmla="*/ 4515729 h 4515729"/>
                      <a:gd name="connsiteX7" fmla="*/ 0 w 7324580"/>
                      <a:gd name="connsiteY7" fmla="*/ 3987162 h 4515729"/>
                      <a:gd name="connsiteX8" fmla="*/ 0 w 7324580"/>
                      <a:gd name="connsiteY8" fmla="*/ 528566 h 45157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24580" h="4515729" fill="none" extrusionOk="0">
                        <a:moveTo>
                          <a:pt x="0" y="528566"/>
                        </a:moveTo>
                        <a:cubicBezTo>
                          <a:pt x="2536" y="316703"/>
                          <a:pt x="201733" y="39164"/>
                          <a:pt x="409212" y="0"/>
                        </a:cubicBezTo>
                        <a:cubicBezTo>
                          <a:pt x="1514205" y="116632"/>
                          <a:pt x="5116225" y="353839"/>
                          <a:pt x="6915367" y="0"/>
                        </a:cubicBezTo>
                        <a:cubicBezTo>
                          <a:pt x="7130950" y="-80607"/>
                          <a:pt x="7269243" y="218026"/>
                          <a:pt x="7324580" y="528566"/>
                        </a:cubicBezTo>
                        <a:cubicBezTo>
                          <a:pt x="7459238" y="1828725"/>
                          <a:pt x="7130163" y="2801796"/>
                          <a:pt x="7324580" y="3987162"/>
                        </a:cubicBezTo>
                        <a:cubicBezTo>
                          <a:pt x="7334714" y="4215131"/>
                          <a:pt x="7100887" y="4465975"/>
                          <a:pt x="6915367" y="4515729"/>
                        </a:cubicBezTo>
                        <a:cubicBezTo>
                          <a:pt x="5239297" y="4578639"/>
                          <a:pt x="2057574" y="4475032"/>
                          <a:pt x="409212" y="4515729"/>
                        </a:cubicBezTo>
                        <a:cubicBezTo>
                          <a:pt x="243531" y="4508545"/>
                          <a:pt x="-21307" y="4283813"/>
                          <a:pt x="0" y="3987162"/>
                        </a:cubicBezTo>
                        <a:cubicBezTo>
                          <a:pt x="121305" y="2824125"/>
                          <a:pt x="-44949" y="1205072"/>
                          <a:pt x="0" y="528566"/>
                        </a:cubicBezTo>
                        <a:close/>
                      </a:path>
                      <a:path w="7324580" h="4515729" stroke="0" extrusionOk="0">
                        <a:moveTo>
                          <a:pt x="0" y="528566"/>
                        </a:moveTo>
                        <a:cubicBezTo>
                          <a:pt x="-11131" y="275752"/>
                          <a:pt x="196695" y="10297"/>
                          <a:pt x="409212" y="0"/>
                        </a:cubicBezTo>
                        <a:cubicBezTo>
                          <a:pt x="3199221" y="33744"/>
                          <a:pt x="5262459" y="-66625"/>
                          <a:pt x="6915367" y="0"/>
                        </a:cubicBezTo>
                        <a:cubicBezTo>
                          <a:pt x="7089035" y="-16274"/>
                          <a:pt x="7377738" y="240492"/>
                          <a:pt x="7324580" y="528566"/>
                        </a:cubicBezTo>
                        <a:cubicBezTo>
                          <a:pt x="7462249" y="1447329"/>
                          <a:pt x="7580692" y="3256207"/>
                          <a:pt x="7324580" y="3987162"/>
                        </a:cubicBezTo>
                        <a:cubicBezTo>
                          <a:pt x="7309286" y="4279832"/>
                          <a:pt x="7095076" y="4499967"/>
                          <a:pt x="6915367" y="4515729"/>
                        </a:cubicBezTo>
                        <a:cubicBezTo>
                          <a:pt x="6004797" y="4120253"/>
                          <a:pt x="1855235" y="4769638"/>
                          <a:pt x="409212" y="4515729"/>
                        </a:cubicBezTo>
                        <a:cubicBezTo>
                          <a:pt x="158657" y="4550904"/>
                          <a:pt x="-48945" y="4214389"/>
                          <a:pt x="0" y="3987162"/>
                        </a:cubicBezTo>
                        <a:cubicBezTo>
                          <a:pt x="44291" y="2291101"/>
                          <a:pt x="70432" y="1762676"/>
                          <a:pt x="0" y="528566"/>
                        </a:cubicBezTo>
                        <a:close/>
                      </a:path>
                      <a:path w="7324580" h="4515729" fill="none" stroke="0" extrusionOk="0">
                        <a:moveTo>
                          <a:pt x="0" y="528566"/>
                        </a:moveTo>
                        <a:cubicBezTo>
                          <a:pt x="19529" y="292077"/>
                          <a:pt x="207782" y="52587"/>
                          <a:pt x="409212" y="0"/>
                        </a:cubicBezTo>
                        <a:cubicBezTo>
                          <a:pt x="1693823" y="128136"/>
                          <a:pt x="4802251" y="322176"/>
                          <a:pt x="6915367" y="0"/>
                        </a:cubicBezTo>
                        <a:cubicBezTo>
                          <a:pt x="7094661" y="-71538"/>
                          <a:pt x="7318522" y="197481"/>
                          <a:pt x="7324580" y="528566"/>
                        </a:cubicBezTo>
                        <a:cubicBezTo>
                          <a:pt x="7550259" y="1723307"/>
                          <a:pt x="7220823" y="2647815"/>
                          <a:pt x="7324580" y="3987162"/>
                        </a:cubicBezTo>
                        <a:cubicBezTo>
                          <a:pt x="7320097" y="4228348"/>
                          <a:pt x="7087147" y="4489681"/>
                          <a:pt x="6915367" y="4515729"/>
                        </a:cubicBezTo>
                        <a:cubicBezTo>
                          <a:pt x="5164218" y="4466087"/>
                          <a:pt x="1776369" y="4540371"/>
                          <a:pt x="409212" y="4515729"/>
                        </a:cubicBezTo>
                        <a:cubicBezTo>
                          <a:pt x="160895" y="4507370"/>
                          <a:pt x="-58757" y="4258831"/>
                          <a:pt x="0" y="3987162"/>
                        </a:cubicBezTo>
                        <a:cubicBezTo>
                          <a:pt x="34014" y="3027976"/>
                          <a:pt x="-11534" y="1327917"/>
                          <a:pt x="0" y="528566"/>
                        </a:cubicBezTo>
                        <a:close/>
                      </a:path>
                    </a:pathLst>
                  </a:cu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微软雅黑" panose="020F0502020204030204"/>
              <a:ea typeface="+mn-ea"/>
              <a:cs typeface="+mn-cs"/>
            </a:endParaRPr>
          </a:p>
        </p:txBody>
      </p:sp>
      <p:sp>
        <p:nvSpPr>
          <p:cNvPr id="9" name="TextBox 8">
            <a:extLst>
              <a:ext uri="{FF2B5EF4-FFF2-40B4-BE49-F238E27FC236}">
                <a16:creationId xmlns:a16="http://schemas.microsoft.com/office/drawing/2014/main" id="{73C5CB3D-ED9C-413C-9872-895E7FADB5C3}"/>
              </a:ext>
            </a:extLst>
          </p:cNvPr>
          <p:cNvSpPr txBox="1"/>
          <p:nvPr/>
        </p:nvSpPr>
        <p:spPr>
          <a:xfrm>
            <a:off x="4386586" y="2196315"/>
            <a:ext cx="7225695"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err="1">
                <a:ln>
                  <a:noFill/>
                </a:ln>
                <a:solidFill>
                  <a:srgbClr val="7030A0"/>
                </a:solidFill>
                <a:effectLst>
                  <a:outerShdw blurRad="38100" dist="38100" dir="2700000" algn="tl">
                    <a:srgbClr val="000000">
                      <a:alpha val="43137"/>
                    </a:srgbClr>
                  </a:outerShdw>
                </a:effectLst>
                <a:uLnTx/>
                <a:uFillTx/>
                <a:latin typeface="Calibri"/>
                <a:ea typeface="+mn-ea"/>
                <a:cs typeface="Times New Roman" panose="02020603050405020304" pitchFamily="18" charset="0"/>
              </a:rPr>
              <a:t>Thứ</a:t>
            </a:r>
            <a:r>
              <a:rPr kumimoji="0" lang="en-US" sz="3200" b="1" i="0" u="none" strike="noStrike" kern="1200" cap="none" spc="0" normalizeH="0" baseline="0" noProof="0" dirty="0">
                <a:ln>
                  <a:noFill/>
                </a:ln>
                <a:solidFill>
                  <a:srgbClr val="7030A0"/>
                </a:solidFill>
                <a:effectLst>
                  <a:outerShdw blurRad="38100" dist="38100" dir="2700000" algn="tl">
                    <a:srgbClr val="000000">
                      <a:alpha val="43137"/>
                    </a:srgbClr>
                  </a:outerShdw>
                </a:effectLst>
                <a:uLnTx/>
                <a:uFillTx/>
                <a:latin typeface="Calibri"/>
                <a:ea typeface="+mn-ea"/>
                <a:cs typeface="Times New Roman" panose="02020603050405020304" pitchFamily="18" charset="0"/>
              </a:rPr>
              <a:t>….</a:t>
            </a:r>
            <a:r>
              <a:rPr kumimoji="0" lang="en-US" sz="3200" b="1" i="0" u="none" strike="noStrike" kern="1200" cap="none" spc="0" normalizeH="0" baseline="0" noProof="0" dirty="0" err="1">
                <a:ln>
                  <a:noFill/>
                </a:ln>
                <a:solidFill>
                  <a:srgbClr val="7030A0"/>
                </a:solidFill>
                <a:effectLst>
                  <a:outerShdw blurRad="38100" dist="38100" dir="2700000" algn="tl">
                    <a:srgbClr val="000000">
                      <a:alpha val="43137"/>
                    </a:srgbClr>
                  </a:outerShdw>
                </a:effectLst>
                <a:uLnTx/>
                <a:uFillTx/>
                <a:latin typeface="Calibri"/>
                <a:ea typeface="+mn-ea"/>
                <a:cs typeface="Times New Roman" panose="02020603050405020304" pitchFamily="18" charset="0"/>
              </a:rPr>
              <a:t>ngày</a:t>
            </a:r>
            <a:r>
              <a:rPr kumimoji="0" lang="en-US" sz="3200" b="1" i="0" u="none" strike="noStrike" kern="1200" cap="none" spc="0" normalizeH="0" baseline="0" noProof="0" dirty="0">
                <a:ln>
                  <a:noFill/>
                </a:ln>
                <a:solidFill>
                  <a:srgbClr val="7030A0"/>
                </a:solidFill>
                <a:effectLst>
                  <a:outerShdw blurRad="38100" dist="38100" dir="2700000" algn="tl">
                    <a:srgbClr val="000000">
                      <a:alpha val="43137"/>
                    </a:srgbClr>
                  </a:outerShdw>
                </a:effectLst>
                <a:uLnTx/>
                <a:uFillTx/>
                <a:latin typeface="Calibri"/>
                <a:ea typeface="+mn-ea"/>
                <a:cs typeface="Times New Roman" panose="02020603050405020304" pitchFamily="18" charset="0"/>
              </a:rPr>
              <a:t>….</a:t>
            </a:r>
            <a:r>
              <a:rPr kumimoji="0" lang="en-US" sz="3200" b="1" i="0" u="none" strike="noStrike" kern="1200" cap="none" spc="0" normalizeH="0" baseline="0" noProof="0" dirty="0" err="1">
                <a:ln>
                  <a:noFill/>
                </a:ln>
                <a:solidFill>
                  <a:srgbClr val="7030A0"/>
                </a:solidFill>
                <a:effectLst>
                  <a:outerShdw blurRad="38100" dist="38100" dir="2700000" algn="tl">
                    <a:srgbClr val="000000">
                      <a:alpha val="43137"/>
                    </a:srgbClr>
                  </a:outerShdw>
                </a:effectLst>
                <a:uLnTx/>
                <a:uFillTx/>
                <a:latin typeface="Calibri"/>
                <a:ea typeface="+mn-ea"/>
                <a:cs typeface="Times New Roman" panose="02020603050405020304" pitchFamily="18" charset="0"/>
              </a:rPr>
              <a:t>tháng</a:t>
            </a:r>
            <a:r>
              <a:rPr kumimoji="0" lang="en-US" sz="3200" b="1" i="0" u="none" strike="noStrike" kern="1200" cap="none" spc="0" normalizeH="0" baseline="0" noProof="0" dirty="0">
                <a:ln>
                  <a:noFill/>
                </a:ln>
                <a:solidFill>
                  <a:srgbClr val="7030A0"/>
                </a:solidFill>
                <a:effectLst>
                  <a:outerShdw blurRad="38100" dist="38100" dir="2700000" algn="tl">
                    <a:srgbClr val="000000">
                      <a:alpha val="43137"/>
                    </a:srgbClr>
                  </a:outerShdw>
                </a:effectLst>
                <a:uLnTx/>
                <a:uFillTx/>
                <a:latin typeface="Calibri"/>
                <a:ea typeface="+mn-ea"/>
                <a:cs typeface="Times New Roman" panose="02020603050405020304" pitchFamily="18" charset="0"/>
              </a:rPr>
              <a:t>…</a:t>
            </a:r>
            <a:r>
              <a:rPr kumimoji="0" lang="en-US" sz="3200" b="1" i="0" u="none" strike="noStrike" kern="1200" cap="none" spc="0" normalizeH="0" baseline="0" noProof="0" dirty="0" err="1">
                <a:ln>
                  <a:noFill/>
                </a:ln>
                <a:solidFill>
                  <a:srgbClr val="7030A0"/>
                </a:solidFill>
                <a:effectLst>
                  <a:outerShdw blurRad="38100" dist="38100" dir="2700000" algn="tl">
                    <a:srgbClr val="000000">
                      <a:alpha val="43137"/>
                    </a:srgbClr>
                  </a:outerShdw>
                </a:effectLst>
                <a:uLnTx/>
                <a:uFillTx/>
                <a:latin typeface="Calibri"/>
                <a:ea typeface="+mn-ea"/>
                <a:cs typeface="Times New Roman" panose="02020603050405020304" pitchFamily="18" charset="0"/>
              </a:rPr>
              <a:t>năm</a:t>
            </a:r>
            <a:r>
              <a:rPr kumimoji="0" lang="en-US" sz="3200" b="1" i="0" u="none" strike="noStrike" kern="1200" cap="none" spc="0" normalizeH="0" baseline="0" noProof="0" dirty="0">
                <a:ln>
                  <a:noFill/>
                </a:ln>
                <a:solidFill>
                  <a:srgbClr val="7030A0"/>
                </a:solidFill>
                <a:effectLst>
                  <a:outerShdw blurRad="38100" dist="38100" dir="2700000" algn="tl">
                    <a:srgbClr val="000000">
                      <a:alpha val="43137"/>
                    </a:srgbClr>
                  </a:outerShdw>
                </a:effectLst>
                <a:uLnTx/>
                <a:uFillTx/>
                <a:latin typeface="Calibri"/>
                <a:ea typeface="+mn-ea"/>
                <a:cs typeface="Times New Roman" panose="02020603050405020304" pitchFamily="18" charset="0"/>
              </a:rPr>
              <a:t>…</a:t>
            </a:r>
          </a:p>
        </p:txBody>
      </p:sp>
      <p:pic>
        <p:nvPicPr>
          <p:cNvPr id="11" name="Picture 10">
            <a:extLst>
              <a:ext uri="{FF2B5EF4-FFF2-40B4-BE49-F238E27FC236}">
                <a16:creationId xmlns:a16="http://schemas.microsoft.com/office/drawing/2014/main" id="{C602AE4B-7A64-6332-4A21-994C0186BB7C}"/>
              </a:ext>
            </a:extLst>
          </p:cNvPr>
          <p:cNvPicPr>
            <a:picLocks noChangeAspect="1"/>
          </p:cNvPicPr>
          <p:nvPr/>
        </p:nvPicPr>
        <p:blipFill>
          <a:blip r:embed="rId4"/>
          <a:stretch>
            <a:fillRect/>
          </a:stretch>
        </p:blipFill>
        <p:spPr>
          <a:xfrm>
            <a:off x="5986477" y="2814024"/>
            <a:ext cx="4048095" cy="963251"/>
          </a:xfrm>
          <a:prstGeom prst="rect">
            <a:avLst/>
          </a:prstGeom>
        </p:spPr>
      </p:pic>
      <p:pic>
        <p:nvPicPr>
          <p:cNvPr id="13" name="Picture 12">
            <a:extLst>
              <a:ext uri="{FF2B5EF4-FFF2-40B4-BE49-F238E27FC236}">
                <a16:creationId xmlns:a16="http://schemas.microsoft.com/office/drawing/2014/main" id="{CC0DBE0F-A23A-7602-3341-AF0C0CD14509}"/>
              </a:ext>
            </a:extLst>
          </p:cNvPr>
          <p:cNvPicPr>
            <a:picLocks noChangeAspect="1"/>
          </p:cNvPicPr>
          <p:nvPr/>
        </p:nvPicPr>
        <p:blipFill>
          <a:blip r:embed="rId5"/>
          <a:stretch>
            <a:fillRect/>
          </a:stretch>
        </p:blipFill>
        <p:spPr>
          <a:xfrm>
            <a:off x="4517214" y="3536010"/>
            <a:ext cx="6986622" cy="1176630"/>
          </a:xfrm>
          <a:prstGeom prst="rect">
            <a:avLst/>
          </a:prstGeom>
        </p:spPr>
      </p:pic>
      <p:pic>
        <p:nvPicPr>
          <p:cNvPr id="10" name="Picture 9">
            <a:extLst>
              <a:ext uri="{FF2B5EF4-FFF2-40B4-BE49-F238E27FC236}">
                <a16:creationId xmlns:a16="http://schemas.microsoft.com/office/drawing/2014/main" id="{B1B340DC-33E3-CA58-35C5-C24FB64DFE0F}"/>
              </a:ext>
            </a:extLst>
          </p:cNvPr>
          <p:cNvPicPr>
            <a:picLocks noChangeAspect="1"/>
          </p:cNvPicPr>
          <p:nvPr/>
        </p:nvPicPr>
        <p:blipFill>
          <a:blip r:embed="rId6"/>
          <a:stretch>
            <a:fillRect/>
          </a:stretch>
        </p:blipFill>
        <p:spPr>
          <a:xfrm>
            <a:off x="6926470" y="4555185"/>
            <a:ext cx="2530059" cy="1176630"/>
          </a:xfrm>
          <a:prstGeom prst="rect">
            <a:avLst/>
          </a:prstGeom>
        </p:spPr>
      </p:pic>
      <p:pic>
        <p:nvPicPr>
          <p:cNvPr id="14" name="Picture 13" descr="A white circle with leaves and blue text&#10;&#10;Description automatically generated">
            <a:extLst>
              <a:ext uri="{FF2B5EF4-FFF2-40B4-BE49-F238E27FC236}">
                <a16:creationId xmlns:a16="http://schemas.microsoft.com/office/drawing/2014/main" id="{2992FC39-DC86-C643-23CC-6254C9F6CB1C}"/>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285875" y="123825"/>
            <a:ext cx="1066800" cy="1066800"/>
          </a:xfrm>
          <a:prstGeom prst="rect">
            <a:avLst/>
          </a:prstGeom>
        </p:spPr>
      </p:pic>
    </p:spTree>
    <p:extLst>
      <p:ext uri="{BB962C8B-B14F-4D97-AF65-F5344CB8AC3E}">
        <p14:creationId xmlns:p14="http://schemas.microsoft.com/office/powerpoint/2010/main" val="2764222423"/>
      </p:ext>
    </p:extLst>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1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strVal val="#ppt_h"/>
                                          </p:val>
                                        </p:tav>
                                        <p:tav tm="100000">
                                          <p:val>
                                            <p:strVal val="#ppt_h"/>
                                          </p:val>
                                        </p:tav>
                                      </p:tavLst>
                                    </p:anim>
                                  </p:childTnLst>
                                </p:cTn>
                              </p:par>
                            </p:childTnLst>
                          </p:cTn>
                        </p:par>
                        <p:par>
                          <p:cTn id="9" fill="hold">
                            <p:stCondLst>
                              <p:cond delay="500"/>
                            </p:stCondLst>
                            <p:childTnLst>
                              <p:par>
                                <p:cTn id="10" presetID="53" presetClass="entr" presetSubtype="16" fill="hold" grpId="0" nodeType="afterEffect">
                                  <p:stCondLst>
                                    <p:cond delay="0"/>
                                  </p:stCondLst>
                                  <p:childTnLst>
                                    <p:set>
                                      <p:cBhvr>
                                        <p:cTn id="11" dur="1" fill="hold">
                                          <p:stCondLst>
                                            <p:cond delay="0"/>
                                          </p:stCondLst>
                                        </p:cTn>
                                        <p:tgtEl>
                                          <p:spTgt spid="9"/>
                                        </p:tgtEl>
                                        <p:attrNameLst>
                                          <p:attrName>style.visibility</p:attrName>
                                        </p:attrNameLst>
                                      </p:cBhvr>
                                      <p:to>
                                        <p:strVal val="visible"/>
                                      </p:to>
                                    </p:set>
                                    <p:anim calcmode="lin" valueType="num">
                                      <p:cBhvr>
                                        <p:cTn id="12" dur="500" fill="hold"/>
                                        <p:tgtEl>
                                          <p:spTgt spid="9"/>
                                        </p:tgtEl>
                                        <p:attrNameLst>
                                          <p:attrName>ppt_w</p:attrName>
                                        </p:attrNameLst>
                                      </p:cBhvr>
                                      <p:tavLst>
                                        <p:tav tm="0">
                                          <p:val>
                                            <p:fltVal val="0"/>
                                          </p:val>
                                        </p:tav>
                                        <p:tav tm="100000">
                                          <p:val>
                                            <p:strVal val="#ppt_w"/>
                                          </p:val>
                                        </p:tav>
                                      </p:tavLst>
                                    </p:anim>
                                    <p:anim calcmode="lin" valueType="num">
                                      <p:cBhvr>
                                        <p:cTn id="13" dur="500" fill="hold"/>
                                        <p:tgtEl>
                                          <p:spTgt spid="9"/>
                                        </p:tgtEl>
                                        <p:attrNameLst>
                                          <p:attrName>ppt_h</p:attrName>
                                        </p:attrNameLst>
                                      </p:cBhvr>
                                      <p:tavLst>
                                        <p:tav tm="0">
                                          <p:val>
                                            <p:fltVal val="0"/>
                                          </p:val>
                                        </p:tav>
                                        <p:tav tm="100000">
                                          <p:val>
                                            <p:strVal val="#ppt_h"/>
                                          </p:val>
                                        </p:tav>
                                      </p:tavLst>
                                    </p:anim>
                                    <p:animEffect transition="in" filter="fade">
                                      <p:cBhvr>
                                        <p:cTn id="14" dur="500"/>
                                        <p:tgtEl>
                                          <p:spTgt spid="9"/>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nodeType="click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fade">
                                      <p:cBhvr>
                                        <p:cTn id="19" dur="500"/>
                                        <p:tgtEl>
                                          <p:spTgt spid="11"/>
                                        </p:tgtEl>
                                      </p:cBhvr>
                                    </p:animEffect>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nodeType="clickEffect">
                                  <p:stCondLst>
                                    <p:cond delay="0"/>
                                  </p:stCondLst>
                                  <p:childTnLst>
                                    <p:set>
                                      <p:cBhvr>
                                        <p:cTn id="23" dur="1" fill="hold">
                                          <p:stCondLst>
                                            <p:cond delay="0"/>
                                          </p:stCondLst>
                                        </p:cTn>
                                        <p:tgtEl>
                                          <p:spTgt spid="13"/>
                                        </p:tgtEl>
                                        <p:attrNameLst>
                                          <p:attrName>style.visibility</p:attrName>
                                        </p:attrNameLst>
                                      </p:cBhvr>
                                      <p:to>
                                        <p:strVal val="visible"/>
                                      </p:to>
                                    </p:set>
                                    <p:animEffect transition="in" filter="fade">
                                      <p:cBhvr>
                                        <p:cTn id="24" dur="1000"/>
                                        <p:tgtEl>
                                          <p:spTgt spid="13"/>
                                        </p:tgtEl>
                                      </p:cBhvr>
                                    </p:animEffect>
                                    <p:anim calcmode="lin" valueType="num">
                                      <p:cBhvr>
                                        <p:cTn id="25" dur="1000" fill="hold"/>
                                        <p:tgtEl>
                                          <p:spTgt spid="13"/>
                                        </p:tgtEl>
                                        <p:attrNameLst>
                                          <p:attrName>ppt_x</p:attrName>
                                        </p:attrNameLst>
                                      </p:cBhvr>
                                      <p:tavLst>
                                        <p:tav tm="0">
                                          <p:val>
                                            <p:strVal val="#ppt_x"/>
                                          </p:val>
                                        </p:tav>
                                        <p:tav tm="100000">
                                          <p:val>
                                            <p:strVal val="#ppt_x"/>
                                          </p:val>
                                        </p:tav>
                                      </p:tavLst>
                                    </p:anim>
                                    <p:anim calcmode="lin" valueType="num">
                                      <p:cBhvr>
                                        <p:cTn id="26"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16" presetClass="entr" presetSubtype="21" fill="hold" nodeType="clickEffect">
                                  <p:stCondLst>
                                    <p:cond delay="0"/>
                                  </p:stCondLst>
                                  <p:childTnLst>
                                    <p:set>
                                      <p:cBhvr>
                                        <p:cTn id="30" dur="1" fill="hold">
                                          <p:stCondLst>
                                            <p:cond delay="0"/>
                                          </p:stCondLst>
                                        </p:cTn>
                                        <p:tgtEl>
                                          <p:spTgt spid="10"/>
                                        </p:tgtEl>
                                        <p:attrNameLst>
                                          <p:attrName>style.visibility</p:attrName>
                                        </p:attrNameLst>
                                      </p:cBhvr>
                                      <p:to>
                                        <p:strVal val="visible"/>
                                      </p:to>
                                    </p:set>
                                    <p:animEffect transition="in" filter="barn(inVertical)">
                                      <p:cBhvr>
                                        <p:cTn id="31"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8E9D49F9-D3A2-0773-7BC2-5EA764322709}"/>
              </a:ext>
            </a:extLst>
          </p:cNvPr>
          <p:cNvGrpSpPr/>
          <p:nvPr/>
        </p:nvGrpSpPr>
        <p:grpSpPr>
          <a:xfrm>
            <a:off x="0" y="-30272"/>
            <a:ext cx="12192000" cy="6888272"/>
            <a:chOff x="-717454" y="-15136"/>
            <a:chExt cx="13964529" cy="6888272"/>
          </a:xfrm>
        </p:grpSpPr>
        <p:sp>
          <p:nvSpPr>
            <p:cNvPr id="4" name="TextBox 2">
              <a:extLst>
                <a:ext uri="{FF2B5EF4-FFF2-40B4-BE49-F238E27FC236}">
                  <a16:creationId xmlns:a16="http://schemas.microsoft.com/office/drawing/2014/main" id="{0B6D2547-761A-0ABA-3292-988D616C92EF}"/>
                </a:ext>
              </a:extLst>
            </p:cNvPr>
            <p:cNvSpPr txBox="1"/>
            <p:nvPr/>
          </p:nvSpPr>
          <p:spPr>
            <a:xfrm>
              <a:off x="4887927" y="3244334"/>
              <a:ext cx="2416146" cy="369332"/>
            </a:xfrm>
            <a:prstGeom prst="rect">
              <a:avLst/>
            </a:prstGeom>
            <a:noFill/>
          </p:spPr>
          <p:txBody>
            <a:bodyPr wrap="square">
              <a:spAutoFit/>
            </a:bodyPr>
            <a:lstStyle>
              <a:defPPr>
                <a:defRPr lang="vi-V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prstClr val="black"/>
                  </a:solidFill>
                  <a:effectLst/>
                  <a:uLnTx/>
                  <a:uFillTx/>
                  <a:latin typeface="Arial" panose="020B0604020202020204" pitchFamily="34" charset="0"/>
                  <a:ea typeface="+mn-ea"/>
                  <a:cs typeface="+mn-cs"/>
                </a:rPr>
                <a:t>Nguyễn</a:t>
              </a: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 </a:t>
              </a:r>
              <a:r>
                <a:rPr kumimoji="0" lang="en-US" sz="1800" b="0" i="0" u="none" strike="noStrike" kern="1200" cap="none" spc="0" normalizeH="0" baseline="0" noProof="0" dirty="0" err="1">
                  <a:ln>
                    <a:noFill/>
                  </a:ln>
                  <a:solidFill>
                    <a:prstClr val="black"/>
                  </a:solidFill>
                  <a:effectLst/>
                  <a:uLnTx/>
                  <a:uFillTx/>
                  <a:latin typeface="Arial" panose="020B0604020202020204" pitchFamily="34" charset="0"/>
                  <a:ea typeface="+mn-ea"/>
                  <a:cs typeface="+mn-cs"/>
                </a:rPr>
                <a:t>Thị</a:t>
              </a: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 </a:t>
              </a:r>
              <a:r>
                <a:rPr kumimoji="0" lang="en-US" sz="1800" b="0" i="0" u="none" strike="noStrike" kern="1200" cap="none" spc="0" normalizeH="0" baseline="0" noProof="0" dirty="0" err="1">
                  <a:ln>
                    <a:noFill/>
                  </a:ln>
                  <a:solidFill>
                    <a:prstClr val="black"/>
                  </a:solidFill>
                  <a:effectLst/>
                  <a:uLnTx/>
                  <a:uFillTx/>
                  <a:latin typeface="Arial" panose="020B0604020202020204" pitchFamily="34" charset="0"/>
                  <a:ea typeface="+mn-ea"/>
                  <a:cs typeface="+mn-cs"/>
                </a:rPr>
                <a:t>Ái</a:t>
              </a: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 </a:t>
              </a:r>
              <a:r>
                <a:rPr kumimoji="0" lang="en-US" sz="1800" b="0" i="0" u="none" strike="noStrike" kern="1200" cap="none" spc="0" normalizeH="0" baseline="0" noProof="0" dirty="0" err="1">
                  <a:ln>
                    <a:noFill/>
                  </a:ln>
                  <a:solidFill>
                    <a:prstClr val="black"/>
                  </a:solidFill>
                  <a:effectLst/>
                  <a:uLnTx/>
                  <a:uFillTx/>
                  <a:latin typeface="Arial" panose="020B0604020202020204" pitchFamily="34" charset="0"/>
                  <a:ea typeface="+mn-ea"/>
                  <a:cs typeface="+mn-cs"/>
                </a:rPr>
                <a:t>Quyên</a:t>
              </a:r>
              <a:endParaRPr kumimoji="0" lang="en-US" sz="1800" b="0" i="0" u="none" strike="noStrike" kern="1200" cap="none" spc="0" normalizeH="0" baseline="0" noProof="0" dirty="0">
                <a:ln>
                  <a:noFill/>
                </a:ln>
                <a:solidFill>
                  <a:prstClr val="black"/>
                </a:solidFill>
                <a:effectLst/>
                <a:uLnTx/>
                <a:uFillTx/>
                <a:latin typeface="微软雅黑" panose="020F0502020204030204"/>
                <a:ea typeface="+mn-ea"/>
                <a:cs typeface="+mn-cs"/>
              </a:endParaRPr>
            </a:p>
          </p:txBody>
        </p:sp>
        <p:grpSp>
          <p:nvGrpSpPr>
            <p:cNvPr id="3" name="Group 2">
              <a:extLst>
                <a:ext uri="{FF2B5EF4-FFF2-40B4-BE49-F238E27FC236}">
                  <a16:creationId xmlns:a16="http://schemas.microsoft.com/office/drawing/2014/main" id="{15B225C9-4981-49A2-A8B2-18E404DBD9AD}"/>
                </a:ext>
              </a:extLst>
            </p:cNvPr>
            <p:cNvGrpSpPr/>
            <p:nvPr/>
          </p:nvGrpSpPr>
          <p:grpSpPr>
            <a:xfrm>
              <a:off x="-717454" y="-15136"/>
              <a:ext cx="13964529" cy="6888272"/>
              <a:chOff x="-717454" y="-15136"/>
              <a:chExt cx="13964529" cy="6888272"/>
            </a:xfrm>
          </p:grpSpPr>
          <p:pic>
            <p:nvPicPr>
              <p:cNvPr id="1032" name="Picture 8">
                <a:extLst>
                  <a:ext uri="{FF2B5EF4-FFF2-40B4-BE49-F238E27FC236}">
                    <a16:creationId xmlns:a16="http://schemas.microsoft.com/office/drawing/2014/main" id="{76F5A02A-E4B0-4D62-B9BF-B266F9F28402}"/>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221" r="12345"/>
              <a:stretch/>
            </p:blipFill>
            <p:spPr bwMode="auto">
              <a:xfrm>
                <a:off x="-717454" y="-15136"/>
                <a:ext cx="13964529" cy="6888272"/>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id="{8F23C171-4DE0-4348-89EB-FF1E9237CE95}"/>
                  </a:ext>
                </a:extLst>
              </p:cNvPr>
              <p:cNvSpPr/>
              <p:nvPr/>
            </p:nvSpPr>
            <p:spPr>
              <a:xfrm rot="20675700">
                <a:off x="6322927" y="1973285"/>
                <a:ext cx="1211957" cy="601471"/>
              </a:xfrm>
              <a:prstGeom prst="rect">
                <a:avLst/>
              </a:prstGeom>
              <a:solidFill>
                <a:srgbClr val="FCB433"/>
              </a:solidFill>
              <a:ln>
                <a:solidFill>
                  <a:srgbClr val="FCB4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微软雅黑" panose="020F0502020204030204"/>
                  <a:ea typeface="+mn-ea"/>
                  <a:cs typeface="+mn-cs"/>
                </a:endParaRPr>
              </a:p>
            </p:txBody>
          </p:sp>
        </p:grpSp>
      </p:grpSp>
      <p:sp>
        <p:nvSpPr>
          <p:cNvPr id="6" name="Rectangle: Rounded Corners 5">
            <a:extLst>
              <a:ext uri="{FF2B5EF4-FFF2-40B4-BE49-F238E27FC236}">
                <a16:creationId xmlns:a16="http://schemas.microsoft.com/office/drawing/2014/main" id="{0ACEC41A-75E2-1CF6-1EEE-5A443319BA06}"/>
              </a:ext>
            </a:extLst>
          </p:cNvPr>
          <p:cNvSpPr/>
          <p:nvPr/>
        </p:nvSpPr>
        <p:spPr>
          <a:xfrm>
            <a:off x="438151" y="219075"/>
            <a:ext cx="11076910" cy="6022237"/>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8" name="Google Shape;783;p10">
            <a:extLst>
              <a:ext uri="{FF2B5EF4-FFF2-40B4-BE49-F238E27FC236}">
                <a16:creationId xmlns:a16="http://schemas.microsoft.com/office/drawing/2014/main" id="{0D4B0CFB-095E-5035-2AA9-140E6C14065D}"/>
              </a:ext>
            </a:extLst>
          </p:cNvPr>
          <p:cNvSpPr txBox="1"/>
          <p:nvPr/>
        </p:nvSpPr>
        <p:spPr>
          <a:xfrm>
            <a:off x="1398375" y="524375"/>
            <a:ext cx="1868100" cy="7758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Handlee"/>
              <a:ea typeface="Handlee"/>
              <a:cs typeface="Handlee"/>
              <a:sym typeface="Handlee"/>
            </a:endParaRPr>
          </a:p>
        </p:txBody>
      </p:sp>
      <p:sp>
        <p:nvSpPr>
          <p:cNvPr id="20" name="Google Shape;797;p10">
            <a:hlinkClick r:id="rId4" action="ppaction://hlinksldjump"/>
            <a:extLst>
              <a:ext uri="{FF2B5EF4-FFF2-40B4-BE49-F238E27FC236}">
                <a16:creationId xmlns:a16="http://schemas.microsoft.com/office/drawing/2014/main" id="{68AB7BBE-6F17-D78D-B368-6740278CE3BB}"/>
              </a:ext>
            </a:extLst>
          </p:cNvPr>
          <p:cNvSpPr/>
          <p:nvPr/>
        </p:nvSpPr>
        <p:spPr>
          <a:xfrm>
            <a:off x="9771525" y="5552150"/>
            <a:ext cx="1942200" cy="702300"/>
          </a:xfrm>
          <a:prstGeom prst="rect">
            <a:avLst/>
          </a:prstGeom>
          <a:no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22" name="Google Shape;70;p2">
            <a:extLst>
              <a:ext uri="{FF2B5EF4-FFF2-40B4-BE49-F238E27FC236}">
                <a16:creationId xmlns:a16="http://schemas.microsoft.com/office/drawing/2014/main" id="{79DF385D-532D-4DAB-0BFC-6A5FD77BE2C5}"/>
              </a:ext>
            </a:extLst>
          </p:cNvPr>
          <p:cNvSpPr/>
          <p:nvPr/>
        </p:nvSpPr>
        <p:spPr>
          <a:xfrm>
            <a:off x="2241200" y="4209426"/>
            <a:ext cx="6977525" cy="1901445"/>
          </a:xfrm>
          <a:custGeom>
            <a:avLst/>
            <a:gdLst/>
            <a:ahLst/>
            <a:cxnLst/>
            <a:rect l="l" t="t" r="r" b="b"/>
            <a:pathLst>
              <a:path w="279101" h="82127" extrusionOk="0">
                <a:moveTo>
                  <a:pt x="0" y="100"/>
                </a:moveTo>
                <a:cubicBezTo>
                  <a:pt x="6773" y="897"/>
                  <a:pt x="38947" y="-1892"/>
                  <a:pt x="40640" y="4881"/>
                </a:cubicBezTo>
                <a:cubicBezTo>
                  <a:pt x="42333" y="11654"/>
                  <a:pt x="2391" y="34365"/>
                  <a:pt x="10160" y="40740"/>
                </a:cubicBezTo>
                <a:cubicBezTo>
                  <a:pt x="17929" y="47115"/>
                  <a:pt x="81778" y="36258"/>
                  <a:pt x="87256" y="43131"/>
                </a:cubicBezTo>
                <a:cubicBezTo>
                  <a:pt x="92734" y="50004"/>
                  <a:pt x="11056" y="80783"/>
                  <a:pt x="43030" y="81978"/>
                </a:cubicBezTo>
                <a:cubicBezTo>
                  <a:pt x="75004" y="83173"/>
                  <a:pt x="239756" y="55582"/>
                  <a:pt x="279101" y="50303"/>
                </a:cubicBezTo>
              </a:path>
            </a:pathLst>
          </a:custGeom>
          <a:noFill/>
          <a:ln w="38100" cap="flat" cmpd="sng">
            <a:solidFill>
              <a:schemeClr val="dk1"/>
            </a:solidFill>
            <a:prstDash val="solid"/>
            <a:round/>
            <a:headEnd type="none" w="med" len="med"/>
            <a:tailEnd type="none" w="med" len="med"/>
          </a:ln>
        </p:spPr>
      </p:sp>
      <p:grpSp>
        <p:nvGrpSpPr>
          <p:cNvPr id="23" name="Google Shape;71;p2">
            <a:extLst>
              <a:ext uri="{FF2B5EF4-FFF2-40B4-BE49-F238E27FC236}">
                <a16:creationId xmlns:a16="http://schemas.microsoft.com/office/drawing/2014/main" id="{D5C39C51-CDF8-E697-17FC-82364EBF6DF5}"/>
              </a:ext>
            </a:extLst>
          </p:cNvPr>
          <p:cNvGrpSpPr/>
          <p:nvPr/>
        </p:nvGrpSpPr>
        <p:grpSpPr>
          <a:xfrm rot="-985835">
            <a:off x="1380022" y="2097341"/>
            <a:ext cx="1153636" cy="2102402"/>
            <a:chOff x="5930618" y="1536098"/>
            <a:chExt cx="1609023" cy="2932306"/>
          </a:xfrm>
        </p:grpSpPr>
        <p:grpSp>
          <p:nvGrpSpPr>
            <p:cNvPr id="24" name="Google Shape;72;p2">
              <a:extLst>
                <a:ext uri="{FF2B5EF4-FFF2-40B4-BE49-F238E27FC236}">
                  <a16:creationId xmlns:a16="http://schemas.microsoft.com/office/drawing/2014/main" id="{E14EFE51-5F9B-5700-7DE1-54DB5DD3A6C1}"/>
                </a:ext>
              </a:extLst>
            </p:cNvPr>
            <p:cNvGrpSpPr/>
            <p:nvPr/>
          </p:nvGrpSpPr>
          <p:grpSpPr>
            <a:xfrm>
              <a:off x="5930618" y="1536098"/>
              <a:ext cx="1609023" cy="2932306"/>
              <a:chOff x="6208295" y="550435"/>
              <a:chExt cx="1609023" cy="2932306"/>
            </a:xfrm>
          </p:grpSpPr>
          <p:sp>
            <p:nvSpPr>
              <p:cNvPr id="1029" name="Google Shape;73;p2">
                <a:extLst>
                  <a:ext uri="{FF2B5EF4-FFF2-40B4-BE49-F238E27FC236}">
                    <a16:creationId xmlns:a16="http://schemas.microsoft.com/office/drawing/2014/main" id="{4EF5C97F-D9B6-0D3D-3C28-786EB8E71C9F}"/>
                  </a:ext>
                </a:extLst>
              </p:cNvPr>
              <p:cNvSpPr/>
              <p:nvPr/>
            </p:nvSpPr>
            <p:spPr>
              <a:xfrm rot="10800000">
                <a:off x="6225940" y="2188143"/>
                <a:ext cx="1560898" cy="1286577"/>
              </a:xfrm>
              <a:custGeom>
                <a:avLst/>
                <a:gdLst/>
                <a:ahLst/>
                <a:cxnLst/>
                <a:rect l="l" t="t" r="r" b="b"/>
                <a:pathLst>
                  <a:path w="1560898" h="1286577" extrusionOk="0">
                    <a:moveTo>
                      <a:pt x="1560898" y="1286577"/>
                    </a:moveTo>
                    <a:lnTo>
                      <a:pt x="11230" y="1286577"/>
                    </a:lnTo>
                    <a:lnTo>
                      <a:pt x="11230" y="539014"/>
                    </a:lnTo>
                    <a:lnTo>
                      <a:pt x="0" y="539014"/>
                    </a:lnTo>
                    <a:lnTo>
                      <a:pt x="774834" y="0"/>
                    </a:lnTo>
                    <a:lnTo>
                      <a:pt x="1545058" y="535807"/>
                    </a:lnTo>
                    <a:lnTo>
                      <a:pt x="1560898" y="535807"/>
                    </a:lnTo>
                    <a:close/>
                  </a:path>
                </a:pathLst>
              </a:custGeom>
              <a:solidFill>
                <a:srgbClr val="F7D38F"/>
              </a:solidFill>
              <a:ln w="38100"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FFFFFF"/>
                  </a:solidFill>
                  <a:effectLst/>
                  <a:uLnTx/>
                  <a:uFillTx/>
                  <a:latin typeface="Calibri"/>
                  <a:ea typeface="Calibri"/>
                  <a:cs typeface="Calibri"/>
                  <a:sym typeface="Calibri"/>
                </a:endParaRPr>
              </a:p>
            </p:txBody>
          </p:sp>
          <p:sp>
            <p:nvSpPr>
              <p:cNvPr id="1030" name="Google Shape;74;p2">
                <a:extLst>
                  <a:ext uri="{FF2B5EF4-FFF2-40B4-BE49-F238E27FC236}">
                    <a16:creationId xmlns:a16="http://schemas.microsoft.com/office/drawing/2014/main" id="{27272E1E-9C09-D589-A97C-2104ABCE4D70}"/>
                  </a:ext>
                </a:extLst>
              </p:cNvPr>
              <p:cNvSpPr/>
              <p:nvPr/>
            </p:nvSpPr>
            <p:spPr>
              <a:xfrm rot="10800000">
                <a:off x="6989543" y="2200976"/>
                <a:ext cx="766816" cy="1280999"/>
              </a:xfrm>
              <a:custGeom>
                <a:avLst/>
                <a:gdLst/>
                <a:ahLst/>
                <a:cxnLst/>
                <a:rect l="l" t="t" r="r" b="b"/>
                <a:pathLst>
                  <a:path w="766816" h="1280999" extrusionOk="0">
                    <a:moveTo>
                      <a:pt x="766816" y="1280999"/>
                    </a:moveTo>
                    <a:lnTo>
                      <a:pt x="11230" y="1280999"/>
                    </a:lnTo>
                    <a:lnTo>
                      <a:pt x="11230" y="533436"/>
                    </a:lnTo>
                    <a:lnTo>
                      <a:pt x="0" y="533436"/>
                    </a:lnTo>
                    <a:lnTo>
                      <a:pt x="766816" y="0"/>
                    </a:lnTo>
                    <a:close/>
                  </a:path>
                </a:pathLst>
              </a:custGeom>
              <a:solidFill>
                <a:srgbClr val="FFFFFF">
                  <a:alpha val="27450"/>
                </a:srgbClr>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FFFFFF"/>
                  </a:solidFill>
                  <a:effectLst/>
                  <a:uLnTx/>
                  <a:uFillTx/>
                  <a:latin typeface="Calibri"/>
                  <a:ea typeface="Calibri"/>
                  <a:cs typeface="Calibri"/>
                  <a:sym typeface="Calibri"/>
                </a:endParaRPr>
              </a:p>
            </p:txBody>
          </p:sp>
          <p:sp>
            <p:nvSpPr>
              <p:cNvPr id="1031" name="Google Shape;75;p2">
                <a:extLst>
                  <a:ext uri="{FF2B5EF4-FFF2-40B4-BE49-F238E27FC236}">
                    <a16:creationId xmlns:a16="http://schemas.microsoft.com/office/drawing/2014/main" id="{C8E47459-5339-BBC1-4405-F94FB3B7213F}"/>
                  </a:ext>
                </a:extLst>
              </p:cNvPr>
              <p:cNvSpPr/>
              <p:nvPr/>
            </p:nvSpPr>
            <p:spPr>
              <a:xfrm>
                <a:off x="6227545" y="582329"/>
                <a:ext cx="1544855" cy="2375474"/>
              </a:xfrm>
              <a:custGeom>
                <a:avLst/>
                <a:gdLst/>
                <a:ahLst/>
                <a:cxnLst/>
                <a:rect l="l" t="t" r="r" b="b"/>
                <a:pathLst>
                  <a:path w="1544855" h="2346147" extrusionOk="0">
                    <a:moveTo>
                      <a:pt x="546245" y="0"/>
                    </a:moveTo>
                    <a:lnTo>
                      <a:pt x="998610" y="0"/>
                    </a:lnTo>
                    <a:cubicBezTo>
                      <a:pt x="1300293" y="0"/>
                      <a:pt x="1544855" y="244562"/>
                      <a:pt x="1544855" y="546245"/>
                    </a:cubicBezTo>
                    <a:lnTo>
                      <a:pt x="1544855" y="2346147"/>
                    </a:lnTo>
                    <a:lnTo>
                      <a:pt x="1271992" y="1987617"/>
                    </a:lnTo>
                    <a:lnTo>
                      <a:pt x="1016906" y="2343752"/>
                    </a:lnTo>
                    <a:lnTo>
                      <a:pt x="755493" y="1987617"/>
                    </a:lnTo>
                    <a:lnTo>
                      <a:pt x="494081" y="2300439"/>
                    </a:lnTo>
                    <a:lnTo>
                      <a:pt x="238995" y="1987617"/>
                    </a:lnTo>
                    <a:lnTo>
                      <a:pt x="0" y="2302833"/>
                    </a:lnTo>
                    <a:lnTo>
                      <a:pt x="0" y="546245"/>
                    </a:lnTo>
                    <a:cubicBezTo>
                      <a:pt x="0" y="244562"/>
                      <a:pt x="244562" y="0"/>
                      <a:pt x="546245" y="0"/>
                    </a:cubicBezTo>
                    <a:close/>
                  </a:path>
                </a:pathLst>
              </a:custGeom>
              <a:solidFill>
                <a:srgbClr val="EFB436"/>
              </a:solidFill>
              <a:ln w="38100"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FFFFFF"/>
                  </a:solidFill>
                  <a:effectLst/>
                  <a:uLnTx/>
                  <a:uFillTx/>
                  <a:latin typeface="Calibri"/>
                  <a:ea typeface="Calibri"/>
                  <a:cs typeface="Calibri"/>
                  <a:sym typeface="Calibri"/>
                </a:endParaRPr>
              </a:p>
            </p:txBody>
          </p:sp>
          <p:sp>
            <p:nvSpPr>
              <p:cNvPr id="1033" name="Google Shape;76;p2">
                <a:extLst>
                  <a:ext uri="{FF2B5EF4-FFF2-40B4-BE49-F238E27FC236}">
                    <a16:creationId xmlns:a16="http://schemas.microsoft.com/office/drawing/2014/main" id="{80F19D51-3D25-517B-EB99-7F064DA2E34A}"/>
                  </a:ext>
                </a:extLst>
              </p:cNvPr>
              <p:cNvSpPr/>
              <p:nvPr/>
            </p:nvSpPr>
            <p:spPr>
              <a:xfrm>
                <a:off x="6501911" y="580726"/>
                <a:ext cx="1013174" cy="2375012"/>
              </a:xfrm>
              <a:custGeom>
                <a:avLst/>
                <a:gdLst/>
                <a:ahLst/>
                <a:cxnLst/>
                <a:rect l="l" t="t" r="r" b="b"/>
                <a:pathLst>
                  <a:path w="1013174" h="2375012" extrusionOk="0">
                    <a:moveTo>
                      <a:pt x="618189" y="0"/>
                    </a:moveTo>
                    <a:lnTo>
                      <a:pt x="722641" y="0"/>
                    </a:lnTo>
                    <a:cubicBezTo>
                      <a:pt x="798062" y="0"/>
                      <a:pt x="869913" y="15489"/>
                      <a:pt x="935264" y="43499"/>
                    </a:cubicBezTo>
                    <a:lnTo>
                      <a:pt x="1013174" y="86351"/>
                    </a:lnTo>
                    <a:lnTo>
                      <a:pt x="976198" y="2042175"/>
                    </a:lnTo>
                    <a:lnTo>
                      <a:pt x="740937" y="2375012"/>
                    </a:lnTo>
                    <a:lnTo>
                      <a:pt x="661003" y="2264663"/>
                    </a:lnTo>
                    <a:close/>
                    <a:moveTo>
                      <a:pt x="270276" y="0"/>
                    </a:moveTo>
                    <a:lnTo>
                      <a:pt x="345974" y="0"/>
                    </a:lnTo>
                    <a:lnTo>
                      <a:pt x="386192" y="2127303"/>
                    </a:lnTo>
                    <a:lnTo>
                      <a:pt x="218112" y="2331121"/>
                    </a:lnTo>
                    <a:lnTo>
                      <a:pt x="0" y="2060074"/>
                    </a:lnTo>
                    <a:lnTo>
                      <a:pt x="37919" y="54353"/>
                    </a:lnTo>
                    <a:lnTo>
                      <a:pt x="57653" y="43499"/>
                    </a:lnTo>
                    <a:cubicBezTo>
                      <a:pt x="123005" y="15489"/>
                      <a:pt x="194855" y="0"/>
                      <a:pt x="270276" y="0"/>
                    </a:cubicBezTo>
                    <a:close/>
                  </a:path>
                </a:pathLst>
              </a:custGeom>
              <a:solidFill>
                <a:srgbClr val="FFFFFF">
                  <a:alpha val="27450"/>
                </a:srgbClr>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FFFFFF"/>
                  </a:solidFill>
                  <a:effectLst/>
                  <a:uLnTx/>
                  <a:uFillTx/>
                  <a:latin typeface="Calibri"/>
                  <a:ea typeface="Calibri"/>
                  <a:cs typeface="Calibri"/>
                  <a:sym typeface="Calibri"/>
                </a:endParaRPr>
              </a:p>
            </p:txBody>
          </p:sp>
          <p:sp>
            <p:nvSpPr>
              <p:cNvPr id="1034" name="Google Shape;77;p2">
                <a:extLst>
                  <a:ext uri="{FF2B5EF4-FFF2-40B4-BE49-F238E27FC236}">
                    <a16:creationId xmlns:a16="http://schemas.microsoft.com/office/drawing/2014/main" id="{5B1CDE40-9892-02FD-280E-1ACAFB3500AA}"/>
                  </a:ext>
                </a:extLst>
              </p:cNvPr>
              <p:cNvSpPr/>
              <p:nvPr/>
            </p:nvSpPr>
            <p:spPr>
              <a:xfrm>
                <a:off x="6230753" y="556661"/>
                <a:ext cx="1544855" cy="555056"/>
              </a:xfrm>
              <a:custGeom>
                <a:avLst/>
                <a:gdLst/>
                <a:ahLst/>
                <a:cxnLst/>
                <a:rect l="l" t="t" r="r" b="b"/>
                <a:pathLst>
                  <a:path w="1544855" h="555056" extrusionOk="0">
                    <a:moveTo>
                      <a:pt x="546245" y="0"/>
                    </a:moveTo>
                    <a:lnTo>
                      <a:pt x="998610" y="0"/>
                    </a:lnTo>
                    <a:cubicBezTo>
                      <a:pt x="1300293" y="0"/>
                      <a:pt x="1544855" y="244562"/>
                      <a:pt x="1544855" y="546245"/>
                    </a:cubicBezTo>
                    <a:lnTo>
                      <a:pt x="1544855" y="555056"/>
                    </a:lnTo>
                    <a:lnTo>
                      <a:pt x="0" y="555056"/>
                    </a:lnTo>
                    <a:lnTo>
                      <a:pt x="0" y="546245"/>
                    </a:lnTo>
                    <a:cubicBezTo>
                      <a:pt x="0" y="244562"/>
                      <a:pt x="244562" y="0"/>
                      <a:pt x="546245" y="0"/>
                    </a:cubicBezTo>
                    <a:close/>
                  </a:path>
                </a:pathLst>
              </a:custGeom>
              <a:solidFill>
                <a:srgbClr val="E3607D"/>
              </a:solidFill>
              <a:ln w="38100"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FFFFFF"/>
                  </a:solidFill>
                  <a:effectLst/>
                  <a:uLnTx/>
                  <a:uFillTx/>
                  <a:latin typeface="Calibri"/>
                  <a:ea typeface="Calibri"/>
                  <a:cs typeface="Calibri"/>
                  <a:sym typeface="Calibri"/>
                </a:endParaRPr>
              </a:p>
            </p:txBody>
          </p:sp>
          <p:sp>
            <p:nvSpPr>
              <p:cNvPr id="1035" name="Google Shape;78;p2">
                <a:extLst>
                  <a:ext uri="{FF2B5EF4-FFF2-40B4-BE49-F238E27FC236}">
                    <a16:creationId xmlns:a16="http://schemas.microsoft.com/office/drawing/2014/main" id="{25F6F83C-5A5D-55FA-FE4F-67BAA10542CF}"/>
                  </a:ext>
                </a:extLst>
              </p:cNvPr>
              <p:cNvSpPr/>
              <p:nvPr/>
            </p:nvSpPr>
            <p:spPr>
              <a:xfrm>
                <a:off x="6765353" y="3234088"/>
                <a:ext cx="499017" cy="248653"/>
              </a:xfrm>
              <a:custGeom>
                <a:avLst/>
                <a:gdLst/>
                <a:ahLst/>
                <a:cxnLst/>
                <a:rect l="l" t="t" r="r" b="b"/>
                <a:pathLst>
                  <a:path w="499017" h="248653" extrusionOk="0">
                    <a:moveTo>
                      <a:pt x="249058" y="0"/>
                    </a:moveTo>
                    <a:cubicBezTo>
                      <a:pt x="311852" y="0"/>
                      <a:pt x="371674" y="12726"/>
                      <a:pt x="426085" y="35740"/>
                    </a:cubicBezTo>
                    <a:lnTo>
                      <a:pt x="499017" y="75327"/>
                    </a:lnTo>
                    <a:lnTo>
                      <a:pt x="249860" y="248653"/>
                    </a:lnTo>
                    <a:lnTo>
                      <a:pt x="0" y="74838"/>
                    </a:lnTo>
                    <a:lnTo>
                      <a:pt x="72032" y="35740"/>
                    </a:lnTo>
                    <a:cubicBezTo>
                      <a:pt x="126443" y="12726"/>
                      <a:pt x="186264" y="0"/>
                      <a:pt x="249058" y="0"/>
                    </a:cubicBezTo>
                    <a:close/>
                  </a:path>
                </a:pathLst>
              </a:custGeom>
              <a:solidFill>
                <a:srgbClr val="000000"/>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FFFFFF"/>
                  </a:solidFill>
                  <a:effectLst/>
                  <a:uLnTx/>
                  <a:uFillTx/>
                  <a:latin typeface="Calibri"/>
                  <a:ea typeface="Calibri"/>
                  <a:cs typeface="Calibri"/>
                  <a:sym typeface="Calibri"/>
                </a:endParaRPr>
              </a:p>
            </p:txBody>
          </p:sp>
          <p:sp>
            <p:nvSpPr>
              <p:cNvPr id="1036" name="Google Shape;79;p2">
                <a:extLst>
                  <a:ext uri="{FF2B5EF4-FFF2-40B4-BE49-F238E27FC236}">
                    <a16:creationId xmlns:a16="http://schemas.microsoft.com/office/drawing/2014/main" id="{B2D7F072-54A1-EE17-4A7E-DE99ECD3194D}"/>
                  </a:ext>
                </a:extLst>
              </p:cNvPr>
              <p:cNvSpPr/>
              <p:nvPr/>
            </p:nvSpPr>
            <p:spPr>
              <a:xfrm>
                <a:off x="6208295" y="1063591"/>
                <a:ext cx="1597800" cy="375300"/>
              </a:xfrm>
              <a:prstGeom prst="roundRect">
                <a:avLst>
                  <a:gd name="adj" fmla="val 16667"/>
                </a:avLst>
              </a:prstGeom>
              <a:solidFill>
                <a:srgbClr val="A8BFD6"/>
              </a:solidFill>
              <a:ln w="38100"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FFFFFF"/>
                  </a:solidFill>
                  <a:effectLst/>
                  <a:uLnTx/>
                  <a:uFillTx/>
                  <a:latin typeface="Calibri"/>
                  <a:ea typeface="Calibri"/>
                  <a:cs typeface="Calibri"/>
                  <a:sym typeface="Calibri"/>
                </a:endParaRPr>
              </a:p>
            </p:txBody>
          </p:sp>
          <p:sp>
            <p:nvSpPr>
              <p:cNvPr id="1037" name="Google Shape;80;p2">
                <a:extLst>
                  <a:ext uri="{FF2B5EF4-FFF2-40B4-BE49-F238E27FC236}">
                    <a16:creationId xmlns:a16="http://schemas.microsoft.com/office/drawing/2014/main" id="{43597B7A-9ECC-154E-11DE-278C741B863E}"/>
                  </a:ext>
                </a:extLst>
              </p:cNvPr>
              <p:cNvSpPr/>
              <p:nvPr/>
            </p:nvSpPr>
            <p:spPr>
              <a:xfrm flipH="1">
                <a:off x="6994360" y="550435"/>
                <a:ext cx="774832" cy="512039"/>
              </a:xfrm>
              <a:custGeom>
                <a:avLst/>
                <a:gdLst/>
                <a:ahLst/>
                <a:cxnLst/>
                <a:rect l="l" t="t" r="r" b="b"/>
                <a:pathLst>
                  <a:path w="774832" h="555056" extrusionOk="0">
                    <a:moveTo>
                      <a:pt x="546245" y="0"/>
                    </a:moveTo>
                    <a:lnTo>
                      <a:pt x="774832" y="0"/>
                    </a:lnTo>
                    <a:lnTo>
                      <a:pt x="774832" y="555056"/>
                    </a:lnTo>
                    <a:lnTo>
                      <a:pt x="0" y="555056"/>
                    </a:lnTo>
                    <a:lnTo>
                      <a:pt x="0" y="546245"/>
                    </a:lnTo>
                    <a:cubicBezTo>
                      <a:pt x="0" y="244562"/>
                      <a:pt x="244562" y="0"/>
                      <a:pt x="546245" y="0"/>
                    </a:cubicBezTo>
                    <a:close/>
                  </a:path>
                </a:pathLst>
              </a:custGeom>
              <a:solidFill>
                <a:srgbClr val="FFFFFF">
                  <a:alpha val="27450"/>
                </a:srgbClr>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FFFFFF"/>
                  </a:solidFill>
                  <a:effectLst/>
                  <a:uLnTx/>
                  <a:uFillTx/>
                  <a:latin typeface="Calibri"/>
                  <a:ea typeface="Calibri"/>
                  <a:cs typeface="Calibri"/>
                  <a:sym typeface="Calibri"/>
                </a:endParaRPr>
              </a:p>
            </p:txBody>
          </p:sp>
          <p:sp>
            <p:nvSpPr>
              <p:cNvPr id="1038" name="Google Shape;81;p2">
                <a:extLst>
                  <a:ext uri="{FF2B5EF4-FFF2-40B4-BE49-F238E27FC236}">
                    <a16:creationId xmlns:a16="http://schemas.microsoft.com/office/drawing/2014/main" id="{5E212D2C-637E-3C96-C83B-2F306FA75FFD}"/>
                  </a:ext>
                </a:extLst>
              </p:cNvPr>
              <p:cNvSpPr/>
              <p:nvPr/>
            </p:nvSpPr>
            <p:spPr>
              <a:xfrm flipH="1">
                <a:off x="6993134" y="1066800"/>
                <a:ext cx="824184" cy="375385"/>
              </a:xfrm>
              <a:custGeom>
                <a:avLst/>
                <a:gdLst/>
                <a:ahLst/>
                <a:cxnLst/>
                <a:rect l="l" t="t" r="r" b="b"/>
                <a:pathLst>
                  <a:path w="792485" h="375385" extrusionOk="0">
                    <a:moveTo>
                      <a:pt x="62565" y="0"/>
                    </a:moveTo>
                    <a:lnTo>
                      <a:pt x="792485" y="0"/>
                    </a:lnTo>
                    <a:lnTo>
                      <a:pt x="792485" y="375385"/>
                    </a:lnTo>
                    <a:lnTo>
                      <a:pt x="62565" y="375385"/>
                    </a:lnTo>
                    <a:cubicBezTo>
                      <a:pt x="28011" y="375385"/>
                      <a:pt x="0" y="347374"/>
                      <a:pt x="0" y="312820"/>
                    </a:cubicBezTo>
                    <a:lnTo>
                      <a:pt x="0" y="62565"/>
                    </a:lnTo>
                    <a:cubicBezTo>
                      <a:pt x="0" y="28011"/>
                      <a:pt x="28011" y="0"/>
                      <a:pt x="62565" y="0"/>
                    </a:cubicBezTo>
                    <a:close/>
                  </a:path>
                </a:pathLst>
              </a:custGeom>
              <a:solidFill>
                <a:srgbClr val="FFFFFF">
                  <a:alpha val="27450"/>
                </a:srgbClr>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FFFFFF"/>
                  </a:solidFill>
                  <a:effectLst/>
                  <a:uLnTx/>
                  <a:uFillTx/>
                  <a:latin typeface="Calibri"/>
                  <a:ea typeface="Calibri"/>
                  <a:cs typeface="Calibri"/>
                  <a:sym typeface="Calibri"/>
                </a:endParaRPr>
              </a:p>
            </p:txBody>
          </p:sp>
        </p:grpSp>
        <p:sp>
          <p:nvSpPr>
            <p:cNvPr id="25" name="Google Shape;82;p2">
              <a:extLst>
                <a:ext uri="{FF2B5EF4-FFF2-40B4-BE49-F238E27FC236}">
                  <a16:creationId xmlns:a16="http://schemas.microsoft.com/office/drawing/2014/main" id="{D15A8A5B-D8A1-4F67-3660-5B1B814C835A}"/>
                </a:ext>
              </a:extLst>
            </p:cNvPr>
            <p:cNvSpPr/>
            <p:nvPr/>
          </p:nvSpPr>
          <p:spPr>
            <a:xfrm>
              <a:off x="7382576" y="3113772"/>
              <a:ext cx="67500" cy="540000"/>
            </a:xfrm>
            <a:prstGeom prst="roundRect">
              <a:avLst>
                <a:gd name="adj" fmla="val 50000"/>
              </a:avLst>
            </a:prstGeom>
            <a:solidFill>
              <a:srgbClr val="FFFFFF">
                <a:alpha val="37650"/>
              </a:srgbClr>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FFFFFF"/>
                </a:solidFill>
                <a:effectLst/>
                <a:uLnTx/>
                <a:uFillTx/>
                <a:latin typeface="Calibri"/>
                <a:ea typeface="Calibri"/>
                <a:cs typeface="Calibri"/>
                <a:sym typeface="Calibri"/>
              </a:endParaRPr>
            </a:p>
          </p:txBody>
        </p:sp>
        <p:sp>
          <p:nvSpPr>
            <p:cNvPr id="29" name="Google Shape;83;p2">
              <a:extLst>
                <a:ext uri="{FF2B5EF4-FFF2-40B4-BE49-F238E27FC236}">
                  <a16:creationId xmlns:a16="http://schemas.microsoft.com/office/drawing/2014/main" id="{7DFB33B8-150F-EB2E-D1D7-845AC95CE7D2}"/>
                </a:ext>
              </a:extLst>
            </p:cNvPr>
            <p:cNvSpPr/>
            <p:nvPr/>
          </p:nvSpPr>
          <p:spPr>
            <a:xfrm>
              <a:off x="7376159" y="2890787"/>
              <a:ext cx="67500" cy="144000"/>
            </a:xfrm>
            <a:prstGeom prst="roundRect">
              <a:avLst>
                <a:gd name="adj" fmla="val 50000"/>
              </a:avLst>
            </a:prstGeom>
            <a:solidFill>
              <a:srgbClr val="FFFFFF">
                <a:alpha val="37650"/>
              </a:srgbClr>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FFFFFF"/>
                </a:solidFill>
                <a:effectLst/>
                <a:uLnTx/>
                <a:uFillTx/>
                <a:latin typeface="Calibri"/>
                <a:ea typeface="Calibri"/>
                <a:cs typeface="Calibri"/>
                <a:sym typeface="Calibri"/>
              </a:endParaRPr>
            </a:p>
          </p:txBody>
        </p:sp>
        <p:sp>
          <p:nvSpPr>
            <p:cNvPr id="30" name="Google Shape;84;p2">
              <a:extLst>
                <a:ext uri="{FF2B5EF4-FFF2-40B4-BE49-F238E27FC236}">
                  <a16:creationId xmlns:a16="http://schemas.microsoft.com/office/drawing/2014/main" id="{DA8F1E7F-BEDB-86B8-7ABE-BEE3128B3C16}"/>
                </a:ext>
              </a:extLst>
            </p:cNvPr>
            <p:cNvSpPr/>
            <p:nvPr/>
          </p:nvSpPr>
          <p:spPr>
            <a:xfrm>
              <a:off x="6731266" y="2457649"/>
              <a:ext cx="67500" cy="432000"/>
            </a:xfrm>
            <a:prstGeom prst="roundRect">
              <a:avLst>
                <a:gd name="adj" fmla="val 50000"/>
              </a:avLst>
            </a:prstGeom>
            <a:solidFill>
              <a:srgbClr val="FFFFFF">
                <a:alpha val="37650"/>
              </a:srgbClr>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FFFFFF"/>
                </a:solidFill>
                <a:effectLst/>
                <a:uLnTx/>
                <a:uFillTx/>
                <a:latin typeface="Calibri"/>
                <a:ea typeface="Calibri"/>
                <a:cs typeface="Calibri"/>
                <a:sym typeface="Calibri"/>
              </a:endParaRPr>
            </a:p>
          </p:txBody>
        </p:sp>
        <p:sp>
          <p:nvSpPr>
            <p:cNvPr id="31" name="Google Shape;85;p2">
              <a:extLst>
                <a:ext uri="{FF2B5EF4-FFF2-40B4-BE49-F238E27FC236}">
                  <a16:creationId xmlns:a16="http://schemas.microsoft.com/office/drawing/2014/main" id="{328B54CA-D5EF-C3A3-9137-AF07D4159DA0}"/>
                </a:ext>
              </a:extLst>
            </p:cNvPr>
            <p:cNvSpPr/>
            <p:nvPr/>
          </p:nvSpPr>
          <p:spPr>
            <a:xfrm>
              <a:off x="6734474" y="2956560"/>
              <a:ext cx="67500" cy="108000"/>
            </a:xfrm>
            <a:prstGeom prst="roundRect">
              <a:avLst>
                <a:gd name="adj" fmla="val 50000"/>
              </a:avLst>
            </a:prstGeom>
            <a:solidFill>
              <a:srgbClr val="FFFFFF">
                <a:alpha val="37650"/>
              </a:srgbClr>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FFFFFF"/>
                </a:solidFill>
                <a:effectLst/>
                <a:uLnTx/>
                <a:uFillTx/>
                <a:latin typeface="Calibri"/>
                <a:ea typeface="Calibri"/>
                <a:cs typeface="Calibri"/>
                <a:sym typeface="Calibri"/>
              </a:endParaRPr>
            </a:p>
          </p:txBody>
        </p:sp>
        <p:sp>
          <p:nvSpPr>
            <p:cNvPr id="1024" name="Google Shape;86;p2">
              <a:extLst>
                <a:ext uri="{FF2B5EF4-FFF2-40B4-BE49-F238E27FC236}">
                  <a16:creationId xmlns:a16="http://schemas.microsoft.com/office/drawing/2014/main" id="{8989BE70-8D4F-8158-D6EA-5C4EB6BC9D13}"/>
                </a:ext>
              </a:extLst>
            </p:cNvPr>
            <p:cNvSpPr/>
            <p:nvPr/>
          </p:nvSpPr>
          <p:spPr>
            <a:xfrm rot="3200062">
              <a:off x="7093647" y="3970895"/>
              <a:ext cx="67320" cy="324003"/>
            </a:xfrm>
            <a:prstGeom prst="roundRect">
              <a:avLst>
                <a:gd name="adj" fmla="val 50000"/>
              </a:avLst>
            </a:prstGeom>
            <a:solidFill>
              <a:srgbClr val="FFFFFF">
                <a:alpha val="37650"/>
              </a:srgbClr>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FFFFFF"/>
                </a:solidFill>
                <a:effectLst/>
                <a:uLnTx/>
                <a:uFillTx/>
                <a:latin typeface="Calibri"/>
                <a:ea typeface="Calibri"/>
                <a:cs typeface="Calibri"/>
                <a:sym typeface="Calibri"/>
              </a:endParaRPr>
            </a:p>
          </p:txBody>
        </p:sp>
        <p:sp>
          <p:nvSpPr>
            <p:cNvPr id="1025" name="Google Shape;87;p2">
              <a:extLst>
                <a:ext uri="{FF2B5EF4-FFF2-40B4-BE49-F238E27FC236}">
                  <a16:creationId xmlns:a16="http://schemas.microsoft.com/office/drawing/2014/main" id="{5616FFEB-52AF-A0BA-A525-0ACC38B55E0C}"/>
                </a:ext>
              </a:extLst>
            </p:cNvPr>
            <p:cNvSpPr/>
            <p:nvPr/>
          </p:nvSpPr>
          <p:spPr>
            <a:xfrm rot="5400000">
              <a:off x="6680505" y="1450126"/>
              <a:ext cx="97200" cy="1595700"/>
            </a:xfrm>
            <a:prstGeom prst="roundRect">
              <a:avLst>
                <a:gd name="adj" fmla="val 50000"/>
              </a:avLst>
            </a:prstGeom>
            <a:solidFill>
              <a:srgbClr val="FFFFFF">
                <a:alpha val="37650"/>
              </a:srgbClr>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FFFFFF"/>
                </a:solidFill>
                <a:effectLst/>
                <a:uLnTx/>
                <a:uFillTx/>
                <a:latin typeface="Calibri"/>
                <a:ea typeface="Calibri"/>
                <a:cs typeface="Calibri"/>
                <a:sym typeface="Calibri"/>
              </a:endParaRPr>
            </a:p>
          </p:txBody>
        </p:sp>
        <p:sp>
          <p:nvSpPr>
            <p:cNvPr id="1026" name="Google Shape;88;p2">
              <a:extLst>
                <a:ext uri="{FF2B5EF4-FFF2-40B4-BE49-F238E27FC236}">
                  <a16:creationId xmlns:a16="http://schemas.microsoft.com/office/drawing/2014/main" id="{BE7216BC-D2F7-3EB9-7538-0AE1CC030169}"/>
                </a:ext>
              </a:extLst>
            </p:cNvPr>
            <p:cNvSpPr/>
            <p:nvPr/>
          </p:nvSpPr>
          <p:spPr>
            <a:xfrm rot="3484535">
              <a:off x="6838763" y="4268957"/>
              <a:ext cx="67511" cy="107961"/>
            </a:xfrm>
            <a:prstGeom prst="roundRect">
              <a:avLst>
                <a:gd name="adj" fmla="val 50000"/>
              </a:avLst>
            </a:prstGeom>
            <a:solidFill>
              <a:srgbClr val="FFFFFF">
                <a:alpha val="37650"/>
              </a:srgbClr>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FFFFFF"/>
                </a:solidFill>
                <a:effectLst/>
                <a:uLnTx/>
                <a:uFillTx/>
                <a:latin typeface="Calibri"/>
                <a:ea typeface="Calibri"/>
                <a:cs typeface="Calibri"/>
                <a:sym typeface="Calibri"/>
              </a:endParaRPr>
            </a:p>
          </p:txBody>
        </p:sp>
        <p:sp>
          <p:nvSpPr>
            <p:cNvPr id="1027" name="Google Shape;89;p2">
              <a:extLst>
                <a:ext uri="{FF2B5EF4-FFF2-40B4-BE49-F238E27FC236}">
                  <a16:creationId xmlns:a16="http://schemas.microsoft.com/office/drawing/2014/main" id="{E25FBDD8-1B03-6C22-F678-A0C4AE93C8CD}"/>
                </a:ext>
              </a:extLst>
            </p:cNvPr>
            <p:cNvSpPr/>
            <p:nvPr/>
          </p:nvSpPr>
          <p:spPr>
            <a:xfrm rot="-1504720">
              <a:off x="7344127" y="1872139"/>
              <a:ext cx="67239" cy="108035"/>
            </a:xfrm>
            <a:prstGeom prst="roundRect">
              <a:avLst>
                <a:gd name="adj" fmla="val 50000"/>
              </a:avLst>
            </a:prstGeom>
            <a:solidFill>
              <a:srgbClr val="FFFFFF">
                <a:alpha val="37650"/>
              </a:srgbClr>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FFFFFF"/>
                </a:solidFill>
                <a:effectLst/>
                <a:uLnTx/>
                <a:uFillTx/>
                <a:latin typeface="Calibri"/>
                <a:ea typeface="Calibri"/>
                <a:cs typeface="Calibri"/>
                <a:sym typeface="Calibri"/>
              </a:endParaRPr>
            </a:p>
          </p:txBody>
        </p:sp>
        <p:sp>
          <p:nvSpPr>
            <p:cNvPr id="1028" name="Google Shape;90;p2">
              <a:extLst>
                <a:ext uri="{FF2B5EF4-FFF2-40B4-BE49-F238E27FC236}">
                  <a16:creationId xmlns:a16="http://schemas.microsoft.com/office/drawing/2014/main" id="{28B1C529-2285-12FF-FF47-33E786F7192D}"/>
                </a:ext>
              </a:extLst>
            </p:cNvPr>
            <p:cNvSpPr/>
            <p:nvPr/>
          </p:nvSpPr>
          <p:spPr>
            <a:xfrm rot="-3012820">
              <a:off x="7177533" y="1614475"/>
              <a:ext cx="114388" cy="226856"/>
            </a:xfrm>
            <a:prstGeom prst="roundRect">
              <a:avLst>
                <a:gd name="adj" fmla="val 50000"/>
              </a:avLst>
            </a:prstGeom>
            <a:solidFill>
              <a:srgbClr val="FFFFFF">
                <a:alpha val="37650"/>
              </a:srgbClr>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FFFFFF"/>
                </a:solidFill>
                <a:effectLst/>
                <a:uLnTx/>
                <a:uFillTx/>
                <a:latin typeface="Calibri"/>
                <a:ea typeface="Calibri"/>
                <a:cs typeface="Calibri"/>
                <a:sym typeface="Calibri"/>
              </a:endParaRPr>
            </a:p>
          </p:txBody>
        </p:sp>
      </p:grpSp>
      <p:pic>
        <p:nvPicPr>
          <p:cNvPr id="10" name="Picture 9">
            <a:extLst>
              <a:ext uri="{FF2B5EF4-FFF2-40B4-BE49-F238E27FC236}">
                <a16:creationId xmlns:a16="http://schemas.microsoft.com/office/drawing/2014/main" id="{0C7BF3BD-8F86-DADA-455C-872030255A40}"/>
              </a:ext>
            </a:extLst>
          </p:cNvPr>
          <p:cNvPicPr>
            <a:picLocks noChangeAspect="1"/>
          </p:cNvPicPr>
          <p:nvPr/>
        </p:nvPicPr>
        <p:blipFill>
          <a:blip r:embed="rId5"/>
          <a:stretch>
            <a:fillRect/>
          </a:stretch>
        </p:blipFill>
        <p:spPr>
          <a:xfrm>
            <a:off x="2995082" y="2059622"/>
            <a:ext cx="7840136" cy="1481456"/>
          </a:xfrm>
          <a:prstGeom prst="rect">
            <a:avLst/>
          </a:prstGeom>
        </p:spPr>
      </p:pic>
    </p:spTree>
    <p:extLst>
      <p:ext uri="{BB962C8B-B14F-4D97-AF65-F5344CB8AC3E}">
        <p14:creationId xmlns:p14="http://schemas.microsoft.com/office/powerpoint/2010/main" val="1525834534"/>
      </p:ext>
    </p:extLst>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p:cTn id="7" dur="500" fill="hold"/>
                                        <p:tgtEl>
                                          <p:spTgt spid="22"/>
                                        </p:tgtEl>
                                        <p:attrNameLst>
                                          <p:attrName>ppt_w</p:attrName>
                                        </p:attrNameLst>
                                      </p:cBhvr>
                                      <p:tavLst>
                                        <p:tav tm="0">
                                          <p:val>
                                            <p:fltVal val="0"/>
                                          </p:val>
                                        </p:tav>
                                        <p:tav tm="100000">
                                          <p:val>
                                            <p:strVal val="#ppt_w"/>
                                          </p:val>
                                        </p:tav>
                                      </p:tavLst>
                                    </p:anim>
                                    <p:anim calcmode="lin" valueType="num">
                                      <p:cBhvr>
                                        <p:cTn id="8" dur="500" fill="hold"/>
                                        <p:tgtEl>
                                          <p:spTgt spid="22"/>
                                        </p:tgtEl>
                                        <p:attrNameLst>
                                          <p:attrName>ppt_h</p:attrName>
                                        </p:attrNameLst>
                                      </p:cBhvr>
                                      <p:tavLst>
                                        <p:tav tm="0">
                                          <p:val>
                                            <p:fltVal val="0"/>
                                          </p:val>
                                        </p:tav>
                                        <p:tav tm="100000">
                                          <p:val>
                                            <p:strVal val="#ppt_h"/>
                                          </p:val>
                                        </p:tav>
                                      </p:tavLst>
                                    </p:anim>
                                    <p:animEffect transition="in" filter="fade">
                                      <p:cBhvr>
                                        <p:cTn id="9" dur="500"/>
                                        <p:tgtEl>
                                          <p:spTgt spid="22"/>
                                        </p:tgtEl>
                                      </p:cBhvr>
                                    </p:animEffect>
                                  </p:childTnLst>
                                </p:cTn>
                              </p:par>
                              <p:par>
                                <p:cTn id="10" presetID="53" presetClass="entr" presetSubtype="16" fill="hold" nodeType="withEffect">
                                  <p:stCondLst>
                                    <p:cond delay="0"/>
                                  </p:stCondLst>
                                  <p:childTnLst>
                                    <p:set>
                                      <p:cBhvr>
                                        <p:cTn id="11" dur="1" fill="hold">
                                          <p:stCondLst>
                                            <p:cond delay="0"/>
                                          </p:stCondLst>
                                        </p:cTn>
                                        <p:tgtEl>
                                          <p:spTgt spid="23"/>
                                        </p:tgtEl>
                                        <p:attrNameLst>
                                          <p:attrName>style.visibility</p:attrName>
                                        </p:attrNameLst>
                                      </p:cBhvr>
                                      <p:to>
                                        <p:strVal val="visible"/>
                                      </p:to>
                                    </p:set>
                                    <p:anim calcmode="lin" valueType="num">
                                      <p:cBhvr>
                                        <p:cTn id="12" dur="500" fill="hold"/>
                                        <p:tgtEl>
                                          <p:spTgt spid="23"/>
                                        </p:tgtEl>
                                        <p:attrNameLst>
                                          <p:attrName>ppt_w</p:attrName>
                                        </p:attrNameLst>
                                      </p:cBhvr>
                                      <p:tavLst>
                                        <p:tav tm="0">
                                          <p:val>
                                            <p:fltVal val="0"/>
                                          </p:val>
                                        </p:tav>
                                        <p:tav tm="100000">
                                          <p:val>
                                            <p:strVal val="#ppt_w"/>
                                          </p:val>
                                        </p:tav>
                                      </p:tavLst>
                                    </p:anim>
                                    <p:anim calcmode="lin" valueType="num">
                                      <p:cBhvr>
                                        <p:cTn id="13" dur="500" fill="hold"/>
                                        <p:tgtEl>
                                          <p:spTgt spid="23"/>
                                        </p:tgtEl>
                                        <p:attrNameLst>
                                          <p:attrName>ppt_h</p:attrName>
                                        </p:attrNameLst>
                                      </p:cBhvr>
                                      <p:tavLst>
                                        <p:tav tm="0">
                                          <p:val>
                                            <p:fltVal val="0"/>
                                          </p:val>
                                        </p:tav>
                                        <p:tav tm="100000">
                                          <p:val>
                                            <p:strVal val="#ppt_h"/>
                                          </p:val>
                                        </p:tav>
                                      </p:tavLst>
                                    </p:anim>
                                    <p:animEffect transition="in" filter="fade">
                                      <p:cBhvr>
                                        <p:cTn id="14" dur="500"/>
                                        <p:tgtEl>
                                          <p:spTgt spid="23"/>
                                        </p:tgtEl>
                                      </p:cBhvr>
                                    </p:animEffect>
                                  </p:childTnLst>
                                </p:cTn>
                              </p:par>
                            </p:childTnLst>
                          </p:cTn>
                        </p:par>
                      </p:childTnLst>
                    </p:cTn>
                  </p:par>
                  <p:par>
                    <p:cTn id="15" fill="hold">
                      <p:stCondLst>
                        <p:cond delay="indefinite"/>
                      </p:stCondLst>
                      <p:childTnLst>
                        <p:par>
                          <p:cTn id="16" fill="hold">
                            <p:stCondLst>
                              <p:cond delay="0"/>
                            </p:stCondLst>
                            <p:childTnLst>
                              <p:par>
                                <p:cTn id="17" presetID="16" presetClass="entr" presetSubtype="21" fill="hold" nodeType="click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barn(inVertical)">
                                      <p:cBhvr>
                                        <p:cTn id="19"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090"/>
        <p:cNvGrpSpPr/>
        <p:nvPr/>
      </p:nvGrpSpPr>
      <p:grpSpPr>
        <a:xfrm>
          <a:off x="0" y="0"/>
          <a:ext cx="0" cy="0"/>
          <a:chOff x="0" y="0"/>
          <a:chExt cx="0" cy="0"/>
        </a:xfrm>
      </p:grpSpPr>
      <p:grpSp>
        <p:nvGrpSpPr>
          <p:cNvPr id="1093" name="Google Shape;1093;p41"/>
          <p:cNvGrpSpPr/>
          <p:nvPr/>
        </p:nvGrpSpPr>
        <p:grpSpPr>
          <a:xfrm>
            <a:off x="0" y="2987139"/>
            <a:ext cx="3363685" cy="3879016"/>
            <a:chOff x="1279628" y="1309145"/>
            <a:chExt cx="2193598" cy="2529666"/>
          </a:xfrm>
        </p:grpSpPr>
        <p:sp>
          <p:nvSpPr>
            <p:cNvPr id="1094" name="Google Shape;1094;p41"/>
            <p:cNvSpPr/>
            <p:nvPr/>
          </p:nvSpPr>
          <p:spPr>
            <a:xfrm>
              <a:off x="1629260" y="1925208"/>
              <a:ext cx="1843965" cy="1909144"/>
            </a:xfrm>
            <a:custGeom>
              <a:avLst/>
              <a:gdLst/>
              <a:ahLst/>
              <a:cxnLst/>
              <a:rect l="l" t="t" r="r" b="b"/>
              <a:pathLst>
                <a:path w="50641" h="52431" extrusionOk="0">
                  <a:moveTo>
                    <a:pt x="4405" y="0"/>
                  </a:moveTo>
                  <a:cubicBezTo>
                    <a:pt x="4401" y="0"/>
                    <a:pt x="4398" y="0"/>
                    <a:pt x="4395" y="0"/>
                  </a:cubicBezTo>
                  <a:cubicBezTo>
                    <a:pt x="3771" y="27"/>
                    <a:pt x="4422" y="3526"/>
                    <a:pt x="4422" y="3526"/>
                  </a:cubicBezTo>
                  <a:cubicBezTo>
                    <a:pt x="4422" y="3526"/>
                    <a:pt x="3728" y="190"/>
                    <a:pt x="2949" y="190"/>
                  </a:cubicBezTo>
                  <a:cubicBezTo>
                    <a:pt x="2942" y="190"/>
                    <a:pt x="2936" y="190"/>
                    <a:pt x="2930" y="190"/>
                  </a:cubicBezTo>
                  <a:cubicBezTo>
                    <a:pt x="2496" y="217"/>
                    <a:pt x="2903" y="2903"/>
                    <a:pt x="3120" y="4042"/>
                  </a:cubicBezTo>
                  <a:cubicBezTo>
                    <a:pt x="2906" y="3055"/>
                    <a:pt x="2352" y="704"/>
                    <a:pt x="1869" y="704"/>
                  </a:cubicBezTo>
                  <a:cubicBezTo>
                    <a:pt x="1861" y="704"/>
                    <a:pt x="1853" y="704"/>
                    <a:pt x="1845" y="706"/>
                  </a:cubicBezTo>
                  <a:cubicBezTo>
                    <a:pt x="1330" y="814"/>
                    <a:pt x="1763" y="3526"/>
                    <a:pt x="1899" y="4638"/>
                  </a:cubicBezTo>
                  <a:cubicBezTo>
                    <a:pt x="1744" y="3758"/>
                    <a:pt x="1143" y="1640"/>
                    <a:pt x="522" y="1640"/>
                  </a:cubicBezTo>
                  <a:cubicBezTo>
                    <a:pt x="493" y="1640"/>
                    <a:pt x="464" y="1645"/>
                    <a:pt x="434" y="1655"/>
                  </a:cubicBezTo>
                  <a:cubicBezTo>
                    <a:pt x="0" y="1790"/>
                    <a:pt x="489" y="4774"/>
                    <a:pt x="1411" y="9087"/>
                  </a:cubicBezTo>
                  <a:cubicBezTo>
                    <a:pt x="1411" y="9087"/>
                    <a:pt x="3961" y="29294"/>
                    <a:pt x="13508" y="31817"/>
                  </a:cubicBezTo>
                  <a:lnTo>
                    <a:pt x="12884" y="51861"/>
                  </a:lnTo>
                  <a:lnTo>
                    <a:pt x="45541" y="52431"/>
                  </a:lnTo>
                  <a:cubicBezTo>
                    <a:pt x="45541" y="52431"/>
                    <a:pt x="50641" y="26582"/>
                    <a:pt x="29999" y="26365"/>
                  </a:cubicBezTo>
                  <a:lnTo>
                    <a:pt x="30189" y="21401"/>
                  </a:lnTo>
                  <a:lnTo>
                    <a:pt x="23842" y="21455"/>
                  </a:lnTo>
                  <a:lnTo>
                    <a:pt x="23408" y="25063"/>
                  </a:lnTo>
                  <a:cubicBezTo>
                    <a:pt x="21483" y="24737"/>
                    <a:pt x="19638" y="24086"/>
                    <a:pt x="17929" y="23137"/>
                  </a:cubicBezTo>
                  <a:cubicBezTo>
                    <a:pt x="9738" y="18607"/>
                    <a:pt x="8110" y="8870"/>
                    <a:pt x="7839" y="7052"/>
                  </a:cubicBezTo>
                  <a:cubicBezTo>
                    <a:pt x="7731" y="5398"/>
                    <a:pt x="8219" y="2875"/>
                    <a:pt x="7595" y="2062"/>
                  </a:cubicBezTo>
                  <a:cubicBezTo>
                    <a:pt x="7472" y="1900"/>
                    <a:pt x="7343" y="1833"/>
                    <a:pt x="7215" y="1833"/>
                  </a:cubicBezTo>
                  <a:cubicBezTo>
                    <a:pt x="6612" y="1833"/>
                    <a:pt x="6022" y="3309"/>
                    <a:pt x="6022" y="3309"/>
                  </a:cubicBezTo>
                  <a:cubicBezTo>
                    <a:pt x="6022" y="3309"/>
                    <a:pt x="5242" y="0"/>
                    <a:pt x="4405" y="0"/>
                  </a:cubicBezTo>
                  <a:close/>
                </a:path>
              </a:pathLst>
            </a:custGeom>
            <a:solidFill>
              <a:srgbClr val="F6B26B"/>
            </a:solidFill>
            <a:ln w="9525" cap="flat" cmpd="sng">
              <a:solidFill>
                <a:srgbClr val="022B49"/>
              </a:solidFill>
              <a:prstDash val="solid"/>
              <a:miter lim="27123"/>
              <a:headEnd type="none" w="sm" len="sm"/>
              <a:tailEnd type="none" w="sm" len="sm"/>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095" name="Google Shape;1095;p41"/>
            <p:cNvSpPr/>
            <p:nvPr/>
          </p:nvSpPr>
          <p:spPr>
            <a:xfrm>
              <a:off x="1798344" y="2053566"/>
              <a:ext cx="57313" cy="116593"/>
            </a:xfrm>
            <a:custGeom>
              <a:avLst/>
              <a:gdLst/>
              <a:ahLst/>
              <a:cxnLst/>
              <a:rect l="l" t="t" r="r" b="b"/>
              <a:pathLst>
                <a:path w="1574" h="3202" fill="none" extrusionOk="0">
                  <a:moveTo>
                    <a:pt x="1465" y="0"/>
                  </a:moveTo>
                  <a:cubicBezTo>
                    <a:pt x="1465" y="0"/>
                    <a:pt x="0" y="1736"/>
                    <a:pt x="1574" y="3201"/>
                  </a:cubicBezTo>
                </a:path>
              </a:pathLst>
            </a:custGeom>
            <a:noFill/>
            <a:ln w="9525" cap="flat" cmpd="sng">
              <a:solidFill>
                <a:srgbClr val="022B49"/>
              </a:solidFill>
              <a:prstDash val="solid"/>
              <a:miter lim="27123"/>
              <a:headEnd type="none" w="sm" len="sm"/>
              <a:tailEnd type="none" w="sm" len="sm"/>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096" name="Google Shape;1096;p41"/>
            <p:cNvSpPr/>
            <p:nvPr/>
          </p:nvSpPr>
          <p:spPr>
            <a:xfrm>
              <a:off x="1679619" y="2048646"/>
              <a:ext cx="128427" cy="53381"/>
            </a:xfrm>
            <a:custGeom>
              <a:avLst/>
              <a:gdLst/>
              <a:ahLst/>
              <a:cxnLst/>
              <a:rect l="l" t="t" r="r" b="b"/>
              <a:pathLst>
                <a:path w="3527" h="1466" extrusionOk="0">
                  <a:moveTo>
                    <a:pt x="3527" y="1"/>
                  </a:moveTo>
                  <a:lnTo>
                    <a:pt x="1" y="1465"/>
                  </a:lnTo>
                </a:path>
              </a:pathLst>
            </a:custGeom>
            <a:solidFill>
              <a:srgbClr val="FFE9D4"/>
            </a:solidFill>
            <a:ln w="9525" cap="flat" cmpd="sng">
              <a:solidFill>
                <a:srgbClr val="000000"/>
              </a:solidFill>
              <a:prstDash val="solid"/>
              <a:round/>
              <a:headEnd type="none" w="sm" len="sm"/>
              <a:tailEnd type="none" w="sm" len="sm"/>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097" name="Google Shape;1097;p41"/>
            <p:cNvSpPr/>
            <p:nvPr/>
          </p:nvSpPr>
          <p:spPr>
            <a:xfrm>
              <a:off x="1679619" y="2048646"/>
              <a:ext cx="128427" cy="53381"/>
            </a:xfrm>
            <a:custGeom>
              <a:avLst/>
              <a:gdLst/>
              <a:ahLst/>
              <a:cxnLst/>
              <a:rect l="l" t="t" r="r" b="b"/>
              <a:pathLst>
                <a:path w="3527" h="1466" fill="none" extrusionOk="0">
                  <a:moveTo>
                    <a:pt x="3527" y="1"/>
                  </a:moveTo>
                  <a:lnTo>
                    <a:pt x="1" y="1465"/>
                  </a:lnTo>
                </a:path>
              </a:pathLst>
            </a:custGeom>
            <a:noFill/>
            <a:ln w="9525" cap="flat" cmpd="sng">
              <a:solidFill>
                <a:srgbClr val="022B49"/>
              </a:solidFill>
              <a:prstDash val="solid"/>
              <a:miter lim="27123"/>
              <a:headEnd type="none" w="sm" len="sm"/>
              <a:tailEnd type="none" w="sm" len="sm"/>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098" name="Google Shape;1098;p41"/>
            <p:cNvSpPr/>
            <p:nvPr/>
          </p:nvSpPr>
          <p:spPr>
            <a:xfrm>
              <a:off x="3028738" y="3181475"/>
              <a:ext cx="14856" cy="363506"/>
            </a:xfrm>
            <a:custGeom>
              <a:avLst/>
              <a:gdLst/>
              <a:ahLst/>
              <a:cxnLst/>
              <a:rect l="l" t="t" r="r" b="b"/>
              <a:pathLst>
                <a:path w="408" h="9983" fill="none" extrusionOk="0">
                  <a:moveTo>
                    <a:pt x="1" y="1"/>
                  </a:moveTo>
                  <a:lnTo>
                    <a:pt x="408" y="9982"/>
                  </a:lnTo>
                </a:path>
              </a:pathLst>
            </a:custGeom>
            <a:noFill/>
            <a:ln w="9525" cap="flat" cmpd="sng">
              <a:solidFill>
                <a:srgbClr val="022B49"/>
              </a:solidFill>
              <a:prstDash val="solid"/>
              <a:miter lim="27123"/>
              <a:headEnd type="none" w="sm" len="sm"/>
              <a:tailEnd type="none" w="sm" len="sm"/>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099" name="Google Shape;1099;p41"/>
            <p:cNvSpPr/>
            <p:nvPr/>
          </p:nvSpPr>
          <p:spPr>
            <a:xfrm>
              <a:off x="1886041" y="2631355"/>
              <a:ext cx="1412368" cy="913626"/>
            </a:xfrm>
            <a:custGeom>
              <a:avLst/>
              <a:gdLst/>
              <a:ahLst/>
              <a:cxnLst/>
              <a:rect l="l" t="t" r="r" b="b"/>
              <a:pathLst>
                <a:path w="38788" h="25091" extrusionOk="0">
                  <a:moveTo>
                    <a:pt x="6239" y="1"/>
                  </a:moveTo>
                  <a:cubicBezTo>
                    <a:pt x="4123" y="2279"/>
                    <a:pt x="2035" y="4612"/>
                    <a:pt x="1" y="6999"/>
                  </a:cubicBezTo>
                  <a:cubicBezTo>
                    <a:pt x="1682" y="9630"/>
                    <a:pt x="3798" y="11718"/>
                    <a:pt x="6456" y="12424"/>
                  </a:cubicBezTo>
                  <a:lnTo>
                    <a:pt x="6022" y="24141"/>
                  </a:lnTo>
                  <a:lnTo>
                    <a:pt x="31790" y="25090"/>
                  </a:lnTo>
                  <a:lnTo>
                    <a:pt x="31681" y="21130"/>
                  </a:lnTo>
                  <a:lnTo>
                    <a:pt x="38788" y="21293"/>
                  </a:lnTo>
                  <a:cubicBezTo>
                    <a:pt x="38191" y="16356"/>
                    <a:pt x="35723" y="8545"/>
                    <a:pt x="26040" y="7189"/>
                  </a:cubicBezTo>
                  <a:cubicBezTo>
                    <a:pt x="24677" y="8994"/>
                    <a:pt x="22701" y="9844"/>
                    <a:pt x="20741" y="9844"/>
                  </a:cubicBezTo>
                  <a:cubicBezTo>
                    <a:pt x="18019" y="9844"/>
                    <a:pt x="15327" y="8205"/>
                    <a:pt x="14349" y="5209"/>
                  </a:cubicBezTo>
                  <a:cubicBezTo>
                    <a:pt x="11203" y="4286"/>
                    <a:pt x="8409" y="2469"/>
                    <a:pt x="6239" y="1"/>
                  </a:cubicBezTo>
                  <a:close/>
                </a:path>
              </a:pathLst>
            </a:custGeom>
            <a:solidFill>
              <a:srgbClr val="FFFFFF"/>
            </a:solidFill>
            <a:ln w="19050" cap="flat" cmpd="sng">
              <a:solidFill>
                <a:srgbClr val="FFFFFF"/>
              </a:solidFill>
              <a:prstDash val="solid"/>
              <a:miter lim="27123"/>
              <a:headEnd type="none" w="sm" len="sm"/>
              <a:tailEnd type="none" w="sm" len="sm"/>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100" name="Google Shape;1100;p41"/>
            <p:cNvSpPr/>
            <p:nvPr/>
          </p:nvSpPr>
          <p:spPr>
            <a:xfrm>
              <a:off x="2099375" y="2747900"/>
              <a:ext cx="952114" cy="1090911"/>
            </a:xfrm>
            <a:custGeom>
              <a:avLst/>
              <a:gdLst/>
              <a:ahLst/>
              <a:cxnLst/>
              <a:rect l="l" t="t" r="r" b="b"/>
              <a:pathLst>
                <a:path w="26148" h="29512" extrusionOk="0">
                  <a:moveTo>
                    <a:pt x="4096" y="0"/>
                  </a:moveTo>
                  <a:lnTo>
                    <a:pt x="1899" y="13996"/>
                  </a:lnTo>
                  <a:lnTo>
                    <a:pt x="299" y="16031"/>
                  </a:lnTo>
                  <a:lnTo>
                    <a:pt x="0" y="29294"/>
                  </a:lnTo>
                  <a:lnTo>
                    <a:pt x="26148" y="29511"/>
                  </a:lnTo>
                  <a:lnTo>
                    <a:pt x="25849" y="18526"/>
                  </a:lnTo>
                  <a:lnTo>
                    <a:pt x="24493" y="16329"/>
                  </a:lnTo>
                  <a:cubicBezTo>
                    <a:pt x="24168" y="12477"/>
                    <a:pt x="23869" y="8626"/>
                    <a:pt x="23544" y="4801"/>
                  </a:cubicBezTo>
                  <a:cubicBezTo>
                    <a:pt x="23137" y="4557"/>
                    <a:pt x="22703" y="4394"/>
                    <a:pt x="22242" y="4259"/>
                  </a:cubicBezTo>
                  <a:cubicBezTo>
                    <a:pt x="21835" y="4177"/>
                    <a:pt x="21428" y="4123"/>
                    <a:pt x="21021" y="4123"/>
                  </a:cubicBezTo>
                  <a:lnTo>
                    <a:pt x="20940" y="4720"/>
                  </a:lnTo>
                  <a:cubicBezTo>
                    <a:pt x="20458" y="7716"/>
                    <a:pt x="17859" y="9904"/>
                    <a:pt x="14859" y="9904"/>
                  </a:cubicBezTo>
                  <a:cubicBezTo>
                    <a:pt x="14655" y="9904"/>
                    <a:pt x="14448" y="9894"/>
                    <a:pt x="14240" y="9873"/>
                  </a:cubicBezTo>
                  <a:lnTo>
                    <a:pt x="12532" y="9711"/>
                  </a:lnTo>
                  <a:cubicBezTo>
                    <a:pt x="9521" y="9440"/>
                    <a:pt x="7161" y="7025"/>
                    <a:pt x="6944" y="4015"/>
                  </a:cubicBezTo>
                  <a:lnTo>
                    <a:pt x="6781" y="1411"/>
                  </a:lnTo>
                  <a:lnTo>
                    <a:pt x="4096" y="0"/>
                  </a:lnTo>
                  <a:close/>
                </a:path>
              </a:pathLst>
            </a:custGeom>
            <a:solidFill>
              <a:srgbClr val="FF8693"/>
            </a:solidFill>
            <a:ln w="19050" cap="flat" cmpd="sng">
              <a:solidFill>
                <a:srgbClr val="FF8693"/>
              </a:solidFill>
              <a:prstDash val="solid"/>
              <a:miter lim="27123"/>
              <a:headEnd type="none" w="sm" len="sm"/>
              <a:tailEnd type="none" w="sm" len="sm"/>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101" name="Google Shape;1101;p41"/>
            <p:cNvSpPr/>
            <p:nvPr/>
          </p:nvSpPr>
          <p:spPr>
            <a:xfrm>
              <a:off x="1279628" y="1309145"/>
              <a:ext cx="1170407" cy="478824"/>
            </a:xfrm>
            <a:custGeom>
              <a:avLst/>
              <a:gdLst/>
              <a:ahLst/>
              <a:cxnLst/>
              <a:rect l="l" t="t" r="r" b="b"/>
              <a:pathLst>
                <a:path w="32143" h="13150" extrusionOk="0">
                  <a:moveTo>
                    <a:pt x="6405" y="0"/>
                  </a:moveTo>
                  <a:cubicBezTo>
                    <a:pt x="5172" y="0"/>
                    <a:pt x="3938" y="307"/>
                    <a:pt x="2821" y="916"/>
                  </a:cubicBezTo>
                  <a:cubicBezTo>
                    <a:pt x="1221" y="1811"/>
                    <a:pt x="1" y="3357"/>
                    <a:pt x="841" y="5988"/>
                  </a:cubicBezTo>
                  <a:cubicBezTo>
                    <a:pt x="1655" y="8430"/>
                    <a:pt x="3608" y="10355"/>
                    <a:pt x="6076" y="11115"/>
                  </a:cubicBezTo>
                  <a:cubicBezTo>
                    <a:pt x="7003" y="11417"/>
                    <a:pt x="8081" y="11637"/>
                    <a:pt x="9248" y="11637"/>
                  </a:cubicBezTo>
                  <a:cubicBezTo>
                    <a:pt x="11431" y="11637"/>
                    <a:pt x="13926" y="10868"/>
                    <a:pt x="16329" y="8430"/>
                  </a:cubicBezTo>
                  <a:cubicBezTo>
                    <a:pt x="17224" y="7534"/>
                    <a:pt x="18309" y="6856"/>
                    <a:pt x="19503" y="6450"/>
                  </a:cubicBezTo>
                  <a:cubicBezTo>
                    <a:pt x="20103" y="6262"/>
                    <a:pt x="20855" y="6126"/>
                    <a:pt x="21680" y="6126"/>
                  </a:cubicBezTo>
                  <a:cubicBezTo>
                    <a:pt x="24322" y="6126"/>
                    <a:pt x="27710" y="7527"/>
                    <a:pt x="29240" y="13149"/>
                  </a:cubicBezTo>
                  <a:cubicBezTo>
                    <a:pt x="29240" y="13149"/>
                    <a:pt x="32142" y="10762"/>
                    <a:pt x="31681" y="7182"/>
                  </a:cubicBezTo>
                  <a:cubicBezTo>
                    <a:pt x="31195" y="3269"/>
                    <a:pt x="27747" y="532"/>
                    <a:pt x="23894" y="532"/>
                  </a:cubicBezTo>
                  <a:cubicBezTo>
                    <a:pt x="23447" y="532"/>
                    <a:pt x="22995" y="569"/>
                    <a:pt x="22541" y="645"/>
                  </a:cubicBezTo>
                  <a:cubicBezTo>
                    <a:pt x="21347" y="835"/>
                    <a:pt x="20154" y="1188"/>
                    <a:pt x="19042" y="1649"/>
                  </a:cubicBezTo>
                  <a:cubicBezTo>
                    <a:pt x="17901" y="2126"/>
                    <a:pt x="16691" y="2368"/>
                    <a:pt x="15475" y="2368"/>
                  </a:cubicBezTo>
                  <a:cubicBezTo>
                    <a:pt x="14551" y="2368"/>
                    <a:pt x="13624" y="2228"/>
                    <a:pt x="12722" y="1947"/>
                  </a:cubicBezTo>
                  <a:cubicBezTo>
                    <a:pt x="11637" y="1594"/>
                    <a:pt x="10579" y="1160"/>
                    <a:pt x="9548" y="699"/>
                  </a:cubicBezTo>
                  <a:cubicBezTo>
                    <a:pt x="8551" y="232"/>
                    <a:pt x="7478" y="0"/>
                    <a:pt x="6405" y="0"/>
                  </a:cubicBezTo>
                  <a:close/>
                </a:path>
              </a:pathLst>
            </a:custGeom>
            <a:solidFill>
              <a:schemeClr val="accent4"/>
            </a:solidFill>
            <a:ln w="9525" cap="flat" cmpd="sng">
              <a:solidFill>
                <a:schemeClr val="accent4"/>
              </a:solidFill>
              <a:prstDash val="solid"/>
              <a:miter lim="27123"/>
              <a:headEnd type="none" w="sm" len="sm"/>
              <a:tailEnd type="none" w="sm" len="sm"/>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102" name="Google Shape;1102;p41"/>
            <p:cNvSpPr/>
            <p:nvPr/>
          </p:nvSpPr>
          <p:spPr>
            <a:xfrm>
              <a:off x="2250348" y="1698030"/>
              <a:ext cx="348832" cy="294468"/>
            </a:xfrm>
            <a:custGeom>
              <a:avLst/>
              <a:gdLst/>
              <a:ahLst/>
              <a:cxnLst/>
              <a:rect l="l" t="t" r="r" b="b"/>
              <a:pathLst>
                <a:path w="9580" h="8087" extrusionOk="0">
                  <a:moveTo>
                    <a:pt x="5293" y="0"/>
                  </a:moveTo>
                  <a:cubicBezTo>
                    <a:pt x="1974" y="0"/>
                    <a:pt x="1" y="3901"/>
                    <a:pt x="2174" y="6592"/>
                  </a:cubicBezTo>
                  <a:cubicBezTo>
                    <a:pt x="3013" y="7620"/>
                    <a:pt x="4156" y="8086"/>
                    <a:pt x="5284" y="8086"/>
                  </a:cubicBezTo>
                  <a:cubicBezTo>
                    <a:pt x="7221" y="8086"/>
                    <a:pt x="9112" y="6712"/>
                    <a:pt x="9335" y="4449"/>
                  </a:cubicBezTo>
                  <a:cubicBezTo>
                    <a:pt x="9579" y="2225"/>
                    <a:pt x="7979" y="272"/>
                    <a:pt x="5782" y="28"/>
                  </a:cubicBezTo>
                  <a:cubicBezTo>
                    <a:pt x="5616" y="9"/>
                    <a:pt x="5453" y="0"/>
                    <a:pt x="5293" y="0"/>
                  </a:cubicBezTo>
                  <a:close/>
                </a:path>
              </a:pathLst>
            </a:custGeom>
            <a:solidFill>
              <a:srgbClr val="6F54AD"/>
            </a:solidFill>
            <a:ln w="9525" cap="flat" cmpd="sng">
              <a:solidFill>
                <a:srgbClr val="6F54AD"/>
              </a:solidFill>
              <a:prstDash val="solid"/>
              <a:miter lim="27123"/>
              <a:headEnd type="none" w="sm" len="sm"/>
              <a:tailEnd type="none" w="sm" len="sm"/>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103" name="Google Shape;1103;p41"/>
            <p:cNvSpPr/>
            <p:nvPr/>
          </p:nvSpPr>
          <p:spPr>
            <a:xfrm>
              <a:off x="1961124" y="1690966"/>
              <a:ext cx="1376793" cy="1090882"/>
            </a:xfrm>
            <a:custGeom>
              <a:avLst/>
              <a:gdLst/>
              <a:ahLst/>
              <a:cxnLst/>
              <a:rect l="l" t="t" r="r" b="b"/>
              <a:pathLst>
                <a:path w="37811" h="29959" extrusionOk="0">
                  <a:moveTo>
                    <a:pt x="19976" y="0"/>
                  </a:moveTo>
                  <a:cubicBezTo>
                    <a:pt x="13706" y="0"/>
                    <a:pt x="7944" y="4926"/>
                    <a:pt x="6347" y="11967"/>
                  </a:cubicBezTo>
                  <a:cubicBezTo>
                    <a:pt x="5614" y="10905"/>
                    <a:pt x="4550" y="10220"/>
                    <a:pt x="3421" y="10220"/>
                  </a:cubicBezTo>
                  <a:cubicBezTo>
                    <a:pt x="3339" y="10220"/>
                    <a:pt x="3256" y="10223"/>
                    <a:pt x="3174" y="10231"/>
                  </a:cubicBezTo>
                  <a:cubicBezTo>
                    <a:pt x="1275" y="10421"/>
                    <a:pt x="0" y="12563"/>
                    <a:pt x="326" y="14977"/>
                  </a:cubicBezTo>
                  <a:cubicBezTo>
                    <a:pt x="661" y="17277"/>
                    <a:pt x="2326" y="19059"/>
                    <a:pt x="4124" y="19059"/>
                  </a:cubicBezTo>
                  <a:cubicBezTo>
                    <a:pt x="4214" y="19059"/>
                    <a:pt x="4304" y="19055"/>
                    <a:pt x="4394" y="19046"/>
                  </a:cubicBezTo>
                  <a:cubicBezTo>
                    <a:pt x="5045" y="18992"/>
                    <a:pt x="5669" y="18693"/>
                    <a:pt x="6130" y="18205"/>
                  </a:cubicBezTo>
                  <a:cubicBezTo>
                    <a:pt x="7025" y="23982"/>
                    <a:pt x="10985" y="28675"/>
                    <a:pt x="16464" y="29733"/>
                  </a:cubicBezTo>
                  <a:cubicBezTo>
                    <a:pt x="17237" y="29885"/>
                    <a:pt x="18009" y="29959"/>
                    <a:pt x="18774" y="29959"/>
                  </a:cubicBezTo>
                  <a:cubicBezTo>
                    <a:pt x="23319" y="29959"/>
                    <a:pt x="27592" y="27356"/>
                    <a:pt x="30216" y="23223"/>
                  </a:cubicBezTo>
                  <a:cubicBezTo>
                    <a:pt x="30460" y="23657"/>
                    <a:pt x="30840" y="24010"/>
                    <a:pt x="31274" y="24254"/>
                  </a:cubicBezTo>
                  <a:cubicBezTo>
                    <a:pt x="31691" y="24465"/>
                    <a:pt x="32146" y="24566"/>
                    <a:pt x="32615" y="24566"/>
                  </a:cubicBezTo>
                  <a:cubicBezTo>
                    <a:pt x="34068" y="24566"/>
                    <a:pt x="35647" y="23602"/>
                    <a:pt x="36590" y="22002"/>
                  </a:cubicBezTo>
                  <a:cubicBezTo>
                    <a:pt x="37811" y="19860"/>
                    <a:pt x="37431" y="17418"/>
                    <a:pt x="35749" y="16550"/>
                  </a:cubicBezTo>
                  <a:cubicBezTo>
                    <a:pt x="35295" y="16342"/>
                    <a:pt x="34807" y="16239"/>
                    <a:pt x="34321" y="16239"/>
                  </a:cubicBezTo>
                  <a:cubicBezTo>
                    <a:pt x="33734" y="16239"/>
                    <a:pt x="33150" y="16389"/>
                    <a:pt x="32630" y="16686"/>
                  </a:cubicBezTo>
                  <a:cubicBezTo>
                    <a:pt x="33769" y="8847"/>
                    <a:pt x="29267" y="1578"/>
                    <a:pt x="22269" y="222"/>
                  </a:cubicBezTo>
                  <a:cubicBezTo>
                    <a:pt x="21501" y="73"/>
                    <a:pt x="20735" y="0"/>
                    <a:pt x="19976" y="0"/>
                  </a:cubicBezTo>
                  <a:close/>
                </a:path>
              </a:pathLst>
            </a:custGeom>
            <a:solidFill>
              <a:srgbClr val="F6B26B"/>
            </a:solidFill>
            <a:ln w="9525" cap="flat" cmpd="sng">
              <a:solidFill>
                <a:srgbClr val="022B49"/>
              </a:solidFill>
              <a:prstDash val="solid"/>
              <a:miter lim="27123"/>
              <a:headEnd type="none" w="sm" len="sm"/>
              <a:tailEnd type="none" w="sm" len="sm"/>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104" name="Google Shape;1104;p41"/>
            <p:cNvSpPr/>
            <p:nvPr/>
          </p:nvSpPr>
          <p:spPr>
            <a:xfrm>
              <a:off x="2178397" y="1691003"/>
              <a:ext cx="1035098" cy="666822"/>
            </a:xfrm>
            <a:custGeom>
              <a:avLst/>
              <a:gdLst/>
              <a:ahLst/>
              <a:cxnLst/>
              <a:rect l="l" t="t" r="r" b="b"/>
              <a:pathLst>
                <a:path w="28427" h="18313" extrusionOk="0">
                  <a:moveTo>
                    <a:pt x="14018" y="0"/>
                  </a:moveTo>
                  <a:cubicBezTo>
                    <a:pt x="7744" y="0"/>
                    <a:pt x="1978" y="4949"/>
                    <a:pt x="380" y="11993"/>
                  </a:cubicBezTo>
                  <a:lnTo>
                    <a:pt x="0" y="14732"/>
                  </a:lnTo>
                  <a:cubicBezTo>
                    <a:pt x="70" y="14746"/>
                    <a:pt x="143" y="14753"/>
                    <a:pt x="219" y="14753"/>
                  </a:cubicBezTo>
                  <a:cubicBezTo>
                    <a:pt x="3052" y="14753"/>
                    <a:pt x="9809" y="5129"/>
                    <a:pt x="10443" y="4073"/>
                  </a:cubicBezTo>
                  <a:cubicBezTo>
                    <a:pt x="11338" y="5890"/>
                    <a:pt x="14240" y="10745"/>
                    <a:pt x="16166" y="12671"/>
                  </a:cubicBezTo>
                  <a:cubicBezTo>
                    <a:pt x="18960" y="15465"/>
                    <a:pt x="22486" y="17417"/>
                    <a:pt x="26365" y="18313"/>
                  </a:cubicBezTo>
                  <a:cubicBezTo>
                    <a:pt x="28426" y="9335"/>
                    <a:pt x="23300" y="1577"/>
                    <a:pt x="16302" y="221"/>
                  </a:cubicBezTo>
                  <a:cubicBezTo>
                    <a:pt x="15537" y="72"/>
                    <a:pt x="14774" y="0"/>
                    <a:pt x="14018" y="0"/>
                  </a:cubicBezTo>
                  <a:close/>
                </a:path>
              </a:pathLst>
            </a:custGeom>
            <a:solidFill>
              <a:schemeClr val="accent4"/>
            </a:solidFill>
            <a:ln w="19050" cap="flat" cmpd="sng">
              <a:solidFill>
                <a:schemeClr val="accent4"/>
              </a:solidFill>
              <a:prstDash val="solid"/>
              <a:miter lim="27123"/>
              <a:headEnd type="none" w="sm" len="sm"/>
              <a:tailEnd type="none" w="sm" len="sm"/>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105" name="Google Shape;1105;p41"/>
            <p:cNvSpPr/>
            <p:nvPr/>
          </p:nvSpPr>
          <p:spPr>
            <a:xfrm>
              <a:off x="2705213" y="2366382"/>
              <a:ext cx="305792" cy="255689"/>
            </a:xfrm>
            <a:custGeom>
              <a:avLst/>
              <a:gdLst/>
              <a:ahLst/>
              <a:cxnLst/>
              <a:rect l="l" t="t" r="r" b="b"/>
              <a:pathLst>
                <a:path w="8398" h="7022" extrusionOk="0">
                  <a:moveTo>
                    <a:pt x="3829" y="1"/>
                  </a:moveTo>
                  <a:cubicBezTo>
                    <a:pt x="2103" y="1"/>
                    <a:pt x="590" y="1259"/>
                    <a:pt x="342" y="2992"/>
                  </a:cubicBezTo>
                  <a:cubicBezTo>
                    <a:pt x="1" y="5282"/>
                    <a:pt x="1830" y="7021"/>
                    <a:pt x="3827" y="7021"/>
                  </a:cubicBezTo>
                  <a:cubicBezTo>
                    <a:pt x="4527" y="7021"/>
                    <a:pt x="5248" y="6807"/>
                    <a:pt x="5902" y="6328"/>
                  </a:cubicBezTo>
                  <a:cubicBezTo>
                    <a:pt x="8398" y="4457"/>
                    <a:pt x="7394" y="497"/>
                    <a:pt x="4329" y="36"/>
                  </a:cubicBezTo>
                  <a:cubicBezTo>
                    <a:pt x="4161" y="12"/>
                    <a:pt x="3994" y="1"/>
                    <a:pt x="3829" y="1"/>
                  </a:cubicBezTo>
                  <a:close/>
                </a:path>
              </a:pathLst>
            </a:custGeom>
            <a:solidFill>
              <a:srgbClr val="FF5D36"/>
            </a:solidFill>
            <a:ln w="9525" cap="flat" cmpd="sng">
              <a:solidFill>
                <a:srgbClr val="FF5D36"/>
              </a:solidFill>
              <a:prstDash val="solid"/>
              <a:miter lim="27123"/>
              <a:headEnd type="none" w="sm" len="sm"/>
              <a:tailEnd type="none" w="sm" len="sm"/>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106" name="Google Shape;1106;p41"/>
            <p:cNvSpPr/>
            <p:nvPr/>
          </p:nvSpPr>
          <p:spPr>
            <a:xfrm>
              <a:off x="2262801" y="2302915"/>
              <a:ext cx="305756" cy="255543"/>
            </a:xfrm>
            <a:custGeom>
              <a:avLst/>
              <a:gdLst/>
              <a:ahLst/>
              <a:cxnLst/>
              <a:rect l="l" t="t" r="r" b="b"/>
              <a:pathLst>
                <a:path w="8397" h="7018" extrusionOk="0">
                  <a:moveTo>
                    <a:pt x="3766" y="1"/>
                  </a:moveTo>
                  <a:cubicBezTo>
                    <a:pt x="2077" y="1"/>
                    <a:pt x="586" y="1256"/>
                    <a:pt x="340" y="2999"/>
                  </a:cubicBezTo>
                  <a:cubicBezTo>
                    <a:pt x="0" y="5282"/>
                    <a:pt x="1817" y="7017"/>
                    <a:pt x="3807" y="7017"/>
                  </a:cubicBezTo>
                  <a:cubicBezTo>
                    <a:pt x="4513" y="7017"/>
                    <a:pt x="5240" y="6799"/>
                    <a:pt x="5901" y="6308"/>
                  </a:cubicBezTo>
                  <a:cubicBezTo>
                    <a:pt x="8396" y="4464"/>
                    <a:pt x="7393" y="477"/>
                    <a:pt x="4301" y="43"/>
                  </a:cubicBezTo>
                  <a:cubicBezTo>
                    <a:pt x="4121" y="15"/>
                    <a:pt x="3943" y="1"/>
                    <a:pt x="3766" y="1"/>
                  </a:cubicBezTo>
                  <a:close/>
                </a:path>
              </a:pathLst>
            </a:custGeom>
            <a:solidFill>
              <a:srgbClr val="FF5D36"/>
            </a:solidFill>
            <a:ln w="9525" cap="flat" cmpd="sng">
              <a:solidFill>
                <a:srgbClr val="FF5D36"/>
              </a:solidFill>
              <a:prstDash val="solid"/>
              <a:miter lim="27123"/>
              <a:headEnd type="none" w="sm" len="sm"/>
              <a:tailEnd type="none" w="sm" len="sm"/>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107" name="Google Shape;1107;p41"/>
            <p:cNvSpPr/>
            <p:nvPr/>
          </p:nvSpPr>
          <p:spPr>
            <a:xfrm>
              <a:off x="2401606" y="2207405"/>
              <a:ext cx="88919" cy="113134"/>
            </a:xfrm>
            <a:custGeom>
              <a:avLst/>
              <a:gdLst/>
              <a:ahLst/>
              <a:cxnLst/>
              <a:rect l="l" t="t" r="r" b="b"/>
              <a:pathLst>
                <a:path w="2442" h="3107" extrusionOk="0">
                  <a:moveTo>
                    <a:pt x="1333" y="1"/>
                  </a:moveTo>
                  <a:cubicBezTo>
                    <a:pt x="772" y="1"/>
                    <a:pt x="236" y="600"/>
                    <a:pt x="109" y="1391"/>
                  </a:cubicBezTo>
                  <a:cubicBezTo>
                    <a:pt x="0" y="2259"/>
                    <a:pt x="380" y="3018"/>
                    <a:pt x="977" y="3100"/>
                  </a:cubicBezTo>
                  <a:cubicBezTo>
                    <a:pt x="1012" y="3105"/>
                    <a:pt x="1047" y="3107"/>
                    <a:pt x="1082" y="3107"/>
                  </a:cubicBezTo>
                  <a:cubicBezTo>
                    <a:pt x="1642" y="3107"/>
                    <a:pt x="2178" y="2508"/>
                    <a:pt x="2306" y="1717"/>
                  </a:cubicBezTo>
                  <a:cubicBezTo>
                    <a:pt x="2441" y="849"/>
                    <a:pt x="2035" y="89"/>
                    <a:pt x="1438" y="8"/>
                  </a:cubicBezTo>
                  <a:cubicBezTo>
                    <a:pt x="1403" y="3"/>
                    <a:pt x="1368" y="1"/>
                    <a:pt x="1333" y="1"/>
                  </a:cubicBezTo>
                  <a:close/>
                </a:path>
              </a:pathLst>
            </a:custGeom>
            <a:solidFill>
              <a:srgbClr val="252C3C"/>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108" name="Google Shape;1108;p41"/>
            <p:cNvSpPr/>
            <p:nvPr/>
          </p:nvSpPr>
          <p:spPr>
            <a:xfrm>
              <a:off x="2795662" y="2276370"/>
              <a:ext cx="88919" cy="112333"/>
            </a:xfrm>
            <a:custGeom>
              <a:avLst/>
              <a:gdLst/>
              <a:ahLst/>
              <a:cxnLst/>
              <a:rect l="l" t="t" r="r" b="b"/>
              <a:pathLst>
                <a:path w="2442" h="3085" extrusionOk="0">
                  <a:moveTo>
                    <a:pt x="1302" y="0"/>
                  </a:moveTo>
                  <a:cubicBezTo>
                    <a:pt x="754" y="0"/>
                    <a:pt x="237" y="594"/>
                    <a:pt x="136" y="1396"/>
                  </a:cubicBezTo>
                  <a:cubicBezTo>
                    <a:pt x="1" y="2237"/>
                    <a:pt x="380" y="2996"/>
                    <a:pt x="1004" y="3077"/>
                  </a:cubicBezTo>
                  <a:cubicBezTo>
                    <a:pt x="1039" y="3082"/>
                    <a:pt x="1075" y="3085"/>
                    <a:pt x="1110" y="3085"/>
                  </a:cubicBezTo>
                  <a:cubicBezTo>
                    <a:pt x="1670" y="3085"/>
                    <a:pt x="2204" y="2485"/>
                    <a:pt x="2306" y="1694"/>
                  </a:cubicBezTo>
                  <a:cubicBezTo>
                    <a:pt x="2442" y="853"/>
                    <a:pt x="2062" y="94"/>
                    <a:pt x="1438" y="12"/>
                  </a:cubicBezTo>
                  <a:cubicBezTo>
                    <a:pt x="1393" y="4"/>
                    <a:pt x="1348" y="0"/>
                    <a:pt x="1302" y="0"/>
                  </a:cubicBezTo>
                  <a:close/>
                </a:path>
              </a:pathLst>
            </a:custGeom>
            <a:solidFill>
              <a:srgbClr val="252C3C"/>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109" name="Google Shape;1109;p41"/>
            <p:cNvSpPr/>
            <p:nvPr/>
          </p:nvSpPr>
          <p:spPr>
            <a:xfrm>
              <a:off x="2503342" y="2408147"/>
              <a:ext cx="245930" cy="161380"/>
            </a:xfrm>
            <a:custGeom>
              <a:avLst/>
              <a:gdLst/>
              <a:ahLst/>
              <a:cxnLst/>
              <a:rect l="l" t="t" r="r" b="b"/>
              <a:pathLst>
                <a:path w="6754" h="4432" extrusionOk="0">
                  <a:moveTo>
                    <a:pt x="0" y="1"/>
                  </a:moveTo>
                  <a:cubicBezTo>
                    <a:pt x="0" y="1032"/>
                    <a:pt x="271" y="2035"/>
                    <a:pt x="787" y="2957"/>
                  </a:cubicBezTo>
                  <a:cubicBezTo>
                    <a:pt x="1166" y="3690"/>
                    <a:pt x="1872" y="4205"/>
                    <a:pt x="2685" y="4395"/>
                  </a:cubicBezTo>
                  <a:cubicBezTo>
                    <a:pt x="2836" y="4419"/>
                    <a:pt x="2988" y="4431"/>
                    <a:pt x="3140" y="4431"/>
                  </a:cubicBezTo>
                  <a:cubicBezTo>
                    <a:pt x="3830" y="4431"/>
                    <a:pt x="4506" y="4179"/>
                    <a:pt x="5018" y="3690"/>
                  </a:cubicBezTo>
                  <a:cubicBezTo>
                    <a:pt x="5859" y="2957"/>
                    <a:pt x="6456" y="2035"/>
                    <a:pt x="6754" y="977"/>
                  </a:cubicBezTo>
                  <a:lnTo>
                    <a:pt x="0" y="1"/>
                  </a:lnTo>
                  <a:close/>
                </a:path>
              </a:pathLst>
            </a:custGeom>
            <a:solidFill>
              <a:srgbClr val="252C3C"/>
            </a:solidFill>
            <a:ln w="9525" cap="flat" cmpd="sng">
              <a:solidFill>
                <a:srgbClr val="252C3C"/>
              </a:solidFill>
              <a:prstDash val="solid"/>
              <a:miter lim="27123"/>
              <a:headEnd type="none" w="sm" len="sm"/>
              <a:tailEnd type="none" w="sm" len="sm"/>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110" name="Google Shape;1110;p41"/>
            <p:cNvSpPr/>
            <p:nvPr/>
          </p:nvSpPr>
          <p:spPr>
            <a:xfrm>
              <a:off x="2532946" y="2490840"/>
              <a:ext cx="155117" cy="71696"/>
            </a:xfrm>
            <a:custGeom>
              <a:avLst/>
              <a:gdLst/>
              <a:ahLst/>
              <a:cxnLst/>
              <a:rect l="l" t="t" r="r" b="b"/>
              <a:pathLst>
                <a:path w="4260" h="1969" extrusionOk="0">
                  <a:moveTo>
                    <a:pt x="1644" y="0"/>
                  </a:moveTo>
                  <a:cubicBezTo>
                    <a:pt x="1066" y="0"/>
                    <a:pt x="504" y="168"/>
                    <a:pt x="1" y="469"/>
                  </a:cubicBezTo>
                  <a:cubicBezTo>
                    <a:pt x="408" y="1202"/>
                    <a:pt x="1086" y="1744"/>
                    <a:pt x="1899" y="1934"/>
                  </a:cubicBezTo>
                  <a:cubicBezTo>
                    <a:pt x="2042" y="1957"/>
                    <a:pt x="2185" y="1968"/>
                    <a:pt x="2328" y="1968"/>
                  </a:cubicBezTo>
                  <a:cubicBezTo>
                    <a:pt x="3028" y="1968"/>
                    <a:pt x="3719" y="1697"/>
                    <a:pt x="4259" y="1202"/>
                  </a:cubicBezTo>
                  <a:cubicBezTo>
                    <a:pt x="3771" y="578"/>
                    <a:pt x="3039" y="171"/>
                    <a:pt x="2252" y="62"/>
                  </a:cubicBezTo>
                  <a:cubicBezTo>
                    <a:pt x="2049" y="20"/>
                    <a:pt x="1846" y="0"/>
                    <a:pt x="1644" y="0"/>
                  </a:cubicBezTo>
                  <a:close/>
                </a:path>
              </a:pathLst>
            </a:custGeom>
            <a:solidFill>
              <a:srgbClr val="FFABB7"/>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111" name="Google Shape;1111;p41"/>
            <p:cNvSpPr/>
            <p:nvPr/>
          </p:nvSpPr>
          <p:spPr>
            <a:xfrm>
              <a:off x="2601110" y="2308413"/>
              <a:ext cx="86188" cy="74099"/>
            </a:xfrm>
            <a:custGeom>
              <a:avLst/>
              <a:gdLst/>
              <a:ahLst/>
              <a:cxnLst/>
              <a:rect l="l" t="t" r="r" b="b"/>
              <a:pathLst>
                <a:path w="2367" h="2035" extrusionOk="0">
                  <a:moveTo>
                    <a:pt x="1601" y="0"/>
                  </a:moveTo>
                  <a:lnTo>
                    <a:pt x="1601" y="0"/>
                  </a:lnTo>
                  <a:cubicBezTo>
                    <a:pt x="597" y="55"/>
                    <a:pt x="0" y="1112"/>
                    <a:pt x="434" y="2008"/>
                  </a:cubicBezTo>
                  <a:cubicBezTo>
                    <a:pt x="558" y="2026"/>
                    <a:pt x="671" y="2034"/>
                    <a:pt x="774" y="2034"/>
                  </a:cubicBezTo>
                  <a:cubicBezTo>
                    <a:pt x="2366" y="2034"/>
                    <a:pt x="1601" y="0"/>
                    <a:pt x="1601" y="0"/>
                  </a:cubicBezTo>
                  <a:close/>
                </a:path>
              </a:pathLst>
            </a:custGeom>
            <a:solidFill>
              <a:srgbClr val="FF5D36"/>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112" name="Google Shape;1112;p41"/>
            <p:cNvSpPr/>
            <p:nvPr/>
          </p:nvSpPr>
          <p:spPr>
            <a:xfrm>
              <a:off x="2609995" y="2300511"/>
              <a:ext cx="74099" cy="93871"/>
            </a:xfrm>
            <a:custGeom>
              <a:avLst/>
              <a:gdLst/>
              <a:ahLst/>
              <a:cxnLst/>
              <a:rect l="l" t="t" r="r" b="b"/>
              <a:pathLst>
                <a:path w="2035" h="2578" fill="none" extrusionOk="0">
                  <a:moveTo>
                    <a:pt x="1302" y="0"/>
                  </a:moveTo>
                  <a:cubicBezTo>
                    <a:pt x="1302" y="0"/>
                    <a:pt x="2035" y="2577"/>
                    <a:pt x="0" y="2279"/>
                  </a:cubicBezTo>
                </a:path>
              </a:pathLst>
            </a:custGeom>
            <a:noFill/>
            <a:ln w="9525" cap="flat" cmpd="sng">
              <a:solidFill>
                <a:srgbClr val="252C3C"/>
              </a:solidFill>
              <a:prstDash val="solid"/>
              <a:miter lim="27123"/>
              <a:headEnd type="none" w="sm" len="sm"/>
              <a:tailEnd type="none" w="sm" len="sm"/>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113" name="Google Shape;1113;p41"/>
            <p:cNvSpPr/>
            <p:nvPr/>
          </p:nvSpPr>
          <p:spPr>
            <a:xfrm>
              <a:off x="3121590" y="2385462"/>
              <a:ext cx="115610" cy="106689"/>
            </a:xfrm>
            <a:custGeom>
              <a:avLst/>
              <a:gdLst/>
              <a:ahLst/>
              <a:cxnLst/>
              <a:rect l="l" t="t" r="r" b="b"/>
              <a:pathLst>
                <a:path w="3175" h="2930" fill="none" extrusionOk="0">
                  <a:moveTo>
                    <a:pt x="3174" y="0"/>
                  </a:moveTo>
                  <a:lnTo>
                    <a:pt x="1" y="2929"/>
                  </a:lnTo>
                </a:path>
              </a:pathLst>
            </a:custGeom>
            <a:noFill/>
            <a:ln w="9525" cap="flat" cmpd="sng">
              <a:solidFill>
                <a:srgbClr val="252C3C"/>
              </a:solidFill>
              <a:prstDash val="solid"/>
              <a:miter lim="27123"/>
              <a:headEnd type="none" w="sm" len="sm"/>
              <a:tailEnd type="none" w="sm" len="sm"/>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114" name="Google Shape;1114;p41"/>
            <p:cNvSpPr/>
            <p:nvPr/>
          </p:nvSpPr>
          <p:spPr>
            <a:xfrm>
              <a:off x="2053939" y="2166186"/>
              <a:ext cx="81018" cy="134362"/>
            </a:xfrm>
            <a:custGeom>
              <a:avLst/>
              <a:gdLst/>
              <a:ahLst/>
              <a:cxnLst/>
              <a:rect l="l" t="t" r="r" b="b"/>
              <a:pathLst>
                <a:path w="2225" h="3690" fill="none" extrusionOk="0">
                  <a:moveTo>
                    <a:pt x="2225" y="3689"/>
                  </a:moveTo>
                  <a:lnTo>
                    <a:pt x="1" y="1"/>
                  </a:lnTo>
                </a:path>
              </a:pathLst>
            </a:custGeom>
            <a:noFill/>
            <a:ln w="9525" cap="flat" cmpd="sng">
              <a:solidFill>
                <a:srgbClr val="252C3C"/>
              </a:solidFill>
              <a:prstDash val="solid"/>
              <a:miter lim="27123"/>
              <a:headEnd type="none" w="sm" len="sm"/>
              <a:tailEnd type="none" w="sm" len="sm"/>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115" name="Google Shape;1115;p41"/>
            <p:cNvSpPr/>
            <p:nvPr/>
          </p:nvSpPr>
          <p:spPr>
            <a:xfrm>
              <a:off x="2812448" y="2118777"/>
              <a:ext cx="122528" cy="32626"/>
            </a:xfrm>
            <a:custGeom>
              <a:avLst/>
              <a:gdLst/>
              <a:ahLst/>
              <a:cxnLst/>
              <a:rect l="l" t="t" r="r" b="b"/>
              <a:pathLst>
                <a:path w="3365" h="896" fill="none" extrusionOk="0">
                  <a:moveTo>
                    <a:pt x="3364" y="896"/>
                  </a:moveTo>
                  <a:cubicBezTo>
                    <a:pt x="2361" y="272"/>
                    <a:pt x="1167" y="1"/>
                    <a:pt x="1" y="163"/>
                  </a:cubicBezTo>
                </a:path>
              </a:pathLst>
            </a:custGeom>
            <a:noFill/>
            <a:ln w="9525" cap="flat" cmpd="sng">
              <a:solidFill>
                <a:srgbClr val="252C3C"/>
              </a:solidFill>
              <a:prstDash val="solid"/>
              <a:miter lim="27123"/>
              <a:headEnd type="none" w="sm" len="sm"/>
              <a:tailEnd type="none" w="sm" len="sm"/>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116" name="Google Shape;1116;p41"/>
            <p:cNvSpPr/>
            <p:nvPr/>
          </p:nvSpPr>
          <p:spPr>
            <a:xfrm>
              <a:off x="2417409" y="2049629"/>
              <a:ext cx="125477" cy="15839"/>
            </a:xfrm>
            <a:custGeom>
              <a:avLst/>
              <a:gdLst/>
              <a:ahLst/>
              <a:cxnLst/>
              <a:rect l="l" t="t" r="r" b="b"/>
              <a:pathLst>
                <a:path w="3446" h="435" fill="none" extrusionOk="0">
                  <a:moveTo>
                    <a:pt x="3445" y="435"/>
                  </a:moveTo>
                  <a:cubicBezTo>
                    <a:pt x="2848" y="164"/>
                    <a:pt x="2197" y="28"/>
                    <a:pt x="1546" y="1"/>
                  </a:cubicBezTo>
                  <a:cubicBezTo>
                    <a:pt x="1031" y="1"/>
                    <a:pt x="516" y="55"/>
                    <a:pt x="0" y="191"/>
                  </a:cubicBezTo>
                </a:path>
              </a:pathLst>
            </a:custGeom>
            <a:noFill/>
            <a:ln w="9525" cap="flat" cmpd="sng">
              <a:solidFill>
                <a:srgbClr val="252C3C"/>
              </a:solidFill>
              <a:prstDash val="solid"/>
              <a:miter lim="27123"/>
              <a:headEnd type="none" w="sm" len="sm"/>
              <a:tailEnd type="none" w="sm" len="sm"/>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117" name="Google Shape;1117;p41"/>
            <p:cNvSpPr/>
            <p:nvPr/>
          </p:nvSpPr>
          <p:spPr>
            <a:xfrm>
              <a:off x="3102328" y="2520042"/>
              <a:ext cx="83494" cy="69366"/>
            </a:xfrm>
            <a:custGeom>
              <a:avLst/>
              <a:gdLst/>
              <a:ahLst/>
              <a:cxnLst/>
              <a:rect l="l" t="t" r="r" b="b"/>
              <a:pathLst>
                <a:path w="2293" h="1905" extrusionOk="0">
                  <a:moveTo>
                    <a:pt x="1020" y="0"/>
                  </a:moveTo>
                  <a:cubicBezTo>
                    <a:pt x="579" y="0"/>
                    <a:pt x="194" y="327"/>
                    <a:pt x="123" y="779"/>
                  </a:cubicBezTo>
                  <a:cubicBezTo>
                    <a:pt x="1" y="1411"/>
                    <a:pt x="505" y="1905"/>
                    <a:pt x="1052" y="1905"/>
                  </a:cubicBezTo>
                  <a:cubicBezTo>
                    <a:pt x="1233" y="1905"/>
                    <a:pt x="1419" y="1850"/>
                    <a:pt x="1587" y="1729"/>
                  </a:cubicBezTo>
                  <a:cubicBezTo>
                    <a:pt x="2293" y="1241"/>
                    <a:pt x="2049" y="156"/>
                    <a:pt x="1208" y="20"/>
                  </a:cubicBezTo>
                  <a:cubicBezTo>
                    <a:pt x="1145" y="7"/>
                    <a:pt x="1082" y="0"/>
                    <a:pt x="1020" y="0"/>
                  </a:cubicBezTo>
                  <a:close/>
                </a:path>
              </a:pathLst>
            </a:custGeom>
            <a:solidFill>
              <a:schemeClr val="accent5"/>
            </a:solidFill>
            <a:ln w="9525" cap="flat" cmpd="sng">
              <a:solidFill>
                <a:schemeClr val="accent5"/>
              </a:solidFill>
              <a:prstDash val="solid"/>
              <a:miter lim="27123"/>
              <a:headEnd type="none" w="sm" len="sm"/>
              <a:tailEnd type="none" w="sm" len="sm"/>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118" name="Google Shape;1118;p41"/>
            <p:cNvSpPr/>
            <p:nvPr/>
          </p:nvSpPr>
          <p:spPr>
            <a:xfrm>
              <a:off x="2059401" y="2333647"/>
              <a:ext cx="83457" cy="69257"/>
            </a:xfrm>
            <a:custGeom>
              <a:avLst/>
              <a:gdLst/>
              <a:ahLst/>
              <a:cxnLst/>
              <a:rect l="l" t="t" r="r" b="b"/>
              <a:pathLst>
                <a:path w="2292" h="1902" extrusionOk="0">
                  <a:moveTo>
                    <a:pt x="1059" y="1"/>
                  </a:moveTo>
                  <a:cubicBezTo>
                    <a:pt x="601" y="1"/>
                    <a:pt x="195" y="334"/>
                    <a:pt x="122" y="799"/>
                  </a:cubicBezTo>
                  <a:cubicBezTo>
                    <a:pt x="1" y="1426"/>
                    <a:pt x="497" y="1902"/>
                    <a:pt x="1038" y="1902"/>
                  </a:cubicBezTo>
                  <a:cubicBezTo>
                    <a:pt x="1223" y="1902"/>
                    <a:pt x="1414" y="1846"/>
                    <a:pt x="1587" y="1721"/>
                  </a:cubicBezTo>
                  <a:cubicBezTo>
                    <a:pt x="2292" y="1233"/>
                    <a:pt x="2048" y="175"/>
                    <a:pt x="1207" y="13"/>
                  </a:cubicBezTo>
                  <a:cubicBezTo>
                    <a:pt x="1157" y="5"/>
                    <a:pt x="1108" y="1"/>
                    <a:pt x="1059" y="1"/>
                  </a:cubicBezTo>
                  <a:close/>
                </a:path>
              </a:pathLst>
            </a:custGeom>
            <a:solidFill>
              <a:schemeClr val="accent5"/>
            </a:solidFill>
            <a:ln w="9525" cap="flat" cmpd="sng">
              <a:solidFill>
                <a:schemeClr val="accent5"/>
              </a:solidFill>
              <a:prstDash val="solid"/>
              <a:miter lim="27123"/>
              <a:headEnd type="none" w="sm" len="sm"/>
              <a:tailEnd type="none" w="sm" len="sm"/>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grpSp>
      <p:sp>
        <p:nvSpPr>
          <p:cNvPr id="1119" name="Google Shape;1119;p41"/>
          <p:cNvSpPr/>
          <p:nvPr/>
        </p:nvSpPr>
        <p:spPr>
          <a:xfrm flipH="1">
            <a:off x="3713637" y="503522"/>
            <a:ext cx="209899" cy="238613"/>
          </a:xfrm>
          <a:custGeom>
            <a:avLst/>
            <a:gdLst/>
            <a:ahLst/>
            <a:cxnLst/>
            <a:rect l="l" t="t" r="r" b="b"/>
            <a:pathLst>
              <a:path w="3555" h="4042" extrusionOk="0">
                <a:moveTo>
                  <a:pt x="2035" y="0"/>
                </a:moveTo>
                <a:lnTo>
                  <a:pt x="1357" y="1438"/>
                </a:lnTo>
                <a:lnTo>
                  <a:pt x="109" y="841"/>
                </a:lnTo>
                <a:lnTo>
                  <a:pt x="1004" y="2008"/>
                </a:lnTo>
                <a:lnTo>
                  <a:pt x="1" y="3038"/>
                </a:lnTo>
                <a:lnTo>
                  <a:pt x="1249" y="2523"/>
                </a:lnTo>
                <a:lnTo>
                  <a:pt x="1574" y="4042"/>
                </a:lnTo>
                <a:lnTo>
                  <a:pt x="1981" y="2550"/>
                </a:lnTo>
                <a:lnTo>
                  <a:pt x="3310" y="3310"/>
                </a:lnTo>
                <a:lnTo>
                  <a:pt x="2415" y="2089"/>
                </a:lnTo>
                <a:lnTo>
                  <a:pt x="3554" y="1194"/>
                </a:lnTo>
                <a:lnTo>
                  <a:pt x="2252" y="1547"/>
                </a:lnTo>
                <a:lnTo>
                  <a:pt x="2035" y="0"/>
                </a:lnTo>
                <a:close/>
              </a:path>
            </a:pathLst>
          </a:custGeom>
          <a:solidFill>
            <a:schemeClr val="accent2"/>
          </a:solidFill>
          <a:ln w="3400" cap="flat" cmpd="sng">
            <a:solidFill>
              <a:schemeClr val="accent2"/>
            </a:solidFill>
            <a:prstDash val="solid"/>
            <a:miter lim="27123"/>
            <a:headEnd type="none" w="sm" len="sm"/>
            <a:tailEnd type="none" w="sm" len="sm"/>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grpSp>
        <p:nvGrpSpPr>
          <p:cNvPr id="1121" name="Google Shape;1121;p41"/>
          <p:cNvGrpSpPr/>
          <p:nvPr/>
        </p:nvGrpSpPr>
        <p:grpSpPr>
          <a:xfrm>
            <a:off x="8425600" y="280332"/>
            <a:ext cx="699077" cy="461803"/>
            <a:chOff x="-430300" y="2401925"/>
            <a:chExt cx="313300" cy="206975"/>
          </a:xfrm>
        </p:grpSpPr>
        <p:sp>
          <p:nvSpPr>
            <p:cNvPr id="1122" name="Google Shape;1122;p41"/>
            <p:cNvSpPr/>
            <p:nvPr/>
          </p:nvSpPr>
          <p:spPr>
            <a:xfrm>
              <a:off x="-430300" y="2401925"/>
              <a:ext cx="313300" cy="206975"/>
            </a:xfrm>
            <a:custGeom>
              <a:avLst/>
              <a:gdLst/>
              <a:ahLst/>
              <a:cxnLst/>
              <a:rect l="l" t="t" r="r" b="b"/>
              <a:pathLst>
                <a:path w="12532" h="8279" extrusionOk="0">
                  <a:moveTo>
                    <a:pt x="6053" y="1"/>
                  </a:moveTo>
                  <a:cubicBezTo>
                    <a:pt x="5979" y="1"/>
                    <a:pt x="5906" y="2"/>
                    <a:pt x="5832" y="6"/>
                  </a:cubicBezTo>
                  <a:cubicBezTo>
                    <a:pt x="5154" y="33"/>
                    <a:pt x="4476" y="169"/>
                    <a:pt x="3852" y="413"/>
                  </a:cubicBezTo>
                  <a:cubicBezTo>
                    <a:pt x="3201" y="657"/>
                    <a:pt x="2631" y="1009"/>
                    <a:pt x="2116" y="1470"/>
                  </a:cubicBezTo>
                  <a:cubicBezTo>
                    <a:pt x="1574" y="1904"/>
                    <a:pt x="1140" y="2420"/>
                    <a:pt x="787" y="3017"/>
                  </a:cubicBezTo>
                  <a:cubicBezTo>
                    <a:pt x="434" y="3722"/>
                    <a:pt x="163" y="4481"/>
                    <a:pt x="0" y="5241"/>
                  </a:cubicBezTo>
                  <a:lnTo>
                    <a:pt x="4042" y="6326"/>
                  </a:lnTo>
                  <a:cubicBezTo>
                    <a:pt x="4449" y="5624"/>
                    <a:pt x="5101" y="5187"/>
                    <a:pt x="5779" y="5187"/>
                  </a:cubicBezTo>
                  <a:cubicBezTo>
                    <a:pt x="5914" y="5187"/>
                    <a:pt x="6050" y="5205"/>
                    <a:pt x="6185" y="5241"/>
                  </a:cubicBezTo>
                  <a:cubicBezTo>
                    <a:pt x="6998" y="5458"/>
                    <a:pt x="7514" y="6271"/>
                    <a:pt x="7514" y="7248"/>
                  </a:cubicBezTo>
                  <a:lnTo>
                    <a:pt x="11474" y="8279"/>
                  </a:lnTo>
                  <a:lnTo>
                    <a:pt x="11691" y="7492"/>
                  </a:lnTo>
                  <a:cubicBezTo>
                    <a:pt x="12532" y="4318"/>
                    <a:pt x="10660" y="1064"/>
                    <a:pt x="7514" y="196"/>
                  </a:cubicBezTo>
                  <a:cubicBezTo>
                    <a:pt x="7041" y="78"/>
                    <a:pt x="6548" y="1"/>
                    <a:pt x="6053" y="1"/>
                  </a:cubicBezTo>
                  <a:close/>
                </a:path>
              </a:pathLst>
            </a:custGeom>
            <a:solidFill>
              <a:srgbClr val="FF8693"/>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123" name="Google Shape;1123;p41"/>
            <p:cNvSpPr/>
            <p:nvPr/>
          </p:nvSpPr>
          <p:spPr>
            <a:xfrm>
              <a:off x="-413350" y="2425000"/>
              <a:ext cx="277375" cy="179825"/>
            </a:xfrm>
            <a:custGeom>
              <a:avLst/>
              <a:gdLst/>
              <a:ahLst/>
              <a:cxnLst/>
              <a:rect l="l" t="t" r="r" b="b"/>
              <a:pathLst>
                <a:path w="11095" h="7193" extrusionOk="0">
                  <a:moveTo>
                    <a:pt x="5190" y="1"/>
                  </a:moveTo>
                  <a:cubicBezTo>
                    <a:pt x="2638" y="1"/>
                    <a:pt x="358" y="1891"/>
                    <a:pt x="1" y="4535"/>
                  </a:cubicBezTo>
                  <a:lnTo>
                    <a:pt x="3310" y="5403"/>
                  </a:lnTo>
                  <a:cubicBezTo>
                    <a:pt x="3717" y="4701"/>
                    <a:pt x="4369" y="4264"/>
                    <a:pt x="5047" y="4264"/>
                  </a:cubicBezTo>
                  <a:cubicBezTo>
                    <a:pt x="5181" y="4264"/>
                    <a:pt x="5317" y="4282"/>
                    <a:pt x="5452" y="4318"/>
                  </a:cubicBezTo>
                  <a:cubicBezTo>
                    <a:pt x="6266" y="4535"/>
                    <a:pt x="6781" y="5348"/>
                    <a:pt x="6781" y="6325"/>
                  </a:cubicBezTo>
                  <a:lnTo>
                    <a:pt x="10091" y="7193"/>
                  </a:lnTo>
                  <a:cubicBezTo>
                    <a:pt x="10172" y="7030"/>
                    <a:pt x="10226" y="6840"/>
                    <a:pt x="10280" y="6677"/>
                  </a:cubicBezTo>
                  <a:cubicBezTo>
                    <a:pt x="11094" y="3748"/>
                    <a:pt x="9250" y="737"/>
                    <a:pt x="6266" y="114"/>
                  </a:cubicBezTo>
                  <a:cubicBezTo>
                    <a:pt x="5905" y="37"/>
                    <a:pt x="5545" y="1"/>
                    <a:pt x="5190" y="1"/>
                  </a:cubicBezTo>
                  <a:close/>
                </a:path>
              </a:pathLst>
            </a:custGeom>
            <a:solidFill>
              <a:srgbClr val="FF5728"/>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124" name="Google Shape;1124;p41"/>
            <p:cNvSpPr/>
            <p:nvPr/>
          </p:nvSpPr>
          <p:spPr>
            <a:xfrm>
              <a:off x="-399100" y="2448425"/>
              <a:ext cx="243450" cy="153025"/>
            </a:xfrm>
            <a:custGeom>
              <a:avLst/>
              <a:gdLst/>
              <a:ahLst/>
              <a:cxnLst/>
              <a:rect l="l" t="t" r="r" b="b"/>
              <a:pathLst>
                <a:path w="9738" h="6121" extrusionOk="0">
                  <a:moveTo>
                    <a:pt x="4566" y="0"/>
                  </a:moveTo>
                  <a:cubicBezTo>
                    <a:pt x="2488" y="0"/>
                    <a:pt x="579" y="1393"/>
                    <a:pt x="54" y="3516"/>
                  </a:cubicBezTo>
                  <a:cubicBezTo>
                    <a:pt x="27" y="3598"/>
                    <a:pt x="0" y="3652"/>
                    <a:pt x="0" y="3733"/>
                  </a:cubicBezTo>
                  <a:lnTo>
                    <a:pt x="2740" y="4466"/>
                  </a:lnTo>
                  <a:cubicBezTo>
                    <a:pt x="3147" y="3764"/>
                    <a:pt x="3799" y="3327"/>
                    <a:pt x="4477" y="3327"/>
                  </a:cubicBezTo>
                  <a:cubicBezTo>
                    <a:pt x="4611" y="3327"/>
                    <a:pt x="4747" y="3345"/>
                    <a:pt x="4882" y="3381"/>
                  </a:cubicBezTo>
                  <a:cubicBezTo>
                    <a:pt x="5696" y="3598"/>
                    <a:pt x="6211" y="4411"/>
                    <a:pt x="6211" y="5388"/>
                  </a:cubicBezTo>
                  <a:lnTo>
                    <a:pt x="8978" y="6120"/>
                  </a:lnTo>
                  <a:cubicBezTo>
                    <a:pt x="9005" y="6039"/>
                    <a:pt x="9005" y="5957"/>
                    <a:pt x="9032" y="5903"/>
                  </a:cubicBezTo>
                  <a:cubicBezTo>
                    <a:pt x="9738" y="3381"/>
                    <a:pt x="8246" y="804"/>
                    <a:pt x="5750" y="153"/>
                  </a:cubicBezTo>
                  <a:cubicBezTo>
                    <a:pt x="5355" y="50"/>
                    <a:pt x="4958" y="0"/>
                    <a:pt x="4566" y="0"/>
                  </a:cubicBezTo>
                  <a:close/>
                </a:path>
              </a:pathLst>
            </a:custGeom>
            <a:solidFill>
              <a:srgbClr val="FFA353"/>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125" name="Google Shape;1125;p41"/>
            <p:cNvSpPr/>
            <p:nvPr/>
          </p:nvSpPr>
          <p:spPr>
            <a:xfrm>
              <a:off x="-384200" y="2467975"/>
              <a:ext cx="210250" cy="129400"/>
            </a:xfrm>
            <a:custGeom>
              <a:avLst/>
              <a:gdLst/>
              <a:ahLst/>
              <a:cxnLst/>
              <a:rect l="l" t="t" r="r" b="b"/>
              <a:pathLst>
                <a:path w="8410" h="5176" extrusionOk="0">
                  <a:moveTo>
                    <a:pt x="3923" y="0"/>
                  </a:moveTo>
                  <a:cubicBezTo>
                    <a:pt x="2093" y="0"/>
                    <a:pt x="437" y="1257"/>
                    <a:pt x="1" y="3114"/>
                  </a:cubicBezTo>
                  <a:lnTo>
                    <a:pt x="2144" y="3684"/>
                  </a:lnTo>
                  <a:cubicBezTo>
                    <a:pt x="2551" y="2982"/>
                    <a:pt x="3222" y="2545"/>
                    <a:pt x="3890" y="2545"/>
                  </a:cubicBezTo>
                  <a:cubicBezTo>
                    <a:pt x="4023" y="2545"/>
                    <a:pt x="4156" y="2563"/>
                    <a:pt x="4286" y="2599"/>
                  </a:cubicBezTo>
                  <a:cubicBezTo>
                    <a:pt x="5100" y="2816"/>
                    <a:pt x="5643" y="3629"/>
                    <a:pt x="5643" y="4606"/>
                  </a:cubicBezTo>
                  <a:lnTo>
                    <a:pt x="7758" y="5175"/>
                  </a:lnTo>
                  <a:cubicBezTo>
                    <a:pt x="8409" y="3006"/>
                    <a:pt x="7134" y="727"/>
                    <a:pt x="4937" y="130"/>
                  </a:cubicBezTo>
                  <a:cubicBezTo>
                    <a:pt x="4598" y="42"/>
                    <a:pt x="4257" y="0"/>
                    <a:pt x="3923" y="0"/>
                  </a:cubicBezTo>
                  <a:close/>
                </a:path>
              </a:pathLst>
            </a:custGeom>
            <a:solidFill>
              <a:srgbClr val="FFDC61"/>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126" name="Google Shape;1126;p41"/>
            <p:cNvSpPr/>
            <p:nvPr/>
          </p:nvSpPr>
          <p:spPr>
            <a:xfrm>
              <a:off x="-367250" y="2491700"/>
              <a:ext cx="166850" cy="100925"/>
            </a:xfrm>
            <a:custGeom>
              <a:avLst/>
              <a:gdLst/>
              <a:ahLst/>
              <a:cxnLst/>
              <a:rect l="l" t="t" r="r" b="b"/>
              <a:pathLst>
                <a:path w="6674" h="4037" extrusionOk="0">
                  <a:moveTo>
                    <a:pt x="3222" y="1"/>
                  </a:moveTo>
                  <a:cubicBezTo>
                    <a:pt x="1847" y="1"/>
                    <a:pt x="570" y="916"/>
                    <a:pt x="1" y="2328"/>
                  </a:cubicBezTo>
                  <a:lnTo>
                    <a:pt x="1466" y="2735"/>
                  </a:lnTo>
                  <a:cubicBezTo>
                    <a:pt x="1873" y="2033"/>
                    <a:pt x="2525" y="1596"/>
                    <a:pt x="3203" y="1596"/>
                  </a:cubicBezTo>
                  <a:cubicBezTo>
                    <a:pt x="3337" y="1596"/>
                    <a:pt x="3473" y="1614"/>
                    <a:pt x="3608" y="1650"/>
                  </a:cubicBezTo>
                  <a:cubicBezTo>
                    <a:pt x="4422" y="1867"/>
                    <a:pt x="4937" y="2680"/>
                    <a:pt x="4937" y="3657"/>
                  </a:cubicBezTo>
                  <a:lnTo>
                    <a:pt x="6429" y="4037"/>
                  </a:lnTo>
                  <a:cubicBezTo>
                    <a:pt x="6673" y="2246"/>
                    <a:pt x="5697" y="538"/>
                    <a:pt x="4015" y="104"/>
                  </a:cubicBezTo>
                  <a:cubicBezTo>
                    <a:pt x="3750" y="34"/>
                    <a:pt x="3484" y="1"/>
                    <a:pt x="3222" y="1"/>
                  </a:cubicBezTo>
                  <a:close/>
                </a:path>
              </a:pathLst>
            </a:custGeom>
            <a:solidFill>
              <a:srgbClr val="7DE3D6"/>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127" name="Google Shape;1127;p41"/>
            <p:cNvSpPr/>
            <p:nvPr/>
          </p:nvSpPr>
          <p:spPr>
            <a:xfrm>
              <a:off x="-349600" y="2514225"/>
              <a:ext cx="124775" cy="73650"/>
            </a:xfrm>
            <a:custGeom>
              <a:avLst/>
              <a:gdLst/>
              <a:ahLst/>
              <a:cxnLst/>
              <a:rect l="l" t="t" r="r" b="b"/>
              <a:pathLst>
                <a:path w="4991" h="2946" extrusionOk="0">
                  <a:moveTo>
                    <a:pt x="2535" y="0"/>
                  </a:moveTo>
                  <a:cubicBezTo>
                    <a:pt x="1551" y="0"/>
                    <a:pt x="593" y="640"/>
                    <a:pt x="0" y="1644"/>
                  </a:cubicBezTo>
                  <a:lnTo>
                    <a:pt x="868" y="1861"/>
                  </a:lnTo>
                  <a:cubicBezTo>
                    <a:pt x="1272" y="1165"/>
                    <a:pt x="1825" y="748"/>
                    <a:pt x="2465" y="748"/>
                  </a:cubicBezTo>
                  <a:cubicBezTo>
                    <a:pt x="2598" y="748"/>
                    <a:pt x="2735" y="766"/>
                    <a:pt x="2875" y="803"/>
                  </a:cubicBezTo>
                  <a:cubicBezTo>
                    <a:pt x="3716" y="1074"/>
                    <a:pt x="4286" y="1861"/>
                    <a:pt x="4231" y="2756"/>
                  </a:cubicBezTo>
                  <a:lnTo>
                    <a:pt x="4991" y="2946"/>
                  </a:lnTo>
                  <a:cubicBezTo>
                    <a:pt x="4991" y="1562"/>
                    <a:pt x="4259" y="369"/>
                    <a:pt x="3092" y="71"/>
                  </a:cubicBezTo>
                  <a:cubicBezTo>
                    <a:pt x="2907" y="23"/>
                    <a:pt x="2721" y="0"/>
                    <a:pt x="2535" y="0"/>
                  </a:cubicBezTo>
                  <a:close/>
                </a:path>
              </a:pathLst>
            </a:custGeom>
            <a:solidFill>
              <a:srgbClr val="0085FF"/>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grpSp>
      <p:grpSp>
        <p:nvGrpSpPr>
          <p:cNvPr id="1128" name="Google Shape;1128;p41"/>
          <p:cNvGrpSpPr/>
          <p:nvPr/>
        </p:nvGrpSpPr>
        <p:grpSpPr>
          <a:xfrm flipH="1">
            <a:off x="7829387" y="5500756"/>
            <a:ext cx="699077" cy="461803"/>
            <a:chOff x="-430300" y="2401925"/>
            <a:chExt cx="313300" cy="206975"/>
          </a:xfrm>
        </p:grpSpPr>
        <p:sp>
          <p:nvSpPr>
            <p:cNvPr id="1129" name="Google Shape;1129;p41"/>
            <p:cNvSpPr/>
            <p:nvPr/>
          </p:nvSpPr>
          <p:spPr>
            <a:xfrm>
              <a:off x="-430300" y="2401925"/>
              <a:ext cx="313300" cy="206975"/>
            </a:xfrm>
            <a:custGeom>
              <a:avLst/>
              <a:gdLst/>
              <a:ahLst/>
              <a:cxnLst/>
              <a:rect l="l" t="t" r="r" b="b"/>
              <a:pathLst>
                <a:path w="12532" h="8279" extrusionOk="0">
                  <a:moveTo>
                    <a:pt x="6053" y="1"/>
                  </a:moveTo>
                  <a:cubicBezTo>
                    <a:pt x="5979" y="1"/>
                    <a:pt x="5906" y="2"/>
                    <a:pt x="5832" y="6"/>
                  </a:cubicBezTo>
                  <a:cubicBezTo>
                    <a:pt x="5154" y="33"/>
                    <a:pt x="4476" y="169"/>
                    <a:pt x="3852" y="413"/>
                  </a:cubicBezTo>
                  <a:cubicBezTo>
                    <a:pt x="3201" y="657"/>
                    <a:pt x="2631" y="1009"/>
                    <a:pt x="2116" y="1470"/>
                  </a:cubicBezTo>
                  <a:cubicBezTo>
                    <a:pt x="1574" y="1904"/>
                    <a:pt x="1140" y="2420"/>
                    <a:pt x="787" y="3017"/>
                  </a:cubicBezTo>
                  <a:cubicBezTo>
                    <a:pt x="434" y="3722"/>
                    <a:pt x="163" y="4481"/>
                    <a:pt x="0" y="5241"/>
                  </a:cubicBezTo>
                  <a:lnTo>
                    <a:pt x="4042" y="6326"/>
                  </a:lnTo>
                  <a:cubicBezTo>
                    <a:pt x="4449" y="5624"/>
                    <a:pt x="5101" y="5187"/>
                    <a:pt x="5779" y="5187"/>
                  </a:cubicBezTo>
                  <a:cubicBezTo>
                    <a:pt x="5914" y="5187"/>
                    <a:pt x="6050" y="5205"/>
                    <a:pt x="6185" y="5241"/>
                  </a:cubicBezTo>
                  <a:cubicBezTo>
                    <a:pt x="6998" y="5458"/>
                    <a:pt x="7514" y="6271"/>
                    <a:pt x="7514" y="7248"/>
                  </a:cubicBezTo>
                  <a:lnTo>
                    <a:pt x="11474" y="8279"/>
                  </a:lnTo>
                  <a:lnTo>
                    <a:pt x="11691" y="7492"/>
                  </a:lnTo>
                  <a:cubicBezTo>
                    <a:pt x="12532" y="4318"/>
                    <a:pt x="10660" y="1064"/>
                    <a:pt x="7514" y="196"/>
                  </a:cubicBezTo>
                  <a:cubicBezTo>
                    <a:pt x="7041" y="78"/>
                    <a:pt x="6548" y="1"/>
                    <a:pt x="6053" y="1"/>
                  </a:cubicBezTo>
                  <a:close/>
                </a:path>
              </a:pathLst>
            </a:custGeom>
            <a:solidFill>
              <a:srgbClr val="FF8693"/>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130" name="Google Shape;1130;p41"/>
            <p:cNvSpPr/>
            <p:nvPr/>
          </p:nvSpPr>
          <p:spPr>
            <a:xfrm>
              <a:off x="-413350" y="2425000"/>
              <a:ext cx="277375" cy="179825"/>
            </a:xfrm>
            <a:custGeom>
              <a:avLst/>
              <a:gdLst/>
              <a:ahLst/>
              <a:cxnLst/>
              <a:rect l="l" t="t" r="r" b="b"/>
              <a:pathLst>
                <a:path w="11095" h="7193" extrusionOk="0">
                  <a:moveTo>
                    <a:pt x="5190" y="1"/>
                  </a:moveTo>
                  <a:cubicBezTo>
                    <a:pt x="2638" y="1"/>
                    <a:pt x="358" y="1891"/>
                    <a:pt x="1" y="4535"/>
                  </a:cubicBezTo>
                  <a:lnTo>
                    <a:pt x="3310" y="5403"/>
                  </a:lnTo>
                  <a:cubicBezTo>
                    <a:pt x="3717" y="4701"/>
                    <a:pt x="4369" y="4264"/>
                    <a:pt x="5047" y="4264"/>
                  </a:cubicBezTo>
                  <a:cubicBezTo>
                    <a:pt x="5181" y="4264"/>
                    <a:pt x="5317" y="4282"/>
                    <a:pt x="5452" y="4318"/>
                  </a:cubicBezTo>
                  <a:cubicBezTo>
                    <a:pt x="6266" y="4535"/>
                    <a:pt x="6781" y="5348"/>
                    <a:pt x="6781" y="6325"/>
                  </a:cubicBezTo>
                  <a:lnTo>
                    <a:pt x="10091" y="7193"/>
                  </a:lnTo>
                  <a:cubicBezTo>
                    <a:pt x="10172" y="7030"/>
                    <a:pt x="10226" y="6840"/>
                    <a:pt x="10280" y="6677"/>
                  </a:cubicBezTo>
                  <a:cubicBezTo>
                    <a:pt x="11094" y="3748"/>
                    <a:pt x="9250" y="737"/>
                    <a:pt x="6266" y="114"/>
                  </a:cubicBezTo>
                  <a:cubicBezTo>
                    <a:pt x="5905" y="37"/>
                    <a:pt x="5545" y="1"/>
                    <a:pt x="5190" y="1"/>
                  </a:cubicBezTo>
                  <a:close/>
                </a:path>
              </a:pathLst>
            </a:custGeom>
            <a:solidFill>
              <a:srgbClr val="FF5728"/>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131" name="Google Shape;1131;p41"/>
            <p:cNvSpPr/>
            <p:nvPr/>
          </p:nvSpPr>
          <p:spPr>
            <a:xfrm>
              <a:off x="-399100" y="2448425"/>
              <a:ext cx="243450" cy="153025"/>
            </a:xfrm>
            <a:custGeom>
              <a:avLst/>
              <a:gdLst/>
              <a:ahLst/>
              <a:cxnLst/>
              <a:rect l="l" t="t" r="r" b="b"/>
              <a:pathLst>
                <a:path w="9738" h="6121" extrusionOk="0">
                  <a:moveTo>
                    <a:pt x="4566" y="0"/>
                  </a:moveTo>
                  <a:cubicBezTo>
                    <a:pt x="2488" y="0"/>
                    <a:pt x="579" y="1393"/>
                    <a:pt x="54" y="3516"/>
                  </a:cubicBezTo>
                  <a:cubicBezTo>
                    <a:pt x="27" y="3598"/>
                    <a:pt x="0" y="3652"/>
                    <a:pt x="0" y="3733"/>
                  </a:cubicBezTo>
                  <a:lnTo>
                    <a:pt x="2740" y="4466"/>
                  </a:lnTo>
                  <a:cubicBezTo>
                    <a:pt x="3147" y="3764"/>
                    <a:pt x="3799" y="3327"/>
                    <a:pt x="4477" y="3327"/>
                  </a:cubicBezTo>
                  <a:cubicBezTo>
                    <a:pt x="4611" y="3327"/>
                    <a:pt x="4747" y="3345"/>
                    <a:pt x="4882" y="3381"/>
                  </a:cubicBezTo>
                  <a:cubicBezTo>
                    <a:pt x="5696" y="3598"/>
                    <a:pt x="6211" y="4411"/>
                    <a:pt x="6211" y="5388"/>
                  </a:cubicBezTo>
                  <a:lnTo>
                    <a:pt x="8978" y="6120"/>
                  </a:lnTo>
                  <a:cubicBezTo>
                    <a:pt x="9005" y="6039"/>
                    <a:pt x="9005" y="5957"/>
                    <a:pt x="9032" y="5903"/>
                  </a:cubicBezTo>
                  <a:cubicBezTo>
                    <a:pt x="9738" y="3381"/>
                    <a:pt x="8246" y="804"/>
                    <a:pt x="5750" y="153"/>
                  </a:cubicBezTo>
                  <a:cubicBezTo>
                    <a:pt x="5355" y="50"/>
                    <a:pt x="4958" y="0"/>
                    <a:pt x="4566" y="0"/>
                  </a:cubicBezTo>
                  <a:close/>
                </a:path>
              </a:pathLst>
            </a:custGeom>
            <a:solidFill>
              <a:srgbClr val="FFA353"/>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132" name="Google Shape;1132;p41"/>
            <p:cNvSpPr/>
            <p:nvPr/>
          </p:nvSpPr>
          <p:spPr>
            <a:xfrm>
              <a:off x="-384200" y="2467975"/>
              <a:ext cx="210250" cy="129400"/>
            </a:xfrm>
            <a:custGeom>
              <a:avLst/>
              <a:gdLst/>
              <a:ahLst/>
              <a:cxnLst/>
              <a:rect l="l" t="t" r="r" b="b"/>
              <a:pathLst>
                <a:path w="8410" h="5176" extrusionOk="0">
                  <a:moveTo>
                    <a:pt x="3923" y="0"/>
                  </a:moveTo>
                  <a:cubicBezTo>
                    <a:pt x="2093" y="0"/>
                    <a:pt x="437" y="1257"/>
                    <a:pt x="1" y="3114"/>
                  </a:cubicBezTo>
                  <a:lnTo>
                    <a:pt x="2144" y="3684"/>
                  </a:lnTo>
                  <a:cubicBezTo>
                    <a:pt x="2551" y="2982"/>
                    <a:pt x="3222" y="2545"/>
                    <a:pt x="3890" y="2545"/>
                  </a:cubicBezTo>
                  <a:cubicBezTo>
                    <a:pt x="4023" y="2545"/>
                    <a:pt x="4156" y="2563"/>
                    <a:pt x="4286" y="2599"/>
                  </a:cubicBezTo>
                  <a:cubicBezTo>
                    <a:pt x="5100" y="2816"/>
                    <a:pt x="5643" y="3629"/>
                    <a:pt x="5643" y="4606"/>
                  </a:cubicBezTo>
                  <a:lnTo>
                    <a:pt x="7758" y="5175"/>
                  </a:lnTo>
                  <a:cubicBezTo>
                    <a:pt x="8409" y="3006"/>
                    <a:pt x="7134" y="727"/>
                    <a:pt x="4937" y="130"/>
                  </a:cubicBezTo>
                  <a:cubicBezTo>
                    <a:pt x="4598" y="42"/>
                    <a:pt x="4257" y="0"/>
                    <a:pt x="3923" y="0"/>
                  </a:cubicBezTo>
                  <a:close/>
                </a:path>
              </a:pathLst>
            </a:custGeom>
            <a:solidFill>
              <a:srgbClr val="FFDC61"/>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133" name="Google Shape;1133;p41"/>
            <p:cNvSpPr/>
            <p:nvPr/>
          </p:nvSpPr>
          <p:spPr>
            <a:xfrm>
              <a:off x="-367250" y="2491700"/>
              <a:ext cx="166850" cy="100925"/>
            </a:xfrm>
            <a:custGeom>
              <a:avLst/>
              <a:gdLst/>
              <a:ahLst/>
              <a:cxnLst/>
              <a:rect l="l" t="t" r="r" b="b"/>
              <a:pathLst>
                <a:path w="6674" h="4037" extrusionOk="0">
                  <a:moveTo>
                    <a:pt x="3222" y="1"/>
                  </a:moveTo>
                  <a:cubicBezTo>
                    <a:pt x="1847" y="1"/>
                    <a:pt x="570" y="916"/>
                    <a:pt x="1" y="2328"/>
                  </a:cubicBezTo>
                  <a:lnTo>
                    <a:pt x="1466" y="2735"/>
                  </a:lnTo>
                  <a:cubicBezTo>
                    <a:pt x="1873" y="2033"/>
                    <a:pt x="2525" y="1596"/>
                    <a:pt x="3203" y="1596"/>
                  </a:cubicBezTo>
                  <a:cubicBezTo>
                    <a:pt x="3337" y="1596"/>
                    <a:pt x="3473" y="1614"/>
                    <a:pt x="3608" y="1650"/>
                  </a:cubicBezTo>
                  <a:cubicBezTo>
                    <a:pt x="4422" y="1867"/>
                    <a:pt x="4937" y="2680"/>
                    <a:pt x="4937" y="3657"/>
                  </a:cubicBezTo>
                  <a:lnTo>
                    <a:pt x="6429" y="4037"/>
                  </a:lnTo>
                  <a:cubicBezTo>
                    <a:pt x="6673" y="2246"/>
                    <a:pt x="5697" y="538"/>
                    <a:pt x="4015" y="104"/>
                  </a:cubicBezTo>
                  <a:cubicBezTo>
                    <a:pt x="3750" y="34"/>
                    <a:pt x="3484" y="1"/>
                    <a:pt x="3222" y="1"/>
                  </a:cubicBezTo>
                  <a:close/>
                </a:path>
              </a:pathLst>
            </a:custGeom>
            <a:solidFill>
              <a:srgbClr val="7DE3D6"/>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134" name="Google Shape;1134;p41"/>
            <p:cNvSpPr/>
            <p:nvPr/>
          </p:nvSpPr>
          <p:spPr>
            <a:xfrm>
              <a:off x="-349600" y="2514225"/>
              <a:ext cx="124775" cy="73650"/>
            </a:xfrm>
            <a:custGeom>
              <a:avLst/>
              <a:gdLst/>
              <a:ahLst/>
              <a:cxnLst/>
              <a:rect l="l" t="t" r="r" b="b"/>
              <a:pathLst>
                <a:path w="4991" h="2946" extrusionOk="0">
                  <a:moveTo>
                    <a:pt x="2535" y="0"/>
                  </a:moveTo>
                  <a:cubicBezTo>
                    <a:pt x="1551" y="0"/>
                    <a:pt x="593" y="640"/>
                    <a:pt x="0" y="1644"/>
                  </a:cubicBezTo>
                  <a:lnTo>
                    <a:pt x="868" y="1861"/>
                  </a:lnTo>
                  <a:cubicBezTo>
                    <a:pt x="1272" y="1165"/>
                    <a:pt x="1825" y="748"/>
                    <a:pt x="2465" y="748"/>
                  </a:cubicBezTo>
                  <a:cubicBezTo>
                    <a:pt x="2598" y="748"/>
                    <a:pt x="2735" y="766"/>
                    <a:pt x="2875" y="803"/>
                  </a:cubicBezTo>
                  <a:cubicBezTo>
                    <a:pt x="3716" y="1074"/>
                    <a:pt x="4286" y="1861"/>
                    <a:pt x="4231" y="2756"/>
                  </a:cubicBezTo>
                  <a:lnTo>
                    <a:pt x="4991" y="2946"/>
                  </a:lnTo>
                  <a:cubicBezTo>
                    <a:pt x="4991" y="1562"/>
                    <a:pt x="4259" y="369"/>
                    <a:pt x="3092" y="71"/>
                  </a:cubicBezTo>
                  <a:cubicBezTo>
                    <a:pt x="2907" y="23"/>
                    <a:pt x="2721" y="0"/>
                    <a:pt x="2535" y="0"/>
                  </a:cubicBezTo>
                  <a:close/>
                </a:path>
              </a:pathLst>
            </a:custGeom>
            <a:solidFill>
              <a:srgbClr val="0085FF"/>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grpSp>
      <p:sp>
        <p:nvSpPr>
          <p:cNvPr id="81" name="Google Shape;1036;p39">
            <a:extLst>
              <a:ext uri="{FF2B5EF4-FFF2-40B4-BE49-F238E27FC236}">
                <a16:creationId xmlns:a16="http://schemas.microsoft.com/office/drawing/2014/main" id="{8EF9B622-D9FB-4DA0-A7FB-978EE6038350}"/>
              </a:ext>
            </a:extLst>
          </p:cNvPr>
          <p:cNvSpPr/>
          <p:nvPr/>
        </p:nvSpPr>
        <p:spPr>
          <a:xfrm>
            <a:off x="1188417" y="598693"/>
            <a:ext cx="9676561" cy="2343585"/>
          </a:xfrm>
          <a:custGeom>
            <a:avLst/>
            <a:gdLst/>
            <a:ahLst/>
            <a:cxnLst/>
            <a:rect l="l" t="t" r="r" b="b"/>
            <a:pathLst>
              <a:path w="20941" h="11285" extrusionOk="0">
                <a:moveTo>
                  <a:pt x="10606" y="1"/>
                </a:moveTo>
                <a:cubicBezTo>
                  <a:pt x="8653" y="1"/>
                  <a:pt x="6999" y="1384"/>
                  <a:pt x="6267" y="3391"/>
                </a:cubicBezTo>
                <a:cubicBezTo>
                  <a:pt x="5629" y="2677"/>
                  <a:pt x="4727" y="2275"/>
                  <a:pt x="3786" y="2275"/>
                </a:cubicBezTo>
                <a:cubicBezTo>
                  <a:pt x="3727" y="2275"/>
                  <a:pt x="3668" y="2276"/>
                  <a:pt x="3608" y="2279"/>
                </a:cubicBezTo>
                <a:cubicBezTo>
                  <a:pt x="1601" y="2388"/>
                  <a:pt x="1" y="4395"/>
                  <a:pt x="1" y="6755"/>
                </a:cubicBezTo>
                <a:cubicBezTo>
                  <a:pt x="1" y="7541"/>
                  <a:pt x="164" y="8355"/>
                  <a:pt x="516" y="9060"/>
                </a:cubicBezTo>
                <a:cubicBezTo>
                  <a:pt x="1086" y="10389"/>
                  <a:pt x="2361" y="11230"/>
                  <a:pt x="3798" y="11284"/>
                </a:cubicBezTo>
                <a:lnTo>
                  <a:pt x="17197" y="11230"/>
                </a:lnTo>
                <a:cubicBezTo>
                  <a:pt x="18743" y="11230"/>
                  <a:pt x="20154" y="10118"/>
                  <a:pt x="20696" y="8382"/>
                </a:cubicBezTo>
                <a:cubicBezTo>
                  <a:pt x="20859" y="7813"/>
                  <a:pt x="20941" y="7243"/>
                  <a:pt x="20913" y="6646"/>
                </a:cubicBezTo>
                <a:cubicBezTo>
                  <a:pt x="20859" y="4314"/>
                  <a:pt x="19286" y="2388"/>
                  <a:pt x="17333" y="2279"/>
                </a:cubicBezTo>
                <a:cubicBezTo>
                  <a:pt x="17297" y="2278"/>
                  <a:pt x="17262" y="2278"/>
                  <a:pt x="17227" y="2278"/>
                </a:cubicBezTo>
                <a:cubicBezTo>
                  <a:pt x="16344" y="2278"/>
                  <a:pt x="15517" y="2602"/>
                  <a:pt x="14865" y="3202"/>
                </a:cubicBezTo>
                <a:cubicBezTo>
                  <a:pt x="14105" y="1303"/>
                  <a:pt x="12478" y="1"/>
                  <a:pt x="10606" y="1"/>
                </a:cubicBezTo>
                <a:close/>
              </a:path>
            </a:pathLst>
          </a:custGeom>
          <a:solidFill>
            <a:srgbClr val="FFFFFF"/>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grpSp>
        <p:nvGrpSpPr>
          <p:cNvPr id="54" name="Google Shape;1827;p54">
            <a:extLst>
              <a:ext uri="{FF2B5EF4-FFF2-40B4-BE49-F238E27FC236}">
                <a16:creationId xmlns:a16="http://schemas.microsoft.com/office/drawing/2014/main" id="{6547DE78-EFE4-4803-8211-BBC7BD9AAE76}"/>
              </a:ext>
            </a:extLst>
          </p:cNvPr>
          <p:cNvGrpSpPr/>
          <p:nvPr/>
        </p:nvGrpSpPr>
        <p:grpSpPr>
          <a:xfrm>
            <a:off x="8919864" y="3537701"/>
            <a:ext cx="2557545" cy="3320300"/>
            <a:chOff x="-221649" y="1584725"/>
            <a:chExt cx="1007990" cy="1308610"/>
          </a:xfrm>
        </p:grpSpPr>
        <p:sp>
          <p:nvSpPr>
            <p:cNvPr id="55" name="Google Shape;1828;p54">
              <a:extLst>
                <a:ext uri="{FF2B5EF4-FFF2-40B4-BE49-F238E27FC236}">
                  <a16:creationId xmlns:a16="http://schemas.microsoft.com/office/drawing/2014/main" id="{A62D27D6-3016-412D-B85B-29EBC406E1FA}"/>
                </a:ext>
              </a:extLst>
            </p:cNvPr>
            <p:cNvSpPr/>
            <p:nvPr/>
          </p:nvSpPr>
          <p:spPr>
            <a:xfrm>
              <a:off x="-208050" y="1584725"/>
              <a:ext cx="861775" cy="975809"/>
            </a:xfrm>
            <a:custGeom>
              <a:avLst/>
              <a:gdLst/>
              <a:ahLst/>
              <a:cxnLst/>
              <a:rect l="l" t="t" r="r" b="b"/>
              <a:pathLst>
                <a:path w="36312" h="41117" extrusionOk="0">
                  <a:moveTo>
                    <a:pt x="14201" y="1"/>
                  </a:moveTo>
                  <a:cubicBezTo>
                    <a:pt x="8381" y="1"/>
                    <a:pt x="0" y="4529"/>
                    <a:pt x="1620" y="31461"/>
                  </a:cubicBezTo>
                  <a:lnTo>
                    <a:pt x="1051" y="41117"/>
                  </a:lnTo>
                  <a:lnTo>
                    <a:pt x="1051" y="41117"/>
                  </a:lnTo>
                  <a:lnTo>
                    <a:pt x="36312" y="39245"/>
                  </a:lnTo>
                  <a:cubicBezTo>
                    <a:pt x="36312" y="39245"/>
                    <a:pt x="34482" y="470"/>
                    <a:pt x="22359" y="470"/>
                  </a:cubicBezTo>
                  <a:cubicBezTo>
                    <a:pt x="21446" y="470"/>
                    <a:pt x="20474" y="690"/>
                    <a:pt x="19441" y="1163"/>
                  </a:cubicBezTo>
                  <a:cubicBezTo>
                    <a:pt x="19441" y="1163"/>
                    <a:pt x="17149" y="1"/>
                    <a:pt x="14201" y="1"/>
                  </a:cubicBezTo>
                  <a:close/>
                </a:path>
              </a:pathLst>
            </a:custGeom>
            <a:solidFill>
              <a:schemeClr val="dk2"/>
            </a:solidFill>
            <a:ln w="5425" cap="flat" cmpd="sng">
              <a:solidFill>
                <a:schemeClr val="dk2"/>
              </a:solidFill>
              <a:prstDash val="solid"/>
              <a:miter lim="27123"/>
              <a:headEnd type="none" w="sm" len="sm"/>
              <a:tailEnd type="none" w="sm" len="sm"/>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56" name="Google Shape;1829;p54">
              <a:extLst>
                <a:ext uri="{FF2B5EF4-FFF2-40B4-BE49-F238E27FC236}">
                  <a16:creationId xmlns:a16="http://schemas.microsoft.com/office/drawing/2014/main" id="{66F7CD38-8108-4910-A4E9-8DB687D4CC81}"/>
                </a:ext>
              </a:extLst>
            </p:cNvPr>
            <p:cNvSpPr/>
            <p:nvPr/>
          </p:nvSpPr>
          <p:spPr>
            <a:xfrm>
              <a:off x="-221649" y="1811228"/>
              <a:ext cx="1007990" cy="1082107"/>
            </a:xfrm>
            <a:custGeom>
              <a:avLst/>
              <a:gdLst/>
              <a:ahLst/>
              <a:cxnLst/>
              <a:rect l="l" t="t" r="r" b="b"/>
              <a:pathLst>
                <a:path w="42473" h="45596" extrusionOk="0">
                  <a:moveTo>
                    <a:pt x="38665" y="0"/>
                  </a:moveTo>
                  <a:cubicBezTo>
                    <a:pt x="37936" y="0"/>
                    <a:pt x="37237" y="2876"/>
                    <a:pt x="37237" y="2876"/>
                  </a:cubicBezTo>
                  <a:cubicBezTo>
                    <a:pt x="37237" y="2876"/>
                    <a:pt x="36737" y="1598"/>
                    <a:pt x="36212" y="1598"/>
                  </a:cubicBezTo>
                  <a:cubicBezTo>
                    <a:pt x="36101" y="1598"/>
                    <a:pt x="35990" y="1654"/>
                    <a:pt x="35881" y="1791"/>
                  </a:cubicBezTo>
                  <a:cubicBezTo>
                    <a:pt x="35366" y="2496"/>
                    <a:pt x="35746" y="4693"/>
                    <a:pt x="35664" y="6158"/>
                  </a:cubicBezTo>
                  <a:cubicBezTo>
                    <a:pt x="35447" y="7731"/>
                    <a:pt x="34010" y="16194"/>
                    <a:pt x="26930" y="20127"/>
                  </a:cubicBezTo>
                  <a:cubicBezTo>
                    <a:pt x="25466" y="20940"/>
                    <a:pt x="23865" y="21510"/>
                    <a:pt x="22184" y="21808"/>
                  </a:cubicBezTo>
                  <a:lnTo>
                    <a:pt x="21804" y="18662"/>
                  </a:lnTo>
                  <a:lnTo>
                    <a:pt x="16352" y="18608"/>
                  </a:lnTo>
                  <a:lnTo>
                    <a:pt x="16352" y="18608"/>
                  </a:lnTo>
                  <a:lnTo>
                    <a:pt x="16488" y="22920"/>
                  </a:lnTo>
                  <a:cubicBezTo>
                    <a:pt x="16187" y="22905"/>
                    <a:pt x="15893" y="22897"/>
                    <a:pt x="15606" y="22897"/>
                  </a:cubicBezTo>
                  <a:cubicBezTo>
                    <a:pt x="1" y="22897"/>
                    <a:pt x="3034" y="45596"/>
                    <a:pt x="3034" y="45596"/>
                  </a:cubicBezTo>
                  <a:lnTo>
                    <a:pt x="31270" y="45135"/>
                  </a:lnTo>
                  <a:lnTo>
                    <a:pt x="30755" y="27694"/>
                  </a:lnTo>
                  <a:cubicBezTo>
                    <a:pt x="39000" y="25497"/>
                    <a:pt x="41225" y="7894"/>
                    <a:pt x="41225" y="7894"/>
                  </a:cubicBezTo>
                  <a:cubicBezTo>
                    <a:pt x="42038" y="4151"/>
                    <a:pt x="42472" y="1547"/>
                    <a:pt x="42093" y="1438"/>
                  </a:cubicBezTo>
                  <a:cubicBezTo>
                    <a:pt x="42070" y="1432"/>
                    <a:pt x="42047" y="1429"/>
                    <a:pt x="42025" y="1429"/>
                  </a:cubicBezTo>
                  <a:cubicBezTo>
                    <a:pt x="41478" y="1429"/>
                    <a:pt x="40948" y="3261"/>
                    <a:pt x="40818" y="4042"/>
                  </a:cubicBezTo>
                  <a:cubicBezTo>
                    <a:pt x="40926" y="3066"/>
                    <a:pt x="41279" y="706"/>
                    <a:pt x="40872" y="625"/>
                  </a:cubicBezTo>
                  <a:cubicBezTo>
                    <a:pt x="40864" y="623"/>
                    <a:pt x="40855" y="622"/>
                    <a:pt x="40847" y="622"/>
                  </a:cubicBezTo>
                  <a:cubicBezTo>
                    <a:pt x="40421" y="622"/>
                    <a:pt x="39973" y="2649"/>
                    <a:pt x="39760" y="3527"/>
                  </a:cubicBezTo>
                  <a:cubicBezTo>
                    <a:pt x="39950" y="2550"/>
                    <a:pt x="40302" y="191"/>
                    <a:pt x="39923" y="163"/>
                  </a:cubicBezTo>
                  <a:cubicBezTo>
                    <a:pt x="39917" y="163"/>
                    <a:pt x="39910" y="163"/>
                    <a:pt x="39904" y="163"/>
                  </a:cubicBezTo>
                  <a:cubicBezTo>
                    <a:pt x="39234" y="163"/>
                    <a:pt x="38648" y="3066"/>
                    <a:pt x="38648" y="3066"/>
                  </a:cubicBezTo>
                  <a:cubicBezTo>
                    <a:pt x="38648" y="3066"/>
                    <a:pt x="39217" y="28"/>
                    <a:pt x="38675" y="1"/>
                  </a:cubicBezTo>
                  <a:cubicBezTo>
                    <a:pt x="38672" y="1"/>
                    <a:pt x="38668" y="0"/>
                    <a:pt x="38665" y="0"/>
                  </a:cubicBezTo>
                  <a:close/>
                </a:path>
              </a:pathLst>
            </a:custGeom>
            <a:solidFill>
              <a:srgbClr val="DD7E6B"/>
            </a:solidFill>
            <a:ln w="6100" cap="flat" cmpd="sng">
              <a:solidFill>
                <a:srgbClr val="022B49"/>
              </a:solidFill>
              <a:prstDash val="solid"/>
              <a:miter lim="27123"/>
              <a:headEnd type="none" w="sm" len="sm"/>
              <a:tailEnd type="none" w="sm" len="sm"/>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57" name="Google Shape;1830;p54">
              <a:extLst>
                <a:ext uri="{FF2B5EF4-FFF2-40B4-BE49-F238E27FC236}">
                  <a16:creationId xmlns:a16="http://schemas.microsoft.com/office/drawing/2014/main" id="{38555EDE-6C34-4164-9106-0AAE5B821DEA}"/>
                </a:ext>
              </a:extLst>
            </p:cNvPr>
            <p:cNvSpPr/>
            <p:nvPr/>
          </p:nvSpPr>
          <p:spPr>
            <a:xfrm>
              <a:off x="658791" y="1883984"/>
              <a:ext cx="32229" cy="66332"/>
            </a:xfrm>
            <a:custGeom>
              <a:avLst/>
              <a:gdLst/>
              <a:ahLst/>
              <a:cxnLst/>
              <a:rect l="l" t="t" r="r" b="b"/>
              <a:pathLst>
                <a:path w="1358" h="2795" fill="none" extrusionOk="0">
                  <a:moveTo>
                    <a:pt x="82" y="1"/>
                  </a:moveTo>
                  <a:cubicBezTo>
                    <a:pt x="82" y="1"/>
                    <a:pt x="1357" y="1520"/>
                    <a:pt x="1" y="2795"/>
                  </a:cubicBezTo>
                </a:path>
              </a:pathLst>
            </a:custGeom>
            <a:noFill/>
            <a:ln w="6100" cap="flat" cmpd="sng">
              <a:solidFill>
                <a:srgbClr val="022B49"/>
              </a:solidFill>
              <a:prstDash val="solid"/>
              <a:miter lim="27123"/>
              <a:headEnd type="none" w="sm" len="sm"/>
              <a:tailEnd type="none" w="sm" len="sm"/>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58" name="Google Shape;1831;p54">
              <a:extLst>
                <a:ext uri="{FF2B5EF4-FFF2-40B4-BE49-F238E27FC236}">
                  <a16:creationId xmlns:a16="http://schemas.microsoft.com/office/drawing/2014/main" id="{981FEB38-8BB4-45E2-A81B-5FA47592D4AA}"/>
                </a:ext>
              </a:extLst>
            </p:cNvPr>
            <p:cNvSpPr/>
            <p:nvPr/>
          </p:nvSpPr>
          <p:spPr>
            <a:xfrm>
              <a:off x="684600" y="1881405"/>
              <a:ext cx="72764" cy="30259"/>
            </a:xfrm>
            <a:custGeom>
              <a:avLst/>
              <a:gdLst/>
              <a:ahLst/>
              <a:cxnLst/>
              <a:rect l="l" t="t" r="r" b="b"/>
              <a:pathLst>
                <a:path w="3066" h="1275" extrusionOk="0">
                  <a:moveTo>
                    <a:pt x="1" y="0"/>
                  </a:moveTo>
                  <a:lnTo>
                    <a:pt x="3066" y="1275"/>
                  </a:lnTo>
                </a:path>
              </a:pathLst>
            </a:custGeom>
            <a:solidFill>
              <a:srgbClr val="FFE9D4"/>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59" name="Google Shape;1832;p54">
              <a:extLst>
                <a:ext uri="{FF2B5EF4-FFF2-40B4-BE49-F238E27FC236}">
                  <a16:creationId xmlns:a16="http://schemas.microsoft.com/office/drawing/2014/main" id="{A76D78FE-1E22-4AF7-AA95-E50C3CA916D3}"/>
                </a:ext>
              </a:extLst>
            </p:cNvPr>
            <p:cNvSpPr/>
            <p:nvPr/>
          </p:nvSpPr>
          <p:spPr>
            <a:xfrm>
              <a:off x="684600" y="1881405"/>
              <a:ext cx="72764" cy="30259"/>
            </a:xfrm>
            <a:custGeom>
              <a:avLst/>
              <a:gdLst/>
              <a:ahLst/>
              <a:cxnLst/>
              <a:rect l="l" t="t" r="r" b="b"/>
              <a:pathLst>
                <a:path w="3066" h="1275" fill="none" extrusionOk="0">
                  <a:moveTo>
                    <a:pt x="1" y="0"/>
                  </a:moveTo>
                  <a:lnTo>
                    <a:pt x="3066" y="1275"/>
                  </a:lnTo>
                </a:path>
              </a:pathLst>
            </a:custGeom>
            <a:noFill/>
            <a:ln w="6100" cap="flat" cmpd="sng">
              <a:solidFill>
                <a:srgbClr val="022B49"/>
              </a:solidFill>
              <a:prstDash val="solid"/>
              <a:miter lim="27123"/>
              <a:headEnd type="none" w="sm" len="sm"/>
              <a:tailEnd type="none" w="sm" len="sm"/>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60" name="Google Shape;1833;p54">
              <a:extLst>
                <a:ext uri="{FF2B5EF4-FFF2-40B4-BE49-F238E27FC236}">
                  <a16:creationId xmlns:a16="http://schemas.microsoft.com/office/drawing/2014/main" id="{2F2EB3AB-DBB5-44C9-9911-72A63B6CA44E}"/>
                </a:ext>
              </a:extLst>
            </p:cNvPr>
            <p:cNvSpPr/>
            <p:nvPr/>
          </p:nvSpPr>
          <p:spPr>
            <a:xfrm>
              <a:off x="-11901" y="2523179"/>
              <a:ext cx="8401" cy="206022"/>
            </a:xfrm>
            <a:custGeom>
              <a:avLst/>
              <a:gdLst/>
              <a:ahLst/>
              <a:cxnLst/>
              <a:rect l="l" t="t" r="r" b="b"/>
              <a:pathLst>
                <a:path w="354" h="8681" extrusionOk="0">
                  <a:moveTo>
                    <a:pt x="353" y="1"/>
                  </a:moveTo>
                  <a:lnTo>
                    <a:pt x="1" y="8680"/>
                  </a:lnTo>
                </a:path>
              </a:pathLst>
            </a:custGeom>
            <a:solidFill>
              <a:srgbClr val="FFE9D4"/>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61" name="Google Shape;1834;p54">
              <a:extLst>
                <a:ext uri="{FF2B5EF4-FFF2-40B4-BE49-F238E27FC236}">
                  <a16:creationId xmlns:a16="http://schemas.microsoft.com/office/drawing/2014/main" id="{B30B18E6-45F3-4C7D-B37F-B7E06AE670DF}"/>
                </a:ext>
              </a:extLst>
            </p:cNvPr>
            <p:cNvSpPr/>
            <p:nvPr/>
          </p:nvSpPr>
          <p:spPr>
            <a:xfrm>
              <a:off x="-11901" y="2523179"/>
              <a:ext cx="8401" cy="206022"/>
            </a:xfrm>
            <a:custGeom>
              <a:avLst/>
              <a:gdLst/>
              <a:ahLst/>
              <a:cxnLst/>
              <a:rect l="l" t="t" r="r" b="b"/>
              <a:pathLst>
                <a:path w="354" h="8681" fill="none" extrusionOk="0">
                  <a:moveTo>
                    <a:pt x="353" y="1"/>
                  </a:moveTo>
                  <a:lnTo>
                    <a:pt x="1" y="8680"/>
                  </a:lnTo>
                </a:path>
              </a:pathLst>
            </a:custGeom>
            <a:noFill/>
            <a:ln w="6100" cap="flat" cmpd="sng">
              <a:solidFill>
                <a:srgbClr val="022B49"/>
              </a:solidFill>
              <a:prstDash val="solid"/>
              <a:miter lim="27123"/>
              <a:headEnd type="none" w="sm" len="sm"/>
              <a:tailEnd type="none" w="sm" len="sm"/>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62" name="Google Shape;1835;p54">
              <a:extLst>
                <a:ext uri="{FF2B5EF4-FFF2-40B4-BE49-F238E27FC236}">
                  <a16:creationId xmlns:a16="http://schemas.microsoft.com/office/drawing/2014/main" id="{FEC5F747-2DA6-4A6A-8E3E-CC40F02D21FF}"/>
                </a:ext>
              </a:extLst>
            </p:cNvPr>
            <p:cNvSpPr/>
            <p:nvPr/>
          </p:nvSpPr>
          <p:spPr>
            <a:xfrm>
              <a:off x="-173472" y="2220613"/>
              <a:ext cx="818202" cy="670799"/>
            </a:xfrm>
            <a:custGeom>
              <a:avLst/>
              <a:gdLst/>
              <a:ahLst/>
              <a:cxnLst/>
              <a:rect l="l" t="t" r="r" b="b"/>
              <a:pathLst>
                <a:path w="34476" h="28265" extrusionOk="0">
                  <a:moveTo>
                    <a:pt x="28443" y="1"/>
                  </a:moveTo>
                  <a:cubicBezTo>
                    <a:pt x="28254" y="1"/>
                    <a:pt x="28066" y="76"/>
                    <a:pt x="27938" y="218"/>
                  </a:cubicBezTo>
                  <a:cubicBezTo>
                    <a:pt x="26962" y="1303"/>
                    <a:pt x="25850" y="2361"/>
                    <a:pt x="24900" y="2877"/>
                  </a:cubicBezTo>
                  <a:cubicBezTo>
                    <a:pt x="23951" y="3419"/>
                    <a:pt x="22947" y="3853"/>
                    <a:pt x="21890" y="4151"/>
                  </a:cubicBezTo>
                  <a:cubicBezTo>
                    <a:pt x="21239" y="6186"/>
                    <a:pt x="19530" y="7705"/>
                    <a:pt x="17414" y="8084"/>
                  </a:cubicBezTo>
                  <a:cubicBezTo>
                    <a:pt x="17140" y="8133"/>
                    <a:pt x="16863" y="8156"/>
                    <a:pt x="16587" y="8156"/>
                  </a:cubicBezTo>
                  <a:cubicBezTo>
                    <a:pt x="14704" y="8156"/>
                    <a:pt x="12826" y="7076"/>
                    <a:pt x="11691" y="5562"/>
                  </a:cubicBezTo>
                  <a:cubicBezTo>
                    <a:pt x="4042" y="6647"/>
                    <a:pt x="896" y="14079"/>
                    <a:pt x="1" y="18581"/>
                  </a:cubicBezTo>
                  <a:cubicBezTo>
                    <a:pt x="191" y="19042"/>
                    <a:pt x="570" y="19422"/>
                    <a:pt x="1086" y="19558"/>
                  </a:cubicBezTo>
                  <a:cubicBezTo>
                    <a:pt x="1155" y="19570"/>
                    <a:pt x="1222" y="19576"/>
                    <a:pt x="1288" y="19576"/>
                  </a:cubicBezTo>
                  <a:cubicBezTo>
                    <a:pt x="1943" y="19576"/>
                    <a:pt x="2430" y="18995"/>
                    <a:pt x="2849" y="18527"/>
                  </a:cubicBezTo>
                  <a:cubicBezTo>
                    <a:pt x="2873" y="18494"/>
                    <a:pt x="2903" y="18481"/>
                    <a:pt x="2932" y="18481"/>
                  </a:cubicBezTo>
                  <a:cubicBezTo>
                    <a:pt x="3002" y="18481"/>
                    <a:pt x="3074" y="18551"/>
                    <a:pt x="3093" y="18608"/>
                  </a:cubicBezTo>
                  <a:cubicBezTo>
                    <a:pt x="3147" y="19205"/>
                    <a:pt x="3391" y="19883"/>
                    <a:pt x="4042" y="19910"/>
                  </a:cubicBezTo>
                  <a:lnTo>
                    <a:pt x="4178" y="19910"/>
                  </a:lnTo>
                  <a:cubicBezTo>
                    <a:pt x="4910" y="19856"/>
                    <a:pt x="5317" y="19097"/>
                    <a:pt x="5615" y="18527"/>
                  </a:cubicBezTo>
                  <a:cubicBezTo>
                    <a:pt x="5636" y="18476"/>
                    <a:pt x="5675" y="18456"/>
                    <a:pt x="5716" y="18456"/>
                  </a:cubicBezTo>
                  <a:cubicBezTo>
                    <a:pt x="5785" y="18456"/>
                    <a:pt x="5859" y="18513"/>
                    <a:pt x="5859" y="18581"/>
                  </a:cubicBezTo>
                  <a:cubicBezTo>
                    <a:pt x="5859" y="19124"/>
                    <a:pt x="6266" y="19585"/>
                    <a:pt x="6809" y="19666"/>
                  </a:cubicBezTo>
                  <a:lnTo>
                    <a:pt x="6266" y="28264"/>
                  </a:lnTo>
                  <a:lnTo>
                    <a:pt x="6266" y="28264"/>
                  </a:lnTo>
                  <a:lnTo>
                    <a:pt x="29728" y="27885"/>
                  </a:lnTo>
                  <a:lnTo>
                    <a:pt x="28996" y="10851"/>
                  </a:lnTo>
                  <a:cubicBezTo>
                    <a:pt x="30813" y="10336"/>
                    <a:pt x="32712" y="8057"/>
                    <a:pt x="34285" y="6131"/>
                  </a:cubicBezTo>
                  <a:cubicBezTo>
                    <a:pt x="34448" y="5942"/>
                    <a:pt x="34475" y="5643"/>
                    <a:pt x="34367" y="5399"/>
                  </a:cubicBezTo>
                  <a:cubicBezTo>
                    <a:pt x="34231" y="5101"/>
                    <a:pt x="33933" y="4884"/>
                    <a:pt x="33607" y="4829"/>
                  </a:cubicBezTo>
                  <a:cubicBezTo>
                    <a:pt x="33282" y="4829"/>
                    <a:pt x="33010" y="5019"/>
                    <a:pt x="32902" y="5318"/>
                  </a:cubicBezTo>
                  <a:cubicBezTo>
                    <a:pt x="32876" y="5379"/>
                    <a:pt x="32830" y="5403"/>
                    <a:pt x="32784" y="5403"/>
                  </a:cubicBezTo>
                  <a:cubicBezTo>
                    <a:pt x="32686" y="5403"/>
                    <a:pt x="32584" y="5293"/>
                    <a:pt x="32658" y="5182"/>
                  </a:cubicBezTo>
                  <a:cubicBezTo>
                    <a:pt x="32902" y="4667"/>
                    <a:pt x="32821" y="4043"/>
                    <a:pt x="32441" y="3609"/>
                  </a:cubicBezTo>
                  <a:cubicBezTo>
                    <a:pt x="32295" y="3463"/>
                    <a:pt x="32105" y="3361"/>
                    <a:pt x="31911" y="3361"/>
                  </a:cubicBezTo>
                  <a:cubicBezTo>
                    <a:pt x="31889" y="3361"/>
                    <a:pt x="31866" y="3362"/>
                    <a:pt x="31844" y="3365"/>
                  </a:cubicBezTo>
                  <a:cubicBezTo>
                    <a:pt x="31546" y="3392"/>
                    <a:pt x="31274" y="3555"/>
                    <a:pt x="31112" y="3826"/>
                  </a:cubicBezTo>
                  <a:cubicBezTo>
                    <a:pt x="31081" y="3857"/>
                    <a:pt x="31043" y="3870"/>
                    <a:pt x="31006" y="3870"/>
                  </a:cubicBezTo>
                  <a:cubicBezTo>
                    <a:pt x="30915" y="3870"/>
                    <a:pt x="30829" y="3787"/>
                    <a:pt x="30868" y="3690"/>
                  </a:cubicBezTo>
                  <a:cubicBezTo>
                    <a:pt x="31057" y="3121"/>
                    <a:pt x="31329" y="2361"/>
                    <a:pt x="30976" y="1819"/>
                  </a:cubicBezTo>
                  <a:cubicBezTo>
                    <a:pt x="30802" y="1514"/>
                    <a:pt x="30425" y="1349"/>
                    <a:pt x="30059" y="1349"/>
                  </a:cubicBezTo>
                  <a:cubicBezTo>
                    <a:pt x="29741" y="1349"/>
                    <a:pt x="29431" y="1473"/>
                    <a:pt x="29267" y="1737"/>
                  </a:cubicBezTo>
                  <a:cubicBezTo>
                    <a:pt x="29236" y="1785"/>
                    <a:pt x="29192" y="1805"/>
                    <a:pt x="29149" y="1805"/>
                  </a:cubicBezTo>
                  <a:cubicBezTo>
                    <a:pt x="29044" y="1805"/>
                    <a:pt x="28939" y="1690"/>
                    <a:pt x="28996" y="1575"/>
                  </a:cubicBezTo>
                  <a:cubicBezTo>
                    <a:pt x="29294" y="1141"/>
                    <a:pt x="29267" y="571"/>
                    <a:pt x="28915" y="191"/>
                  </a:cubicBezTo>
                  <a:cubicBezTo>
                    <a:pt x="28786" y="62"/>
                    <a:pt x="28614" y="1"/>
                    <a:pt x="28443" y="1"/>
                  </a:cubicBezTo>
                  <a:close/>
                </a:path>
              </a:pathLst>
            </a:custGeom>
            <a:solidFill>
              <a:srgbClr val="7DE3D6"/>
            </a:solidFill>
            <a:ln w="5425" cap="flat" cmpd="sng">
              <a:solidFill>
                <a:srgbClr val="7DE3D6"/>
              </a:solidFill>
              <a:prstDash val="solid"/>
              <a:miter lim="27123"/>
              <a:headEnd type="none" w="sm" len="sm"/>
              <a:tailEnd type="none" w="sm" len="sm"/>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63" name="Google Shape;1836;p54">
              <a:extLst>
                <a:ext uri="{FF2B5EF4-FFF2-40B4-BE49-F238E27FC236}">
                  <a16:creationId xmlns:a16="http://schemas.microsoft.com/office/drawing/2014/main" id="{2E1E9A23-116B-469F-AF53-6AEDA71E31D2}"/>
                </a:ext>
              </a:extLst>
            </p:cNvPr>
            <p:cNvSpPr/>
            <p:nvPr/>
          </p:nvSpPr>
          <p:spPr>
            <a:xfrm>
              <a:off x="-12542" y="2523179"/>
              <a:ext cx="9042" cy="163541"/>
            </a:xfrm>
            <a:custGeom>
              <a:avLst/>
              <a:gdLst/>
              <a:ahLst/>
              <a:cxnLst/>
              <a:rect l="l" t="t" r="r" b="b"/>
              <a:pathLst>
                <a:path w="381" h="6891" fill="none" extrusionOk="0">
                  <a:moveTo>
                    <a:pt x="380" y="1"/>
                  </a:moveTo>
                  <a:lnTo>
                    <a:pt x="1" y="6890"/>
                  </a:lnTo>
                </a:path>
              </a:pathLst>
            </a:custGeom>
            <a:noFill/>
            <a:ln w="5425" cap="flat" cmpd="sng">
              <a:solidFill>
                <a:srgbClr val="022B49"/>
              </a:solidFill>
              <a:prstDash val="solid"/>
              <a:miter lim="27123"/>
              <a:headEnd type="none" w="sm" len="sm"/>
              <a:tailEnd type="none" w="sm" len="sm"/>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64" name="Google Shape;1837;p54">
              <a:extLst>
                <a:ext uri="{FF2B5EF4-FFF2-40B4-BE49-F238E27FC236}">
                  <a16:creationId xmlns:a16="http://schemas.microsoft.com/office/drawing/2014/main" id="{273A3301-0D6A-4C9C-A826-0762A19A5D4C}"/>
                </a:ext>
              </a:extLst>
            </p:cNvPr>
            <p:cNvSpPr/>
            <p:nvPr/>
          </p:nvSpPr>
          <p:spPr>
            <a:xfrm>
              <a:off x="-181185" y="1676593"/>
              <a:ext cx="781487" cy="620012"/>
            </a:xfrm>
            <a:custGeom>
              <a:avLst/>
              <a:gdLst/>
              <a:ahLst/>
              <a:cxnLst/>
              <a:rect l="l" t="t" r="r" b="b"/>
              <a:pathLst>
                <a:path w="32929" h="26125" extrusionOk="0">
                  <a:moveTo>
                    <a:pt x="15704" y="0"/>
                  </a:moveTo>
                  <a:cubicBezTo>
                    <a:pt x="15202" y="0"/>
                    <a:pt x="14695" y="37"/>
                    <a:pt x="14186" y="113"/>
                  </a:cubicBezTo>
                  <a:cubicBezTo>
                    <a:pt x="8083" y="1008"/>
                    <a:pt x="3933" y="7165"/>
                    <a:pt x="4611" y="14028"/>
                  </a:cubicBezTo>
                  <a:cubicBezTo>
                    <a:pt x="4141" y="13720"/>
                    <a:pt x="3594" y="13557"/>
                    <a:pt x="3038" y="13557"/>
                  </a:cubicBezTo>
                  <a:cubicBezTo>
                    <a:pt x="2664" y="13557"/>
                    <a:pt x="2286" y="13631"/>
                    <a:pt x="1926" y="13784"/>
                  </a:cubicBezTo>
                  <a:cubicBezTo>
                    <a:pt x="434" y="14489"/>
                    <a:pt x="0" y="16577"/>
                    <a:pt x="977" y="18476"/>
                  </a:cubicBezTo>
                  <a:cubicBezTo>
                    <a:pt x="1759" y="19956"/>
                    <a:pt x="3150" y="20875"/>
                    <a:pt x="4433" y="20875"/>
                  </a:cubicBezTo>
                  <a:cubicBezTo>
                    <a:pt x="4796" y="20875"/>
                    <a:pt x="5150" y="20802"/>
                    <a:pt x="5479" y="20646"/>
                  </a:cubicBezTo>
                  <a:cubicBezTo>
                    <a:pt x="5886" y="20456"/>
                    <a:pt x="6212" y="20185"/>
                    <a:pt x="6456" y="19832"/>
                  </a:cubicBezTo>
                  <a:cubicBezTo>
                    <a:pt x="8636" y="23660"/>
                    <a:pt x="12439" y="26124"/>
                    <a:pt x="16570" y="26124"/>
                  </a:cubicBezTo>
                  <a:cubicBezTo>
                    <a:pt x="17064" y="26124"/>
                    <a:pt x="17563" y="26089"/>
                    <a:pt x="18065" y="26017"/>
                  </a:cubicBezTo>
                  <a:cubicBezTo>
                    <a:pt x="22838" y="25311"/>
                    <a:pt x="26419" y="21351"/>
                    <a:pt x="27422" y="16360"/>
                  </a:cubicBezTo>
                  <a:cubicBezTo>
                    <a:pt x="27802" y="16794"/>
                    <a:pt x="28317" y="17066"/>
                    <a:pt x="28887" y="17174"/>
                  </a:cubicBezTo>
                  <a:cubicBezTo>
                    <a:pt x="28991" y="17188"/>
                    <a:pt x="29095" y="17195"/>
                    <a:pt x="29199" y="17195"/>
                  </a:cubicBezTo>
                  <a:cubicBezTo>
                    <a:pt x="30721" y="17195"/>
                    <a:pt x="32193" y="15739"/>
                    <a:pt x="32549" y="13784"/>
                  </a:cubicBezTo>
                  <a:cubicBezTo>
                    <a:pt x="32929" y="11668"/>
                    <a:pt x="31925" y="9796"/>
                    <a:pt x="30270" y="9579"/>
                  </a:cubicBezTo>
                  <a:cubicBezTo>
                    <a:pt x="30153" y="9561"/>
                    <a:pt x="30035" y="9552"/>
                    <a:pt x="29917" y="9552"/>
                  </a:cubicBezTo>
                  <a:cubicBezTo>
                    <a:pt x="29003" y="9552"/>
                    <a:pt x="28101" y="10098"/>
                    <a:pt x="27477" y="10963"/>
                  </a:cubicBezTo>
                  <a:cubicBezTo>
                    <a:pt x="26332" y="4591"/>
                    <a:pt x="21304" y="0"/>
                    <a:pt x="15704" y="0"/>
                  </a:cubicBezTo>
                  <a:close/>
                </a:path>
              </a:pathLst>
            </a:custGeom>
            <a:solidFill>
              <a:srgbClr val="DD7E6B"/>
            </a:solidFill>
            <a:ln w="6100" cap="flat" cmpd="sng">
              <a:solidFill>
                <a:srgbClr val="022B49"/>
              </a:solidFill>
              <a:prstDash val="solid"/>
              <a:miter lim="27123"/>
              <a:headEnd type="none" w="sm" len="sm"/>
              <a:tailEnd type="none" w="sm" len="sm"/>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65" name="Google Shape;1838;p54">
              <a:extLst>
                <a:ext uri="{FF2B5EF4-FFF2-40B4-BE49-F238E27FC236}">
                  <a16:creationId xmlns:a16="http://schemas.microsoft.com/office/drawing/2014/main" id="{AF7CCC77-EA17-474A-9FA7-78442770AA39}"/>
                </a:ext>
              </a:extLst>
            </p:cNvPr>
            <p:cNvSpPr/>
            <p:nvPr/>
          </p:nvSpPr>
          <p:spPr>
            <a:xfrm>
              <a:off x="-320" y="2056147"/>
              <a:ext cx="171372" cy="143677"/>
            </a:xfrm>
            <a:custGeom>
              <a:avLst/>
              <a:gdLst/>
              <a:ahLst/>
              <a:cxnLst/>
              <a:rect l="l" t="t" r="r" b="b"/>
              <a:pathLst>
                <a:path w="7221" h="6054" extrusionOk="0">
                  <a:moveTo>
                    <a:pt x="4013" y="0"/>
                  </a:moveTo>
                  <a:cubicBezTo>
                    <a:pt x="3915" y="0"/>
                    <a:pt x="3816" y="5"/>
                    <a:pt x="3717" y="15"/>
                  </a:cubicBezTo>
                  <a:cubicBezTo>
                    <a:pt x="1032" y="286"/>
                    <a:pt x="1" y="3649"/>
                    <a:pt x="2089" y="5358"/>
                  </a:cubicBezTo>
                  <a:cubicBezTo>
                    <a:pt x="2677" y="5839"/>
                    <a:pt x="3347" y="6054"/>
                    <a:pt x="4000" y="6054"/>
                  </a:cubicBezTo>
                  <a:cubicBezTo>
                    <a:pt x="5666" y="6054"/>
                    <a:pt x="7221" y="4657"/>
                    <a:pt x="7026" y="2727"/>
                  </a:cubicBezTo>
                  <a:cubicBezTo>
                    <a:pt x="6873" y="1172"/>
                    <a:pt x="5546" y="0"/>
                    <a:pt x="4013" y="0"/>
                  </a:cubicBezTo>
                  <a:close/>
                </a:path>
              </a:pathLst>
            </a:custGeom>
            <a:solidFill>
              <a:srgbClr val="FF5D36"/>
            </a:solidFill>
            <a:ln w="8125" cap="flat" cmpd="sng">
              <a:solidFill>
                <a:srgbClr val="FF5D36"/>
              </a:solidFill>
              <a:prstDash val="solid"/>
              <a:miter lim="27123"/>
              <a:headEnd type="none" w="sm" len="sm"/>
              <a:tailEnd type="none" w="sm" len="sm"/>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66" name="Google Shape;1839;p54">
              <a:extLst>
                <a:ext uri="{FF2B5EF4-FFF2-40B4-BE49-F238E27FC236}">
                  <a16:creationId xmlns:a16="http://schemas.microsoft.com/office/drawing/2014/main" id="{FA050D09-9B20-4894-8078-446C2C3AA929}"/>
                </a:ext>
              </a:extLst>
            </p:cNvPr>
            <p:cNvSpPr/>
            <p:nvPr/>
          </p:nvSpPr>
          <p:spPr>
            <a:xfrm>
              <a:off x="250746" y="2031038"/>
              <a:ext cx="170732" cy="144199"/>
            </a:xfrm>
            <a:custGeom>
              <a:avLst/>
              <a:gdLst/>
              <a:ahLst/>
              <a:cxnLst/>
              <a:rect l="l" t="t" r="r" b="b"/>
              <a:pathLst>
                <a:path w="7194" h="6076" extrusionOk="0">
                  <a:moveTo>
                    <a:pt x="3985" y="0"/>
                  </a:moveTo>
                  <a:cubicBezTo>
                    <a:pt x="3887" y="0"/>
                    <a:pt x="3788" y="5"/>
                    <a:pt x="3689" y="15"/>
                  </a:cubicBezTo>
                  <a:cubicBezTo>
                    <a:pt x="1004" y="286"/>
                    <a:pt x="0" y="3677"/>
                    <a:pt x="2089" y="5386"/>
                  </a:cubicBezTo>
                  <a:cubicBezTo>
                    <a:pt x="2673" y="5863"/>
                    <a:pt x="3335" y="6076"/>
                    <a:pt x="3980" y="6076"/>
                  </a:cubicBezTo>
                  <a:cubicBezTo>
                    <a:pt x="5643" y="6076"/>
                    <a:pt x="7194" y="4662"/>
                    <a:pt x="6998" y="2727"/>
                  </a:cubicBezTo>
                  <a:cubicBezTo>
                    <a:pt x="6845" y="1172"/>
                    <a:pt x="5518" y="0"/>
                    <a:pt x="3985" y="0"/>
                  </a:cubicBezTo>
                  <a:close/>
                </a:path>
              </a:pathLst>
            </a:custGeom>
            <a:solidFill>
              <a:srgbClr val="FF5D36"/>
            </a:solidFill>
            <a:ln w="8125" cap="flat" cmpd="sng">
              <a:solidFill>
                <a:srgbClr val="FF5D36"/>
              </a:solidFill>
              <a:prstDash val="solid"/>
              <a:miter lim="27123"/>
              <a:headEnd type="none" w="sm" len="sm"/>
              <a:tailEnd type="none" w="sm" len="sm"/>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67" name="Google Shape;1840;p54">
              <a:extLst>
                <a:ext uri="{FF2B5EF4-FFF2-40B4-BE49-F238E27FC236}">
                  <a16:creationId xmlns:a16="http://schemas.microsoft.com/office/drawing/2014/main" id="{1438CF95-36FD-4AC4-BDDF-804930F669BE}"/>
                </a:ext>
              </a:extLst>
            </p:cNvPr>
            <p:cNvSpPr/>
            <p:nvPr/>
          </p:nvSpPr>
          <p:spPr>
            <a:xfrm>
              <a:off x="300941" y="1975931"/>
              <a:ext cx="48319" cy="63935"/>
            </a:xfrm>
            <a:custGeom>
              <a:avLst/>
              <a:gdLst/>
              <a:ahLst/>
              <a:cxnLst/>
              <a:rect l="l" t="t" r="r" b="b"/>
              <a:pathLst>
                <a:path w="2036" h="2694" extrusionOk="0">
                  <a:moveTo>
                    <a:pt x="944" y="1"/>
                  </a:moveTo>
                  <a:cubicBezTo>
                    <a:pt x="919" y="1"/>
                    <a:pt x="894" y="2"/>
                    <a:pt x="869" y="4"/>
                  </a:cubicBezTo>
                  <a:cubicBezTo>
                    <a:pt x="354" y="31"/>
                    <a:pt x="1" y="710"/>
                    <a:pt x="55" y="1442"/>
                  </a:cubicBezTo>
                  <a:cubicBezTo>
                    <a:pt x="133" y="2142"/>
                    <a:pt x="582" y="2693"/>
                    <a:pt x="1072" y="2693"/>
                  </a:cubicBezTo>
                  <a:cubicBezTo>
                    <a:pt x="1095" y="2693"/>
                    <a:pt x="1117" y="2692"/>
                    <a:pt x="1140" y="2690"/>
                  </a:cubicBezTo>
                  <a:cubicBezTo>
                    <a:pt x="1683" y="2635"/>
                    <a:pt x="2035" y="1984"/>
                    <a:pt x="1954" y="1252"/>
                  </a:cubicBezTo>
                  <a:cubicBezTo>
                    <a:pt x="1902" y="528"/>
                    <a:pt x="1455" y="1"/>
                    <a:pt x="944" y="1"/>
                  </a:cubicBezTo>
                  <a:close/>
                </a:path>
              </a:pathLst>
            </a:custGeom>
            <a:solidFill>
              <a:srgbClr val="252C3C"/>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68" name="Google Shape;1841;p54">
              <a:extLst>
                <a:ext uri="{FF2B5EF4-FFF2-40B4-BE49-F238E27FC236}">
                  <a16:creationId xmlns:a16="http://schemas.microsoft.com/office/drawing/2014/main" id="{F9DCE995-2D36-4EE6-A456-BC860488884E}"/>
                </a:ext>
              </a:extLst>
            </p:cNvPr>
            <p:cNvSpPr/>
            <p:nvPr/>
          </p:nvSpPr>
          <p:spPr>
            <a:xfrm>
              <a:off x="76930" y="2004909"/>
              <a:ext cx="48960" cy="63912"/>
            </a:xfrm>
            <a:custGeom>
              <a:avLst/>
              <a:gdLst/>
              <a:ahLst/>
              <a:cxnLst/>
              <a:rect l="l" t="t" r="r" b="b"/>
              <a:pathLst>
                <a:path w="2063" h="2693" extrusionOk="0">
                  <a:moveTo>
                    <a:pt x="967" y="0"/>
                  </a:moveTo>
                  <a:cubicBezTo>
                    <a:pt x="943" y="0"/>
                    <a:pt x="920" y="1"/>
                    <a:pt x="896" y="4"/>
                  </a:cubicBezTo>
                  <a:cubicBezTo>
                    <a:pt x="353" y="31"/>
                    <a:pt x="1" y="682"/>
                    <a:pt x="82" y="1441"/>
                  </a:cubicBezTo>
                  <a:cubicBezTo>
                    <a:pt x="134" y="2141"/>
                    <a:pt x="582" y="2693"/>
                    <a:pt x="1096" y="2693"/>
                  </a:cubicBezTo>
                  <a:cubicBezTo>
                    <a:pt x="1119" y="2693"/>
                    <a:pt x="1143" y="2692"/>
                    <a:pt x="1167" y="2689"/>
                  </a:cubicBezTo>
                  <a:cubicBezTo>
                    <a:pt x="1683" y="2635"/>
                    <a:pt x="2062" y="1984"/>
                    <a:pt x="1981" y="1252"/>
                  </a:cubicBezTo>
                  <a:cubicBezTo>
                    <a:pt x="1903" y="527"/>
                    <a:pt x="1455" y="0"/>
                    <a:pt x="967" y="0"/>
                  </a:cubicBezTo>
                  <a:close/>
                </a:path>
              </a:pathLst>
            </a:custGeom>
            <a:solidFill>
              <a:srgbClr val="252C3C"/>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69" name="Google Shape;1842;p54">
              <a:extLst>
                <a:ext uri="{FF2B5EF4-FFF2-40B4-BE49-F238E27FC236}">
                  <a16:creationId xmlns:a16="http://schemas.microsoft.com/office/drawing/2014/main" id="{E908EFB5-9365-4108-AAE9-FFB0251F6981}"/>
                </a:ext>
              </a:extLst>
            </p:cNvPr>
            <p:cNvSpPr/>
            <p:nvPr/>
          </p:nvSpPr>
          <p:spPr>
            <a:xfrm>
              <a:off x="149670" y="2088020"/>
              <a:ext cx="139072" cy="89210"/>
            </a:xfrm>
            <a:custGeom>
              <a:avLst/>
              <a:gdLst/>
              <a:ahLst/>
              <a:cxnLst/>
              <a:rect l="l" t="t" r="r" b="b"/>
              <a:pathLst>
                <a:path w="5860" h="3759" extrusionOk="0">
                  <a:moveTo>
                    <a:pt x="5860" y="1"/>
                  </a:moveTo>
                  <a:lnTo>
                    <a:pt x="1" y="570"/>
                  </a:lnTo>
                  <a:cubicBezTo>
                    <a:pt x="218" y="1493"/>
                    <a:pt x="679" y="2334"/>
                    <a:pt x="1384" y="3012"/>
                  </a:cubicBezTo>
                  <a:cubicBezTo>
                    <a:pt x="1839" y="3491"/>
                    <a:pt x="2463" y="3758"/>
                    <a:pt x="3126" y="3758"/>
                  </a:cubicBezTo>
                  <a:cubicBezTo>
                    <a:pt x="3214" y="3758"/>
                    <a:pt x="3302" y="3753"/>
                    <a:pt x="3391" y="3744"/>
                  </a:cubicBezTo>
                  <a:cubicBezTo>
                    <a:pt x="4097" y="3581"/>
                    <a:pt x="4693" y="3147"/>
                    <a:pt x="5073" y="2523"/>
                  </a:cubicBezTo>
                  <a:cubicBezTo>
                    <a:pt x="5561" y="1764"/>
                    <a:pt x="5805" y="896"/>
                    <a:pt x="5860" y="1"/>
                  </a:cubicBezTo>
                  <a:close/>
                </a:path>
              </a:pathLst>
            </a:custGeom>
            <a:solidFill>
              <a:srgbClr val="252C3C"/>
            </a:solidFill>
            <a:ln w="8125" cap="flat" cmpd="sng">
              <a:solidFill>
                <a:srgbClr val="252C3C"/>
              </a:solidFill>
              <a:prstDash val="solid"/>
              <a:miter lim="27123"/>
              <a:headEnd type="none" w="sm" len="sm"/>
              <a:tailEnd type="none" w="sm" len="sm"/>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70" name="Google Shape;1843;p54">
              <a:extLst>
                <a:ext uri="{FF2B5EF4-FFF2-40B4-BE49-F238E27FC236}">
                  <a16:creationId xmlns:a16="http://schemas.microsoft.com/office/drawing/2014/main" id="{851D5D39-7D50-4233-B63A-F8FDE3031DCE}"/>
                </a:ext>
              </a:extLst>
            </p:cNvPr>
            <p:cNvSpPr/>
            <p:nvPr/>
          </p:nvSpPr>
          <p:spPr>
            <a:xfrm>
              <a:off x="181875" y="2132803"/>
              <a:ext cx="87549" cy="39918"/>
            </a:xfrm>
            <a:custGeom>
              <a:avLst/>
              <a:gdLst/>
              <a:ahLst/>
              <a:cxnLst/>
              <a:rect l="l" t="t" r="r" b="b"/>
              <a:pathLst>
                <a:path w="3689" h="1682" extrusionOk="0">
                  <a:moveTo>
                    <a:pt x="2139" y="1"/>
                  </a:moveTo>
                  <a:cubicBezTo>
                    <a:pt x="1350" y="1"/>
                    <a:pt x="565" y="333"/>
                    <a:pt x="0" y="962"/>
                  </a:cubicBezTo>
                  <a:cubicBezTo>
                    <a:pt x="455" y="1417"/>
                    <a:pt x="1079" y="1681"/>
                    <a:pt x="1741" y="1681"/>
                  </a:cubicBezTo>
                  <a:cubicBezTo>
                    <a:pt x="1829" y="1681"/>
                    <a:pt x="1918" y="1677"/>
                    <a:pt x="2007" y="1667"/>
                  </a:cubicBezTo>
                  <a:cubicBezTo>
                    <a:pt x="2712" y="1531"/>
                    <a:pt x="3336" y="1098"/>
                    <a:pt x="3689" y="474"/>
                  </a:cubicBezTo>
                  <a:cubicBezTo>
                    <a:pt x="3216" y="155"/>
                    <a:pt x="2677" y="1"/>
                    <a:pt x="2139" y="1"/>
                  </a:cubicBezTo>
                  <a:close/>
                </a:path>
              </a:pathLst>
            </a:custGeom>
            <a:solidFill>
              <a:srgbClr val="FFABB7"/>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71" name="Google Shape;1844;p54">
              <a:extLst>
                <a:ext uri="{FF2B5EF4-FFF2-40B4-BE49-F238E27FC236}">
                  <a16:creationId xmlns:a16="http://schemas.microsoft.com/office/drawing/2014/main" id="{35F2E60B-34FA-4D3A-9406-5E0870782CCF}"/>
                </a:ext>
              </a:extLst>
            </p:cNvPr>
            <p:cNvSpPr/>
            <p:nvPr/>
          </p:nvSpPr>
          <p:spPr>
            <a:xfrm>
              <a:off x="185577" y="2027526"/>
              <a:ext cx="44593" cy="42813"/>
            </a:xfrm>
            <a:custGeom>
              <a:avLst/>
              <a:gdLst/>
              <a:ahLst/>
              <a:cxnLst/>
              <a:rect l="l" t="t" r="r" b="b"/>
              <a:pathLst>
                <a:path w="1879" h="1804" extrusionOk="0">
                  <a:moveTo>
                    <a:pt x="766" y="0"/>
                  </a:moveTo>
                  <a:cubicBezTo>
                    <a:pt x="766" y="0"/>
                    <a:pt x="1" y="1803"/>
                    <a:pt x="1462" y="1803"/>
                  </a:cubicBezTo>
                  <a:cubicBezTo>
                    <a:pt x="1533" y="1803"/>
                    <a:pt x="1608" y="1799"/>
                    <a:pt x="1688" y="1790"/>
                  </a:cubicBezTo>
                  <a:cubicBezTo>
                    <a:pt x="1878" y="1411"/>
                    <a:pt x="1878" y="950"/>
                    <a:pt x="1661" y="570"/>
                  </a:cubicBezTo>
                  <a:cubicBezTo>
                    <a:pt x="1444" y="244"/>
                    <a:pt x="1119" y="55"/>
                    <a:pt x="766" y="0"/>
                  </a:cubicBezTo>
                  <a:close/>
                </a:path>
              </a:pathLst>
            </a:custGeom>
            <a:solidFill>
              <a:srgbClr val="FF5D36"/>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72" name="Google Shape;1845;p54">
              <a:extLst>
                <a:ext uri="{FF2B5EF4-FFF2-40B4-BE49-F238E27FC236}">
                  <a16:creationId xmlns:a16="http://schemas.microsoft.com/office/drawing/2014/main" id="{BA199F2D-45E1-41F4-B0A3-21DF057A1A3B}"/>
                </a:ext>
              </a:extLst>
            </p:cNvPr>
            <p:cNvSpPr/>
            <p:nvPr/>
          </p:nvSpPr>
          <p:spPr>
            <a:xfrm>
              <a:off x="187025" y="2022376"/>
              <a:ext cx="41864" cy="52805"/>
            </a:xfrm>
            <a:custGeom>
              <a:avLst/>
              <a:gdLst/>
              <a:ahLst/>
              <a:cxnLst/>
              <a:rect l="l" t="t" r="r" b="b"/>
              <a:pathLst>
                <a:path w="1764" h="2225" fill="none" extrusionOk="0">
                  <a:moveTo>
                    <a:pt x="759" y="0"/>
                  </a:moveTo>
                  <a:cubicBezTo>
                    <a:pt x="759" y="0"/>
                    <a:pt x="0" y="2224"/>
                    <a:pt x="1763" y="2035"/>
                  </a:cubicBezTo>
                </a:path>
              </a:pathLst>
            </a:custGeom>
            <a:noFill/>
            <a:ln w="8125" cap="flat" cmpd="sng">
              <a:solidFill>
                <a:srgbClr val="252C3C"/>
              </a:solidFill>
              <a:prstDash val="solid"/>
              <a:miter lim="27123"/>
              <a:headEnd type="none" w="sm" len="sm"/>
              <a:tailEnd type="none" w="sm" len="sm"/>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73" name="Google Shape;1846;p54">
              <a:extLst>
                <a:ext uri="{FF2B5EF4-FFF2-40B4-BE49-F238E27FC236}">
                  <a16:creationId xmlns:a16="http://schemas.microsoft.com/office/drawing/2014/main" id="{2BBA2FB6-5473-458C-9DC0-F41E47C94BE7}"/>
                </a:ext>
              </a:extLst>
            </p:cNvPr>
            <p:cNvSpPr/>
            <p:nvPr/>
          </p:nvSpPr>
          <p:spPr>
            <a:xfrm>
              <a:off x="-123254" y="2056480"/>
              <a:ext cx="62464" cy="63769"/>
            </a:xfrm>
            <a:custGeom>
              <a:avLst/>
              <a:gdLst/>
              <a:ahLst/>
              <a:cxnLst/>
              <a:rect l="l" t="t" r="r" b="b"/>
              <a:pathLst>
                <a:path w="2632" h="2687" fill="none" extrusionOk="0">
                  <a:moveTo>
                    <a:pt x="0" y="1"/>
                  </a:moveTo>
                  <a:lnTo>
                    <a:pt x="2631" y="2686"/>
                  </a:lnTo>
                </a:path>
              </a:pathLst>
            </a:custGeom>
            <a:noFill/>
            <a:ln w="8125" cap="flat" cmpd="sng">
              <a:solidFill>
                <a:srgbClr val="252C3C"/>
              </a:solidFill>
              <a:prstDash val="solid"/>
              <a:miter lim="27123"/>
              <a:headEnd type="none" w="sm" len="sm"/>
              <a:tailEnd type="none" w="sm" len="sm"/>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74" name="Google Shape;1847;p54">
              <a:extLst>
                <a:ext uri="{FF2B5EF4-FFF2-40B4-BE49-F238E27FC236}">
                  <a16:creationId xmlns:a16="http://schemas.microsoft.com/office/drawing/2014/main" id="{0B2F217F-345C-41CC-A9BE-85684EBE9E7A}"/>
                </a:ext>
              </a:extLst>
            </p:cNvPr>
            <p:cNvSpPr/>
            <p:nvPr/>
          </p:nvSpPr>
          <p:spPr>
            <a:xfrm>
              <a:off x="498561" y="1962499"/>
              <a:ext cx="48960" cy="74045"/>
            </a:xfrm>
            <a:custGeom>
              <a:avLst/>
              <a:gdLst/>
              <a:ahLst/>
              <a:cxnLst/>
              <a:rect l="l" t="t" r="r" b="b"/>
              <a:pathLst>
                <a:path w="2063" h="3120" fill="none" extrusionOk="0">
                  <a:moveTo>
                    <a:pt x="1" y="3120"/>
                  </a:moveTo>
                  <a:lnTo>
                    <a:pt x="2062" y="1"/>
                  </a:lnTo>
                </a:path>
              </a:pathLst>
            </a:custGeom>
            <a:noFill/>
            <a:ln w="8125" cap="flat" cmpd="sng">
              <a:solidFill>
                <a:srgbClr val="252C3C"/>
              </a:solidFill>
              <a:prstDash val="solid"/>
              <a:miter lim="27123"/>
              <a:headEnd type="none" w="sm" len="sm"/>
              <a:tailEnd type="none" w="sm" len="sm"/>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75" name="Google Shape;1848;p54">
              <a:extLst>
                <a:ext uri="{FF2B5EF4-FFF2-40B4-BE49-F238E27FC236}">
                  <a16:creationId xmlns:a16="http://schemas.microsoft.com/office/drawing/2014/main" id="{C92F89A2-D3EA-4518-91EC-AFE91550D6F8}"/>
                </a:ext>
              </a:extLst>
            </p:cNvPr>
            <p:cNvSpPr/>
            <p:nvPr/>
          </p:nvSpPr>
          <p:spPr>
            <a:xfrm>
              <a:off x="52485" y="1915508"/>
              <a:ext cx="69536" cy="16114"/>
            </a:xfrm>
            <a:custGeom>
              <a:avLst/>
              <a:gdLst/>
              <a:ahLst/>
              <a:cxnLst/>
              <a:rect l="l" t="t" r="r" b="b"/>
              <a:pathLst>
                <a:path w="2930" h="679" fill="none" extrusionOk="0">
                  <a:moveTo>
                    <a:pt x="0" y="679"/>
                  </a:moveTo>
                  <a:cubicBezTo>
                    <a:pt x="895" y="163"/>
                    <a:pt x="1926" y="1"/>
                    <a:pt x="2929" y="163"/>
                  </a:cubicBezTo>
                </a:path>
              </a:pathLst>
            </a:custGeom>
            <a:noFill/>
            <a:ln w="8125" cap="flat" cmpd="sng">
              <a:solidFill>
                <a:srgbClr val="252C3C"/>
              </a:solidFill>
              <a:prstDash val="solid"/>
              <a:miter lim="27123"/>
              <a:headEnd type="none" w="sm" len="sm"/>
              <a:tailEnd type="none" w="sm" len="sm"/>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76" name="Google Shape;1849;p54">
              <a:extLst>
                <a:ext uri="{FF2B5EF4-FFF2-40B4-BE49-F238E27FC236}">
                  <a16:creationId xmlns:a16="http://schemas.microsoft.com/office/drawing/2014/main" id="{94AC98A8-07AC-4A40-9D1F-E5E01E679847}"/>
                </a:ext>
              </a:extLst>
            </p:cNvPr>
            <p:cNvSpPr/>
            <p:nvPr/>
          </p:nvSpPr>
          <p:spPr>
            <a:xfrm>
              <a:off x="275191" y="1883968"/>
              <a:ext cx="70842" cy="9042"/>
            </a:xfrm>
            <a:custGeom>
              <a:avLst/>
              <a:gdLst/>
              <a:ahLst/>
              <a:cxnLst/>
              <a:rect l="l" t="t" r="r" b="b"/>
              <a:pathLst>
                <a:path w="2985" h="381" fill="none" extrusionOk="0">
                  <a:moveTo>
                    <a:pt x="1" y="380"/>
                  </a:moveTo>
                  <a:cubicBezTo>
                    <a:pt x="950" y="28"/>
                    <a:pt x="2008" y="1"/>
                    <a:pt x="2985" y="299"/>
                  </a:cubicBezTo>
                </a:path>
              </a:pathLst>
            </a:custGeom>
            <a:noFill/>
            <a:ln w="8125" cap="flat" cmpd="sng">
              <a:solidFill>
                <a:srgbClr val="252C3C"/>
              </a:solidFill>
              <a:prstDash val="solid"/>
              <a:miter lim="27123"/>
              <a:headEnd type="none" w="sm" len="sm"/>
              <a:tailEnd type="none" w="sm" len="sm"/>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77" name="Google Shape;1850;p54">
              <a:extLst>
                <a:ext uri="{FF2B5EF4-FFF2-40B4-BE49-F238E27FC236}">
                  <a16:creationId xmlns:a16="http://schemas.microsoft.com/office/drawing/2014/main" id="{38712B27-4737-4590-9E25-848D3381A754}"/>
                </a:ext>
              </a:extLst>
            </p:cNvPr>
            <p:cNvSpPr/>
            <p:nvPr/>
          </p:nvSpPr>
          <p:spPr>
            <a:xfrm>
              <a:off x="-89791" y="2139472"/>
              <a:ext cx="25418" cy="21074"/>
            </a:xfrm>
            <a:custGeom>
              <a:avLst/>
              <a:gdLst/>
              <a:ahLst/>
              <a:cxnLst/>
              <a:rect l="l" t="t" r="r" b="b"/>
              <a:pathLst>
                <a:path w="1071" h="888" extrusionOk="0">
                  <a:moveTo>
                    <a:pt x="590" y="0"/>
                  </a:moveTo>
                  <a:cubicBezTo>
                    <a:pt x="574" y="0"/>
                    <a:pt x="559" y="1"/>
                    <a:pt x="543" y="3"/>
                  </a:cubicBezTo>
                  <a:cubicBezTo>
                    <a:pt x="136" y="57"/>
                    <a:pt x="1" y="545"/>
                    <a:pt x="326" y="789"/>
                  </a:cubicBezTo>
                  <a:cubicBezTo>
                    <a:pt x="409" y="857"/>
                    <a:pt x="505" y="887"/>
                    <a:pt x="598" y="887"/>
                  </a:cubicBezTo>
                  <a:cubicBezTo>
                    <a:pt x="841" y="887"/>
                    <a:pt x="1071" y="684"/>
                    <a:pt x="1031" y="410"/>
                  </a:cubicBezTo>
                  <a:cubicBezTo>
                    <a:pt x="1006" y="181"/>
                    <a:pt x="814" y="0"/>
                    <a:pt x="590" y="0"/>
                  </a:cubicBezTo>
                  <a:close/>
                </a:path>
              </a:pathLst>
            </a:custGeom>
            <a:solidFill>
              <a:srgbClr val="0085FF"/>
            </a:solidFill>
            <a:ln w="4075" cap="flat" cmpd="sng">
              <a:solidFill>
                <a:srgbClr val="0085FF"/>
              </a:solidFill>
              <a:prstDash val="solid"/>
              <a:miter lim="27123"/>
              <a:headEnd type="none" w="sm" len="sm"/>
              <a:tailEnd type="none" w="sm" len="sm"/>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78" name="Google Shape;1851;p54">
              <a:extLst>
                <a:ext uri="{FF2B5EF4-FFF2-40B4-BE49-F238E27FC236}">
                  <a16:creationId xmlns:a16="http://schemas.microsoft.com/office/drawing/2014/main" id="{E315F170-62C9-4705-920F-9609DB64D101}"/>
                </a:ext>
              </a:extLst>
            </p:cNvPr>
            <p:cNvSpPr/>
            <p:nvPr/>
          </p:nvSpPr>
          <p:spPr>
            <a:xfrm>
              <a:off x="492130" y="2051258"/>
              <a:ext cx="25418" cy="21074"/>
            </a:xfrm>
            <a:custGeom>
              <a:avLst/>
              <a:gdLst/>
              <a:ahLst/>
              <a:cxnLst/>
              <a:rect l="l" t="t" r="r" b="b"/>
              <a:pathLst>
                <a:path w="1071" h="888" extrusionOk="0">
                  <a:moveTo>
                    <a:pt x="596" y="1"/>
                  </a:moveTo>
                  <a:cubicBezTo>
                    <a:pt x="579" y="1"/>
                    <a:pt x="561" y="2"/>
                    <a:pt x="543" y="4"/>
                  </a:cubicBezTo>
                  <a:cubicBezTo>
                    <a:pt x="136" y="58"/>
                    <a:pt x="1" y="546"/>
                    <a:pt x="326" y="790"/>
                  </a:cubicBezTo>
                  <a:cubicBezTo>
                    <a:pt x="408" y="858"/>
                    <a:pt x="503" y="888"/>
                    <a:pt x="595" y="888"/>
                  </a:cubicBezTo>
                  <a:cubicBezTo>
                    <a:pt x="839" y="888"/>
                    <a:pt x="1071" y="678"/>
                    <a:pt x="1031" y="384"/>
                  </a:cubicBezTo>
                  <a:cubicBezTo>
                    <a:pt x="1006" y="157"/>
                    <a:pt x="818" y="1"/>
                    <a:pt x="596" y="1"/>
                  </a:cubicBezTo>
                  <a:close/>
                </a:path>
              </a:pathLst>
            </a:custGeom>
            <a:solidFill>
              <a:srgbClr val="0085FF"/>
            </a:solidFill>
            <a:ln w="4075" cap="flat" cmpd="sng">
              <a:solidFill>
                <a:srgbClr val="0085FF"/>
              </a:solidFill>
              <a:prstDash val="solid"/>
              <a:miter lim="27123"/>
              <a:headEnd type="none" w="sm" len="sm"/>
              <a:tailEnd type="none" w="sm" len="sm"/>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79" name="Google Shape;1852;p54">
              <a:extLst>
                <a:ext uri="{FF2B5EF4-FFF2-40B4-BE49-F238E27FC236}">
                  <a16:creationId xmlns:a16="http://schemas.microsoft.com/office/drawing/2014/main" id="{2BB96F77-0DCE-4DCC-A359-2D921E89C955}"/>
                </a:ext>
              </a:extLst>
            </p:cNvPr>
            <p:cNvSpPr/>
            <p:nvPr/>
          </p:nvSpPr>
          <p:spPr>
            <a:xfrm>
              <a:off x="-87204" y="1666009"/>
              <a:ext cx="570339" cy="241170"/>
            </a:xfrm>
            <a:custGeom>
              <a:avLst/>
              <a:gdLst/>
              <a:ahLst/>
              <a:cxnLst/>
              <a:rect l="l" t="t" r="r" b="b"/>
              <a:pathLst>
                <a:path w="24032" h="10162" extrusionOk="0">
                  <a:moveTo>
                    <a:pt x="12210" y="1"/>
                  </a:moveTo>
                  <a:cubicBezTo>
                    <a:pt x="11787" y="1"/>
                    <a:pt x="11360" y="24"/>
                    <a:pt x="10931" y="71"/>
                  </a:cubicBezTo>
                  <a:lnTo>
                    <a:pt x="10823" y="71"/>
                  </a:lnTo>
                  <a:cubicBezTo>
                    <a:pt x="5561" y="722"/>
                    <a:pt x="1438" y="4818"/>
                    <a:pt x="0" y="10161"/>
                  </a:cubicBezTo>
                  <a:lnTo>
                    <a:pt x="4476" y="9619"/>
                  </a:lnTo>
                  <a:lnTo>
                    <a:pt x="3960" y="5631"/>
                  </a:lnTo>
                  <a:lnTo>
                    <a:pt x="6103" y="9456"/>
                  </a:lnTo>
                  <a:lnTo>
                    <a:pt x="8517" y="9212"/>
                  </a:lnTo>
                  <a:lnTo>
                    <a:pt x="8002" y="5197"/>
                  </a:lnTo>
                  <a:lnTo>
                    <a:pt x="10226" y="9022"/>
                  </a:lnTo>
                  <a:lnTo>
                    <a:pt x="13399" y="8669"/>
                  </a:lnTo>
                  <a:lnTo>
                    <a:pt x="12884" y="4682"/>
                  </a:lnTo>
                  <a:lnTo>
                    <a:pt x="14891" y="8507"/>
                  </a:lnTo>
                  <a:lnTo>
                    <a:pt x="17848" y="8208"/>
                  </a:lnTo>
                  <a:lnTo>
                    <a:pt x="17332" y="4221"/>
                  </a:lnTo>
                  <a:lnTo>
                    <a:pt x="18933" y="8100"/>
                  </a:lnTo>
                  <a:lnTo>
                    <a:pt x="24032" y="7883"/>
                  </a:lnTo>
                  <a:cubicBezTo>
                    <a:pt x="21659" y="3137"/>
                    <a:pt x="17146" y="1"/>
                    <a:pt x="12210" y="1"/>
                  </a:cubicBezTo>
                  <a:close/>
                </a:path>
              </a:pathLst>
            </a:custGeom>
            <a:solidFill>
              <a:schemeClr val="dk2"/>
            </a:solidFill>
            <a:ln w="6775" cap="flat" cmpd="sng">
              <a:solidFill>
                <a:schemeClr val="dk2"/>
              </a:solidFill>
              <a:prstDash val="solid"/>
              <a:miter lim="27123"/>
              <a:headEnd type="none" w="sm" len="sm"/>
              <a:tailEnd type="none" w="sm" len="sm"/>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80" name="Google Shape;1853;p54">
              <a:extLst>
                <a:ext uri="{FF2B5EF4-FFF2-40B4-BE49-F238E27FC236}">
                  <a16:creationId xmlns:a16="http://schemas.microsoft.com/office/drawing/2014/main" id="{A96F1DDB-865B-42B3-87CB-064232CBCF44}"/>
                </a:ext>
              </a:extLst>
            </p:cNvPr>
            <p:cNvSpPr/>
            <p:nvPr/>
          </p:nvSpPr>
          <p:spPr>
            <a:xfrm>
              <a:off x="118770" y="2490120"/>
              <a:ext cx="252371" cy="230063"/>
            </a:xfrm>
            <a:custGeom>
              <a:avLst/>
              <a:gdLst/>
              <a:ahLst/>
              <a:cxnLst/>
              <a:rect l="l" t="t" r="r" b="b"/>
              <a:pathLst>
                <a:path w="10634" h="9694" extrusionOk="0">
                  <a:moveTo>
                    <a:pt x="7985" y="0"/>
                  </a:moveTo>
                  <a:cubicBezTo>
                    <a:pt x="6572" y="0"/>
                    <a:pt x="5317" y="2343"/>
                    <a:pt x="5317" y="2343"/>
                  </a:cubicBezTo>
                  <a:cubicBezTo>
                    <a:pt x="5317" y="2343"/>
                    <a:pt x="3989" y="183"/>
                    <a:pt x="2607" y="183"/>
                  </a:cubicBezTo>
                  <a:cubicBezTo>
                    <a:pt x="2278" y="183"/>
                    <a:pt x="1946" y="305"/>
                    <a:pt x="1628" y="607"/>
                  </a:cubicBezTo>
                  <a:cubicBezTo>
                    <a:pt x="1" y="2153"/>
                    <a:pt x="1357" y="7469"/>
                    <a:pt x="5507" y="9693"/>
                  </a:cubicBezTo>
                  <a:cubicBezTo>
                    <a:pt x="9548" y="7171"/>
                    <a:pt x="10633" y="1800"/>
                    <a:pt x="8898" y="363"/>
                  </a:cubicBezTo>
                  <a:cubicBezTo>
                    <a:pt x="8593" y="106"/>
                    <a:pt x="8285" y="0"/>
                    <a:pt x="7985" y="0"/>
                  </a:cubicBezTo>
                  <a:close/>
                </a:path>
              </a:pathLst>
            </a:custGeom>
            <a:solidFill>
              <a:srgbClr val="FF8693"/>
            </a:solidFill>
            <a:ln w="2025" cap="flat" cmpd="sng">
              <a:solidFill>
                <a:srgbClr val="FF8693"/>
              </a:solidFill>
              <a:prstDash val="solid"/>
              <a:miter lim="27123"/>
              <a:headEnd type="none" w="sm" len="sm"/>
              <a:tailEnd type="none" w="sm" len="sm"/>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grpSp>
      <p:pic>
        <p:nvPicPr>
          <p:cNvPr id="2" name="Picture 1">
            <a:extLst>
              <a:ext uri="{FF2B5EF4-FFF2-40B4-BE49-F238E27FC236}">
                <a16:creationId xmlns:a16="http://schemas.microsoft.com/office/drawing/2014/main" id="{46E69049-D150-D28B-F202-A1637EF5D860}"/>
              </a:ext>
            </a:extLst>
          </p:cNvPr>
          <p:cNvPicPr>
            <a:picLocks noChangeAspect="1"/>
          </p:cNvPicPr>
          <p:nvPr/>
        </p:nvPicPr>
        <p:blipFill>
          <a:blip r:embed="rId3"/>
          <a:stretch>
            <a:fillRect/>
          </a:stretch>
        </p:blipFill>
        <p:spPr>
          <a:xfrm>
            <a:off x="817927" y="1176438"/>
            <a:ext cx="10632346" cy="2066723"/>
          </a:xfrm>
          <a:prstGeom prst="rect">
            <a:avLst/>
          </a:prstGeom>
        </p:spPr>
      </p:pic>
    </p:spTree>
    <p:extLst>
      <p:ext uri="{BB962C8B-B14F-4D97-AF65-F5344CB8AC3E}">
        <p14:creationId xmlns:p14="http://schemas.microsoft.com/office/powerpoint/2010/main" val="5791415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peech Bubble: Rectangle with Corners Rounded 5">
            <a:extLst>
              <a:ext uri="{FF2B5EF4-FFF2-40B4-BE49-F238E27FC236}">
                <a16:creationId xmlns:a16="http://schemas.microsoft.com/office/drawing/2014/main" id="{D1D4EC37-0B03-46DA-A84F-7D29E58154C0}"/>
              </a:ext>
            </a:extLst>
          </p:cNvPr>
          <p:cNvSpPr/>
          <p:nvPr/>
        </p:nvSpPr>
        <p:spPr>
          <a:xfrm>
            <a:off x="537489" y="312164"/>
            <a:ext cx="10566400" cy="2238912"/>
          </a:xfrm>
          <a:prstGeom prst="wedgeRoundRectCallout">
            <a:avLst>
              <a:gd name="adj1" fmla="val -38092"/>
              <a:gd name="adj2" fmla="val 79148"/>
              <a:gd name="adj3" fmla="val 16667"/>
            </a:avLst>
          </a:prstGeom>
          <a:ln w="57150">
            <a:solidFill>
              <a:srgbClr val="0168B5"/>
            </a:solidFill>
          </a:ln>
        </p:spPr>
        <p:style>
          <a:lnRef idx="2">
            <a:schemeClr val="dk1"/>
          </a:lnRef>
          <a:fillRef idx="1">
            <a:schemeClr val="lt1"/>
          </a:fillRef>
          <a:effectRef idx="0">
            <a:schemeClr val="dk1"/>
          </a:effectRef>
          <a:fontRef idx="minor">
            <a:schemeClr val="dk1"/>
          </a:fontRef>
        </p:style>
        <p:txBody>
          <a:bodyPr rtlCol="0" anchor="t"/>
          <a:lstStyle/>
          <a:p>
            <a:pPr algn="ctr" defTabSz="1219170">
              <a:buClr>
                <a:srgbClr val="000000"/>
              </a:buClr>
            </a:pPr>
            <a:endParaRPr lang="en-US" sz="3733" b="1" kern="0" dirty="0">
              <a:solidFill>
                <a:srgbClr val="191919"/>
              </a:solidFill>
              <a:latin typeface="Times New Roman" panose="02020603050405020304" pitchFamily="18" charset="0"/>
              <a:cs typeface="Times New Roman" panose="02020603050405020304" pitchFamily="18" charset="0"/>
              <a:sym typeface="Arial"/>
            </a:endParaRPr>
          </a:p>
        </p:txBody>
      </p:sp>
      <p:pic>
        <p:nvPicPr>
          <p:cNvPr id="7" name="Picture 6">
            <a:extLst>
              <a:ext uri="{FF2B5EF4-FFF2-40B4-BE49-F238E27FC236}">
                <a16:creationId xmlns:a16="http://schemas.microsoft.com/office/drawing/2014/main" id="{A36627F2-9A44-4A49-8832-C3299A96A8BA}"/>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8091456" y="5613577"/>
            <a:ext cx="3967069" cy="1020612"/>
          </a:xfrm>
          <a:prstGeom prst="rect">
            <a:avLst/>
          </a:prstGeom>
        </p:spPr>
      </p:pic>
      <p:pic>
        <p:nvPicPr>
          <p:cNvPr id="8" name="Picture 7">
            <a:extLst>
              <a:ext uri="{FF2B5EF4-FFF2-40B4-BE49-F238E27FC236}">
                <a16:creationId xmlns:a16="http://schemas.microsoft.com/office/drawing/2014/main" id="{A2261095-916C-4BBD-91DF-20BA1695F8ED}"/>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3637921" y="3979178"/>
            <a:ext cx="3962633" cy="1020612"/>
          </a:xfrm>
          <a:prstGeom prst="rect">
            <a:avLst/>
          </a:prstGeom>
        </p:spPr>
      </p:pic>
      <p:pic>
        <p:nvPicPr>
          <p:cNvPr id="9" name="Picture 8">
            <a:extLst>
              <a:ext uri="{FF2B5EF4-FFF2-40B4-BE49-F238E27FC236}">
                <a16:creationId xmlns:a16="http://schemas.microsoft.com/office/drawing/2014/main" id="{35297007-2DD9-436F-837E-CCCA0C64F6F9}"/>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8088086" y="4014123"/>
            <a:ext cx="3962631" cy="1025047"/>
          </a:xfrm>
          <a:prstGeom prst="rect">
            <a:avLst/>
          </a:prstGeom>
        </p:spPr>
      </p:pic>
      <p:pic>
        <p:nvPicPr>
          <p:cNvPr id="10" name="Picture 9">
            <a:extLst>
              <a:ext uri="{FF2B5EF4-FFF2-40B4-BE49-F238E27FC236}">
                <a16:creationId xmlns:a16="http://schemas.microsoft.com/office/drawing/2014/main" id="{A936EAF0-C4F0-4397-9D71-981521A803FF}"/>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3633484" y="5613577"/>
            <a:ext cx="3967069" cy="1020612"/>
          </a:xfrm>
          <a:prstGeom prst="rect">
            <a:avLst/>
          </a:prstGeom>
        </p:spPr>
      </p:pic>
      <p:pic>
        <p:nvPicPr>
          <p:cNvPr id="11" name="Picture 10">
            <a:hlinkClick r:id="rId11" action="ppaction://hlinksldjump"/>
            <a:extLst>
              <a:ext uri="{FF2B5EF4-FFF2-40B4-BE49-F238E27FC236}">
                <a16:creationId xmlns:a16="http://schemas.microsoft.com/office/drawing/2014/main" id="{F6F243A1-2026-42D4-ADB5-DFDFA5545DEA}"/>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flipH="1">
            <a:off x="11307333" y="133042"/>
            <a:ext cx="837185" cy="837185"/>
          </a:xfrm>
          <a:prstGeom prst="rect">
            <a:avLst/>
          </a:prstGeom>
        </p:spPr>
      </p:pic>
      <p:pic>
        <p:nvPicPr>
          <p:cNvPr id="12" name="AmthanhThua">
            <a:hlinkClick r:id="" action="ppaction://media"/>
            <a:extLst>
              <a:ext uri="{FF2B5EF4-FFF2-40B4-BE49-F238E27FC236}">
                <a16:creationId xmlns:a16="http://schemas.microsoft.com/office/drawing/2014/main" id="{8A3D0D13-D9D7-43CB-B653-8FF75A609122}"/>
              </a:ext>
            </a:extLst>
          </p:cNvPr>
          <p:cNvPicPr>
            <a:picLocks noChangeAspect="1"/>
          </p:cNvPicPr>
          <p:nvPr>
            <a:audioFile r:link="rId2"/>
            <p:extLst>
              <p:ext uri="{DAA4B4D4-6D71-4841-9C94-3DE7FCFB9230}">
                <p14:media xmlns:p14="http://schemas.microsoft.com/office/powerpoint/2010/main" r:embed="rId1"/>
              </p:ext>
            </p:extLst>
          </p:nvPr>
        </p:nvPicPr>
        <p:blipFill>
          <a:blip r:embed="rId13"/>
          <a:stretch>
            <a:fillRect/>
          </a:stretch>
        </p:blipFill>
        <p:spPr>
          <a:xfrm>
            <a:off x="-1788178" y="4592854"/>
            <a:ext cx="649817" cy="649817"/>
          </a:xfrm>
          <a:prstGeom prst="rect">
            <a:avLst/>
          </a:prstGeom>
        </p:spPr>
      </p:pic>
      <p:sp>
        <p:nvSpPr>
          <p:cNvPr id="13" name="TextBox 12">
            <a:extLst>
              <a:ext uri="{FF2B5EF4-FFF2-40B4-BE49-F238E27FC236}">
                <a16:creationId xmlns:a16="http://schemas.microsoft.com/office/drawing/2014/main" id="{629246D5-673B-426E-837C-EF6A7D861FDC}"/>
              </a:ext>
            </a:extLst>
          </p:cNvPr>
          <p:cNvSpPr txBox="1"/>
          <p:nvPr/>
        </p:nvSpPr>
        <p:spPr>
          <a:xfrm>
            <a:off x="-2474116" y="1431620"/>
            <a:ext cx="2067232" cy="666977"/>
          </a:xfrm>
          <a:prstGeom prst="rect">
            <a:avLst/>
          </a:prstGeom>
          <a:noFill/>
        </p:spPr>
        <p:txBody>
          <a:bodyPr wrap="square" rtlCol="0">
            <a:spAutoFit/>
          </a:bodyPr>
          <a:lstStyle/>
          <a:p>
            <a:pPr algn="ctr" defTabSz="1219170">
              <a:buClr>
                <a:srgbClr val="000000"/>
              </a:buClr>
            </a:pPr>
            <a:r>
              <a:rPr lang="en-US" sz="1867" b="1" kern="0" dirty="0" err="1">
                <a:solidFill>
                  <a:srgbClr val="000000"/>
                </a:solidFill>
                <a:latin typeface="Arial"/>
                <a:cs typeface="Arial"/>
                <a:sym typeface="Arial"/>
              </a:rPr>
              <a:t>Âm</a:t>
            </a:r>
            <a:r>
              <a:rPr lang="en-US" sz="1867" b="1" kern="0" dirty="0">
                <a:solidFill>
                  <a:srgbClr val="000000"/>
                </a:solidFill>
                <a:latin typeface="Arial"/>
                <a:cs typeface="Arial"/>
                <a:sym typeface="Arial"/>
              </a:rPr>
              <a:t> </a:t>
            </a:r>
            <a:r>
              <a:rPr lang="en-US" sz="1867" b="1" kern="0" dirty="0" err="1">
                <a:solidFill>
                  <a:srgbClr val="000000"/>
                </a:solidFill>
                <a:latin typeface="Arial"/>
                <a:cs typeface="Arial"/>
                <a:sym typeface="Arial"/>
              </a:rPr>
              <a:t>thanh</a:t>
            </a:r>
            <a:r>
              <a:rPr lang="en-US" sz="1867" b="1" kern="0" dirty="0">
                <a:solidFill>
                  <a:srgbClr val="000000"/>
                </a:solidFill>
                <a:latin typeface="Arial"/>
                <a:cs typeface="Arial"/>
                <a:sym typeface="Arial"/>
              </a:rPr>
              <a:t> </a:t>
            </a:r>
          </a:p>
          <a:p>
            <a:pPr algn="ctr" defTabSz="1219170">
              <a:buClr>
                <a:srgbClr val="000000"/>
              </a:buClr>
            </a:pPr>
            <a:r>
              <a:rPr lang="en-US" sz="1867" b="1" kern="0" dirty="0" err="1">
                <a:solidFill>
                  <a:srgbClr val="000000"/>
                </a:solidFill>
                <a:latin typeface="Arial"/>
                <a:cs typeface="Arial"/>
                <a:sym typeface="Arial"/>
              </a:rPr>
              <a:t>khi</a:t>
            </a:r>
            <a:r>
              <a:rPr lang="en-US" sz="1867" b="1" kern="0" dirty="0">
                <a:solidFill>
                  <a:srgbClr val="000000"/>
                </a:solidFill>
                <a:latin typeface="Arial"/>
                <a:cs typeface="Arial"/>
                <a:sym typeface="Arial"/>
              </a:rPr>
              <a:t> </a:t>
            </a:r>
            <a:r>
              <a:rPr lang="en-US" sz="1867" b="1" kern="0" dirty="0" err="1">
                <a:solidFill>
                  <a:srgbClr val="000000"/>
                </a:solidFill>
                <a:latin typeface="Arial"/>
                <a:cs typeface="Arial"/>
                <a:sym typeface="Arial"/>
              </a:rPr>
              <a:t>chọn</a:t>
            </a:r>
            <a:r>
              <a:rPr lang="en-US" sz="1867" b="1" kern="0" dirty="0">
                <a:solidFill>
                  <a:srgbClr val="000000"/>
                </a:solidFill>
                <a:latin typeface="Arial"/>
                <a:cs typeface="Arial"/>
                <a:sym typeface="Arial"/>
              </a:rPr>
              <a:t> </a:t>
            </a:r>
            <a:r>
              <a:rPr lang="en-US" sz="1867" b="1" kern="0" dirty="0" err="1">
                <a:solidFill>
                  <a:srgbClr val="000000"/>
                </a:solidFill>
                <a:latin typeface="Arial"/>
                <a:cs typeface="Arial"/>
                <a:sym typeface="Arial"/>
              </a:rPr>
              <a:t>Đúng</a:t>
            </a:r>
            <a:endParaRPr lang="en-US" sz="1867" b="1" kern="0" dirty="0">
              <a:solidFill>
                <a:srgbClr val="000000"/>
              </a:solidFill>
              <a:latin typeface="Arial"/>
              <a:cs typeface="Arial"/>
              <a:sym typeface="Arial"/>
            </a:endParaRPr>
          </a:p>
        </p:txBody>
      </p:sp>
      <p:sp>
        <p:nvSpPr>
          <p:cNvPr id="14" name="TextBox 13">
            <a:extLst>
              <a:ext uri="{FF2B5EF4-FFF2-40B4-BE49-F238E27FC236}">
                <a16:creationId xmlns:a16="http://schemas.microsoft.com/office/drawing/2014/main" id="{05472DAD-592C-448E-8827-E79F3A620797}"/>
              </a:ext>
            </a:extLst>
          </p:cNvPr>
          <p:cNvSpPr txBox="1"/>
          <p:nvPr/>
        </p:nvSpPr>
        <p:spPr>
          <a:xfrm>
            <a:off x="-2321638" y="3549065"/>
            <a:ext cx="1768005" cy="666977"/>
          </a:xfrm>
          <a:prstGeom prst="rect">
            <a:avLst/>
          </a:prstGeom>
          <a:noFill/>
        </p:spPr>
        <p:txBody>
          <a:bodyPr wrap="square" rtlCol="0">
            <a:spAutoFit/>
          </a:bodyPr>
          <a:lstStyle/>
          <a:p>
            <a:pPr algn="ctr" defTabSz="1219170">
              <a:buClr>
                <a:srgbClr val="000000"/>
              </a:buClr>
            </a:pPr>
            <a:r>
              <a:rPr lang="en-US" sz="1867" b="1" kern="0" dirty="0" err="1">
                <a:solidFill>
                  <a:srgbClr val="000000"/>
                </a:solidFill>
                <a:latin typeface="Arial"/>
                <a:cs typeface="Arial"/>
                <a:sym typeface="Arial"/>
              </a:rPr>
              <a:t>Âm</a:t>
            </a:r>
            <a:r>
              <a:rPr lang="en-US" sz="1867" b="1" kern="0" dirty="0">
                <a:solidFill>
                  <a:srgbClr val="000000"/>
                </a:solidFill>
                <a:latin typeface="Arial"/>
                <a:cs typeface="Arial"/>
                <a:sym typeface="Arial"/>
              </a:rPr>
              <a:t> </a:t>
            </a:r>
            <a:r>
              <a:rPr lang="en-US" sz="1867" b="1" kern="0" dirty="0" err="1">
                <a:solidFill>
                  <a:srgbClr val="000000"/>
                </a:solidFill>
                <a:latin typeface="Arial"/>
                <a:cs typeface="Arial"/>
                <a:sym typeface="Arial"/>
              </a:rPr>
              <a:t>thanh</a:t>
            </a:r>
            <a:r>
              <a:rPr lang="en-US" sz="1867" b="1" kern="0" dirty="0">
                <a:solidFill>
                  <a:srgbClr val="000000"/>
                </a:solidFill>
                <a:latin typeface="Arial"/>
                <a:cs typeface="Arial"/>
                <a:sym typeface="Arial"/>
              </a:rPr>
              <a:t> </a:t>
            </a:r>
          </a:p>
          <a:p>
            <a:pPr algn="ctr" defTabSz="1219170">
              <a:buClr>
                <a:srgbClr val="000000"/>
              </a:buClr>
            </a:pPr>
            <a:r>
              <a:rPr lang="en-US" sz="1867" b="1" kern="0" dirty="0" err="1">
                <a:solidFill>
                  <a:srgbClr val="000000"/>
                </a:solidFill>
                <a:latin typeface="Arial"/>
                <a:cs typeface="Arial"/>
                <a:sym typeface="Arial"/>
              </a:rPr>
              <a:t>khi</a:t>
            </a:r>
            <a:r>
              <a:rPr lang="en-US" sz="1867" b="1" kern="0" dirty="0">
                <a:solidFill>
                  <a:srgbClr val="000000"/>
                </a:solidFill>
                <a:latin typeface="Arial"/>
                <a:cs typeface="Arial"/>
                <a:sym typeface="Arial"/>
              </a:rPr>
              <a:t> </a:t>
            </a:r>
            <a:r>
              <a:rPr lang="en-US" sz="1867" b="1" kern="0" dirty="0" err="1">
                <a:solidFill>
                  <a:srgbClr val="000000"/>
                </a:solidFill>
                <a:latin typeface="Arial"/>
                <a:cs typeface="Arial"/>
                <a:sym typeface="Arial"/>
              </a:rPr>
              <a:t>chọn</a:t>
            </a:r>
            <a:r>
              <a:rPr lang="en-US" sz="1867" b="1" kern="0" dirty="0">
                <a:solidFill>
                  <a:srgbClr val="000000"/>
                </a:solidFill>
                <a:latin typeface="Arial"/>
                <a:cs typeface="Arial"/>
                <a:sym typeface="Arial"/>
              </a:rPr>
              <a:t> Sai</a:t>
            </a:r>
          </a:p>
        </p:txBody>
      </p:sp>
      <p:pic>
        <p:nvPicPr>
          <p:cNvPr id="15" name="59c3c5f047238">
            <a:hlinkClick r:id="" action="ppaction://media"/>
            <a:extLst>
              <a:ext uri="{FF2B5EF4-FFF2-40B4-BE49-F238E27FC236}">
                <a16:creationId xmlns:a16="http://schemas.microsoft.com/office/drawing/2014/main" id="{64F5BEB1-46E0-4FA0-8F5D-893A12607AE6}"/>
              </a:ext>
            </a:extLst>
          </p:cNvPr>
          <p:cNvPicPr>
            <a:picLocks noChangeAspect="1"/>
          </p:cNvPicPr>
          <p:nvPr>
            <a:audioFile r:link="rId4"/>
            <p:extLst>
              <p:ext uri="{DAA4B4D4-6D71-4841-9C94-3DE7FCFB9230}">
                <p14:media xmlns:p14="http://schemas.microsoft.com/office/powerpoint/2010/main" r:embed="rId3"/>
              </p:ext>
            </p:extLst>
          </p:nvPr>
        </p:nvPicPr>
        <p:blipFill>
          <a:blip r:embed="rId13"/>
          <a:stretch>
            <a:fillRect/>
          </a:stretch>
        </p:blipFill>
        <p:spPr>
          <a:xfrm>
            <a:off x="-1788178" y="513824"/>
            <a:ext cx="649817" cy="649817"/>
          </a:xfrm>
          <a:prstGeom prst="rect">
            <a:avLst/>
          </a:prstGeom>
        </p:spPr>
      </p:pic>
      <p:sp>
        <p:nvSpPr>
          <p:cNvPr id="16" name="Rectangle 15">
            <a:extLst>
              <a:ext uri="{FF2B5EF4-FFF2-40B4-BE49-F238E27FC236}">
                <a16:creationId xmlns:a16="http://schemas.microsoft.com/office/drawing/2014/main" id="{2BE51CF3-B92F-4525-8DF7-E02CC2619A62}"/>
              </a:ext>
            </a:extLst>
          </p:cNvPr>
          <p:cNvSpPr/>
          <p:nvPr/>
        </p:nvSpPr>
        <p:spPr>
          <a:xfrm>
            <a:off x="3934590" y="4182116"/>
            <a:ext cx="3338695" cy="615553"/>
          </a:xfrm>
          <a:prstGeom prst="rect">
            <a:avLst/>
          </a:prstGeom>
          <a:noFill/>
        </p:spPr>
        <p:txBody>
          <a:bodyPr wrap="square" lIns="121920" tIns="60960" rIns="121920" bIns="60960">
            <a:spAutoFit/>
          </a:bodyPr>
          <a:lstStyle/>
          <a:p>
            <a:pPr algn="ctr" defTabSz="1219170">
              <a:buClr>
                <a:srgbClr val="000000"/>
              </a:buClr>
            </a:pPr>
            <a:r>
              <a:rPr lang="en-US" sz="3200" kern="0" dirty="0" err="1">
                <a:ln w="0"/>
                <a:solidFill>
                  <a:srgbClr val="000000"/>
                </a:solidFill>
                <a:effectLst>
                  <a:outerShdw blurRad="38100" dist="19050" dir="2700000" algn="tl" rotWithShape="0">
                    <a:srgbClr val="191919">
                      <a:alpha val="40000"/>
                    </a:srgbClr>
                  </a:outerShdw>
                </a:effectLst>
                <a:latin typeface="Arial" panose="020B0604020202020204" pitchFamily="34" charset="0"/>
                <a:cs typeface="Arial" panose="020B0604020202020204" pitchFamily="34" charset="0"/>
                <a:sym typeface="Arial"/>
              </a:rPr>
              <a:t>Chùa</a:t>
            </a:r>
            <a:r>
              <a:rPr lang="en-US" sz="3200" kern="0" dirty="0">
                <a:ln w="0"/>
                <a:solidFill>
                  <a:srgbClr val="000000"/>
                </a:solidFill>
                <a:effectLst>
                  <a:outerShdw blurRad="38100" dist="19050" dir="2700000" algn="tl" rotWithShape="0">
                    <a:srgbClr val="191919">
                      <a:alpha val="40000"/>
                    </a:srgbClr>
                  </a:outerShdw>
                </a:effectLst>
                <a:latin typeface="Arial" panose="020B0604020202020204" pitchFamily="34" charset="0"/>
                <a:cs typeface="Arial" panose="020B0604020202020204" pitchFamily="34" charset="0"/>
                <a:sym typeface="Arial"/>
              </a:rPr>
              <a:t> </a:t>
            </a:r>
            <a:r>
              <a:rPr lang="en-US" sz="3200" kern="0" dirty="0" err="1">
                <a:ln w="0"/>
                <a:solidFill>
                  <a:srgbClr val="000000"/>
                </a:solidFill>
                <a:effectLst>
                  <a:outerShdw blurRad="38100" dist="19050" dir="2700000" algn="tl" rotWithShape="0">
                    <a:srgbClr val="191919">
                      <a:alpha val="40000"/>
                    </a:srgbClr>
                  </a:outerShdw>
                </a:effectLst>
                <a:latin typeface="Arial" panose="020B0604020202020204" pitchFamily="34" charset="0"/>
                <a:cs typeface="Arial" panose="020B0604020202020204" pitchFamily="34" charset="0"/>
                <a:sym typeface="Arial"/>
              </a:rPr>
              <a:t>Thiên</a:t>
            </a:r>
            <a:r>
              <a:rPr lang="en-US" sz="3200" kern="0" dirty="0">
                <a:ln w="0"/>
                <a:solidFill>
                  <a:srgbClr val="000000"/>
                </a:solidFill>
                <a:effectLst>
                  <a:outerShdw blurRad="38100" dist="19050" dir="2700000" algn="tl" rotWithShape="0">
                    <a:srgbClr val="191919">
                      <a:alpha val="40000"/>
                    </a:srgbClr>
                  </a:outerShdw>
                </a:effectLst>
                <a:latin typeface="Arial" panose="020B0604020202020204" pitchFamily="34" charset="0"/>
                <a:cs typeface="Arial" panose="020B0604020202020204" pitchFamily="34" charset="0"/>
                <a:sym typeface="Arial"/>
              </a:rPr>
              <a:t> </a:t>
            </a:r>
            <a:r>
              <a:rPr lang="en-US" sz="3200" kern="0" dirty="0" err="1">
                <a:ln w="0"/>
                <a:solidFill>
                  <a:srgbClr val="000000"/>
                </a:solidFill>
                <a:effectLst>
                  <a:outerShdw blurRad="38100" dist="19050" dir="2700000" algn="tl" rotWithShape="0">
                    <a:srgbClr val="191919">
                      <a:alpha val="40000"/>
                    </a:srgbClr>
                  </a:outerShdw>
                </a:effectLst>
                <a:latin typeface="Arial" panose="020B0604020202020204" pitchFamily="34" charset="0"/>
                <a:cs typeface="Arial" panose="020B0604020202020204" pitchFamily="34" charset="0"/>
                <a:sym typeface="Arial"/>
              </a:rPr>
              <a:t>Mụ</a:t>
            </a:r>
            <a:endParaRPr lang="en-US" sz="3200" kern="0" dirty="0">
              <a:ln w="0"/>
              <a:solidFill>
                <a:srgbClr val="000000"/>
              </a:solidFill>
              <a:effectLst>
                <a:outerShdw blurRad="38100" dist="19050" dir="2700000" algn="tl" rotWithShape="0">
                  <a:srgbClr val="191919">
                    <a:alpha val="40000"/>
                  </a:srgbClr>
                </a:outerShdw>
              </a:effectLst>
              <a:latin typeface="Arial" panose="020B0604020202020204" pitchFamily="34" charset="0"/>
              <a:cs typeface="Arial" panose="020B0604020202020204" pitchFamily="34" charset="0"/>
              <a:sym typeface="Arial"/>
            </a:endParaRPr>
          </a:p>
        </p:txBody>
      </p:sp>
      <p:sp>
        <p:nvSpPr>
          <p:cNvPr id="17" name="Rectangle 16">
            <a:extLst>
              <a:ext uri="{FF2B5EF4-FFF2-40B4-BE49-F238E27FC236}">
                <a16:creationId xmlns:a16="http://schemas.microsoft.com/office/drawing/2014/main" id="{C67973BB-04C2-494A-8568-2B48B1F3BD6A}"/>
              </a:ext>
            </a:extLst>
          </p:cNvPr>
          <p:cNvSpPr/>
          <p:nvPr/>
        </p:nvSpPr>
        <p:spPr>
          <a:xfrm>
            <a:off x="4294097" y="5749870"/>
            <a:ext cx="2740516" cy="677108"/>
          </a:xfrm>
          <a:prstGeom prst="rect">
            <a:avLst/>
          </a:prstGeom>
          <a:noFill/>
        </p:spPr>
        <p:txBody>
          <a:bodyPr wrap="square" lIns="121920" tIns="60960" rIns="121920" bIns="60960">
            <a:spAutoFit/>
          </a:bodyPr>
          <a:lstStyle/>
          <a:p>
            <a:pPr algn="ctr" defTabSz="1219170">
              <a:buClr>
                <a:srgbClr val="000000"/>
              </a:buClr>
            </a:pPr>
            <a:r>
              <a:rPr lang="en-US" sz="3600" kern="0" dirty="0" err="1">
                <a:ln w="0"/>
                <a:solidFill>
                  <a:srgbClr val="000000"/>
                </a:solidFill>
                <a:effectLst>
                  <a:outerShdw blurRad="38100" dist="19050" dir="2700000" algn="tl" rotWithShape="0">
                    <a:srgbClr val="191919">
                      <a:alpha val="40000"/>
                    </a:srgbClr>
                  </a:outerShdw>
                </a:effectLst>
                <a:latin typeface="Arial" panose="020B0604020202020204" pitchFamily="34" charset="0"/>
                <a:cs typeface="Arial" panose="020B0604020202020204" pitchFamily="34" charset="0"/>
                <a:sym typeface="Arial"/>
              </a:rPr>
              <a:t>Chùa</a:t>
            </a:r>
            <a:r>
              <a:rPr lang="en-US" sz="3600" kern="0" dirty="0">
                <a:ln w="0"/>
                <a:solidFill>
                  <a:srgbClr val="000000"/>
                </a:solidFill>
                <a:effectLst>
                  <a:outerShdw blurRad="38100" dist="19050" dir="2700000" algn="tl" rotWithShape="0">
                    <a:srgbClr val="191919">
                      <a:alpha val="40000"/>
                    </a:srgbClr>
                  </a:outerShdw>
                </a:effectLst>
                <a:latin typeface="Arial" panose="020B0604020202020204" pitchFamily="34" charset="0"/>
                <a:cs typeface="Arial" panose="020B0604020202020204" pitchFamily="34" charset="0"/>
                <a:sym typeface="Arial"/>
              </a:rPr>
              <a:t> </a:t>
            </a:r>
            <a:r>
              <a:rPr lang="en-US" sz="3600" kern="0" dirty="0" err="1">
                <a:ln w="0"/>
                <a:solidFill>
                  <a:srgbClr val="000000"/>
                </a:solidFill>
                <a:effectLst>
                  <a:outerShdw blurRad="38100" dist="19050" dir="2700000" algn="tl" rotWithShape="0">
                    <a:srgbClr val="191919">
                      <a:alpha val="40000"/>
                    </a:srgbClr>
                  </a:outerShdw>
                </a:effectLst>
                <a:latin typeface="Arial" panose="020B0604020202020204" pitchFamily="34" charset="0"/>
                <a:cs typeface="Arial" panose="020B0604020202020204" pitchFamily="34" charset="0"/>
                <a:sym typeface="Arial"/>
              </a:rPr>
              <a:t>Dâu</a:t>
            </a:r>
            <a:endParaRPr lang="en-US" sz="3600" kern="0" dirty="0">
              <a:ln w="0"/>
              <a:solidFill>
                <a:srgbClr val="000000"/>
              </a:solidFill>
              <a:effectLst>
                <a:outerShdw blurRad="38100" dist="19050" dir="2700000" algn="tl" rotWithShape="0">
                  <a:srgbClr val="191919">
                    <a:alpha val="40000"/>
                  </a:srgbClr>
                </a:outerShdw>
              </a:effectLst>
              <a:latin typeface="Arial" panose="020B0604020202020204" pitchFamily="34" charset="0"/>
              <a:cs typeface="Arial" panose="020B0604020202020204" pitchFamily="34" charset="0"/>
              <a:sym typeface="Arial"/>
            </a:endParaRPr>
          </a:p>
        </p:txBody>
      </p:sp>
      <p:sp>
        <p:nvSpPr>
          <p:cNvPr id="18" name="Rectangle 17">
            <a:extLst>
              <a:ext uri="{FF2B5EF4-FFF2-40B4-BE49-F238E27FC236}">
                <a16:creationId xmlns:a16="http://schemas.microsoft.com/office/drawing/2014/main" id="{7F4A12BE-C417-47DC-A967-2F41EAAD533E}"/>
              </a:ext>
            </a:extLst>
          </p:cNvPr>
          <p:cNvSpPr/>
          <p:nvPr/>
        </p:nvSpPr>
        <p:spPr>
          <a:xfrm>
            <a:off x="8608285" y="4091765"/>
            <a:ext cx="3288853" cy="677108"/>
          </a:xfrm>
          <a:prstGeom prst="rect">
            <a:avLst/>
          </a:prstGeom>
          <a:noFill/>
        </p:spPr>
        <p:txBody>
          <a:bodyPr wrap="square" lIns="121920" tIns="60960" rIns="121920" bIns="60960">
            <a:spAutoFit/>
          </a:bodyPr>
          <a:lstStyle/>
          <a:p>
            <a:pPr algn="ctr" defTabSz="1219170">
              <a:buClr>
                <a:srgbClr val="000000"/>
              </a:buClr>
            </a:pPr>
            <a:r>
              <a:rPr lang="en-US" sz="3600" kern="0" dirty="0" err="1">
                <a:ln w="0"/>
                <a:solidFill>
                  <a:srgbClr val="000000"/>
                </a:solidFill>
                <a:effectLst>
                  <a:outerShdw blurRad="38100" dist="19050" dir="2700000" algn="tl" rotWithShape="0">
                    <a:srgbClr val="191919">
                      <a:alpha val="40000"/>
                    </a:srgbClr>
                  </a:outerShdw>
                </a:effectLst>
                <a:latin typeface="Arial" panose="020B0604020202020204" pitchFamily="34" charset="0"/>
                <a:cs typeface="Arial" panose="020B0604020202020204" pitchFamily="34" charset="0"/>
                <a:sym typeface="Arial"/>
              </a:rPr>
              <a:t>Chùa</a:t>
            </a:r>
            <a:r>
              <a:rPr lang="en-US" sz="3600" kern="0" dirty="0">
                <a:ln w="0"/>
                <a:solidFill>
                  <a:srgbClr val="000000"/>
                </a:solidFill>
                <a:effectLst>
                  <a:outerShdw blurRad="38100" dist="19050" dir="2700000" algn="tl" rotWithShape="0">
                    <a:srgbClr val="191919">
                      <a:alpha val="40000"/>
                    </a:srgbClr>
                  </a:outerShdw>
                </a:effectLst>
                <a:latin typeface="Arial" panose="020B0604020202020204" pitchFamily="34" charset="0"/>
                <a:cs typeface="Arial" panose="020B0604020202020204" pitchFamily="34" charset="0"/>
                <a:sym typeface="Arial"/>
              </a:rPr>
              <a:t> </a:t>
            </a:r>
            <a:r>
              <a:rPr lang="en-US" sz="3600" kern="0" dirty="0" err="1">
                <a:ln w="0"/>
                <a:solidFill>
                  <a:srgbClr val="000000"/>
                </a:solidFill>
                <a:effectLst>
                  <a:outerShdw blurRad="38100" dist="19050" dir="2700000" algn="tl" rotWithShape="0">
                    <a:srgbClr val="191919">
                      <a:alpha val="40000"/>
                    </a:srgbClr>
                  </a:outerShdw>
                </a:effectLst>
                <a:latin typeface="Arial" panose="020B0604020202020204" pitchFamily="34" charset="0"/>
                <a:cs typeface="Arial" panose="020B0604020202020204" pitchFamily="34" charset="0"/>
                <a:sym typeface="Arial"/>
              </a:rPr>
              <a:t>Hương</a:t>
            </a:r>
            <a:endParaRPr lang="en-US" sz="3600" kern="0" dirty="0">
              <a:ln w="0"/>
              <a:solidFill>
                <a:srgbClr val="000000"/>
              </a:solidFill>
              <a:effectLst>
                <a:outerShdw blurRad="38100" dist="19050" dir="2700000" algn="tl" rotWithShape="0">
                  <a:srgbClr val="191919">
                    <a:alpha val="40000"/>
                  </a:srgbClr>
                </a:outerShdw>
              </a:effectLst>
              <a:latin typeface="Arial" panose="020B0604020202020204" pitchFamily="34" charset="0"/>
              <a:cs typeface="Arial" panose="020B0604020202020204" pitchFamily="34" charset="0"/>
              <a:sym typeface="Arial"/>
            </a:endParaRPr>
          </a:p>
        </p:txBody>
      </p:sp>
      <p:sp>
        <p:nvSpPr>
          <p:cNvPr id="19" name="Rectangle 18">
            <a:extLst>
              <a:ext uri="{FF2B5EF4-FFF2-40B4-BE49-F238E27FC236}">
                <a16:creationId xmlns:a16="http://schemas.microsoft.com/office/drawing/2014/main" id="{75BBF9F0-257A-48F9-BE23-50DF519310A3}"/>
              </a:ext>
            </a:extLst>
          </p:cNvPr>
          <p:cNvSpPr/>
          <p:nvPr/>
        </p:nvSpPr>
        <p:spPr>
          <a:xfrm>
            <a:off x="8909453" y="5735510"/>
            <a:ext cx="2740516" cy="779765"/>
          </a:xfrm>
          <a:prstGeom prst="rect">
            <a:avLst/>
          </a:prstGeom>
          <a:noFill/>
        </p:spPr>
        <p:txBody>
          <a:bodyPr wrap="square" lIns="121920" tIns="60960" rIns="121920" bIns="60960">
            <a:spAutoFit/>
          </a:bodyPr>
          <a:lstStyle/>
          <a:p>
            <a:pPr algn="ctr" defTabSz="1219170">
              <a:buClr>
                <a:srgbClr val="000000"/>
              </a:buClr>
            </a:pPr>
            <a:r>
              <a:rPr lang="en-US" sz="4267" kern="0" dirty="0" err="1">
                <a:ln w="0"/>
                <a:solidFill>
                  <a:srgbClr val="000000"/>
                </a:solidFill>
                <a:effectLst>
                  <a:outerShdw blurRad="38100" dist="19050" dir="2700000" algn="tl" rotWithShape="0">
                    <a:srgbClr val="191919">
                      <a:alpha val="40000"/>
                    </a:srgbClr>
                  </a:outerShdw>
                </a:effectLst>
                <a:latin typeface="Arial" panose="020B0604020202020204" pitchFamily="34" charset="0"/>
                <a:cs typeface="Arial" panose="020B0604020202020204" pitchFamily="34" charset="0"/>
                <a:sym typeface="Arial"/>
              </a:rPr>
              <a:t>Chùa</a:t>
            </a:r>
            <a:r>
              <a:rPr lang="en-US" sz="4267" kern="0" dirty="0">
                <a:ln w="0"/>
                <a:solidFill>
                  <a:srgbClr val="000000"/>
                </a:solidFill>
                <a:effectLst>
                  <a:outerShdw blurRad="38100" dist="19050" dir="2700000" algn="tl" rotWithShape="0">
                    <a:srgbClr val="191919">
                      <a:alpha val="40000"/>
                    </a:srgbClr>
                  </a:outerShdw>
                </a:effectLst>
                <a:latin typeface="Arial" panose="020B0604020202020204" pitchFamily="34" charset="0"/>
                <a:cs typeface="Arial" panose="020B0604020202020204" pitchFamily="34" charset="0"/>
                <a:sym typeface="Arial"/>
              </a:rPr>
              <a:t> </a:t>
            </a:r>
            <a:r>
              <a:rPr lang="en-US" sz="4267" kern="0" dirty="0" err="1">
                <a:ln w="0"/>
                <a:solidFill>
                  <a:srgbClr val="000000"/>
                </a:solidFill>
                <a:effectLst>
                  <a:outerShdw blurRad="38100" dist="19050" dir="2700000" algn="tl" rotWithShape="0">
                    <a:srgbClr val="191919">
                      <a:alpha val="40000"/>
                    </a:srgbClr>
                  </a:outerShdw>
                </a:effectLst>
                <a:latin typeface="Arial" panose="020B0604020202020204" pitchFamily="34" charset="0"/>
                <a:cs typeface="Arial" panose="020B0604020202020204" pitchFamily="34" charset="0"/>
                <a:sym typeface="Arial"/>
              </a:rPr>
              <a:t>Keo</a:t>
            </a:r>
            <a:endParaRPr lang="en-US" sz="4267" kern="0" dirty="0">
              <a:ln w="0"/>
              <a:solidFill>
                <a:srgbClr val="000000"/>
              </a:solidFill>
              <a:effectLst>
                <a:outerShdw blurRad="38100" dist="19050" dir="2700000" algn="tl" rotWithShape="0">
                  <a:srgbClr val="191919">
                    <a:alpha val="40000"/>
                  </a:srgbClr>
                </a:outerShdw>
              </a:effectLst>
              <a:latin typeface="Arial" panose="020B0604020202020204" pitchFamily="34" charset="0"/>
              <a:cs typeface="Arial" panose="020B0604020202020204" pitchFamily="34" charset="0"/>
              <a:sym typeface="Arial"/>
            </a:endParaRPr>
          </a:p>
        </p:txBody>
      </p:sp>
      <p:pic>
        <p:nvPicPr>
          <p:cNvPr id="20" name="AmthanhThua">
            <a:hlinkClick r:id="" action="ppaction://media"/>
            <a:extLst>
              <a:ext uri="{FF2B5EF4-FFF2-40B4-BE49-F238E27FC236}">
                <a16:creationId xmlns:a16="http://schemas.microsoft.com/office/drawing/2014/main" id="{9BE0B249-5251-426E-8C40-C7CFA0B53D7E}"/>
              </a:ext>
            </a:extLst>
          </p:cNvPr>
          <p:cNvPicPr>
            <a:picLocks noChangeAspect="1"/>
          </p:cNvPicPr>
          <p:nvPr>
            <a:audioFile r:link="rId2"/>
            <p:extLst>
              <p:ext uri="{DAA4B4D4-6D71-4841-9C94-3DE7FCFB9230}">
                <p14:media xmlns:p14="http://schemas.microsoft.com/office/powerpoint/2010/main" r:embed="rId1"/>
              </p:ext>
            </p:extLst>
          </p:nvPr>
        </p:nvPicPr>
        <p:blipFill>
          <a:blip r:embed="rId13"/>
          <a:stretch>
            <a:fillRect/>
          </a:stretch>
        </p:blipFill>
        <p:spPr>
          <a:xfrm>
            <a:off x="-1798149" y="5424746"/>
            <a:ext cx="649817" cy="649817"/>
          </a:xfrm>
          <a:prstGeom prst="rect">
            <a:avLst/>
          </a:prstGeom>
        </p:spPr>
      </p:pic>
      <p:pic>
        <p:nvPicPr>
          <p:cNvPr id="21" name="AmthanhThua">
            <a:hlinkClick r:id="" action="ppaction://media"/>
            <a:extLst>
              <a:ext uri="{FF2B5EF4-FFF2-40B4-BE49-F238E27FC236}">
                <a16:creationId xmlns:a16="http://schemas.microsoft.com/office/drawing/2014/main" id="{0CCE9322-823A-4BE3-92EB-D691F43C5DE6}"/>
              </a:ext>
            </a:extLst>
          </p:cNvPr>
          <p:cNvPicPr>
            <a:picLocks noChangeAspect="1"/>
          </p:cNvPicPr>
          <p:nvPr>
            <a:audioFile r:link="rId2"/>
            <p:extLst>
              <p:ext uri="{DAA4B4D4-6D71-4841-9C94-3DE7FCFB9230}">
                <p14:media xmlns:p14="http://schemas.microsoft.com/office/powerpoint/2010/main" r:embed="rId1"/>
              </p:ext>
            </p:extLst>
          </p:nvPr>
        </p:nvPicPr>
        <p:blipFill>
          <a:blip r:embed="rId13"/>
          <a:stretch>
            <a:fillRect/>
          </a:stretch>
        </p:blipFill>
        <p:spPr>
          <a:xfrm>
            <a:off x="-1778742" y="6256577"/>
            <a:ext cx="649817" cy="649817"/>
          </a:xfrm>
          <a:prstGeom prst="rect">
            <a:avLst/>
          </a:prstGeom>
        </p:spPr>
      </p:pic>
      <p:sp>
        <p:nvSpPr>
          <p:cNvPr id="22" name="Rectangle 21">
            <a:extLst>
              <a:ext uri="{FF2B5EF4-FFF2-40B4-BE49-F238E27FC236}">
                <a16:creationId xmlns:a16="http://schemas.microsoft.com/office/drawing/2014/main" id="{077C2ACE-B324-4130-9DE7-05A970ABC0AC}"/>
              </a:ext>
            </a:extLst>
          </p:cNvPr>
          <p:cNvSpPr/>
          <p:nvPr/>
        </p:nvSpPr>
        <p:spPr>
          <a:xfrm>
            <a:off x="1381539" y="500956"/>
            <a:ext cx="9144000" cy="1764457"/>
          </a:xfrm>
          <a:prstGeom prst="rect">
            <a:avLst/>
          </a:prstGeom>
          <a:noFill/>
        </p:spPr>
        <p:txBody>
          <a:bodyPr wrap="square" lIns="121920" tIns="60960" rIns="121920" bIns="60960">
            <a:spAutoFit/>
          </a:bodyPr>
          <a:lstStyle/>
          <a:p>
            <a:pPr algn="ctr" defTabSz="1219170">
              <a:buClr>
                <a:srgbClr val="000000"/>
              </a:buClr>
            </a:pPr>
            <a:r>
              <a:rPr lang="vi-VN" sz="5333" b="1" kern="0" dirty="0">
                <a:ln w="10160">
                  <a:solidFill>
                    <a:srgbClr val="7DE3D6"/>
                  </a:solidFill>
                  <a:prstDash val="solid"/>
                </a:ln>
                <a:solidFill>
                  <a:srgbClr val="0168B5"/>
                </a:solidFill>
                <a:effectLst>
                  <a:outerShdw blurRad="38100" dist="22860" dir="5400000" algn="tl" rotWithShape="0">
                    <a:srgbClr val="000000">
                      <a:alpha val="30000"/>
                    </a:srgbClr>
                  </a:outerShdw>
                </a:effectLst>
                <a:latin typeface="Arial"/>
                <a:cs typeface="Arial"/>
                <a:sym typeface="Arial"/>
              </a:rPr>
              <a:t>Ngôi chùa nào được mệnh danh là “Đệ nhất cổ tự”?</a:t>
            </a:r>
            <a:endParaRPr lang="en-US" sz="5333" b="1" kern="0" dirty="0">
              <a:ln w="10160">
                <a:solidFill>
                  <a:srgbClr val="7DE3D6"/>
                </a:solidFill>
                <a:prstDash val="solid"/>
              </a:ln>
              <a:solidFill>
                <a:srgbClr val="0168B5"/>
              </a:solidFill>
              <a:effectLst>
                <a:outerShdw blurRad="38100" dist="22860" dir="5400000" algn="tl" rotWithShape="0">
                  <a:srgbClr val="000000">
                    <a:alpha val="30000"/>
                  </a:srgbClr>
                </a:outerShdw>
              </a:effectLst>
              <a:latin typeface="Arial"/>
              <a:cs typeface="Arial"/>
              <a:sym typeface="Arial"/>
            </a:endParaRPr>
          </a:p>
        </p:txBody>
      </p:sp>
      <p:pic>
        <p:nvPicPr>
          <p:cNvPr id="24" name="Picture 23">
            <a:extLst>
              <a:ext uri="{FF2B5EF4-FFF2-40B4-BE49-F238E27FC236}">
                <a16:creationId xmlns:a16="http://schemas.microsoft.com/office/drawing/2014/main" id="{CD315546-04C2-4CCC-AAB0-03B6A23D9651}"/>
              </a:ext>
            </a:extLst>
          </p:cNvPr>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6489739" y="3863553"/>
            <a:ext cx="1377527" cy="984673"/>
          </a:xfrm>
          <a:prstGeom prst="rect">
            <a:avLst/>
          </a:prstGeom>
        </p:spPr>
      </p:pic>
      <p:grpSp>
        <p:nvGrpSpPr>
          <p:cNvPr id="25" name="Google Shape;1093;p41">
            <a:extLst>
              <a:ext uri="{FF2B5EF4-FFF2-40B4-BE49-F238E27FC236}">
                <a16:creationId xmlns:a16="http://schemas.microsoft.com/office/drawing/2014/main" id="{ADD3B155-D086-4FAE-A455-889A97D6286F}"/>
              </a:ext>
            </a:extLst>
          </p:cNvPr>
          <p:cNvGrpSpPr/>
          <p:nvPr/>
        </p:nvGrpSpPr>
        <p:grpSpPr>
          <a:xfrm>
            <a:off x="0" y="2987139"/>
            <a:ext cx="3363685" cy="3879016"/>
            <a:chOff x="1279628" y="1309145"/>
            <a:chExt cx="2193598" cy="2529666"/>
          </a:xfrm>
        </p:grpSpPr>
        <p:sp>
          <p:nvSpPr>
            <p:cNvPr id="26" name="Google Shape;1094;p41">
              <a:extLst>
                <a:ext uri="{FF2B5EF4-FFF2-40B4-BE49-F238E27FC236}">
                  <a16:creationId xmlns:a16="http://schemas.microsoft.com/office/drawing/2014/main" id="{27597705-DFF6-4879-815C-C6487451FC26}"/>
                </a:ext>
              </a:extLst>
            </p:cNvPr>
            <p:cNvSpPr/>
            <p:nvPr/>
          </p:nvSpPr>
          <p:spPr>
            <a:xfrm>
              <a:off x="1629260" y="1925208"/>
              <a:ext cx="1843965" cy="1909144"/>
            </a:xfrm>
            <a:custGeom>
              <a:avLst/>
              <a:gdLst/>
              <a:ahLst/>
              <a:cxnLst/>
              <a:rect l="l" t="t" r="r" b="b"/>
              <a:pathLst>
                <a:path w="50641" h="52431" extrusionOk="0">
                  <a:moveTo>
                    <a:pt x="4405" y="0"/>
                  </a:moveTo>
                  <a:cubicBezTo>
                    <a:pt x="4401" y="0"/>
                    <a:pt x="4398" y="0"/>
                    <a:pt x="4395" y="0"/>
                  </a:cubicBezTo>
                  <a:cubicBezTo>
                    <a:pt x="3771" y="27"/>
                    <a:pt x="4422" y="3526"/>
                    <a:pt x="4422" y="3526"/>
                  </a:cubicBezTo>
                  <a:cubicBezTo>
                    <a:pt x="4422" y="3526"/>
                    <a:pt x="3728" y="190"/>
                    <a:pt x="2949" y="190"/>
                  </a:cubicBezTo>
                  <a:cubicBezTo>
                    <a:pt x="2942" y="190"/>
                    <a:pt x="2936" y="190"/>
                    <a:pt x="2930" y="190"/>
                  </a:cubicBezTo>
                  <a:cubicBezTo>
                    <a:pt x="2496" y="217"/>
                    <a:pt x="2903" y="2903"/>
                    <a:pt x="3120" y="4042"/>
                  </a:cubicBezTo>
                  <a:cubicBezTo>
                    <a:pt x="2906" y="3055"/>
                    <a:pt x="2352" y="704"/>
                    <a:pt x="1869" y="704"/>
                  </a:cubicBezTo>
                  <a:cubicBezTo>
                    <a:pt x="1861" y="704"/>
                    <a:pt x="1853" y="704"/>
                    <a:pt x="1845" y="706"/>
                  </a:cubicBezTo>
                  <a:cubicBezTo>
                    <a:pt x="1330" y="814"/>
                    <a:pt x="1763" y="3526"/>
                    <a:pt x="1899" y="4638"/>
                  </a:cubicBezTo>
                  <a:cubicBezTo>
                    <a:pt x="1744" y="3758"/>
                    <a:pt x="1143" y="1640"/>
                    <a:pt x="522" y="1640"/>
                  </a:cubicBezTo>
                  <a:cubicBezTo>
                    <a:pt x="493" y="1640"/>
                    <a:pt x="464" y="1645"/>
                    <a:pt x="434" y="1655"/>
                  </a:cubicBezTo>
                  <a:cubicBezTo>
                    <a:pt x="0" y="1790"/>
                    <a:pt x="489" y="4774"/>
                    <a:pt x="1411" y="9087"/>
                  </a:cubicBezTo>
                  <a:cubicBezTo>
                    <a:pt x="1411" y="9087"/>
                    <a:pt x="3961" y="29294"/>
                    <a:pt x="13508" y="31817"/>
                  </a:cubicBezTo>
                  <a:lnTo>
                    <a:pt x="12884" y="51861"/>
                  </a:lnTo>
                  <a:lnTo>
                    <a:pt x="45541" y="52431"/>
                  </a:lnTo>
                  <a:cubicBezTo>
                    <a:pt x="45541" y="52431"/>
                    <a:pt x="50641" y="26582"/>
                    <a:pt x="29999" y="26365"/>
                  </a:cubicBezTo>
                  <a:lnTo>
                    <a:pt x="30189" y="21401"/>
                  </a:lnTo>
                  <a:lnTo>
                    <a:pt x="23842" y="21455"/>
                  </a:lnTo>
                  <a:lnTo>
                    <a:pt x="23408" y="25063"/>
                  </a:lnTo>
                  <a:cubicBezTo>
                    <a:pt x="21483" y="24737"/>
                    <a:pt x="19638" y="24086"/>
                    <a:pt x="17929" y="23137"/>
                  </a:cubicBezTo>
                  <a:cubicBezTo>
                    <a:pt x="9738" y="18607"/>
                    <a:pt x="8110" y="8870"/>
                    <a:pt x="7839" y="7052"/>
                  </a:cubicBezTo>
                  <a:cubicBezTo>
                    <a:pt x="7731" y="5398"/>
                    <a:pt x="8219" y="2875"/>
                    <a:pt x="7595" y="2062"/>
                  </a:cubicBezTo>
                  <a:cubicBezTo>
                    <a:pt x="7472" y="1900"/>
                    <a:pt x="7343" y="1833"/>
                    <a:pt x="7215" y="1833"/>
                  </a:cubicBezTo>
                  <a:cubicBezTo>
                    <a:pt x="6612" y="1833"/>
                    <a:pt x="6022" y="3309"/>
                    <a:pt x="6022" y="3309"/>
                  </a:cubicBezTo>
                  <a:cubicBezTo>
                    <a:pt x="6022" y="3309"/>
                    <a:pt x="5242" y="0"/>
                    <a:pt x="4405" y="0"/>
                  </a:cubicBezTo>
                  <a:close/>
                </a:path>
              </a:pathLst>
            </a:custGeom>
            <a:solidFill>
              <a:srgbClr val="F6B26B"/>
            </a:solidFill>
            <a:ln w="9525" cap="flat" cmpd="sng">
              <a:solidFill>
                <a:srgbClr val="022B49"/>
              </a:solidFill>
              <a:prstDash val="solid"/>
              <a:miter lim="27123"/>
              <a:headEnd type="none" w="sm" len="sm"/>
              <a:tailEnd type="none" w="sm" len="sm"/>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27" name="Google Shape;1095;p41">
              <a:extLst>
                <a:ext uri="{FF2B5EF4-FFF2-40B4-BE49-F238E27FC236}">
                  <a16:creationId xmlns:a16="http://schemas.microsoft.com/office/drawing/2014/main" id="{2B3DB326-5874-405A-A525-5B45E9BA5AD8}"/>
                </a:ext>
              </a:extLst>
            </p:cNvPr>
            <p:cNvSpPr/>
            <p:nvPr/>
          </p:nvSpPr>
          <p:spPr>
            <a:xfrm>
              <a:off x="1798344" y="2053566"/>
              <a:ext cx="57313" cy="116593"/>
            </a:xfrm>
            <a:custGeom>
              <a:avLst/>
              <a:gdLst/>
              <a:ahLst/>
              <a:cxnLst/>
              <a:rect l="l" t="t" r="r" b="b"/>
              <a:pathLst>
                <a:path w="1574" h="3202" fill="none" extrusionOk="0">
                  <a:moveTo>
                    <a:pt x="1465" y="0"/>
                  </a:moveTo>
                  <a:cubicBezTo>
                    <a:pt x="1465" y="0"/>
                    <a:pt x="0" y="1736"/>
                    <a:pt x="1574" y="3201"/>
                  </a:cubicBezTo>
                </a:path>
              </a:pathLst>
            </a:custGeom>
            <a:noFill/>
            <a:ln w="9525" cap="flat" cmpd="sng">
              <a:solidFill>
                <a:srgbClr val="022B49"/>
              </a:solidFill>
              <a:prstDash val="solid"/>
              <a:miter lim="27123"/>
              <a:headEnd type="none" w="sm" len="sm"/>
              <a:tailEnd type="none" w="sm" len="sm"/>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28" name="Google Shape;1096;p41">
              <a:extLst>
                <a:ext uri="{FF2B5EF4-FFF2-40B4-BE49-F238E27FC236}">
                  <a16:creationId xmlns:a16="http://schemas.microsoft.com/office/drawing/2014/main" id="{85EC316F-E9B2-4863-BC7B-43523B2ECE03}"/>
                </a:ext>
              </a:extLst>
            </p:cNvPr>
            <p:cNvSpPr/>
            <p:nvPr/>
          </p:nvSpPr>
          <p:spPr>
            <a:xfrm>
              <a:off x="1679619" y="2048646"/>
              <a:ext cx="128427" cy="53381"/>
            </a:xfrm>
            <a:custGeom>
              <a:avLst/>
              <a:gdLst/>
              <a:ahLst/>
              <a:cxnLst/>
              <a:rect l="l" t="t" r="r" b="b"/>
              <a:pathLst>
                <a:path w="3527" h="1466" extrusionOk="0">
                  <a:moveTo>
                    <a:pt x="3527" y="1"/>
                  </a:moveTo>
                  <a:lnTo>
                    <a:pt x="1" y="1465"/>
                  </a:lnTo>
                </a:path>
              </a:pathLst>
            </a:custGeom>
            <a:solidFill>
              <a:srgbClr val="FFE9D4"/>
            </a:solidFill>
            <a:ln w="9525" cap="flat" cmpd="sng">
              <a:solidFill>
                <a:srgbClr val="000000"/>
              </a:solidFill>
              <a:prstDash val="solid"/>
              <a:round/>
              <a:headEnd type="none" w="sm" len="sm"/>
              <a:tailEnd type="none" w="sm" len="sm"/>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29" name="Google Shape;1097;p41">
              <a:extLst>
                <a:ext uri="{FF2B5EF4-FFF2-40B4-BE49-F238E27FC236}">
                  <a16:creationId xmlns:a16="http://schemas.microsoft.com/office/drawing/2014/main" id="{F8B768E5-2B67-47EB-AB8C-E387BE70C38C}"/>
                </a:ext>
              </a:extLst>
            </p:cNvPr>
            <p:cNvSpPr/>
            <p:nvPr/>
          </p:nvSpPr>
          <p:spPr>
            <a:xfrm>
              <a:off x="1679619" y="2048646"/>
              <a:ext cx="128427" cy="53381"/>
            </a:xfrm>
            <a:custGeom>
              <a:avLst/>
              <a:gdLst/>
              <a:ahLst/>
              <a:cxnLst/>
              <a:rect l="l" t="t" r="r" b="b"/>
              <a:pathLst>
                <a:path w="3527" h="1466" fill="none" extrusionOk="0">
                  <a:moveTo>
                    <a:pt x="3527" y="1"/>
                  </a:moveTo>
                  <a:lnTo>
                    <a:pt x="1" y="1465"/>
                  </a:lnTo>
                </a:path>
              </a:pathLst>
            </a:custGeom>
            <a:noFill/>
            <a:ln w="9525" cap="flat" cmpd="sng">
              <a:solidFill>
                <a:srgbClr val="022B49"/>
              </a:solidFill>
              <a:prstDash val="solid"/>
              <a:miter lim="27123"/>
              <a:headEnd type="none" w="sm" len="sm"/>
              <a:tailEnd type="none" w="sm" len="sm"/>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30" name="Google Shape;1098;p41">
              <a:extLst>
                <a:ext uri="{FF2B5EF4-FFF2-40B4-BE49-F238E27FC236}">
                  <a16:creationId xmlns:a16="http://schemas.microsoft.com/office/drawing/2014/main" id="{C5EEAD76-3807-4607-BBC2-A1C1C5295DC6}"/>
                </a:ext>
              </a:extLst>
            </p:cNvPr>
            <p:cNvSpPr/>
            <p:nvPr/>
          </p:nvSpPr>
          <p:spPr>
            <a:xfrm>
              <a:off x="3028738" y="3181475"/>
              <a:ext cx="14856" cy="363506"/>
            </a:xfrm>
            <a:custGeom>
              <a:avLst/>
              <a:gdLst/>
              <a:ahLst/>
              <a:cxnLst/>
              <a:rect l="l" t="t" r="r" b="b"/>
              <a:pathLst>
                <a:path w="408" h="9983" fill="none" extrusionOk="0">
                  <a:moveTo>
                    <a:pt x="1" y="1"/>
                  </a:moveTo>
                  <a:lnTo>
                    <a:pt x="408" y="9982"/>
                  </a:lnTo>
                </a:path>
              </a:pathLst>
            </a:custGeom>
            <a:noFill/>
            <a:ln w="9525" cap="flat" cmpd="sng">
              <a:solidFill>
                <a:srgbClr val="022B49"/>
              </a:solidFill>
              <a:prstDash val="solid"/>
              <a:miter lim="27123"/>
              <a:headEnd type="none" w="sm" len="sm"/>
              <a:tailEnd type="none" w="sm" len="sm"/>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31" name="Google Shape;1099;p41">
              <a:extLst>
                <a:ext uri="{FF2B5EF4-FFF2-40B4-BE49-F238E27FC236}">
                  <a16:creationId xmlns:a16="http://schemas.microsoft.com/office/drawing/2014/main" id="{467F0760-7D50-4732-9FAB-F2985F013BBF}"/>
                </a:ext>
              </a:extLst>
            </p:cNvPr>
            <p:cNvSpPr/>
            <p:nvPr/>
          </p:nvSpPr>
          <p:spPr>
            <a:xfrm>
              <a:off x="1886041" y="2631355"/>
              <a:ext cx="1412368" cy="913626"/>
            </a:xfrm>
            <a:custGeom>
              <a:avLst/>
              <a:gdLst/>
              <a:ahLst/>
              <a:cxnLst/>
              <a:rect l="l" t="t" r="r" b="b"/>
              <a:pathLst>
                <a:path w="38788" h="25091" extrusionOk="0">
                  <a:moveTo>
                    <a:pt x="6239" y="1"/>
                  </a:moveTo>
                  <a:cubicBezTo>
                    <a:pt x="4123" y="2279"/>
                    <a:pt x="2035" y="4612"/>
                    <a:pt x="1" y="6999"/>
                  </a:cubicBezTo>
                  <a:cubicBezTo>
                    <a:pt x="1682" y="9630"/>
                    <a:pt x="3798" y="11718"/>
                    <a:pt x="6456" y="12424"/>
                  </a:cubicBezTo>
                  <a:lnTo>
                    <a:pt x="6022" y="24141"/>
                  </a:lnTo>
                  <a:lnTo>
                    <a:pt x="31790" y="25090"/>
                  </a:lnTo>
                  <a:lnTo>
                    <a:pt x="31681" y="21130"/>
                  </a:lnTo>
                  <a:lnTo>
                    <a:pt x="38788" y="21293"/>
                  </a:lnTo>
                  <a:cubicBezTo>
                    <a:pt x="38191" y="16356"/>
                    <a:pt x="35723" y="8545"/>
                    <a:pt x="26040" y="7189"/>
                  </a:cubicBezTo>
                  <a:cubicBezTo>
                    <a:pt x="24677" y="8994"/>
                    <a:pt x="22701" y="9844"/>
                    <a:pt x="20741" y="9844"/>
                  </a:cubicBezTo>
                  <a:cubicBezTo>
                    <a:pt x="18019" y="9844"/>
                    <a:pt x="15327" y="8205"/>
                    <a:pt x="14349" y="5209"/>
                  </a:cubicBezTo>
                  <a:cubicBezTo>
                    <a:pt x="11203" y="4286"/>
                    <a:pt x="8409" y="2469"/>
                    <a:pt x="6239" y="1"/>
                  </a:cubicBezTo>
                  <a:close/>
                </a:path>
              </a:pathLst>
            </a:custGeom>
            <a:solidFill>
              <a:srgbClr val="FFFFFF"/>
            </a:solidFill>
            <a:ln w="19050" cap="flat" cmpd="sng">
              <a:solidFill>
                <a:srgbClr val="FFFFFF"/>
              </a:solidFill>
              <a:prstDash val="solid"/>
              <a:miter lim="27123"/>
              <a:headEnd type="none" w="sm" len="sm"/>
              <a:tailEnd type="none" w="sm" len="sm"/>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32" name="Google Shape;1100;p41">
              <a:extLst>
                <a:ext uri="{FF2B5EF4-FFF2-40B4-BE49-F238E27FC236}">
                  <a16:creationId xmlns:a16="http://schemas.microsoft.com/office/drawing/2014/main" id="{6391DA6F-4F5C-4979-BA7E-679A5C97E31D}"/>
                </a:ext>
              </a:extLst>
            </p:cNvPr>
            <p:cNvSpPr/>
            <p:nvPr/>
          </p:nvSpPr>
          <p:spPr>
            <a:xfrm>
              <a:off x="2099375" y="2747900"/>
              <a:ext cx="952114" cy="1090911"/>
            </a:xfrm>
            <a:custGeom>
              <a:avLst/>
              <a:gdLst/>
              <a:ahLst/>
              <a:cxnLst/>
              <a:rect l="l" t="t" r="r" b="b"/>
              <a:pathLst>
                <a:path w="26148" h="29512" extrusionOk="0">
                  <a:moveTo>
                    <a:pt x="4096" y="0"/>
                  </a:moveTo>
                  <a:lnTo>
                    <a:pt x="1899" y="13996"/>
                  </a:lnTo>
                  <a:lnTo>
                    <a:pt x="299" y="16031"/>
                  </a:lnTo>
                  <a:lnTo>
                    <a:pt x="0" y="29294"/>
                  </a:lnTo>
                  <a:lnTo>
                    <a:pt x="26148" y="29511"/>
                  </a:lnTo>
                  <a:lnTo>
                    <a:pt x="25849" y="18526"/>
                  </a:lnTo>
                  <a:lnTo>
                    <a:pt x="24493" y="16329"/>
                  </a:lnTo>
                  <a:cubicBezTo>
                    <a:pt x="24168" y="12477"/>
                    <a:pt x="23869" y="8626"/>
                    <a:pt x="23544" y="4801"/>
                  </a:cubicBezTo>
                  <a:cubicBezTo>
                    <a:pt x="23137" y="4557"/>
                    <a:pt x="22703" y="4394"/>
                    <a:pt x="22242" y="4259"/>
                  </a:cubicBezTo>
                  <a:cubicBezTo>
                    <a:pt x="21835" y="4177"/>
                    <a:pt x="21428" y="4123"/>
                    <a:pt x="21021" y="4123"/>
                  </a:cubicBezTo>
                  <a:lnTo>
                    <a:pt x="20940" y="4720"/>
                  </a:lnTo>
                  <a:cubicBezTo>
                    <a:pt x="20458" y="7716"/>
                    <a:pt x="17859" y="9904"/>
                    <a:pt x="14859" y="9904"/>
                  </a:cubicBezTo>
                  <a:cubicBezTo>
                    <a:pt x="14655" y="9904"/>
                    <a:pt x="14448" y="9894"/>
                    <a:pt x="14240" y="9873"/>
                  </a:cubicBezTo>
                  <a:lnTo>
                    <a:pt x="12532" y="9711"/>
                  </a:lnTo>
                  <a:cubicBezTo>
                    <a:pt x="9521" y="9440"/>
                    <a:pt x="7161" y="7025"/>
                    <a:pt x="6944" y="4015"/>
                  </a:cubicBezTo>
                  <a:lnTo>
                    <a:pt x="6781" y="1411"/>
                  </a:lnTo>
                  <a:lnTo>
                    <a:pt x="4096" y="0"/>
                  </a:lnTo>
                  <a:close/>
                </a:path>
              </a:pathLst>
            </a:custGeom>
            <a:solidFill>
              <a:srgbClr val="FF8693"/>
            </a:solidFill>
            <a:ln w="19050" cap="flat" cmpd="sng">
              <a:solidFill>
                <a:srgbClr val="FF8693"/>
              </a:solidFill>
              <a:prstDash val="solid"/>
              <a:miter lim="27123"/>
              <a:headEnd type="none" w="sm" len="sm"/>
              <a:tailEnd type="none" w="sm" len="sm"/>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33" name="Google Shape;1101;p41">
              <a:extLst>
                <a:ext uri="{FF2B5EF4-FFF2-40B4-BE49-F238E27FC236}">
                  <a16:creationId xmlns:a16="http://schemas.microsoft.com/office/drawing/2014/main" id="{9D7DD092-7FD1-4B8E-914D-8B83637EEF74}"/>
                </a:ext>
              </a:extLst>
            </p:cNvPr>
            <p:cNvSpPr/>
            <p:nvPr/>
          </p:nvSpPr>
          <p:spPr>
            <a:xfrm>
              <a:off x="1279628" y="1309145"/>
              <a:ext cx="1170407" cy="478824"/>
            </a:xfrm>
            <a:custGeom>
              <a:avLst/>
              <a:gdLst/>
              <a:ahLst/>
              <a:cxnLst/>
              <a:rect l="l" t="t" r="r" b="b"/>
              <a:pathLst>
                <a:path w="32143" h="13150" extrusionOk="0">
                  <a:moveTo>
                    <a:pt x="6405" y="0"/>
                  </a:moveTo>
                  <a:cubicBezTo>
                    <a:pt x="5172" y="0"/>
                    <a:pt x="3938" y="307"/>
                    <a:pt x="2821" y="916"/>
                  </a:cubicBezTo>
                  <a:cubicBezTo>
                    <a:pt x="1221" y="1811"/>
                    <a:pt x="1" y="3357"/>
                    <a:pt x="841" y="5988"/>
                  </a:cubicBezTo>
                  <a:cubicBezTo>
                    <a:pt x="1655" y="8430"/>
                    <a:pt x="3608" y="10355"/>
                    <a:pt x="6076" y="11115"/>
                  </a:cubicBezTo>
                  <a:cubicBezTo>
                    <a:pt x="7003" y="11417"/>
                    <a:pt x="8081" y="11637"/>
                    <a:pt x="9248" y="11637"/>
                  </a:cubicBezTo>
                  <a:cubicBezTo>
                    <a:pt x="11431" y="11637"/>
                    <a:pt x="13926" y="10868"/>
                    <a:pt x="16329" y="8430"/>
                  </a:cubicBezTo>
                  <a:cubicBezTo>
                    <a:pt x="17224" y="7534"/>
                    <a:pt x="18309" y="6856"/>
                    <a:pt x="19503" y="6450"/>
                  </a:cubicBezTo>
                  <a:cubicBezTo>
                    <a:pt x="20103" y="6262"/>
                    <a:pt x="20855" y="6126"/>
                    <a:pt x="21680" y="6126"/>
                  </a:cubicBezTo>
                  <a:cubicBezTo>
                    <a:pt x="24322" y="6126"/>
                    <a:pt x="27710" y="7527"/>
                    <a:pt x="29240" y="13149"/>
                  </a:cubicBezTo>
                  <a:cubicBezTo>
                    <a:pt x="29240" y="13149"/>
                    <a:pt x="32142" y="10762"/>
                    <a:pt x="31681" y="7182"/>
                  </a:cubicBezTo>
                  <a:cubicBezTo>
                    <a:pt x="31195" y="3269"/>
                    <a:pt x="27747" y="532"/>
                    <a:pt x="23894" y="532"/>
                  </a:cubicBezTo>
                  <a:cubicBezTo>
                    <a:pt x="23447" y="532"/>
                    <a:pt x="22995" y="569"/>
                    <a:pt x="22541" y="645"/>
                  </a:cubicBezTo>
                  <a:cubicBezTo>
                    <a:pt x="21347" y="835"/>
                    <a:pt x="20154" y="1188"/>
                    <a:pt x="19042" y="1649"/>
                  </a:cubicBezTo>
                  <a:cubicBezTo>
                    <a:pt x="17901" y="2126"/>
                    <a:pt x="16691" y="2368"/>
                    <a:pt x="15475" y="2368"/>
                  </a:cubicBezTo>
                  <a:cubicBezTo>
                    <a:pt x="14551" y="2368"/>
                    <a:pt x="13624" y="2228"/>
                    <a:pt x="12722" y="1947"/>
                  </a:cubicBezTo>
                  <a:cubicBezTo>
                    <a:pt x="11637" y="1594"/>
                    <a:pt x="10579" y="1160"/>
                    <a:pt x="9548" y="699"/>
                  </a:cubicBezTo>
                  <a:cubicBezTo>
                    <a:pt x="8551" y="232"/>
                    <a:pt x="7478" y="0"/>
                    <a:pt x="6405" y="0"/>
                  </a:cubicBezTo>
                  <a:close/>
                </a:path>
              </a:pathLst>
            </a:custGeom>
            <a:solidFill>
              <a:schemeClr val="accent4"/>
            </a:solidFill>
            <a:ln w="9525" cap="flat" cmpd="sng">
              <a:solidFill>
                <a:schemeClr val="accent4"/>
              </a:solidFill>
              <a:prstDash val="solid"/>
              <a:miter lim="27123"/>
              <a:headEnd type="none" w="sm" len="sm"/>
              <a:tailEnd type="none" w="sm" len="sm"/>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34" name="Google Shape;1102;p41">
              <a:extLst>
                <a:ext uri="{FF2B5EF4-FFF2-40B4-BE49-F238E27FC236}">
                  <a16:creationId xmlns:a16="http://schemas.microsoft.com/office/drawing/2014/main" id="{744E30B7-31B6-418A-9752-0F037ACC3946}"/>
                </a:ext>
              </a:extLst>
            </p:cNvPr>
            <p:cNvSpPr/>
            <p:nvPr/>
          </p:nvSpPr>
          <p:spPr>
            <a:xfrm>
              <a:off x="2250348" y="1698030"/>
              <a:ext cx="348832" cy="294468"/>
            </a:xfrm>
            <a:custGeom>
              <a:avLst/>
              <a:gdLst/>
              <a:ahLst/>
              <a:cxnLst/>
              <a:rect l="l" t="t" r="r" b="b"/>
              <a:pathLst>
                <a:path w="9580" h="8087" extrusionOk="0">
                  <a:moveTo>
                    <a:pt x="5293" y="0"/>
                  </a:moveTo>
                  <a:cubicBezTo>
                    <a:pt x="1974" y="0"/>
                    <a:pt x="1" y="3901"/>
                    <a:pt x="2174" y="6592"/>
                  </a:cubicBezTo>
                  <a:cubicBezTo>
                    <a:pt x="3013" y="7620"/>
                    <a:pt x="4156" y="8086"/>
                    <a:pt x="5284" y="8086"/>
                  </a:cubicBezTo>
                  <a:cubicBezTo>
                    <a:pt x="7221" y="8086"/>
                    <a:pt x="9112" y="6712"/>
                    <a:pt x="9335" y="4449"/>
                  </a:cubicBezTo>
                  <a:cubicBezTo>
                    <a:pt x="9579" y="2225"/>
                    <a:pt x="7979" y="272"/>
                    <a:pt x="5782" y="28"/>
                  </a:cubicBezTo>
                  <a:cubicBezTo>
                    <a:pt x="5616" y="9"/>
                    <a:pt x="5453" y="0"/>
                    <a:pt x="5293" y="0"/>
                  </a:cubicBezTo>
                  <a:close/>
                </a:path>
              </a:pathLst>
            </a:custGeom>
            <a:solidFill>
              <a:srgbClr val="6F54AD"/>
            </a:solidFill>
            <a:ln w="9525" cap="flat" cmpd="sng">
              <a:solidFill>
                <a:srgbClr val="6F54AD"/>
              </a:solidFill>
              <a:prstDash val="solid"/>
              <a:miter lim="27123"/>
              <a:headEnd type="none" w="sm" len="sm"/>
              <a:tailEnd type="none" w="sm" len="sm"/>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35" name="Google Shape;1103;p41">
              <a:extLst>
                <a:ext uri="{FF2B5EF4-FFF2-40B4-BE49-F238E27FC236}">
                  <a16:creationId xmlns:a16="http://schemas.microsoft.com/office/drawing/2014/main" id="{F897E0C5-5E8E-46DA-B1F5-E6B6609E87D0}"/>
                </a:ext>
              </a:extLst>
            </p:cNvPr>
            <p:cNvSpPr/>
            <p:nvPr/>
          </p:nvSpPr>
          <p:spPr>
            <a:xfrm>
              <a:off x="1961124" y="1690966"/>
              <a:ext cx="1376793" cy="1090882"/>
            </a:xfrm>
            <a:custGeom>
              <a:avLst/>
              <a:gdLst/>
              <a:ahLst/>
              <a:cxnLst/>
              <a:rect l="l" t="t" r="r" b="b"/>
              <a:pathLst>
                <a:path w="37811" h="29959" extrusionOk="0">
                  <a:moveTo>
                    <a:pt x="19976" y="0"/>
                  </a:moveTo>
                  <a:cubicBezTo>
                    <a:pt x="13706" y="0"/>
                    <a:pt x="7944" y="4926"/>
                    <a:pt x="6347" y="11967"/>
                  </a:cubicBezTo>
                  <a:cubicBezTo>
                    <a:pt x="5614" y="10905"/>
                    <a:pt x="4550" y="10220"/>
                    <a:pt x="3421" y="10220"/>
                  </a:cubicBezTo>
                  <a:cubicBezTo>
                    <a:pt x="3339" y="10220"/>
                    <a:pt x="3256" y="10223"/>
                    <a:pt x="3174" y="10231"/>
                  </a:cubicBezTo>
                  <a:cubicBezTo>
                    <a:pt x="1275" y="10421"/>
                    <a:pt x="0" y="12563"/>
                    <a:pt x="326" y="14977"/>
                  </a:cubicBezTo>
                  <a:cubicBezTo>
                    <a:pt x="661" y="17277"/>
                    <a:pt x="2326" y="19059"/>
                    <a:pt x="4124" y="19059"/>
                  </a:cubicBezTo>
                  <a:cubicBezTo>
                    <a:pt x="4214" y="19059"/>
                    <a:pt x="4304" y="19055"/>
                    <a:pt x="4394" y="19046"/>
                  </a:cubicBezTo>
                  <a:cubicBezTo>
                    <a:pt x="5045" y="18992"/>
                    <a:pt x="5669" y="18693"/>
                    <a:pt x="6130" y="18205"/>
                  </a:cubicBezTo>
                  <a:cubicBezTo>
                    <a:pt x="7025" y="23982"/>
                    <a:pt x="10985" y="28675"/>
                    <a:pt x="16464" y="29733"/>
                  </a:cubicBezTo>
                  <a:cubicBezTo>
                    <a:pt x="17237" y="29885"/>
                    <a:pt x="18009" y="29959"/>
                    <a:pt x="18774" y="29959"/>
                  </a:cubicBezTo>
                  <a:cubicBezTo>
                    <a:pt x="23319" y="29959"/>
                    <a:pt x="27592" y="27356"/>
                    <a:pt x="30216" y="23223"/>
                  </a:cubicBezTo>
                  <a:cubicBezTo>
                    <a:pt x="30460" y="23657"/>
                    <a:pt x="30840" y="24010"/>
                    <a:pt x="31274" y="24254"/>
                  </a:cubicBezTo>
                  <a:cubicBezTo>
                    <a:pt x="31691" y="24465"/>
                    <a:pt x="32146" y="24566"/>
                    <a:pt x="32615" y="24566"/>
                  </a:cubicBezTo>
                  <a:cubicBezTo>
                    <a:pt x="34068" y="24566"/>
                    <a:pt x="35647" y="23602"/>
                    <a:pt x="36590" y="22002"/>
                  </a:cubicBezTo>
                  <a:cubicBezTo>
                    <a:pt x="37811" y="19860"/>
                    <a:pt x="37431" y="17418"/>
                    <a:pt x="35749" y="16550"/>
                  </a:cubicBezTo>
                  <a:cubicBezTo>
                    <a:pt x="35295" y="16342"/>
                    <a:pt x="34807" y="16239"/>
                    <a:pt x="34321" y="16239"/>
                  </a:cubicBezTo>
                  <a:cubicBezTo>
                    <a:pt x="33734" y="16239"/>
                    <a:pt x="33150" y="16389"/>
                    <a:pt x="32630" y="16686"/>
                  </a:cubicBezTo>
                  <a:cubicBezTo>
                    <a:pt x="33769" y="8847"/>
                    <a:pt x="29267" y="1578"/>
                    <a:pt x="22269" y="222"/>
                  </a:cubicBezTo>
                  <a:cubicBezTo>
                    <a:pt x="21501" y="73"/>
                    <a:pt x="20735" y="0"/>
                    <a:pt x="19976" y="0"/>
                  </a:cubicBezTo>
                  <a:close/>
                </a:path>
              </a:pathLst>
            </a:custGeom>
            <a:solidFill>
              <a:srgbClr val="F6B26B"/>
            </a:solidFill>
            <a:ln w="9525" cap="flat" cmpd="sng">
              <a:solidFill>
                <a:srgbClr val="022B49"/>
              </a:solidFill>
              <a:prstDash val="solid"/>
              <a:miter lim="27123"/>
              <a:headEnd type="none" w="sm" len="sm"/>
              <a:tailEnd type="none" w="sm" len="sm"/>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36" name="Google Shape;1104;p41">
              <a:extLst>
                <a:ext uri="{FF2B5EF4-FFF2-40B4-BE49-F238E27FC236}">
                  <a16:creationId xmlns:a16="http://schemas.microsoft.com/office/drawing/2014/main" id="{142399F4-4B39-474B-9BA4-928E6510CC0C}"/>
                </a:ext>
              </a:extLst>
            </p:cNvPr>
            <p:cNvSpPr/>
            <p:nvPr/>
          </p:nvSpPr>
          <p:spPr>
            <a:xfrm>
              <a:off x="2178397" y="1691003"/>
              <a:ext cx="1035098" cy="666822"/>
            </a:xfrm>
            <a:custGeom>
              <a:avLst/>
              <a:gdLst/>
              <a:ahLst/>
              <a:cxnLst/>
              <a:rect l="l" t="t" r="r" b="b"/>
              <a:pathLst>
                <a:path w="28427" h="18313" extrusionOk="0">
                  <a:moveTo>
                    <a:pt x="14018" y="0"/>
                  </a:moveTo>
                  <a:cubicBezTo>
                    <a:pt x="7744" y="0"/>
                    <a:pt x="1978" y="4949"/>
                    <a:pt x="380" y="11993"/>
                  </a:cubicBezTo>
                  <a:lnTo>
                    <a:pt x="0" y="14732"/>
                  </a:lnTo>
                  <a:cubicBezTo>
                    <a:pt x="70" y="14746"/>
                    <a:pt x="143" y="14753"/>
                    <a:pt x="219" y="14753"/>
                  </a:cubicBezTo>
                  <a:cubicBezTo>
                    <a:pt x="3052" y="14753"/>
                    <a:pt x="9809" y="5129"/>
                    <a:pt x="10443" y="4073"/>
                  </a:cubicBezTo>
                  <a:cubicBezTo>
                    <a:pt x="11338" y="5890"/>
                    <a:pt x="14240" y="10745"/>
                    <a:pt x="16166" y="12671"/>
                  </a:cubicBezTo>
                  <a:cubicBezTo>
                    <a:pt x="18960" y="15465"/>
                    <a:pt x="22486" y="17417"/>
                    <a:pt x="26365" y="18313"/>
                  </a:cubicBezTo>
                  <a:cubicBezTo>
                    <a:pt x="28426" y="9335"/>
                    <a:pt x="23300" y="1577"/>
                    <a:pt x="16302" y="221"/>
                  </a:cubicBezTo>
                  <a:cubicBezTo>
                    <a:pt x="15537" y="72"/>
                    <a:pt x="14774" y="0"/>
                    <a:pt x="14018" y="0"/>
                  </a:cubicBezTo>
                  <a:close/>
                </a:path>
              </a:pathLst>
            </a:custGeom>
            <a:solidFill>
              <a:schemeClr val="accent4"/>
            </a:solidFill>
            <a:ln w="19050" cap="flat" cmpd="sng">
              <a:solidFill>
                <a:schemeClr val="accent4"/>
              </a:solidFill>
              <a:prstDash val="solid"/>
              <a:miter lim="27123"/>
              <a:headEnd type="none" w="sm" len="sm"/>
              <a:tailEnd type="none" w="sm" len="sm"/>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37" name="Google Shape;1105;p41">
              <a:extLst>
                <a:ext uri="{FF2B5EF4-FFF2-40B4-BE49-F238E27FC236}">
                  <a16:creationId xmlns:a16="http://schemas.microsoft.com/office/drawing/2014/main" id="{B64E6485-9669-4D34-B019-B3F6D11E2C31}"/>
                </a:ext>
              </a:extLst>
            </p:cNvPr>
            <p:cNvSpPr/>
            <p:nvPr/>
          </p:nvSpPr>
          <p:spPr>
            <a:xfrm>
              <a:off x="2705213" y="2366382"/>
              <a:ext cx="305792" cy="255689"/>
            </a:xfrm>
            <a:custGeom>
              <a:avLst/>
              <a:gdLst/>
              <a:ahLst/>
              <a:cxnLst/>
              <a:rect l="l" t="t" r="r" b="b"/>
              <a:pathLst>
                <a:path w="8398" h="7022" extrusionOk="0">
                  <a:moveTo>
                    <a:pt x="3829" y="1"/>
                  </a:moveTo>
                  <a:cubicBezTo>
                    <a:pt x="2103" y="1"/>
                    <a:pt x="590" y="1259"/>
                    <a:pt x="342" y="2992"/>
                  </a:cubicBezTo>
                  <a:cubicBezTo>
                    <a:pt x="1" y="5282"/>
                    <a:pt x="1830" y="7021"/>
                    <a:pt x="3827" y="7021"/>
                  </a:cubicBezTo>
                  <a:cubicBezTo>
                    <a:pt x="4527" y="7021"/>
                    <a:pt x="5248" y="6807"/>
                    <a:pt x="5902" y="6328"/>
                  </a:cubicBezTo>
                  <a:cubicBezTo>
                    <a:pt x="8398" y="4457"/>
                    <a:pt x="7394" y="497"/>
                    <a:pt x="4329" y="36"/>
                  </a:cubicBezTo>
                  <a:cubicBezTo>
                    <a:pt x="4161" y="12"/>
                    <a:pt x="3994" y="1"/>
                    <a:pt x="3829" y="1"/>
                  </a:cubicBezTo>
                  <a:close/>
                </a:path>
              </a:pathLst>
            </a:custGeom>
            <a:solidFill>
              <a:srgbClr val="FF5D36"/>
            </a:solidFill>
            <a:ln w="9525" cap="flat" cmpd="sng">
              <a:solidFill>
                <a:srgbClr val="FF5D36"/>
              </a:solidFill>
              <a:prstDash val="solid"/>
              <a:miter lim="27123"/>
              <a:headEnd type="none" w="sm" len="sm"/>
              <a:tailEnd type="none" w="sm" len="sm"/>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38" name="Google Shape;1106;p41">
              <a:extLst>
                <a:ext uri="{FF2B5EF4-FFF2-40B4-BE49-F238E27FC236}">
                  <a16:creationId xmlns:a16="http://schemas.microsoft.com/office/drawing/2014/main" id="{737D3E55-0D15-45D0-8F66-A5E237392E37}"/>
                </a:ext>
              </a:extLst>
            </p:cNvPr>
            <p:cNvSpPr/>
            <p:nvPr/>
          </p:nvSpPr>
          <p:spPr>
            <a:xfrm>
              <a:off x="2262801" y="2302915"/>
              <a:ext cx="305756" cy="255543"/>
            </a:xfrm>
            <a:custGeom>
              <a:avLst/>
              <a:gdLst/>
              <a:ahLst/>
              <a:cxnLst/>
              <a:rect l="l" t="t" r="r" b="b"/>
              <a:pathLst>
                <a:path w="8397" h="7018" extrusionOk="0">
                  <a:moveTo>
                    <a:pt x="3766" y="1"/>
                  </a:moveTo>
                  <a:cubicBezTo>
                    <a:pt x="2077" y="1"/>
                    <a:pt x="586" y="1256"/>
                    <a:pt x="340" y="2999"/>
                  </a:cubicBezTo>
                  <a:cubicBezTo>
                    <a:pt x="0" y="5282"/>
                    <a:pt x="1817" y="7017"/>
                    <a:pt x="3807" y="7017"/>
                  </a:cubicBezTo>
                  <a:cubicBezTo>
                    <a:pt x="4513" y="7017"/>
                    <a:pt x="5240" y="6799"/>
                    <a:pt x="5901" y="6308"/>
                  </a:cubicBezTo>
                  <a:cubicBezTo>
                    <a:pt x="8396" y="4464"/>
                    <a:pt x="7393" y="477"/>
                    <a:pt x="4301" y="43"/>
                  </a:cubicBezTo>
                  <a:cubicBezTo>
                    <a:pt x="4121" y="15"/>
                    <a:pt x="3943" y="1"/>
                    <a:pt x="3766" y="1"/>
                  </a:cubicBezTo>
                  <a:close/>
                </a:path>
              </a:pathLst>
            </a:custGeom>
            <a:solidFill>
              <a:srgbClr val="FF5D36"/>
            </a:solidFill>
            <a:ln w="9525" cap="flat" cmpd="sng">
              <a:solidFill>
                <a:srgbClr val="FF5D36"/>
              </a:solidFill>
              <a:prstDash val="solid"/>
              <a:miter lim="27123"/>
              <a:headEnd type="none" w="sm" len="sm"/>
              <a:tailEnd type="none" w="sm" len="sm"/>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39" name="Google Shape;1107;p41">
              <a:extLst>
                <a:ext uri="{FF2B5EF4-FFF2-40B4-BE49-F238E27FC236}">
                  <a16:creationId xmlns:a16="http://schemas.microsoft.com/office/drawing/2014/main" id="{68065821-3BF7-4CAF-8887-363B78AC1F8E}"/>
                </a:ext>
              </a:extLst>
            </p:cNvPr>
            <p:cNvSpPr/>
            <p:nvPr/>
          </p:nvSpPr>
          <p:spPr>
            <a:xfrm>
              <a:off x="2401606" y="2207405"/>
              <a:ext cx="88919" cy="113134"/>
            </a:xfrm>
            <a:custGeom>
              <a:avLst/>
              <a:gdLst/>
              <a:ahLst/>
              <a:cxnLst/>
              <a:rect l="l" t="t" r="r" b="b"/>
              <a:pathLst>
                <a:path w="2442" h="3107" extrusionOk="0">
                  <a:moveTo>
                    <a:pt x="1333" y="1"/>
                  </a:moveTo>
                  <a:cubicBezTo>
                    <a:pt x="772" y="1"/>
                    <a:pt x="236" y="600"/>
                    <a:pt x="109" y="1391"/>
                  </a:cubicBezTo>
                  <a:cubicBezTo>
                    <a:pt x="0" y="2259"/>
                    <a:pt x="380" y="3018"/>
                    <a:pt x="977" y="3100"/>
                  </a:cubicBezTo>
                  <a:cubicBezTo>
                    <a:pt x="1012" y="3105"/>
                    <a:pt x="1047" y="3107"/>
                    <a:pt x="1082" y="3107"/>
                  </a:cubicBezTo>
                  <a:cubicBezTo>
                    <a:pt x="1642" y="3107"/>
                    <a:pt x="2178" y="2508"/>
                    <a:pt x="2306" y="1717"/>
                  </a:cubicBezTo>
                  <a:cubicBezTo>
                    <a:pt x="2441" y="849"/>
                    <a:pt x="2035" y="89"/>
                    <a:pt x="1438" y="8"/>
                  </a:cubicBezTo>
                  <a:cubicBezTo>
                    <a:pt x="1403" y="3"/>
                    <a:pt x="1368" y="1"/>
                    <a:pt x="1333" y="1"/>
                  </a:cubicBezTo>
                  <a:close/>
                </a:path>
              </a:pathLst>
            </a:custGeom>
            <a:solidFill>
              <a:srgbClr val="252C3C"/>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40" name="Google Shape;1108;p41">
              <a:extLst>
                <a:ext uri="{FF2B5EF4-FFF2-40B4-BE49-F238E27FC236}">
                  <a16:creationId xmlns:a16="http://schemas.microsoft.com/office/drawing/2014/main" id="{1C3EA54C-0465-4ABE-8844-8D7AB9005201}"/>
                </a:ext>
              </a:extLst>
            </p:cNvPr>
            <p:cNvSpPr/>
            <p:nvPr/>
          </p:nvSpPr>
          <p:spPr>
            <a:xfrm>
              <a:off x="2795662" y="2276370"/>
              <a:ext cx="88919" cy="112333"/>
            </a:xfrm>
            <a:custGeom>
              <a:avLst/>
              <a:gdLst/>
              <a:ahLst/>
              <a:cxnLst/>
              <a:rect l="l" t="t" r="r" b="b"/>
              <a:pathLst>
                <a:path w="2442" h="3085" extrusionOk="0">
                  <a:moveTo>
                    <a:pt x="1302" y="0"/>
                  </a:moveTo>
                  <a:cubicBezTo>
                    <a:pt x="754" y="0"/>
                    <a:pt x="237" y="594"/>
                    <a:pt x="136" y="1396"/>
                  </a:cubicBezTo>
                  <a:cubicBezTo>
                    <a:pt x="1" y="2237"/>
                    <a:pt x="380" y="2996"/>
                    <a:pt x="1004" y="3077"/>
                  </a:cubicBezTo>
                  <a:cubicBezTo>
                    <a:pt x="1039" y="3082"/>
                    <a:pt x="1075" y="3085"/>
                    <a:pt x="1110" y="3085"/>
                  </a:cubicBezTo>
                  <a:cubicBezTo>
                    <a:pt x="1670" y="3085"/>
                    <a:pt x="2204" y="2485"/>
                    <a:pt x="2306" y="1694"/>
                  </a:cubicBezTo>
                  <a:cubicBezTo>
                    <a:pt x="2442" y="853"/>
                    <a:pt x="2062" y="94"/>
                    <a:pt x="1438" y="12"/>
                  </a:cubicBezTo>
                  <a:cubicBezTo>
                    <a:pt x="1393" y="4"/>
                    <a:pt x="1348" y="0"/>
                    <a:pt x="1302" y="0"/>
                  </a:cubicBezTo>
                  <a:close/>
                </a:path>
              </a:pathLst>
            </a:custGeom>
            <a:solidFill>
              <a:srgbClr val="252C3C"/>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41" name="Google Shape;1109;p41">
              <a:extLst>
                <a:ext uri="{FF2B5EF4-FFF2-40B4-BE49-F238E27FC236}">
                  <a16:creationId xmlns:a16="http://schemas.microsoft.com/office/drawing/2014/main" id="{00359278-E336-4C40-B94E-7B4102F29426}"/>
                </a:ext>
              </a:extLst>
            </p:cNvPr>
            <p:cNvSpPr/>
            <p:nvPr/>
          </p:nvSpPr>
          <p:spPr>
            <a:xfrm>
              <a:off x="2503342" y="2408147"/>
              <a:ext cx="245930" cy="161380"/>
            </a:xfrm>
            <a:custGeom>
              <a:avLst/>
              <a:gdLst/>
              <a:ahLst/>
              <a:cxnLst/>
              <a:rect l="l" t="t" r="r" b="b"/>
              <a:pathLst>
                <a:path w="6754" h="4432" extrusionOk="0">
                  <a:moveTo>
                    <a:pt x="0" y="1"/>
                  </a:moveTo>
                  <a:cubicBezTo>
                    <a:pt x="0" y="1032"/>
                    <a:pt x="271" y="2035"/>
                    <a:pt x="787" y="2957"/>
                  </a:cubicBezTo>
                  <a:cubicBezTo>
                    <a:pt x="1166" y="3690"/>
                    <a:pt x="1872" y="4205"/>
                    <a:pt x="2685" y="4395"/>
                  </a:cubicBezTo>
                  <a:cubicBezTo>
                    <a:pt x="2836" y="4419"/>
                    <a:pt x="2988" y="4431"/>
                    <a:pt x="3140" y="4431"/>
                  </a:cubicBezTo>
                  <a:cubicBezTo>
                    <a:pt x="3830" y="4431"/>
                    <a:pt x="4506" y="4179"/>
                    <a:pt x="5018" y="3690"/>
                  </a:cubicBezTo>
                  <a:cubicBezTo>
                    <a:pt x="5859" y="2957"/>
                    <a:pt x="6456" y="2035"/>
                    <a:pt x="6754" y="977"/>
                  </a:cubicBezTo>
                  <a:lnTo>
                    <a:pt x="0" y="1"/>
                  </a:lnTo>
                  <a:close/>
                </a:path>
              </a:pathLst>
            </a:custGeom>
            <a:solidFill>
              <a:srgbClr val="252C3C"/>
            </a:solidFill>
            <a:ln w="9525" cap="flat" cmpd="sng">
              <a:solidFill>
                <a:srgbClr val="252C3C"/>
              </a:solidFill>
              <a:prstDash val="solid"/>
              <a:miter lim="27123"/>
              <a:headEnd type="none" w="sm" len="sm"/>
              <a:tailEnd type="none" w="sm" len="sm"/>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42" name="Google Shape;1110;p41">
              <a:extLst>
                <a:ext uri="{FF2B5EF4-FFF2-40B4-BE49-F238E27FC236}">
                  <a16:creationId xmlns:a16="http://schemas.microsoft.com/office/drawing/2014/main" id="{E7B8B68C-1EFC-4201-B118-F1EA536C9D5B}"/>
                </a:ext>
              </a:extLst>
            </p:cNvPr>
            <p:cNvSpPr/>
            <p:nvPr/>
          </p:nvSpPr>
          <p:spPr>
            <a:xfrm>
              <a:off x="2532946" y="2490840"/>
              <a:ext cx="155117" cy="71696"/>
            </a:xfrm>
            <a:custGeom>
              <a:avLst/>
              <a:gdLst/>
              <a:ahLst/>
              <a:cxnLst/>
              <a:rect l="l" t="t" r="r" b="b"/>
              <a:pathLst>
                <a:path w="4260" h="1969" extrusionOk="0">
                  <a:moveTo>
                    <a:pt x="1644" y="0"/>
                  </a:moveTo>
                  <a:cubicBezTo>
                    <a:pt x="1066" y="0"/>
                    <a:pt x="504" y="168"/>
                    <a:pt x="1" y="469"/>
                  </a:cubicBezTo>
                  <a:cubicBezTo>
                    <a:pt x="408" y="1202"/>
                    <a:pt x="1086" y="1744"/>
                    <a:pt x="1899" y="1934"/>
                  </a:cubicBezTo>
                  <a:cubicBezTo>
                    <a:pt x="2042" y="1957"/>
                    <a:pt x="2185" y="1968"/>
                    <a:pt x="2328" y="1968"/>
                  </a:cubicBezTo>
                  <a:cubicBezTo>
                    <a:pt x="3028" y="1968"/>
                    <a:pt x="3719" y="1697"/>
                    <a:pt x="4259" y="1202"/>
                  </a:cubicBezTo>
                  <a:cubicBezTo>
                    <a:pt x="3771" y="578"/>
                    <a:pt x="3039" y="171"/>
                    <a:pt x="2252" y="62"/>
                  </a:cubicBezTo>
                  <a:cubicBezTo>
                    <a:pt x="2049" y="20"/>
                    <a:pt x="1846" y="0"/>
                    <a:pt x="1644" y="0"/>
                  </a:cubicBezTo>
                  <a:close/>
                </a:path>
              </a:pathLst>
            </a:custGeom>
            <a:solidFill>
              <a:srgbClr val="FFABB7"/>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43" name="Google Shape;1111;p41">
              <a:extLst>
                <a:ext uri="{FF2B5EF4-FFF2-40B4-BE49-F238E27FC236}">
                  <a16:creationId xmlns:a16="http://schemas.microsoft.com/office/drawing/2014/main" id="{D465EC10-4182-486E-9CD0-B5613D267E08}"/>
                </a:ext>
              </a:extLst>
            </p:cNvPr>
            <p:cNvSpPr/>
            <p:nvPr/>
          </p:nvSpPr>
          <p:spPr>
            <a:xfrm>
              <a:off x="2601110" y="2308413"/>
              <a:ext cx="86188" cy="74099"/>
            </a:xfrm>
            <a:custGeom>
              <a:avLst/>
              <a:gdLst/>
              <a:ahLst/>
              <a:cxnLst/>
              <a:rect l="l" t="t" r="r" b="b"/>
              <a:pathLst>
                <a:path w="2367" h="2035" extrusionOk="0">
                  <a:moveTo>
                    <a:pt x="1601" y="0"/>
                  </a:moveTo>
                  <a:lnTo>
                    <a:pt x="1601" y="0"/>
                  </a:lnTo>
                  <a:cubicBezTo>
                    <a:pt x="597" y="55"/>
                    <a:pt x="0" y="1112"/>
                    <a:pt x="434" y="2008"/>
                  </a:cubicBezTo>
                  <a:cubicBezTo>
                    <a:pt x="558" y="2026"/>
                    <a:pt x="671" y="2034"/>
                    <a:pt x="774" y="2034"/>
                  </a:cubicBezTo>
                  <a:cubicBezTo>
                    <a:pt x="2366" y="2034"/>
                    <a:pt x="1601" y="0"/>
                    <a:pt x="1601" y="0"/>
                  </a:cubicBezTo>
                  <a:close/>
                </a:path>
              </a:pathLst>
            </a:custGeom>
            <a:solidFill>
              <a:srgbClr val="FF5D36"/>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44" name="Google Shape;1112;p41">
              <a:extLst>
                <a:ext uri="{FF2B5EF4-FFF2-40B4-BE49-F238E27FC236}">
                  <a16:creationId xmlns:a16="http://schemas.microsoft.com/office/drawing/2014/main" id="{77728049-B3B1-4E34-A07C-0392CE2BA1C0}"/>
                </a:ext>
              </a:extLst>
            </p:cNvPr>
            <p:cNvSpPr/>
            <p:nvPr/>
          </p:nvSpPr>
          <p:spPr>
            <a:xfrm>
              <a:off x="2609995" y="2300511"/>
              <a:ext cx="74099" cy="93871"/>
            </a:xfrm>
            <a:custGeom>
              <a:avLst/>
              <a:gdLst/>
              <a:ahLst/>
              <a:cxnLst/>
              <a:rect l="l" t="t" r="r" b="b"/>
              <a:pathLst>
                <a:path w="2035" h="2578" fill="none" extrusionOk="0">
                  <a:moveTo>
                    <a:pt x="1302" y="0"/>
                  </a:moveTo>
                  <a:cubicBezTo>
                    <a:pt x="1302" y="0"/>
                    <a:pt x="2035" y="2577"/>
                    <a:pt x="0" y="2279"/>
                  </a:cubicBezTo>
                </a:path>
              </a:pathLst>
            </a:custGeom>
            <a:noFill/>
            <a:ln w="9525" cap="flat" cmpd="sng">
              <a:solidFill>
                <a:srgbClr val="252C3C"/>
              </a:solidFill>
              <a:prstDash val="solid"/>
              <a:miter lim="27123"/>
              <a:headEnd type="none" w="sm" len="sm"/>
              <a:tailEnd type="none" w="sm" len="sm"/>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45" name="Google Shape;1113;p41">
              <a:extLst>
                <a:ext uri="{FF2B5EF4-FFF2-40B4-BE49-F238E27FC236}">
                  <a16:creationId xmlns:a16="http://schemas.microsoft.com/office/drawing/2014/main" id="{7F7230CE-90D8-4FF9-A380-6397C7978DBB}"/>
                </a:ext>
              </a:extLst>
            </p:cNvPr>
            <p:cNvSpPr/>
            <p:nvPr/>
          </p:nvSpPr>
          <p:spPr>
            <a:xfrm>
              <a:off x="3121590" y="2385462"/>
              <a:ext cx="115610" cy="106689"/>
            </a:xfrm>
            <a:custGeom>
              <a:avLst/>
              <a:gdLst/>
              <a:ahLst/>
              <a:cxnLst/>
              <a:rect l="l" t="t" r="r" b="b"/>
              <a:pathLst>
                <a:path w="3175" h="2930" fill="none" extrusionOk="0">
                  <a:moveTo>
                    <a:pt x="3174" y="0"/>
                  </a:moveTo>
                  <a:lnTo>
                    <a:pt x="1" y="2929"/>
                  </a:lnTo>
                </a:path>
              </a:pathLst>
            </a:custGeom>
            <a:noFill/>
            <a:ln w="9525" cap="flat" cmpd="sng">
              <a:solidFill>
                <a:srgbClr val="252C3C"/>
              </a:solidFill>
              <a:prstDash val="solid"/>
              <a:miter lim="27123"/>
              <a:headEnd type="none" w="sm" len="sm"/>
              <a:tailEnd type="none" w="sm" len="sm"/>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46" name="Google Shape;1114;p41">
              <a:extLst>
                <a:ext uri="{FF2B5EF4-FFF2-40B4-BE49-F238E27FC236}">
                  <a16:creationId xmlns:a16="http://schemas.microsoft.com/office/drawing/2014/main" id="{64F33FA5-2D3C-4762-AB62-62466CF840EE}"/>
                </a:ext>
              </a:extLst>
            </p:cNvPr>
            <p:cNvSpPr/>
            <p:nvPr/>
          </p:nvSpPr>
          <p:spPr>
            <a:xfrm>
              <a:off x="2053939" y="2166186"/>
              <a:ext cx="81018" cy="134362"/>
            </a:xfrm>
            <a:custGeom>
              <a:avLst/>
              <a:gdLst/>
              <a:ahLst/>
              <a:cxnLst/>
              <a:rect l="l" t="t" r="r" b="b"/>
              <a:pathLst>
                <a:path w="2225" h="3690" fill="none" extrusionOk="0">
                  <a:moveTo>
                    <a:pt x="2225" y="3689"/>
                  </a:moveTo>
                  <a:lnTo>
                    <a:pt x="1" y="1"/>
                  </a:lnTo>
                </a:path>
              </a:pathLst>
            </a:custGeom>
            <a:noFill/>
            <a:ln w="9525" cap="flat" cmpd="sng">
              <a:solidFill>
                <a:srgbClr val="252C3C"/>
              </a:solidFill>
              <a:prstDash val="solid"/>
              <a:miter lim="27123"/>
              <a:headEnd type="none" w="sm" len="sm"/>
              <a:tailEnd type="none" w="sm" len="sm"/>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47" name="Google Shape;1115;p41">
              <a:extLst>
                <a:ext uri="{FF2B5EF4-FFF2-40B4-BE49-F238E27FC236}">
                  <a16:creationId xmlns:a16="http://schemas.microsoft.com/office/drawing/2014/main" id="{31BA4DEA-8515-4DFD-94CC-E529C5C7474F}"/>
                </a:ext>
              </a:extLst>
            </p:cNvPr>
            <p:cNvSpPr/>
            <p:nvPr/>
          </p:nvSpPr>
          <p:spPr>
            <a:xfrm>
              <a:off x="2812448" y="2118777"/>
              <a:ext cx="122528" cy="32626"/>
            </a:xfrm>
            <a:custGeom>
              <a:avLst/>
              <a:gdLst/>
              <a:ahLst/>
              <a:cxnLst/>
              <a:rect l="l" t="t" r="r" b="b"/>
              <a:pathLst>
                <a:path w="3365" h="896" fill="none" extrusionOk="0">
                  <a:moveTo>
                    <a:pt x="3364" y="896"/>
                  </a:moveTo>
                  <a:cubicBezTo>
                    <a:pt x="2361" y="272"/>
                    <a:pt x="1167" y="1"/>
                    <a:pt x="1" y="163"/>
                  </a:cubicBezTo>
                </a:path>
              </a:pathLst>
            </a:custGeom>
            <a:noFill/>
            <a:ln w="9525" cap="flat" cmpd="sng">
              <a:solidFill>
                <a:srgbClr val="252C3C"/>
              </a:solidFill>
              <a:prstDash val="solid"/>
              <a:miter lim="27123"/>
              <a:headEnd type="none" w="sm" len="sm"/>
              <a:tailEnd type="none" w="sm" len="sm"/>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48" name="Google Shape;1116;p41">
              <a:extLst>
                <a:ext uri="{FF2B5EF4-FFF2-40B4-BE49-F238E27FC236}">
                  <a16:creationId xmlns:a16="http://schemas.microsoft.com/office/drawing/2014/main" id="{CD29C3FB-7A0D-4EFD-878F-48107C387253}"/>
                </a:ext>
              </a:extLst>
            </p:cNvPr>
            <p:cNvSpPr/>
            <p:nvPr/>
          </p:nvSpPr>
          <p:spPr>
            <a:xfrm>
              <a:off x="2417409" y="2049629"/>
              <a:ext cx="125477" cy="15839"/>
            </a:xfrm>
            <a:custGeom>
              <a:avLst/>
              <a:gdLst/>
              <a:ahLst/>
              <a:cxnLst/>
              <a:rect l="l" t="t" r="r" b="b"/>
              <a:pathLst>
                <a:path w="3446" h="435" fill="none" extrusionOk="0">
                  <a:moveTo>
                    <a:pt x="3445" y="435"/>
                  </a:moveTo>
                  <a:cubicBezTo>
                    <a:pt x="2848" y="164"/>
                    <a:pt x="2197" y="28"/>
                    <a:pt x="1546" y="1"/>
                  </a:cubicBezTo>
                  <a:cubicBezTo>
                    <a:pt x="1031" y="1"/>
                    <a:pt x="516" y="55"/>
                    <a:pt x="0" y="191"/>
                  </a:cubicBezTo>
                </a:path>
              </a:pathLst>
            </a:custGeom>
            <a:noFill/>
            <a:ln w="9525" cap="flat" cmpd="sng">
              <a:solidFill>
                <a:srgbClr val="252C3C"/>
              </a:solidFill>
              <a:prstDash val="solid"/>
              <a:miter lim="27123"/>
              <a:headEnd type="none" w="sm" len="sm"/>
              <a:tailEnd type="none" w="sm" len="sm"/>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49" name="Google Shape;1117;p41">
              <a:extLst>
                <a:ext uri="{FF2B5EF4-FFF2-40B4-BE49-F238E27FC236}">
                  <a16:creationId xmlns:a16="http://schemas.microsoft.com/office/drawing/2014/main" id="{68F6FD62-4380-4C90-A432-2C1ECF9B61F6}"/>
                </a:ext>
              </a:extLst>
            </p:cNvPr>
            <p:cNvSpPr/>
            <p:nvPr/>
          </p:nvSpPr>
          <p:spPr>
            <a:xfrm>
              <a:off x="3102328" y="2520042"/>
              <a:ext cx="83494" cy="69366"/>
            </a:xfrm>
            <a:custGeom>
              <a:avLst/>
              <a:gdLst/>
              <a:ahLst/>
              <a:cxnLst/>
              <a:rect l="l" t="t" r="r" b="b"/>
              <a:pathLst>
                <a:path w="2293" h="1905" extrusionOk="0">
                  <a:moveTo>
                    <a:pt x="1020" y="0"/>
                  </a:moveTo>
                  <a:cubicBezTo>
                    <a:pt x="579" y="0"/>
                    <a:pt x="194" y="327"/>
                    <a:pt x="123" y="779"/>
                  </a:cubicBezTo>
                  <a:cubicBezTo>
                    <a:pt x="1" y="1411"/>
                    <a:pt x="505" y="1905"/>
                    <a:pt x="1052" y="1905"/>
                  </a:cubicBezTo>
                  <a:cubicBezTo>
                    <a:pt x="1233" y="1905"/>
                    <a:pt x="1419" y="1850"/>
                    <a:pt x="1587" y="1729"/>
                  </a:cubicBezTo>
                  <a:cubicBezTo>
                    <a:pt x="2293" y="1241"/>
                    <a:pt x="2049" y="156"/>
                    <a:pt x="1208" y="20"/>
                  </a:cubicBezTo>
                  <a:cubicBezTo>
                    <a:pt x="1145" y="7"/>
                    <a:pt x="1082" y="0"/>
                    <a:pt x="1020" y="0"/>
                  </a:cubicBezTo>
                  <a:close/>
                </a:path>
              </a:pathLst>
            </a:custGeom>
            <a:solidFill>
              <a:schemeClr val="accent5"/>
            </a:solidFill>
            <a:ln w="9525" cap="flat" cmpd="sng">
              <a:solidFill>
                <a:schemeClr val="accent5"/>
              </a:solidFill>
              <a:prstDash val="solid"/>
              <a:miter lim="27123"/>
              <a:headEnd type="none" w="sm" len="sm"/>
              <a:tailEnd type="none" w="sm" len="sm"/>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50" name="Google Shape;1118;p41">
              <a:extLst>
                <a:ext uri="{FF2B5EF4-FFF2-40B4-BE49-F238E27FC236}">
                  <a16:creationId xmlns:a16="http://schemas.microsoft.com/office/drawing/2014/main" id="{40FAB348-7141-47E8-B37A-649B189A99E5}"/>
                </a:ext>
              </a:extLst>
            </p:cNvPr>
            <p:cNvSpPr/>
            <p:nvPr/>
          </p:nvSpPr>
          <p:spPr>
            <a:xfrm>
              <a:off x="2059401" y="2333647"/>
              <a:ext cx="83457" cy="69257"/>
            </a:xfrm>
            <a:custGeom>
              <a:avLst/>
              <a:gdLst/>
              <a:ahLst/>
              <a:cxnLst/>
              <a:rect l="l" t="t" r="r" b="b"/>
              <a:pathLst>
                <a:path w="2292" h="1902" extrusionOk="0">
                  <a:moveTo>
                    <a:pt x="1059" y="1"/>
                  </a:moveTo>
                  <a:cubicBezTo>
                    <a:pt x="601" y="1"/>
                    <a:pt x="195" y="334"/>
                    <a:pt x="122" y="799"/>
                  </a:cubicBezTo>
                  <a:cubicBezTo>
                    <a:pt x="1" y="1426"/>
                    <a:pt x="497" y="1902"/>
                    <a:pt x="1038" y="1902"/>
                  </a:cubicBezTo>
                  <a:cubicBezTo>
                    <a:pt x="1223" y="1902"/>
                    <a:pt x="1414" y="1846"/>
                    <a:pt x="1587" y="1721"/>
                  </a:cubicBezTo>
                  <a:cubicBezTo>
                    <a:pt x="2292" y="1233"/>
                    <a:pt x="2048" y="175"/>
                    <a:pt x="1207" y="13"/>
                  </a:cubicBezTo>
                  <a:cubicBezTo>
                    <a:pt x="1157" y="5"/>
                    <a:pt x="1108" y="1"/>
                    <a:pt x="1059" y="1"/>
                  </a:cubicBezTo>
                  <a:close/>
                </a:path>
              </a:pathLst>
            </a:custGeom>
            <a:solidFill>
              <a:schemeClr val="accent5"/>
            </a:solidFill>
            <a:ln w="9525" cap="flat" cmpd="sng">
              <a:solidFill>
                <a:schemeClr val="accent5"/>
              </a:solidFill>
              <a:prstDash val="solid"/>
              <a:miter lim="27123"/>
              <a:headEnd type="none" w="sm" len="sm"/>
              <a:tailEnd type="none" w="sm" len="sm"/>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grpSp>
    </p:spTree>
    <p:extLst>
      <p:ext uri="{BB962C8B-B14F-4D97-AF65-F5344CB8AC3E}">
        <p14:creationId xmlns:p14="http://schemas.microsoft.com/office/powerpoint/2010/main" val="227731026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6" presetClass="entr" presetSubtype="37" fill="hold" grpId="0" nodeType="withEffect">
                                  <p:stCondLst>
                                    <p:cond delay="0"/>
                                  </p:stCondLst>
                                  <p:childTnLst>
                                    <p:set>
                                      <p:cBhvr>
                                        <p:cTn id="9" dur="1" fill="hold">
                                          <p:stCondLst>
                                            <p:cond delay="0"/>
                                          </p:stCondLst>
                                        </p:cTn>
                                        <p:tgtEl>
                                          <p:spTgt spid="22"/>
                                        </p:tgtEl>
                                        <p:attrNameLst>
                                          <p:attrName>style.visibility</p:attrName>
                                        </p:attrNameLst>
                                      </p:cBhvr>
                                      <p:to>
                                        <p:strVal val="visible"/>
                                      </p:to>
                                    </p:set>
                                    <p:animEffect transition="in" filter="barn(outVertical)">
                                      <p:cBhvr>
                                        <p:cTn id="10" dur="500"/>
                                        <p:tgtEl>
                                          <p:spTgt spid="22"/>
                                        </p:tgtEl>
                                      </p:cBhvr>
                                    </p:animEffect>
                                  </p:childTnLst>
                                </p:cTn>
                              </p:par>
                            </p:childTnLst>
                          </p:cTn>
                        </p:par>
                      </p:childTnLst>
                    </p:cTn>
                  </p:par>
                  <p:par>
                    <p:cTn id="11" fill="hold">
                      <p:stCondLst>
                        <p:cond delay="indefinite"/>
                      </p:stCondLst>
                      <p:childTnLst>
                        <p:par>
                          <p:cTn id="12" fill="hold">
                            <p:stCondLst>
                              <p:cond delay="0"/>
                            </p:stCondLst>
                            <p:childTnLst>
                              <p:par>
                                <p:cTn id="13" presetID="14" presetClass="entr" presetSubtype="10" fill="hold" nodeType="click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randombar(horizontal)">
                                      <p:cBhvr>
                                        <p:cTn id="15" dur="500"/>
                                        <p:tgtEl>
                                          <p:spTgt spid="8"/>
                                        </p:tgtEl>
                                      </p:cBhvr>
                                    </p:animEffect>
                                  </p:childTnLst>
                                </p:cTn>
                              </p:par>
                              <p:par>
                                <p:cTn id="16" presetID="14" presetClass="entr" presetSubtype="10" fill="hold" grpId="0" nodeType="withEffect">
                                  <p:stCondLst>
                                    <p:cond delay="0"/>
                                  </p:stCondLst>
                                  <p:childTnLst>
                                    <p:set>
                                      <p:cBhvr>
                                        <p:cTn id="17" dur="1" fill="hold">
                                          <p:stCondLst>
                                            <p:cond delay="0"/>
                                          </p:stCondLst>
                                        </p:cTn>
                                        <p:tgtEl>
                                          <p:spTgt spid="16"/>
                                        </p:tgtEl>
                                        <p:attrNameLst>
                                          <p:attrName>style.visibility</p:attrName>
                                        </p:attrNameLst>
                                      </p:cBhvr>
                                      <p:to>
                                        <p:strVal val="visible"/>
                                      </p:to>
                                    </p:set>
                                    <p:animEffect transition="in" filter="randombar(horizontal)">
                                      <p:cBhvr>
                                        <p:cTn id="18" dur="500"/>
                                        <p:tgtEl>
                                          <p:spTgt spid="16"/>
                                        </p:tgtEl>
                                      </p:cBhvr>
                                    </p:animEffect>
                                  </p:childTnLst>
                                </p:cTn>
                              </p:par>
                            </p:childTnLst>
                          </p:cTn>
                        </p:par>
                      </p:childTnLst>
                    </p:cTn>
                  </p:par>
                  <p:par>
                    <p:cTn id="19" fill="hold">
                      <p:stCondLst>
                        <p:cond delay="indefinite"/>
                      </p:stCondLst>
                      <p:childTnLst>
                        <p:par>
                          <p:cTn id="20" fill="hold">
                            <p:stCondLst>
                              <p:cond delay="0"/>
                            </p:stCondLst>
                            <p:childTnLst>
                              <p:par>
                                <p:cTn id="21" presetID="14" presetClass="entr" presetSubtype="10" fill="hold" nodeType="click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randombar(horizontal)">
                                      <p:cBhvr>
                                        <p:cTn id="23" dur="500"/>
                                        <p:tgtEl>
                                          <p:spTgt spid="9"/>
                                        </p:tgtEl>
                                      </p:cBhvr>
                                    </p:animEffect>
                                  </p:childTnLst>
                                </p:cTn>
                              </p:par>
                              <p:par>
                                <p:cTn id="24" presetID="14" presetClass="entr" presetSubtype="10" fill="hold" grpId="0" nodeType="withEffect">
                                  <p:stCondLst>
                                    <p:cond delay="0"/>
                                  </p:stCondLst>
                                  <p:childTnLst>
                                    <p:set>
                                      <p:cBhvr>
                                        <p:cTn id="25" dur="1" fill="hold">
                                          <p:stCondLst>
                                            <p:cond delay="0"/>
                                          </p:stCondLst>
                                        </p:cTn>
                                        <p:tgtEl>
                                          <p:spTgt spid="18"/>
                                        </p:tgtEl>
                                        <p:attrNameLst>
                                          <p:attrName>style.visibility</p:attrName>
                                        </p:attrNameLst>
                                      </p:cBhvr>
                                      <p:to>
                                        <p:strVal val="visible"/>
                                      </p:to>
                                    </p:set>
                                    <p:animEffect transition="in" filter="randombar(horizontal)">
                                      <p:cBhvr>
                                        <p:cTn id="26" dur="500"/>
                                        <p:tgtEl>
                                          <p:spTgt spid="18"/>
                                        </p:tgtEl>
                                      </p:cBhvr>
                                    </p:animEffect>
                                  </p:childTnLst>
                                </p:cTn>
                              </p:par>
                            </p:childTnLst>
                          </p:cTn>
                        </p:par>
                      </p:childTnLst>
                    </p:cTn>
                  </p:par>
                  <p:par>
                    <p:cTn id="27" fill="hold">
                      <p:stCondLst>
                        <p:cond delay="indefinite"/>
                      </p:stCondLst>
                      <p:childTnLst>
                        <p:par>
                          <p:cTn id="28" fill="hold">
                            <p:stCondLst>
                              <p:cond delay="0"/>
                            </p:stCondLst>
                            <p:childTnLst>
                              <p:par>
                                <p:cTn id="29" presetID="14" presetClass="entr" presetSubtype="10" fill="hold" nodeType="clickEffect">
                                  <p:stCondLst>
                                    <p:cond delay="0"/>
                                  </p:stCondLst>
                                  <p:childTnLst>
                                    <p:set>
                                      <p:cBhvr>
                                        <p:cTn id="30" dur="1" fill="hold">
                                          <p:stCondLst>
                                            <p:cond delay="0"/>
                                          </p:stCondLst>
                                        </p:cTn>
                                        <p:tgtEl>
                                          <p:spTgt spid="10"/>
                                        </p:tgtEl>
                                        <p:attrNameLst>
                                          <p:attrName>style.visibility</p:attrName>
                                        </p:attrNameLst>
                                      </p:cBhvr>
                                      <p:to>
                                        <p:strVal val="visible"/>
                                      </p:to>
                                    </p:set>
                                    <p:animEffect transition="in" filter="randombar(horizontal)">
                                      <p:cBhvr>
                                        <p:cTn id="31" dur="500"/>
                                        <p:tgtEl>
                                          <p:spTgt spid="10"/>
                                        </p:tgtEl>
                                      </p:cBhvr>
                                    </p:animEffect>
                                  </p:childTnLst>
                                </p:cTn>
                              </p:par>
                              <p:par>
                                <p:cTn id="32" presetID="14" presetClass="entr" presetSubtype="10" fill="hold" grpId="0" nodeType="withEffect">
                                  <p:stCondLst>
                                    <p:cond delay="0"/>
                                  </p:stCondLst>
                                  <p:childTnLst>
                                    <p:set>
                                      <p:cBhvr>
                                        <p:cTn id="33" dur="1" fill="hold">
                                          <p:stCondLst>
                                            <p:cond delay="0"/>
                                          </p:stCondLst>
                                        </p:cTn>
                                        <p:tgtEl>
                                          <p:spTgt spid="17"/>
                                        </p:tgtEl>
                                        <p:attrNameLst>
                                          <p:attrName>style.visibility</p:attrName>
                                        </p:attrNameLst>
                                      </p:cBhvr>
                                      <p:to>
                                        <p:strVal val="visible"/>
                                      </p:to>
                                    </p:set>
                                    <p:animEffect transition="in" filter="randombar(horizontal)">
                                      <p:cBhvr>
                                        <p:cTn id="34" dur="500"/>
                                        <p:tgtEl>
                                          <p:spTgt spid="17"/>
                                        </p:tgtEl>
                                      </p:cBhvr>
                                    </p:animEffect>
                                  </p:childTnLst>
                                </p:cTn>
                              </p:par>
                            </p:childTnLst>
                          </p:cTn>
                        </p:par>
                      </p:childTnLst>
                    </p:cTn>
                  </p:par>
                  <p:par>
                    <p:cTn id="35" fill="hold">
                      <p:stCondLst>
                        <p:cond delay="indefinite"/>
                      </p:stCondLst>
                      <p:childTnLst>
                        <p:par>
                          <p:cTn id="36" fill="hold">
                            <p:stCondLst>
                              <p:cond delay="0"/>
                            </p:stCondLst>
                            <p:childTnLst>
                              <p:par>
                                <p:cTn id="37" presetID="14" presetClass="entr" presetSubtype="10" fill="hold" nodeType="clickEffect">
                                  <p:stCondLst>
                                    <p:cond delay="0"/>
                                  </p:stCondLst>
                                  <p:childTnLst>
                                    <p:set>
                                      <p:cBhvr>
                                        <p:cTn id="38" dur="1" fill="hold">
                                          <p:stCondLst>
                                            <p:cond delay="0"/>
                                          </p:stCondLst>
                                        </p:cTn>
                                        <p:tgtEl>
                                          <p:spTgt spid="7"/>
                                        </p:tgtEl>
                                        <p:attrNameLst>
                                          <p:attrName>style.visibility</p:attrName>
                                        </p:attrNameLst>
                                      </p:cBhvr>
                                      <p:to>
                                        <p:strVal val="visible"/>
                                      </p:to>
                                    </p:set>
                                    <p:animEffect transition="in" filter="randombar(horizontal)">
                                      <p:cBhvr>
                                        <p:cTn id="39" dur="500"/>
                                        <p:tgtEl>
                                          <p:spTgt spid="7"/>
                                        </p:tgtEl>
                                      </p:cBhvr>
                                    </p:animEffect>
                                  </p:childTnLst>
                                </p:cTn>
                              </p:par>
                              <p:par>
                                <p:cTn id="40" presetID="14" presetClass="entr" presetSubtype="10" fill="hold" grpId="0" nodeType="withEffect">
                                  <p:stCondLst>
                                    <p:cond delay="0"/>
                                  </p:stCondLst>
                                  <p:childTnLst>
                                    <p:set>
                                      <p:cBhvr>
                                        <p:cTn id="41" dur="1" fill="hold">
                                          <p:stCondLst>
                                            <p:cond delay="0"/>
                                          </p:stCondLst>
                                        </p:cTn>
                                        <p:tgtEl>
                                          <p:spTgt spid="19"/>
                                        </p:tgtEl>
                                        <p:attrNameLst>
                                          <p:attrName>style.visibility</p:attrName>
                                        </p:attrNameLst>
                                      </p:cBhvr>
                                      <p:to>
                                        <p:strVal val="visible"/>
                                      </p:to>
                                    </p:set>
                                    <p:animEffect transition="in" filter="randombar(horizontal)">
                                      <p:cBhvr>
                                        <p:cTn id="42"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43" restart="whenNotActive" fill="hold" evtFilter="cancelBubble" nodeType="interactiveSeq">
                <p:stCondLst>
                  <p:cond evt="onClick" delay="0">
                    <p:tgtEl>
                      <p:spTgt spid="8"/>
                    </p:tgtEl>
                  </p:cond>
                </p:stCondLst>
                <p:endSync evt="end" delay="0">
                  <p:rtn val="all"/>
                </p:endSync>
                <p:childTnLst>
                  <p:par>
                    <p:cTn id="44" fill="hold">
                      <p:stCondLst>
                        <p:cond delay="0"/>
                      </p:stCondLst>
                      <p:childTnLst>
                        <p:par>
                          <p:cTn id="45" fill="hold">
                            <p:stCondLst>
                              <p:cond delay="0"/>
                            </p:stCondLst>
                            <p:childTnLst>
                              <p:par>
                                <p:cTn id="46" presetID="1" presetClass="mediacall" presetSubtype="0" fill="hold" nodeType="clickEffect">
                                  <p:stCondLst>
                                    <p:cond delay="0"/>
                                  </p:stCondLst>
                                  <p:childTnLst>
                                    <p:cmd type="call" cmd="playFrom(0.0)">
                                      <p:cBhvr>
                                        <p:cTn id="47" dur="4576" fill="hold"/>
                                        <p:tgtEl>
                                          <p:spTgt spid="15"/>
                                        </p:tgtEl>
                                      </p:cBhvr>
                                    </p:cmd>
                                  </p:childTnLst>
                                </p:cTn>
                              </p:par>
                              <p:par>
                                <p:cTn id="48" presetID="23" presetClass="entr" presetSubtype="32" fill="hold" nodeType="withEffect">
                                  <p:stCondLst>
                                    <p:cond delay="0"/>
                                  </p:stCondLst>
                                  <p:childTnLst>
                                    <p:set>
                                      <p:cBhvr>
                                        <p:cTn id="49" dur="1" fill="hold">
                                          <p:stCondLst>
                                            <p:cond delay="0"/>
                                          </p:stCondLst>
                                        </p:cTn>
                                        <p:tgtEl>
                                          <p:spTgt spid="24"/>
                                        </p:tgtEl>
                                        <p:attrNameLst>
                                          <p:attrName>style.visibility</p:attrName>
                                        </p:attrNameLst>
                                      </p:cBhvr>
                                      <p:to>
                                        <p:strVal val="visible"/>
                                      </p:to>
                                    </p:set>
                                    <p:anim calcmode="lin" valueType="num">
                                      <p:cBhvr>
                                        <p:cTn id="50" dur="250" fill="hold"/>
                                        <p:tgtEl>
                                          <p:spTgt spid="24"/>
                                        </p:tgtEl>
                                        <p:attrNameLst>
                                          <p:attrName>ppt_w</p:attrName>
                                        </p:attrNameLst>
                                      </p:cBhvr>
                                      <p:tavLst>
                                        <p:tav tm="0">
                                          <p:val>
                                            <p:strVal val="4*#ppt_w"/>
                                          </p:val>
                                        </p:tav>
                                        <p:tav tm="100000">
                                          <p:val>
                                            <p:strVal val="#ppt_w"/>
                                          </p:val>
                                        </p:tav>
                                      </p:tavLst>
                                    </p:anim>
                                    <p:anim calcmode="lin" valueType="num">
                                      <p:cBhvr>
                                        <p:cTn id="51" dur="250" fill="hold"/>
                                        <p:tgtEl>
                                          <p:spTgt spid="24"/>
                                        </p:tgtEl>
                                        <p:attrNameLst>
                                          <p:attrName>ppt_h</p:attrName>
                                        </p:attrNameLst>
                                      </p:cBhvr>
                                      <p:tavLst>
                                        <p:tav tm="0">
                                          <p:val>
                                            <p:strVal val="4*#ppt_h"/>
                                          </p:val>
                                        </p:tav>
                                        <p:tav tm="100000">
                                          <p:val>
                                            <p:strVal val="#ppt_h"/>
                                          </p:val>
                                        </p:tav>
                                      </p:tavLst>
                                    </p:anim>
                                  </p:childTnLst>
                                  <p:subTnLst>
                                    <p:audio>
                                      <p:cMediaNode>
                                        <p:cTn display="0" masterRel="sameClick">
                                          <p:stCondLst>
                                            <p:cond evt="begin" delay="0">
                                              <p:tn val="48"/>
                                            </p:cond>
                                          </p:stCondLst>
                                          <p:endCondLst>
                                            <p:cond evt="onStopAudio" delay="0">
                                              <p:tgtEl>
                                                <p:sldTgt/>
                                              </p:tgtEl>
                                            </p:cond>
                                          </p:endCondLst>
                                        </p:cTn>
                                        <p:tgtEl>
                                          <p:sndTgt r:embed="rId6" name="Check mark.wav"/>
                                        </p:tgtEl>
                                      </p:cMediaNode>
                                    </p:audio>
                                  </p:subTnLst>
                                </p:cTn>
                              </p:par>
                              <p:par>
                                <p:cTn id="52" presetID="10" presetClass="exit" presetSubtype="0" fill="hold" nodeType="withEffect">
                                  <p:stCondLst>
                                    <p:cond delay="0"/>
                                  </p:stCondLst>
                                  <p:childTnLst>
                                    <p:animEffect transition="out" filter="fade">
                                      <p:cBhvr>
                                        <p:cTn id="53" dur="500"/>
                                        <p:tgtEl>
                                          <p:spTgt spid="9"/>
                                        </p:tgtEl>
                                      </p:cBhvr>
                                    </p:animEffect>
                                    <p:set>
                                      <p:cBhvr>
                                        <p:cTn id="54" dur="1" fill="hold">
                                          <p:stCondLst>
                                            <p:cond delay="499"/>
                                          </p:stCondLst>
                                        </p:cTn>
                                        <p:tgtEl>
                                          <p:spTgt spid="9"/>
                                        </p:tgtEl>
                                        <p:attrNameLst>
                                          <p:attrName>style.visibility</p:attrName>
                                        </p:attrNameLst>
                                      </p:cBhvr>
                                      <p:to>
                                        <p:strVal val="hidden"/>
                                      </p:to>
                                    </p:set>
                                  </p:childTnLst>
                                </p:cTn>
                              </p:par>
                              <p:par>
                                <p:cTn id="55" presetID="10" presetClass="exit" presetSubtype="0" fill="hold" grpId="1" nodeType="withEffect">
                                  <p:stCondLst>
                                    <p:cond delay="0"/>
                                  </p:stCondLst>
                                  <p:childTnLst>
                                    <p:animEffect transition="out" filter="fade">
                                      <p:cBhvr>
                                        <p:cTn id="56" dur="500"/>
                                        <p:tgtEl>
                                          <p:spTgt spid="18"/>
                                        </p:tgtEl>
                                      </p:cBhvr>
                                    </p:animEffect>
                                    <p:set>
                                      <p:cBhvr>
                                        <p:cTn id="57" dur="1" fill="hold">
                                          <p:stCondLst>
                                            <p:cond delay="499"/>
                                          </p:stCondLst>
                                        </p:cTn>
                                        <p:tgtEl>
                                          <p:spTgt spid="18"/>
                                        </p:tgtEl>
                                        <p:attrNameLst>
                                          <p:attrName>style.visibility</p:attrName>
                                        </p:attrNameLst>
                                      </p:cBhvr>
                                      <p:to>
                                        <p:strVal val="hidden"/>
                                      </p:to>
                                    </p:set>
                                  </p:childTnLst>
                                </p:cTn>
                              </p:par>
                              <p:par>
                                <p:cTn id="58" presetID="10" presetClass="exit" presetSubtype="0" fill="hold" nodeType="withEffect">
                                  <p:stCondLst>
                                    <p:cond delay="0"/>
                                  </p:stCondLst>
                                  <p:childTnLst>
                                    <p:animEffect transition="out" filter="fade">
                                      <p:cBhvr>
                                        <p:cTn id="59" dur="500"/>
                                        <p:tgtEl>
                                          <p:spTgt spid="10"/>
                                        </p:tgtEl>
                                      </p:cBhvr>
                                    </p:animEffect>
                                    <p:set>
                                      <p:cBhvr>
                                        <p:cTn id="60" dur="1" fill="hold">
                                          <p:stCondLst>
                                            <p:cond delay="499"/>
                                          </p:stCondLst>
                                        </p:cTn>
                                        <p:tgtEl>
                                          <p:spTgt spid="10"/>
                                        </p:tgtEl>
                                        <p:attrNameLst>
                                          <p:attrName>style.visibility</p:attrName>
                                        </p:attrNameLst>
                                      </p:cBhvr>
                                      <p:to>
                                        <p:strVal val="hidden"/>
                                      </p:to>
                                    </p:set>
                                  </p:childTnLst>
                                </p:cTn>
                              </p:par>
                              <p:par>
                                <p:cTn id="61" presetID="10" presetClass="exit" presetSubtype="0" fill="hold" grpId="1" nodeType="withEffect">
                                  <p:stCondLst>
                                    <p:cond delay="0"/>
                                  </p:stCondLst>
                                  <p:childTnLst>
                                    <p:animEffect transition="out" filter="fade">
                                      <p:cBhvr>
                                        <p:cTn id="62" dur="500"/>
                                        <p:tgtEl>
                                          <p:spTgt spid="17"/>
                                        </p:tgtEl>
                                      </p:cBhvr>
                                    </p:animEffect>
                                    <p:set>
                                      <p:cBhvr>
                                        <p:cTn id="63" dur="1" fill="hold">
                                          <p:stCondLst>
                                            <p:cond delay="499"/>
                                          </p:stCondLst>
                                        </p:cTn>
                                        <p:tgtEl>
                                          <p:spTgt spid="17"/>
                                        </p:tgtEl>
                                        <p:attrNameLst>
                                          <p:attrName>style.visibility</p:attrName>
                                        </p:attrNameLst>
                                      </p:cBhvr>
                                      <p:to>
                                        <p:strVal val="hidden"/>
                                      </p:to>
                                    </p:set>
                                  </p:childTnLst>
                                </p:cTn>
                              </p:par>
                              <p:par>
                                <p:cTn id="64" presetID="10" presetClass="exit" presetSubtype="0" fill="hold" nodeType="withEffect">
                                  <p:stCondLst>
                                    <p:cond delay="0"/>
                                  </p:stCondLst>
                                  <p:childTnLst>
                                    <p:animEffect transition="out" filter="fade">
                                      <p:cBhvr>
                                        <p:cTn id="65" dur="500"/>
                                        <p:tgtEl>
                                          <p:spTgt spid="7"/>
                                        </p:tgtEl>
                                      </p:cBhvr>
                                    </p:animEffect>
                                    <p:set>
                                      <p:cBhvr>
                                        <p:cTn id="66" dur="1" fill="hold">
                                          <p:stCondLst>
                                            <p:cond delay="499"/>
                                          </p:stCondLst>
                                        </p:cTn>
                                        <p:tgtEl>
                                          <p:spTgt spid="7"/>
                                        </p:tgtEl>
                                        <p:attrNameLst>
                                          <p:attrName>style.visibility</p:attrName>
                                        </p:attrNameLst>
                                      </p:cBhvr>
                                      <p:to>
                                        <p:strVal val="hidden"/>
                                      </p:to>
                                    </p:set>
                                  </p:childTnLst>
                                </p:cTn>
                              </p:par>
                              <p:par>
                                <p:cTn id="67" presetID="10" presetClass="exit" presetSubtype="0" fill="hold" grpId="1" nodeType="withEffect">
                                  <p:stCondLst>
                                    <p:cond delay="0"/>
                                  </p:stCondLst>
                                  <p:childTnLst>
                                    <p:animEffect transition="out" filter="fade">
                                      <p:cBhvr>
                                        <p:cTn id="68" dur="500"/>
                                        <p:tgtEl>
                                          <p:spTgt spid="19"/>
                                        </p:tgtEl>
                                      </p:cBhvr>
                                    </p:animEffect>
                                    <p:set>
                                      <p:cBhvr>
                                        <p:cTn id="69" dur="1" fill="hold">
                                          <p:stCondLst>
                                            <p:cond delay="499"/>
                                          </p:stCondLst>
                                        </p:cTn>
                                        <p:tgtEl>
                                          <p:spTgt spid="19"/>
                                        </p:tgtEl>
                                        <p:attrNameLst>
                                          <p:attrName>style.visibility</p:attrName>
                                        </p:attrNameLst>
                                      </p:cBhvr>
                                      <p:to>
                                        <p:strVal val="hidden"/>
                                      </p:to>
                                    </p:set>
                                  </p:childTnLst>
                                </p:cTn>
                              </p:par>
                            </p:childTnLst>
                          </p:cTn>
                        </p:par>
                      </p:childTnLst>
                    </p:cTn>
                  </p:par>
                </p:childTnLst>
              </p:cTn>
              <p:nextCondLst>
                <p:cond evt="onClick" delay="0">
                  <p:tgtEl>
                    <p:spTgt spid="8"/>
                  </p:tgtEl>
                </p:cond>
              </p:nextCondLst>
            </p:seq>
            <p:seq concurrent="1" nextAc="seek">
              <p:cTn id="70" restart="whenNotActive" fill="hold" evtFilter="cancelBubble" nodeType="interactiveSeq">
                <p:stCondLst>
                  <p:cond evt="onClick" delay="0">
                    <p:tgtEl>
                      <p:spTgt spid="7"/>
                    </p:tgtEl>
                  </p:cond>
                </p:stCondLst>
                <p:endSync evt="end" delay="0">
                  <p:rtn val="all"/>
                </p:endSync>
                <p:childTnLst>
                  <p:par>
                    <p:cTn id="71" fill="hold">
                      <p:stCondLst>
                        <p:cond delay="0"/>
                      </p:stCondLst>
                      <p:childTnLst>
                        <p:par>
                          <p:cTn id="72" fill="hold">
                            <p:stCondLst>
                              <p:cond delay="0"/>
                            </p:stCondLst>
                            <p:childTnLst>
                              <p:par>
                                <p:cTn id="73" presetID="1" presetClass="mediacall" presetSubtype="0" fill="hold" nodeType="clickEffect">
                                  <p:stCondLst>
                                    <p:cond delay="0"/>
                                  </p:stCondLst>
                                  <p:childTnLst>
                                    <p:cmd type="call" cmd="playFrom(0.0)">
                                      <p:cBhvr>
                                        <p:cTn id="74" dur="4995" fill="hold"/>
                                        <p:tgtEl>
                                          <p:spTgt spid="12"/>
                                        </p:tgtEl>
                                      </p:cBhvr>
                                    </p:cmd>
                                  </p:childTnLst>
                                </p:cTn>
                              </p:par>
                            </p:childTnLst>
                          </p:cTn>
                        </p:par>
                      </p:childTnLst>
                    </p:cTn>
                  </p:par>
                </p:childTnLst>
              </p:cTn>
              <p:nextCondLst>
                <p:cond evt="onClick" delay="0">
                  <p:tgtEl>
                    <p:spTgt spid="7"/>
                  </p:tgtEl>
                </p:cond>
              </p:nextCondLst>
            </p:seq>
            <p:seq concurrent="1" nextAc="seek">
              <p:cTn id="75" restart="whenNotActive" fill="hold" evtFilter="cancelBubble" nodeType="interactiveSeq">
                <p:stCondLst>
                  <p:cond evt="onClick" delay="0">
                    <p:tgtEl>
                      <p:spTgt spid="9"/>
                    </p:tgtEl>
                  </p:cond>
                </p:stCondLst>
                <p:endSync evt="end" delay="0">
                  <p:rtn val="all"/>
                </p:endSync>
                <p:childTnLst>
                  <p:par>
                    <p:cTn id="76" fill="hold">
                      <p:stCondLst>
                        <p:cond delay="0"/>
                      </p:stCondLst>
                      <p:childTnLst>
                        <p:par>
                          <p:cTn id="77" fill="hold">
                            <p:stCondLst>
                              <p:cond delay="0"/>
                            </p:stCondLst>
                            <p:childTnLst>
                              <p:par>
                                <p:cTn id="78" presetID="1" presetClass="mediacall" presetSubtype="0" fill="hold" nodeType="clickEffect">
                                  <p:stCondLst>
                                    <p:cond delay="0"/>
                                  </p:stCondLst>
                                  <p:childTnLst>
                                    <p:cmd type="call" cmd="playFrom(0.0)">
                                      <p:cBhvr>
                                        <p:cTn id="79" dur="4995" fill="hold"/>
                                        <p:tgtEl>
                                          <p:spTgt spid="20"/>
                                        </p:tgtEl>
                                      </p:cBhvr>
                                    </p:cmd>
                                  </p:childTnLst>
                                </p:cTn>
                              </p:par>
                            </p:childTnLst>
                          </p:cTn>
                        </p:par>
                      </p:childTnLst>
                    </p:cTn>
                  </p:par>
                </p:childTnLst>
              </p:cTn>
              <p:nextCondLst>
                <p:cond evt="onClick" delay="0">
                  <p:tgtEl>
                    <p:spTgt spid="9"/>
                  </p:tgtEl>
                </p:cond>
              </p:nextCondLst>
            </p:seq>
            <p:seq concurrent="1" nextAc="seek">
              <p:cTn id="80" restart="whenNotActive" fill="hold" evtFilter="cancelBubble" nodeType="interactiveSeq">
                <p:stCondLst>
                  <p:cond evt="onClick" delay="0">
                    <p:tgtEl>
                      <p:spTgt spid="10"/>
                    </p:tgtEl>
                  </p:cond>
                </p:stCondLst>
                <p:endSync evt="end" delay="0">
                  <p:rtn val="all"/>
                </p:endSync>
                <p:childTnLst>
                  <p:par>
                    <p:cTn id="81" fill="hold">
                      <p:stCondLst>
                        <p:cond delay="0"/>
                      </p:stCondLst>
                      <p:childTnLst>
                        <p:par>
                          <p:cTn id="82" fill="hold">
                            <p:stCondLst>
                              <p:cond delay="0"/>
                            </p:stCondLst>
                            <p:childTnLst>
                              <p:par>
                                <p:cTn id="83" presetID="1" presetClass="mediacall" presetSubtype="0" fill="hold" nodeType="clickEffect">
                                  <p:stCondLst>
                                    <p:cond delay="0"/>
                                  </p:stCondLst>
                                  <p:childTnLst>
                                    <p:cmd type="call" cmd="playFrom(0.0)">
                                      <p:cBhvr>
                                        <p:cTn id="84" dur="4995" fill="hold"/>
                                        <p:tgtEl>
                                          <p:spTgt spid="21"/>
                                        </p:tgtEl>
                                      </p:cBhvr>
                                    </p:cmd>
                                  </p:childTnLst>
                                </p:cTn>
                              </p:par>
                            </p:childTnLst>
                          </p:cTn>
                        </p:par>
                      </p:childTnLst>
                    </p:cTn>
                  </p:par>
                </p:childTnLst>
              </p:cTn>
              <p:nextCondLst>
                <p:cond evt="onClick" delay="0">
                  <p:tgtEl>
                    <p:spTgt spid="10"/>
                  </p:tgtEl>
                </p:cond>
              </p:nextCondLst>
            </p:seq>
            <p:audio>
              <p:cMediaNode vol="80000">
                <p:cTn id="85" fill="hold" display="0">
                  <p:stCondLst>
                    <p:cond delay="indefinite"/>
                  </p:stCondLst>
                  <p:endCondLst>
                    <p:cond evt="onStopAudio" delay="0">
                      <p:tgtEl>
                        <p:sldTgt/>
                      </p:tgtEl>
                    </p:cond>
                  </p:endCondLst>
                </p:cTn>
                <p:tgtEl>
                  <p:spTgt spid="12"/>
                </p:tgtEl>
              </p:cMediaNode>
            </p:audio>
            <p:audio>
              <p:cMediaNode vol="80000">
                <p:cTn id="86" fill="hold" display="0">
                  <p:stCondLst>
                    <p:cond delay="indefinite"/>
                  </p:stCondLst>
                  <p:endCondLst>
                    <p:cond evt="onStopAudio" delay="0">
                      <p:tgtEl>
                        <p:sldTgt/>
                      </p:tgtEl>
                    </p:cond>
                  </p:endCondLst>
                </p:cTn>
                <p:tgtEl>
                  <p:spTgt spid="15"/>
                </p:tgtEl>
              </p:cMediaNode>
            </p:audio>
            <p:audio>
              <p:cMediaNode vol="80000">
                <p:cTn id="87" fill="hold" display="0">
                  <p:stCondLst>
                    <p:cond delay="indefinite"/>
                  </p:stCondLst>
                  <p:endCondLst>
                    <p:cond evt="onStopAudio" delay="0">
                      <p:tgtEl>
                        <p:sldTgt/>
                      </p:tgtEl>
                    </p:cond>
                  </p:endCondLst>
                </p:cTn>
                <p:tgtEl>
                  <p:spTgt spid="20"/>
                </p:tgtEl>
              </p:cMediaNode>
            </p:audio>
            <p:audio>
              <p:cMediaNode vol="80000">
                <p:cTn id="88" fill="hold" display="0">
                  <p:stCondLst>
                    <p:cond delay="indefinite"/>
                  </p:stCondLst>
                  <p:endCondLst>
                    <p:cond evt="onStopAudio" delay="0">
                      <p:tgtEl>
                        <p:sldTgt/>
                      </p:tgtEl>
                    </p:cond>
                  </p:endCondLst>
                </p:cTn>
                <p:tgtEl>
                  <p:spTgt spid="21"/>
                </p:tgtEl>
              </p:cMediaNode>
            </p:audio>
          </p:childTnLst>
        </p:cTn>
      </p:par>
    </p:tnLst>
    <p:bldLst>
      <p:bldP spid="6" grpId="0" animBg="1"/>
      <p:bldP spid="16" grpId="0"/>
      <p:bldP spid="17" grpId="0"/>
      <p:bldP spid="17" grpId="1"/>
      <p:bldP spid="18" grpId="0"/>
      <p:bldP spid="18" grpId="1"/>
      <p:bldP spid="19" grpId="0"/>
      <p:bldP spid="19" grpId="1"/>
      <p:bldP spid="2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peech Bubble: Rectangle with Corners Rounded 5">
            <a:extLst>
              <a:ext uri="{FF2B5EF4-FFF2-40B4-BE49-F238E27FC236}">
                <a16:creationId xmlns:a16="http://schemas.microsoft.com/office/drawing/2014/main" id="{FBC5D8C4-C119-4FB0-A52B-B66ABEEF3AB3}"/>
              </a:ext>
            </a:extLst>
          </p:cNvPr>
          <p:cNvSpPr/>
          <p:nvPr/>
        </p:nvSpPr>
        <p:spPr>
          <a:xfrm>
            <a:off x="537489" y="312164"/>
            <a:ext cx="10566400" cy="2238912"/>
          </a:xfrm>
          <a:prstGeom prst="wedgeRoundRectCallout">
            <a:avLst>
              <a:gd name="adj1" fmla="val -37242"/>
              <a:gd name="adj2" fmla="val 78002"/>
              <a:gd name="adj3" fmla="val 16667"/>
            </a:avLst>
          </a:prstGeom>
          <a:ln w="57150">
            <a:solidFill>
              <a:srgbClr val="0168B5"/>
            </a:solidFill>
          </a:ln>
        </p:spPr>
        <p:style>
          <a:lnRef idx="2">
            <a:schemeClr val="dk1"/>
          </a:lnRef>
          <a:fillRef idx="1">
            <a:schemeClr val="lt1"/>
          </a:fillRef>
          <a:effectRef idx="0">
            <a:schemeClr val="dk1"/>
          </a:effectRef>
          <a:fontRef idx="minor">
            <a:schemeClr val="dk1"/>
          </a:fontRef>
        </p:style>
        <p:txBody>
          <a:bodyPr rtlCol="0" anchor="t"/>
          <a:lstStyle/>
          <a:p>
            <a:pPr algn="ctr" defTabSz="1219170">
              <a:buClr>
                <a:srgbClr val="000000"/>
              </a:buClr>
            </a:pPr>
            <a:endParaRPr lang="en-US" sz="3733" b="1" kern="0" dirty="0">
              <a:solidFill>
                <a:srgbClr val="191919"/>
              </a:solidFill>
              <a:latin typeface="Times New Roman" panose="02020603050405020304" pitchFamily="18" charset="0"/>
              <a:cs typeface="Times New Roman" panose="02020603050405020304" pitchFamily="18" charset="0"/>
              <a:sym typeface="Arial"/>
            </a:endParaRPr>
          </a:p>
        </p:txBody>
      </p:sp>
      <p:sp>
        <p:nvSpPr>
          <p:cNvPr id="7" name="Rectangle 6">
            <a:extLst>
              <a:ext uri="{FF2B5EF4-FFF2-40B4-BE49-F238E27FC236}">
                <a16:creationId xmlns:a16="http://schemas.microsoft.com/office/drawing/2014/main" id="{44A9327B-DC3D-473E-9E5B-D3F722842B5A}"/>
              </a:ext>
            </a:extLst>
          </p:cNvPr>
          <p:cNvSpPr/>
          <p:nvPr/>
        </p:nvSpPr>
        <p:spPr>
          <a:xfrm>
            <a:off x="477078" y="525310"/>
            <a:ext cx="10514772" cy="1969770"/>
          </a:xfrm>
          <a:prstGeom prst="rect">
            <a:avLst/>
          </a:prstGeom>
          <a:noFill/>
        </p:spPr>
        <p:txBody>
          <a:bodyPr wrap="square" lIns="121920" tIns="60960" rIns="121920" bIns="60960">
            <a:spAutoFit/>
          </a:bodyPr>
          <a:lstStyle/>
          <a:p>
            <a:pPr algn="ctr" defTabSz="1219170">
              <a:buClr>
                <a:srgbClr val="000000"/>
              </a:buClr>
            </a:pPr>
            <a:r>
              <a:rPr lang="vi-VN" sz="4000" b="1" kern="0" dirty="0">
                <a:ln w="10160">
                  <a:solidFill>
                    <a:srgbClr val="7DE3D6"/>
                  </a:solidFill>
                  <a:prstDash val="solid"/>
                </a:ln>
                <a:solidFill>
                  <a:srgbClr val="0168B5"/>
                </a:solidFill>
                <a:effectLst>
                  <a:outerShdw blurRad="38100" dist="22860" dir="5400000" algn="tl" rotWithShape="0">
                    <a:srgbClr val="000000">
                      <a:alpha val="30000"/>
                    </a:srgbClr>
                  </a:outerShdw>
                </a:effectLst>
                <a:latin typeface="Arial"/>
                <a:cs typeface="Arial"/>
                <a:sym typeface="Arial"/>
              </a:rPr>
              <a:t>Câu 2: Đây là cổng lớn nhất trong 4 cổng chính của Kinh thành Huế chỉ dành cho vua đi hoặc tiếp các sứ thần.</a:t>
            </a:r>
            <a:endParaRPr lang="en-US" sz="4000" b="1" kern="0" dirty="0">
              <a:ln w="10160">
                <a:solidFill>
                  <a:srgbClr val="7DE3D6"/>
                </a:solidFill>
                <a:prstDash val="solid"/>
              </a:ln>
              <a:solidFill>
                <a:srgbClr val="0168B5"/>
              </a:solidFill>
              <a:effectLst>
                <a:outerShdw blurRad="38100" dist="22860" dir="5400000" algn="tl" rotWithShape="0">
                  <a:srgbClr val="000000">
                    <a:alpha val="30000"/>
                  </a:srgbClr>
                </a:outerShdw>
              </a:effectLst>
              <a:latin typeface="Arial"/>
              <a:cs typeface="Arial"/>
              <a:sym typeface="Arial"/>
            </a:endParaRPr>
          </a:p>
        </p:txBody>
      </p:sp>
      <p:pic>
        <p:nvPicPr>
          <p:cNvPr id="8" name="Picture 7">
            <a:extLst>
              <a:ext uri="{FF2B5EF4-FFF2-40B4-BE49-F238E27FC236}">
                <a16:creationId xmlns:a16="http://schemas.microsoft.com/office/drawing/2014/main" id="{8DB50E6C-6353-408F-98F3-2ABB818A3C7A}"/>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616695" y="5413039"/>
            <a:ext cx="4413331" cy="1135421"/>
          </a:xfrm>
          <a:prstGeom prst="rect">
            <a:avLst/>
          </a:prstGeom>
        </p:spPr>
      </p:pic>
      <p:pic>
        <p:nvPicPr>
          <p:cNvPr id="9" name="Picture 8">
            <a:extLst>
              <a:ext uri="{FF2B5EF4-FFF2-40B4-BE49-F238E27FC236}">
                <a16:creationId xmlns:a16="http://schemas.microsoft.com/office/drawing/2014/main" id="{D986088C-ECB0-4732-B943-9C6F750B4CF5}"/>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2924507" y="3766112"/>
            <a:ext cx="4408395" cy="1135421"/>
          </a:xfrm>
          <a:prstGeom prst="rect">
            <a:avLst/>
          </a:prstGeom>
        </p:spPr>
      </p:pic>
      <p:pic>
        <p:nvPicPr>
          <p:cNvPr id="10" name="Picture 9">
            <a:extLst>
              <a:ext uri="{FF2B5EF4-FFF2-40B4-BE49-F238E27FC236}">
                <a16:creationId xmlns:a16="http://schemas.microsoft.com/office/drawing/2014/main" id="{45E11E3C-A1AC-44FB-A8A5-06602AC4F983}"/>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7608085" y="3773895"/>
            <a:ext cx="4408395" cy="1140357"/>
          </a:xfrm>
          <a:prstGeom prst="rect">
            <a:avLst/>
          </a:prstGeom>
        </p:spPr>
      </p:pic>
      <p:pic>
        <p:nvPicPr>
          <p:cNvPr id="11" name="Picture 10">
            <a:extLst>
              <a:ext uri="{FF2B5EF4-FFF2-40B4-BE49-F238E27FC236}">
                <a16:creationId xmlns:a16="http://schemas.microsoft.com/office/drawing/2014/main" id="{0A7A9B7E-9530-410E-B4C1-5835153EE3BC}"/>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2925309" y="5439699"/>
            <a:ext cx="4413331" cy="1135421"/>
          </a:xfrm>
          <a:prstGeom prst="rect">
            <a:avLst/>
          </a:prstGeom>
        </p:spPr>
      </p:pic>
      <p:pic>
        <p:nvPicPr>
          <p:cNvPr id="12" name="AmthanhThua">
            <a:hlinkClick r:id="" action="ppaction://media"/>
            <a:extLst>
              <a:ext uri="{FF2B5EF4-FFF2-40B4-BE49-F238E27FC236}">
                <a16:creationId xmlns:a16="http://schemas.microsoft.com/office/drawing/2014/main" id="{89F914EB-3566-40AC-A2DB-DC766284D9F5}"/>
              </a:ext>
            </a:extLst>
          </p:cNvPr>
          <p:cNvPicPr>
            <a:picLocks noChangeAspect="1"/>
          </p:cNvPicPr>
          <p:nvPr>
            <a:audioFile r:link="rId2"/>
            <p:extLst>
              <p:ext uri="{DAA4B4D4-6D71-4841-9C94-3DE7FCFB9230}">
                <p14:media xmlns:p14="http://schemas.microsoft.com/office/powerpoint/2010/main" r:embed="rId1"/>
              </p:ext>
            </p:extLst>
          </p:nvPr>
        </p:nvPicPr>
        <p:blipFill>
          <a:blip r:embed="rId11"/>
          <a:stretch>
            <a:fillRect/>
          </a:stretch>
        </p:blipFill>
        <p:spPr>
          <a:xfrm>
            <a:off x="-1767908" y="4460032"/>
            <a:ext cx="649817" cy="649817"/>
          </a:xfrm>
          <a:prstGeom prst="rect">
            <a:avLst/>
          </a:prstGeom>
        </p:spPr>
      </p:pic>
      <p:sp>
        <p:nvSpPr>
          <p:cNvPr id="13" name="TextBox 12">
            <a:extLst>
              <a:ext uri="{FF2B5EF4-FFF2-40B4-BE49-F238E27FC236}">
                <a16:creationId xmlns:a16="http://schemas.microsoft.com/office/drawing/2014/main" id="{86B102AD-5D31-4108-A283-ED6254B37038}"/>
              </a:ext>
            </a:extLst>
          </p:cNvPr>
          <p:cNvSpPr txBox="1"/>
          <p:nvPr/>
        </p:nvSpPr>
        <p:spPr>
          <a:xfrm>
            <a:off x="-2341315" y="1298798"/>
            <a:ext cx="1842171" cy="666977"/>
          </a:xfrm>
          <a:prstGeom prst="rect">
            <a:avLst/>
          </a:prstGeom>
          <a:noFill/>
        </p:spPr>
        <p:txBody>
          <a:bodyPr wrap="none" rtlCol="0">
            <a:spAutoFit/>
          </a:bodyPr>
          <a:lstStyle/>
          <a:p>
            <a:pPr algn="ctr" defTabSz="1219170">
              <a:buClr>
                <a:srgbClr val="000000"/>
              </a:buClr>
            </a:pPr>
            <a:r>
              <a:rPr lang="en-US" sz="1867" b="1" kern="0" dirty="0" err="1">
                <a:solidFill>
                  <a:srgbClr val="000000"/>
                </a:solidFill>
                <a:latin typeface="Arial"/>
                <a:cs typeface="Arial"/>
                <a:sym typeface="Arial"/>
              </a:rPr>
              <a:t>Âm</a:t>
            </a:r>
            <a:r>
              <a:rPr lang="en-US" sz="1867" b="1" kern="0" dirty="0">
                <a:solidFill>
                  <a:srgbClr val="000000"/>
                </a:solidFill>
                <a:latin typeface="Arial"/>
                <a:cs typeface="Arial"/>
                <a:sym typeface="Arial"/>
              </a:rPr>
              <a:t> </a:t>
            </a:r>
            <a:r>
              <a:rPr lang="en-US" sz="1867" b="1" kern="0" dirty="0" err="1">
                <a:solidFill>
                  <a:srgbClr val="000000"/>
                </a:solidFill>
                <a:latin typeface="Arial"/>
                <a:cs typeface="Arial"/>
                <a:sym typeface="Arial"/>
              </a:rPr>
              <a:t>thanh</a:t>
            </a:r>
            <a:r>
              <a:rPr lang="en-US" sz="1867" b="1" kern="0" dirty="0">
                <a:solidFill>
                  <a:srgbClr val="000000"/>
                </a:solidFill>
                <a:latin typeface="Arial"/>
                <a:cs typeface="Arial"/>
                <a:sym typeface="Arial"/>
              </a:rPr>
              <a:t> </a:t>
            </a:r>
          </a:p>
          <a:p>
            <a:pPr algn="ctr" defTabSz="1219170">
              <a:buClr>
                <a:srgbClr val="000000"/>
              </a:buClr>
            </a:pPr>
            <a:r>
              <a:rPr lang="en-US" sz="1867" b="1" kern="0" dirty="0" err="1">
                <a:solidFill>
                  <a:srgbClr val="000000"/>
                </a:solidFill>
                <a:latin typeface="Arial"/>
                <a:cs typeface="Arial"/>
                <a:sym typeface="Arial"/>
              </a:rPr>
              <a:t>khi</a:t>
            </a:r>
            <a:r>
              <a:rPr lang="en-US" sz="1867" b="1" kern="0" dirty="0">
                <a:solidFill>
                  <a:srgbClr val="000000"/>
                </a:solidFill>
                <a:latin typeface="Arial"/>
                <a:cs typeface="Arial"/>
                <a:sym typeface="Arial"/>
              </a:rPr>
              <a:t> </a:t>
            </a:r>
            <a:r>
              <a:rPr lang="en-US" sz="1867" b="1" kern="0" dirty="0" err="1">
                <a:solidFill>
                  <a:srgbClr val="000000"/>
                </a:solidFill>
                <a:latin typeface="Arial"/>
                <a:cs typeface="Arial"/>
                <a:sym typeface="Arial"/>
              </a:rPr>
              <a:t>chọn</a:t>
            </a:r>
            <a:r>
              <a:rPr lang="en-US" sz="1867" b="1" kern="0" dirty="0">
                <a:solidFill>
                  <a:srgbClr val="000000"/>
                </a:solidFill>
                <a:latin typeface="Arial"/>
                <a:cs typeface="Arial"/>
                <a:sym typeface="Arial"/>
              </a:rPr>
              <a:t> </a:t>
            </a:r>
            <a:r>
              <a:rPr lang="en-US" sz="1867" b="1" kern="0" dirty="0" err="1">
                <a:solidFill>
                  <a:srgbClr val="000000"/>
                </a:solidFill>
                <a:latin typeface="Arial"/>
                <a:cs typeface="Arial"/>
                <a:sym typeface="Arial"/>
              </a:rPr>
              <a:t>Đúng</a:t>
            </a:r>
            <a:endParaRPr lang="en-US" sz="1867" b="1" kern="0" dirty="0">
              <a:solidFill>
                <a:srgbClr val="000000"/>
              </a:solidFill>
              <a:latin typeface="Arial"/>
              <a:cs typeface="Arial"/>
              <a:sym typeface="Arial"/>
            </a:endParaRPr>
          </a:p>
        </p:txBody>
      </p:sp>
      <p:sp>
        <p:nvSpPr>
          <p:cNvPr id="14" name="TextBox 13">
            <a:extLst>
              <a:ext uri="{FF2B5EF4-FFF2-40B4-BE49-F238E27FC236}">
                <a16:creationId xmlns:a16="http://schemas.microsoft.com/office/drawing/2014/main" id="{D5A0D6BF-9DAF-46D9-82E5-0286A893D188}"/>
              </a:ext>
            </a:extLst>
          </p:cNvPr>
          <p:cNvSpPr txBox="1"/>
          <p:nvPr/>
        </p:nvSpPr>
        <p:spPr>
          <a:xfrm>
            <a:off x="-2212615" y="3416243"/>
            <a:ext cx="1590499" cy="666977"/>
          </a:xfrm>
          <a:prstGeom prst="rect">
            <a:avLst/>
          </a:prstGeom>
          <a:noFill/>
        </p:spPr>
        <p:txBody>
          <a:bodyPr wrap="none" rtlCol="0">
            <a:spAutoFit/>
          </a:bodyPr>
          <a:lstStyle/>
          <a:p>
            <a:pPr algn="ctr" defTabSz="1219170">
              <a:buClr>
                <a:srgbClr val="000000"/>
              </a:buClr>
            </a:pPr>
            <a:r>
              <a:rPr lang="en-US" sz="1867" b="1" kern="0" dirty="0" err="1">
                <a:solidFill>
                  <a:srgbClr val="000000"/>
                </a:solidFill>
                <a:latin typeface="Arial"/>
                <a:cs typeface="Arial"/>
                <a:sym typeface="Arial"/>
              </a:rPr>
              <a:t>Âm</a:t>
            </a:r>
            <a:r>
              <a:rPr lang="en-US" sz="1867" b="1" kern="0" dirty="0">
                <a:solidFill>
                  <a:srgbClr val="000000"/>
                </a:solidFill>
                <a:latin typeface="Arial"/>
                <a:cs typeface="Arial"/>
                <a:sym typeface="Arial"/>
              </a:rPr>
              <a:t> </a:t>
            </a:r>
            <a:r>
              <a:rPr lang="en-US" sz="1867" b="1" kern="0" dirty="0" err="1">
                <a:solidFill>
                  <a:srgbClr val="000000"/>
                </a:solidFill>
                <a:latin typeface="Arial"/>
                <a:cs typeface="Arial"/>
                <a:sym typeface="Arial"/>
              </a:rPr>
              <a:t>thanh</a:t>
            </a:r>
            <a:r>
              <a:rPr lang="en-US" sz="1867" b="1" kern="0" dirty="0">
                <a:solidFill>
                  <a:srgbClr val="000000"/>
                </a:solidFill>
                <a:latin typeface="Arial"/>
                <a:cs typeface="Arial"/>
                <a:sym typeface="Arial"/>
              </a:rPr>
              <a:t> </a:t>
            </a:r>
          </a:p>
          <a:p>
            <a:pPr algn="ctr" defTabSz="1219170">
              <a:buClr>
                <a:srgbClr val="000000"/>
              </a:buClr>
            </a:pPr>
            <a:r>
              <a:rPr lang="en-US" sz="1867" b="1" kern="0" dirty="0" err="1">
                <a:solidFill>
                  <a:srgbClr val="000000"/>
                </a:solidFill>
                <a:latin typeface="Arial"/>
                <a:cs typeface="Arial"/>
                <a:sym typeface="Arial"/>
              </a:rPr>
              <a:t>khi</a:t>
            </a:r>
            <a:r>
              <a:rPr lang="en-US" sz="1867" b="1" kern="0" dirty="0">
                <a:solidFill>
                  <a:srgbClr val="000000"/>
                </a:solidFill>
                <a:latin typeface="Arial"/>
                <a:cs typeface="Arial"/>
                <a:sym typeface="Arial"/>
              </a:rPr>
              <a:t> </a:t>
            </a:r>
            <a:r>
              <a:rPr lang="en-US" sz="1867" b="1" kern="0" dirty="0" err="1">
                <a:solidFill>
                  <a:srgbClr val="000000"/>
                </a:solidFill>
                <a:latin typeface="Arial"/>
                <a:cs typeface="Arial"/>
                <a:sym typeface="Arial"/>
              </a:rPr>
              <a:t>chọn</a:t>
            </a:r>
            <a:r>
              <a:rPr lang="en-US" sz="1867" b="1" kern="0" dirty="0">
                <a:solidFill>
                  <a:srgbClr val="000000"/>
                </a:solidFill>
                <a:latin typeface="Arial"/>
                <a:cs typeface="Arial"/>
                <a:sym typeface="Arial"/>
              </a:rPr>
              <a:t> Sai</a:t>
            </a:r>
          </a:p>
        </p:txBody>
      </p:sp>
      <p:pic>
        <p:nvPicPr>
          <p:cNvPr id="15" name="59c3c5f047238">
            <a:hlinkClick r:id="" action="ppaction://media"/>
            <a:extLst>
              <a:ext uri="{FF2B5EF4-FFF2-40B4-BE49-F238E27FC236}">
                <a16:creationId xmlns:a16="http://schemas.microsoft.com/office/drawing/2014/main" id="{E42640CA-098D-4F7C-81C2-25E942CA1F7E}"/>
              </a:ext>
            </a:extLst>
          </p:cNvPr>
          <p:cNvPicPr>
            <a:picLocks noChangeAspect="1"/>
          </p:cNvPicPr>
          <p:nvPr>
            <a:audioFile r:link="rId4"/>
            <p:extLst>
              <p:ext uri="{DAA4B4D4-6D71-4841-9C94-3DE7FCFB9230}">
                <p14:media xmlns:p14="http://schemas.microsoft.com/office/powerpoint/2010/main" r:embed="rId3"/>
              </p:ext>
            </p:extLst>
          </p:nvPr>
        </p:nvPicPr>
        <p:blipFill>
          <a:blip r:embed="rId11"/>
          <a:stretch>
            <a:fillRect/>
          </a:stretch>
        </p:blipFill>
        <p:spPr>
          <a:xfrm>
            <a:off x="-1767908" y="381001"/>
            <a:ext cx="649817" cy="649817"/>
          </a:xfrm>
          <a:prstGeom prst="rect">
            <a:avLst/>
          </a:prstGeom>
        </p:spPr>
      </p:pic>
      <p:sp>
        <p:nvSpPr>
          <p:cNvPr id="16" name="Rectangle 15">
            <a:extLst>
              <a:ext uri="{FF2B5EF4-FFF2-40B4-BE49-F238E27FC236}">
                <a16:creationId xmlns:a16="http://schemas.microsoft.com/office/drawing/2014/main" id="{E63B03B3-4406-4423-A000-AFDE5AB6F928}"/>
              </a:ext>
            </a:extLst>
          </p:cNvPr>
          <p:cNvSpPr/>
          <p:nvPr/>
        </p:nvSpPr>
        <p:spPr>
          <a:xfrm>
            <a:off x="3653249" y="3890146"/>
            <a:ext cx="3459735" cy="615553"/>
          </a:xfrm>
          <a:prstGeom prst="rect">
            <a:avLst/>
          </a:prstGeom>
          <a:noFill/>
        </p:spPr>
        <p:txBody>
          <a:bodyPr wrap="square" lIns="121920" tIns="60960" rIns="121920" bIns="60960">
            <a:spAutoFit/>
          </a:bodyPr>
          <a:lstStyle/>
          <a:p>
            <a:pPr algn="ctr" defTabSz="1219170">
              <a:buClr>
                <a:srgbClr val="000000"/>
              </a:buClr>
            </a:pPr>
            <a:r>
              <a:rPr lang="en-US" sz="3200" kern="0" dirty="0" err="1">
                <a:ln w="0"/>
                <a:solidFill>
                  <a:srgbClr val="000000"/>
                </a:solidFill>
                <a:effectLst>
                  <a:outerShdw blurRad="38100" dist="19050" dir="2700000" algn="tl" rotWithShape="0">
                    <a:srgbClr val="191919">
                      <a:alpha val="40000"/>
                    </a:srgbClr>
                  </a:outerShdw>
                </a:effectLst>
                <a:latin typeface="Arial"/>
                <a:cs typeface="Arial"/>
                <a:sym typeface="Arial"/>
              </a:rPr>
              <a:t>Cổng</a:t>
            </a:r>
            <a:r>
              <a:rPr lang="en-US" sz="3200" kern="0" dirty="0">
                <a:ln w="0"/>
                <a:solidFill>
                  <a:srgbClr val="000000"/>
                </a:solidFill>
                <a:effectLst>
                  <a:outerShdw blurRad="38100" dist="19050" dir="2700000" algn="tl" rotWithShape="0">
                    <a:srgbClr val="191919">
                      <a:alpha val="40000"/>
                    </a:srgbClr>
                  </a:outerShdw>
                </a:effectLst>
                <a:latin typeface="Arial"/>
                <a:cs typeface="Arial"/>
                <a:sym typeface="Arial"/>
              </a:rPr>
              <a:t> </a:t>
            </a:r>
            <a:r>
              <a:rPr lang="en-US" sz="3200" kern="0" dirty="0" err="1">
                <a:ln w="0"/>
                <a:solidFill>
                  <a:srgbClr val="000000"/>
                </a:solidFill>
                <a:effectLst>
                  <a:outerShdw blurRad="38100" dist="19050" dir="2700000" algn="tl" rotWithShape="0">
                    <a:srgbClr val="191919">
                      <a:alpha val="40000"/>
                    </a:srgbClr>
                  </a:outerShdw>
                </a:effectLst>
                <a:latin typeface="Arial"/>
                <a:cs typeface="Arial"/>
                <a:sym typeface="Arial"/>
              </a:rPr>
              <a:t>Tây</a:t>
            </a:r>
            <a:endParaRPr lang="en-US" sz="3200" kern="0" dirty="0">
              <a:ln w="0"/>
              <a:solidFill>
                <a:srgbClr val="000000"/>
              </a:solidFill>
              <a:effectLst>
                <a:outerShdw blurRad="38100" dist="19050" dir="2700000" algn="tl" rotWithShape="0">
                  <a:srgbClr val="191919">
                    <a:alpha val="40000"/>
                  </a:srgbClr>
                </a:outerShdw>
              </a:effectLst>
              <a:latin typeface="Arial"/>
              <a:cs typeface="Arial"/>
              <a:sym typeface="Arial"/>
            </a:endParaRPr>
          </a:p>
        </p:txBody>
      </p:sp>
      <p:sp>
        <p:nvSpPr>
          <p:cNvPr id="17" name="Rectangle 16">
            <a:extLst>
              <a:ext uri="{FF2B5EF4-FFF2-40B4-BE49-F238E27FC236}">
                <a16:creationId xmlns:a16="http://schemas.microsoft.com/office/drawing/2014/main" id="{66CF8930-9FDA-4AB5-9C90-21CD7DF51CFA}"/>
              </a:ext>
            </a:extLst>
          </p:cNvPr>
          <p:cNvSpPr/>
          <p:nvPr/>
        </p:nvSpPr>
        <p:spPr>
          <a:xfrm>
            <a:off x="3645157" y="5609871"/>
            <a:ext cx="3459735" cy="615553"/>
          </a:xfrm>
          <a:prstGeom prst="rect">
            <a:avLst/>
          </a:prstGeom>
          <a:noFill/>
        </p:spPr>
        <p:txBody>
          <a:bodyPr wrap="square" lIns="121920" tIns="60960" rIns="121920" bIns="60960">
            <a:spAutoFit/>
          </a:bodyPr>
          <a:lstStyle/>
          <a:p>
            <a:pPr algn="ctr" defTabSz="1219170">
              <a:buClr>
                <a:srgbClr val="000000"/>
              </a:buClr>
            </a:pPr>
            <a:r>
              <a:rPr lang="en-US" sz="3200" kern="0" dirty="0" err="1">
                <a:ln w="0"/>
                <a:solidFill>
                  <a:srgbClr val="000000"/>
                </a:solidFill>
                <a:effectLst>
                  <a:outerShdw blurRad="38100" dist="19050" dir="2700000" algn="tl" rotWithShape="0">
                    <a:srgbClr val="191919">
                      <a:alpha val="40000"/>
                    </a:srgbClr>
                  </a:outerShdw>
                </a:effectLst>
                <a:cs typeface="Arial"/>
                <a:sym typeface="Arial"/>
              </a:rPr>
              <a:t>Cổng</a:t>
            </a:r>
            <a:r>
              <a:rPr lang="en-US" sz="3200" kern="0" dirty="0">
                <a:ln w="0"/>
                <a:solidFill>
                  <a:srgbClr val="000000"/>
                </a:solidFill>
                <a:effectLst>
                  <a:outerShdw blurRad="38100" dist="19050" dir="2700000" algn="tl" rotWithShape="0">
                    <a:srgbClr val="191919">
                      <a:alpha val="40000"/>
                    </a:srgbClr>
                  </a:outerShdw>
                </a:effectLst>
                <a:cs typeface="Arial"/>
                <a:sym typeface="Arial"/>
              </a:rPr>
              <a:t> </a:t>
            </a:r>
            <a:r>
              <a:rPr lang="en-US" sz="3200" kern="0" dirty="0" err="1">
                <a:ln w="0"/>
                <a:solidFill>
                  <a:srgbClr val="000000"/>
                </a:solidFill>
                <a:effectLst>
                  <a:outerShdw blurRad="38100" dist="19050" dir="2700000" algn="tl" rotWithShape="0">
                    <a:srgbClr val="191919">
                      <a:alpha val="40000"/>
                    </a:srgbClr>
                  </a:outerShdw>
                </a:effectLst>
                <a:cs typeface="Arial"/>
                <a:sym typeface="Arial"/>
              </a:rPr>
              <a:t>Đông</a:t>
            </a:r>
            <a:endParaRPr lang="en-US" sz="3200" kern="0" dirty="0">
              <a:ln w="0"/>
              <a:solidFill>
                <a:srgbClr val="000000"/>
              </a:solidFill>
              <a:effectLst>
                <a:outerShdw blurRad="38100" dist="19050" dir="2700000" algn="tl" rotWithShape="0">
                  <a:srgbClr val="191919">
                    <a:alpha val="40000"/>
                  </a:srgbClr>
                </a:outerShdw>
              </a:effectLst>
              <a:cs typeface="Arial"/>
              <a:sym typeface="Arial"/>
            </a:endParaRPr>
          </a:p>
        </p:txBody>
      </p:sp>
      <p:sp>
        <p:nvSpPr>
          <p:cNvPr id="18" name="Rectangle 17">
            <a:extLst>
              <a:ext uri="{FF2B5EF4-FFF2-40B4-BE49-F238E27FC236}">
                <a16:creationId xmlns:a16="http://schemas.microsoft.com/office/drawing/2014/main" id="{CDD3D1D8-C9A4-425D-91BE-FADF3E2F4093}"/>
              </a:ext>
            </a:extLst>
          </p:cNvPr>
          <p:cNvSpPr/>
          <p:nvPr/>
        </p:nvSpPr>
        <p:spPr>
          <a:xfrm>
            <a:off x="8318054" y="3908417"/>
            <a:ext cx="3042815" cy="615553"/>
          </a:xfrm>
          <a:prstGeom prst="rect">
            <a:avLst/>
          </a:prstGeom>
          <a:noFill/>
        </p:spPr>
        <p:txBody>
          <a:bodyPr wrap="square" lIns="121920" tIns="60960" rIns="121920" bIns="60960">
            <a:spAutoFit/>
          </a:bodyPr>
          <a:lstStyle/>
          <a:p>
            <a:pPr algn="ctr" defTabSz="1219170">
              <a:buClr>
                <a:srgbClr val="000000"/>
              </a:buClr>
            </a:pPr>
            <a:r>
              <a:rPr lang="en-US" sz="3200" kern="0" dirty="0" err="1">
                <a:ln w="0"/>
                <a:solidFill>
                  <a:srgbClr val="000000"/>
                </a:solidFill>
                <a:effectLst>
                  <a:outerShdw blurRad="38100" dist="19050" dir="2700000" algn="tl" rotWithShape="0">
                    <a:srgbClr val="191919">
                      <a:alpha val="40000"/>
                    </a:srgbClr>
                  </a:outerShdw>
                </a:effectLst>
                <a:latin typeface="Arial"/>
                <a:cs typeface="Arial"/>
                <a:sym typeface="Arial"/>
              </a:rPr>
              <a:t>Cổng</a:t>
            </a:r>
            <a:r>
              <a:rPr lang="en-US" sz="3200" kern="0" dirty="0">
                <a:ln w="0"/>
                <a:solidFill>
                  <a:srgbClr val="000000"/>
                </a:solidFill>
                <a:effectLst>
                  <a:outerShdw blurRad="38100" dist="19050" dir="2700000" algn="tl" rotWithShape="0">
                    <a:srgbClr val="191919">
                      <a:alpha val="40000"/>
                    </a:srgbClr>
                  </a:outerShdw>
                </a:effectLst>
                <a:latin typeface="Arial"/>
                <a:cs typeface="Arial"/>
                <a:sym typeface="Arial"/>
              </a:rPr>
              <a:t> </a:t>
            </a:r>
            <a:r>
              <a:rPr lang="en-US" sz="3200" kern="0" dirty="0" err="1">
                <a:ln w="0"/>
                <a:solidFill>
                  <a:srgbClr val="000000"/>
                </a:solidFill>
                <a:effectLst>
                  <a:outerShdw blurRad="38100" dist="19050" dir="2700000" algn="tl" rotWithShape="0">
                    <a:srgbClr val="191919">
                      <a:alpha val="40000"/>
                    </a:srgbClr>
                  </a:outerShdw>
                </a:effectLst>
                <a:latin typeface="Arial"/>
                <a:cs typeface="Arial"/>
                <a:sym typeface="Arial"/>
              </a:rPr>
              <a:t>Ngọ</a:t>
            </a:r>
            <a:r>
              <a:rPr lang="en-US" sz="3200" kern="0" dirty="0">
                <a:ln w="0"/>
                <a:solidFill>
                  <a:srgbClr val="000000"/>
                </a:solidFill>
                <a:effectLst>
                  <a:outerShdw blurRad="38100" dist="19050" dir="2700000" algn="tl" rotWithShape="0">
                    <a:srgbClr val="191919">
                      <a:alpha val="40000"/>
                    </a:srgbClr>
                  </a:outerShdw>
                </a:effectLst>
                <a:latin typeface="Arial"/>
                <a:cs typeface="Arial"/>
                <a:sym typeface="Arial"/>
              </a:rPr>
              <a:t> </a:t>
            </a:r>
            <a:r>
              <a:rPr lang="en-US" sz="3200" kern="0" dirty="0" err="1">
                <a:ln w="0"/>
                <a:solidFill>
                  <a:srgbClr val="000000"/>
                </a:solidFill>
                <a:effectLst>
                  <a:outerShdw blurRad="38100" dist="19050" dir="2700000" algn="tl" rotWithShape="0">
                    <a:srgbClr val="191919">
                      <a:alpha val="40000"/>
                    </a:srgbClr>
                  </a:outerShdw>
                </a:effectLst>
                <a:latin typeface="Arial"/>
                <a:cs typeface="Arial"/>
                <a:sym typeface="Arial"/>
              </a:rPr>
              <a:t>Môn</a:t>
            </a:r>
            <a:endParaRPr lang="en-US" sz="3200" kern="0" dirty="0">
              <a:ln w="0"/>
              <a:solidFill>
                <a:srgbClr val="000000"/>
              </a:solidFill>
              <a:effectLst>
                <a:outerShdw blurRad="38100" dist="19050" dir="2700000" algn="tl" rotWithShape="0">
                  <a:srgbClr val="191919">
                    <a:alpha val="40000"/>
                  </a:srgbClr>
                </a:outerShdw>
              </a:effectLst>
              <a:latin typeface="Arial"/>
              <a:cs typeface="Arial"/>
              <a:sym typeface="Arial"/>
            </a:endParaRPr>
          </a:p>
        </p:txBody>
      </p:sp>
      <p:sp>
        <p:nvSpPr>
          <p:cNvPr id="19" name="Rectangle 18">
            <a:extLst>
              <a:ext uri="{FF2B5EF4-FFF2-40B4-BE49-F238E27FC236}">
                <a16:creationId xmlns:a16="http://schemas.microsoft.com/office/drawing/2014/main" id="{1A67CC6D-071F-4DC8-9776-03D0F7D422F1}"/>
              </a:ext>
            </a:extLst>
          </p:cNvPr>
          <p:cNvSpPr/>
          <p:nvPr/>
        </p:nvSpPr>
        <p:spPr>
          <a:xfrm>
            <a:off x="8667997" y="5572425"/>
            <a:ext cx="3253600" cy="615553"/>
          </a:xfrm>
          <a:prstGeom prst="rect">
            <a:avLst/>
          </a:prstGeom>
          <a:noFill/>
        </p:spPr>
        <p:txBody>
          <a:bodyPr wrap="square" lIns="121920" tIns="60960" rIns="121920" bIns="60960">
            <a:spAutoFit/>
          </a:bodyPr>
          <a:lstStyle/>
          <a:p>
            <a:pPr algn="ctr" defTabSz="1219170">
              <a:buClr>
                <a:srgbClr val="000000"/>
              </a:buClr>
            </a:pPr>
            <a:r>
              <a:rPr lang="en-US" sz="3200" kern="0" dirty="0" err="1">
                <a:ln w="0"/>
                <a:solidFill>
                  <a:srgbClr val="000000"/>
                </a:solidFill>
                <a:effectLst>
                  <a:outerShdw blurRad="38100" dist="19050" dir="2700000" algn="tl" rotWithShape="0">
                    <a:srgbClr val="191919">
                      <a:alpha val="40000"/>
                    </a:srgbClr>
                  </a:outerShdw>
                </a:effectLst>
                <a:latin typeface="Arial"/>
                <a:cs typeface="Arial"/>
                <a:sym typeface="Arial"/>
              </a:rPr>
              <a:t>Cổng</a:t>
            </a:r>
            <a:r>
              <a:rPr lang="en-US" sz="3200" kern="0" dirty="0">
                <a:ln w="0"/>
                <a:solidFill>
                  <a:srgbClr val="000000"/>
                </a:solidFill>
                <a:effectLst>
                  <a:outerShdw blurRad="38100" dist="19050" dir="2700000" algn="tl" rotWithShape="0">
                    <a:srgbClr val="191919">
                      <a:alpha val="40000"/>
                    </a:srgbClr>
                  </a:outerShdw>
                </a:effectLst>
                <a:latin typeface="Arial"/>
                <a:cs typeface="Arial"/>
                <a:sym typeface="Arial"/>
              </a:rPr>
              <a:t> </a:t>
            </a:r>
            <a:r>
              <a:rPr lang="en-US" sz="3200" kern="0" dirty="0" err="1">
                <a:ln w="0"/>
                <a:solidFill>
                  <a:srgbClr val="000000"/>
                </a:solidFill>
                <a:effectLst>
                  <a:outerShdw blurRad="38100" dist="19050" dir="2700000" algn="tl" rotWithShape="0">
                    <a:srgbClr val="191919">
                      <a:alpha val="40000"/>
                    </a:srgbClr>
                  </a:outerShdw>
                </a:effectLst>
                <a:latin typeface="Arial"/>
                <a:cs typeface="Arial"/>
                <a:sym typeface="Arial"/>
              </a:rPr>
              <a:t>Thiên</a:t>
            </a:r>
            <a:r>
              <a:rPr lang="en-US" sz="3200" kern="0" dirty="0">
                <a:ln w="0"/>
                <a:solidFill>
                  <a:srgbClr val="000000"/>
                </a:solidFill>
                <a:effectLst>
                  <a:outerShdw blurRad="38100" dist="19050" dir="2700000" algn="tl" rotWithShape="0">
                    <a:srgbClr val="191919">
                      <a:alpha val="40000"/>
                    </a:srgbClr>
                  </a:outerShdw>
                </a:effectLst>
                <a:latin typeface="Arial"/>
                <a:cs typeface="Arial"/>
                <a:sym typeface="Arial"/>
              </a:rPr>
              <a:t> </a:t>
            </a:r>
            <a:r>
              <a:rPr lang="en-US" sz="3200" kern="0" dirty="0" err="1">
                <a:ln w="0"/>
                <a:solidFill>
                  <a:srgbClr val="000000"/>
                </a:solidFill>
                <a:effectLst>
                  <a:outerShdw blurRad="38100" dist="19050" dir="2700000" algn="tl" rotWithShape="0">
                    <a:srgbClr val="191919">
                      <a:alpha val="40000"/>
                    </a:srgbClr>
                  </a:outerShdw>
                </a:effectLst>
                <a:latin typeface="Arial"/>
                <a:cs typeface="Arial"/>
                <a:sym typeface="Arial"/>
              </a:rPr>
              <a:t>Đức</a:t>
            </a:r>
            <a:endParaRPr lang="en-US" sz="3200" kern="0" dirty="0">
              <a:ln w="0"/>
              <a:solidFill>
                <a:srgbClr val="000000"/>
              </a:solidFill>
              <a:effectLst>
                <a:outerShdw blurRad="38100" dist="19050" dir="2700000" algn="tl" rotWithShape="0">
                  <a:srgbClr val="191919">
                    <a:alpha val="40000"/>
                  </a:srgbClr>
                </a:outerShdw>
              </a:effectLst>
              <a:latin typeface="Arial"/>
              <a:cs typeface="Arial"/>
              <a:sym typeface="Arial"/>
            </a:endParaRPr>
          </a:p>
        </p:txBody>
      </p:sp>
      <p:pic>
        <p:nvPicPr>
          <p:cNvPr id="20" name="AmthanhThua">
            <a:hlinkClick r:id="" action="ppaction://media"/>
            <a:extLst>
              <a:ext uri="{FF2B5EF4-FFF2-40B4-BE49-F238E27FC236}">
                <a16:creationId xmlns:a16="http://schemas.microsoft.com/office/drawing/2014/main" id="{827E41B7-44E4-4D3E-81EC-1BADF433CFE8}"/>
              </a:ext>
            </a:extLst>
          </p:cNvPr>
          <p:cNvPicPr>
            <a:picLocks noChangeAspect="1"/>
          </p:cNvPicPr>
          <p:nvPr>
            <a:audioFile r:link="rId2"/>
            <p:extLst>
              <p:ext uri="{DAA4B4D4-6D71-4841-9C94-3DE7FCFB9230}">
                <p14:media xmlns:p14="http://schemas.microsoft.com/office/powerpoint/2010/main" r:embed="rId1"/>
              </p:ext>
            </p:extLst>
          </p:nvPr>
        </p:nvPicPr>
        <p:blipFill>
          <a:blip r:embed="rId11"/>
          <a:stretch>
            <a:fillRect/>
          </a:stretch>
        </p:blipFill>
        <p:spPr>
          <a:xfrm>
            <a:off x="-1777878" y="5291924"/>
            <a:ext cx="649817" cy="649817"/>
          </a:xfrm>
          <a:prstGeom prst="rect">
            <a:avLst/>
          </a:prstGeom>
        </p:spPr>
      </p:pic>
      <p:pic>
        <p:nvPicPr>
          <p:cNvPr id="21" name="AmthanhThua">
            <a:hlinkClick r:id="" action="ppaction://media"/>
            <a:extLst>
              <a:ext uri="{FF2B5EF4-FFF2-40B4-BE49-F238E27FC236}">
                <a16:creationId xmlns:a16="http://schemas.microsoft.com/office/drawing/2014/main" id="{FA07B5E1-FCDE-46F1-8049-74A3C847948E}"/>
              </a:ext>
            </a:extLst>
          </p:cNvPr>
          <p:cNvPicPr>
            <a:picLocks noChangeAspect="1"/>
          </p:cNvPicPr>
          <p:nvPr>
            <a:audioFile r:link="rId2"/>
            <p:extLst>
              <p:ext uri="{DAA4B4D4-6D71-4841-9C94-3DE7FCFB9230}">
                <p14:media xmlns:p14="http://schemas.microsoft.com/office/powerpoint/2010/main" r:embed="rId1"/>
              </p:ext>
            </p:extLst>
          </p:nvPr>
        </p:nvPicPr>
        <p:blipFill>
          <a:blip r:embed="rId11"/>
          <a:stretch>
            <a:fillRect/>
          </a:stretch>
        </p:blipFill>
        <p:spPr>
          <a:xfrm>
            <a:off x="-1758472" y="6123754"/>
            <a:ext cx="649817" cy="649817"/>
          </a:xfrm>
          <a:prstGeom prst="rect">
            <a:avLst/>
          </a:prstGeom>
        </p:spPr>
      </p:pic>
      <p:pic>
        <p:nvPicPr>
          <p:cNvPr id="23" name="Picture 22">
            <a:hlinkClick r:id="rId12" action="ppaction://hlinksldjump"/>
            <a:extLst>
              <a:ext uri="{FF2B5EF4-FFF2-40B4-BE49-F238E27FC236}">
                <a16:creationId xmlns:a16="http://schemas.microsoft.com/office/drawing/2014/main" id="{520E31AD-232B-4622-BBA5-1BB2149E7374}"/>
              </a:ext>
            </a:extLst>
          </p:cNvPr>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flipH="1">
            <a:off x="11307333" y="133042"/>
            <a:ext cx="837185" cy="837185"/>
          </a:xfrm>
          <a:prstGeom prst="rect">
            <a:avLst/>
          </a:prstGeom>
        </p:spPr>
      </p:pic>
      <p:pic>
        <p:nvPicPr>
          <p:cNvPr id="24" name="Picture 23">
            <a:extLst>
              <a:ext uri="{FF2B5EF4-FFF2-40B4-BE49-F238E27FC236}">
                <a16:creationId xmlns:a16="http://schemas.microsoft.com/office/drawing/2014/main" id="{6F2F8227-31C6-409E-B1CD-3428E81CFAA8}"/>
              </a:ext>
            </a:extLst>
          </p:cNvPr>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10916567" y="3902864"/>
            <a:ext cx="1184836" cy="846936"/>
          </a:xfrm>
          <a:prstGeom prst="rect">
            <a:avLst/>
          </a:prstGeom>
        </p:spPr>
      </p:pic>
      <p:grpSp>
        <p:nvGrpSpPr>
          <p:cNvPr id="25" name="Google Shape;1827;p54">
            <a:extLst>
              <a:ext uri="{FF2B5EF4-FFF2-40B4-BE49-F238E27FC236}">
                <a16:creationId xmlns:a16="http://schemas.microsoft.com/office/drawing/2014/main" id="{E7A8A9E0-9602-4499-B3FD-8B30A3896963}"/>
              </a:ext>
            </a:extLst>
          </p:cNvPr>
          <p:cNvGrpSpPr/>
          <p:nvPr/>
        </p:nvGrpSpPr>
        <p:grpSpPr>
          <a:xfrm>
            <a:off x="148165" y="3537701"/>
            <a:ext cx="2557545" cy="3320300"/>
            <a:chOff x="-221649" y="1584725"/>
            <a:chExt cx="1007990" cy="1308610"/>
          </a:xfrm>
        </p:grpSpPr>
        <p:sp>
          <p:nvSpPr>
            <p:cNvPr id="26" name="Google Shape;1828;p54">
              <a:extLst>
                <a:ext uri="{FF2B5EF4-FFF2-40B4-BE49-F238E27FC236}">
                  <a16:creationId xmlns:a16="http://schemas.microsoft.com/office/drawing/2014/main" id="{D63AD907-1F60-492E-B2AB-BDF7AA3E7804}"/>
                </a:ext>
              </a:extLst>
            </p:cNvPr>
            <p:cNvSpPr/>
            <p:nvPr/>
          </p:nvSpPr>
          <p:spPr>
            <a:xfrm>
              <a:off x="-208050" y="1584725"/>
              <a:ext cx="861775" cy="975809"/>
            </a:xfrm>
            <a:custGeom>
              <a:avLst/>
              <a:gdLst/>
              <a:ahLst/>
              <a:cxnLst/>
              <a:rect l="l" t="t" r="r" b="b"/>
              <a:pathLst>
                <a:path w="36312" h="41117" extrusionOk="0">
                  <a:moveTo>
                    <a:pt x="14201" y="1"/>
                  </a:moveTo>
                  <a:cubicBezTo>
                    <a:pt x="8381" y="1"/>
                    <a:pt x="0" y="4529"/>
                    <a:pt x="1620" y="31461"/>
                  </a:cubicBezTo>
                  <a:lnTo>
                    <a:pt x="1051" y="41117"/>
                  </a:lnTo>
                  <a:lnTo>
                    <a:pt x="1051" y="41117"/>
                  </a:lnTo>
                  <a:lnTo>
                    <a:pt x="36312" y="39245"/>
                  </a:lnTo>
                  <a:cubicBezTo>
                    <a:pt x="36312" y="39245"/>
                    <a:pt x="34482" y="470"/>
                    <a:pt x="22359" y="470"/>
                  </a:cubicBezTo>
                  <a:cubicBezTo>
                    <a:pt x="21446" y="470"/>
                    <a:pt x="20474" y="690"/>
                    <a:pt x="19441" y="1163"/>
                  </a:cubicBezTo>
                  <a:cubicBezTo>
                    <a:pt x="19441" y="1163"/>
                    <a:pt x="17149" y="1"/>
                    <a:pt x="14201" y="1"/>
                  </a:cubicBezTo>
                  <a:close/>
                </a:path>
              </a:pathLst>
            </a:custGeom>
            <a:solidFill>
              <a:schemeClr val="dk2"/>
            </a:solidFill>
            <a:ln w="5425" cap="flat" cmpd="sng">
              <a:solidFill>
                <a:schemeClr val="dk2"/>
              </a:solidFill>
              <a:prstDash val="solid"/>
              <a:miter lim="27123"/>
              <a:headEnd type="none" w="sm" len="sm"/>
              <a:tailEnd type="none" w="sm" len="sm"/>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27" name="Google Shape;1829;p54">
              <a:extLst>
                <a:ext uri="{FF2B5EF4-FFF2-40B4-BE49-F238E27FC236}">
                  <a16:creationId xmlns:a16="http://schemas.microsoft.com/office/drawing/2014/main" id="{A33A06A2-C229-4FF0-8CDF-DA3D03EF3D5F}"/>
                </a:ext>
              </a:extLst>
            </p:cNvPr>
            <p:cNvSpPr/>
            <p:nvPr/>
          </p:nvSpPr>
          <p:spPr>
            <a:xfrm>
              <a:off x="-221649" y="1811228"/>
              <a:ext cx="1007990" cy="1082107"/>
            </a:xfrm>
            <a:custGeom>
              <a:avLst/>
              <a:gdLst/>
              <a:ahLst/>
              <a:cxnLst/>
              <a:rect l="l" t="t" r="r" b="b"/>
              <a:pathLst>
                <a:path w="42473" h="45596" extrusionOk="0">
                  <a:moveTo>
                    <a:pt x="38665" y="0"/>
                  </a:moveTo>
                  <a:cubicBezTo>
                    <a:pt x="37936" y="0"/>
                    <a:pt x="37237" y="2876"/>
                    <a:pt x="37237" y="2876"/>
                  </a:cubicBezTo>
                  <a:cubicBezTo>
                    <a:pt x="37237" y="2876"/>
                    <a:pt x="36737" y="1598"/>
                    <a:pt x="36212" y="1598"/>
                  </a:cubicBezTo>
                  <a:cubicBezTo>
                    <a:pt x="36101" y="1598"/>
                    <a:pt x="35990" y="1654"/>
                    <a:pt x="35881" y="1791"/>
                  </a:cubicBezTo>
                  <a:cubicBezTo>
                    <a:pt x="35366" y="2496"/>
                    <a:pt x="35746" y="4693"/>
                    <a:pt x="35664" y="6158"/>
                  </a:cubicBezTo>
                  <a:cubicBezTo>
                    <a:pt x="35447" y="7731"/>
                    <a:pt x="34010" y="16194"/>
                    <a:pt x="26930" y="20127"/>
                  </a:cubicBezTo>
                  <a:cubicBezTo>
                    <a:pt x="25466" y="20940"/>
                    <a:pt x="23865" y="21510"/>
                    <a:pt x="22184" y="21808"/>
                  </a:cubicBezTo>
                  <a:lnTo>
                    <a:pt x="21804" y="18662"/>
                  </a:lnTo>
                  <a:lnTo>
                    <a:pt x="16352" y="18608"/>
                  </a:lnTo>
                  <a:lnTo>
                    <a:pt x="16352" y="18608"/>
                  </a:lnTo>
                  <a:lnTo>
                    <a:pt x="16488" y="22920"/>
                  </a:lnTo>
                  <a:cubicBezTo>
                    <a:pt x="16187" y="22905"/>
                    <a:pt x="15893" y="22897"/>
                    <a:pt x="15606" y="22897"/>
                  </a:cubicBezTo>
                  <a:cubicBezTo>
                    <a:pt x="1" y="22897"/>
                    <a:pt x="3034" y="45596"/>
                    <a:pt x="3034" y="45596"/>
                  </a:cubicBezTo>
                  <a:lnTo>
                    <a:pt x="31270" y="45135"/>
                  </a:lnTo>
                  <a:lnTo>
                    <a:pt x="30755" y="27694"/>
                  </a:lnTo>
                  <a:cubicBezTo>
                    <a:pt x="39000" y="25497"/>
                    <a:pt x="41225" y="7894"/>
                    <a:pt x="41225" y="7894"/>
                  </a:cubicBezTo>
                  <a:cubicBezTo>
                    <a:pt x="42038" y="4151"/>
                    <a:pt x="42472" y="1547"/>
                    <a:pt x="42093" y="1438"/>
                  </a:cubicBezTo>
                  <a:cubicBezTo>
                    <a:pt x="42070" y="1432"/>
                    <a:pt x="42047" y="1429"/>
                    <a:pt x="42025" y="1429"/>
                  </a:cubicBezTo>
                  <a:cubicBezTo>
                    <a:pt x="41478" y="1429"/>
                    <a:pt x="40948" y="3261"/>
                    <a:pt x="40818" y="4042"/>
                  </a:cubicBezTo>
                  <a:cubicBezTo>
                    <a:pt x="40926" y="3066"/>
                    <a:pt x="41279" y="706"/>
                    <a:pt x="40872" y="625"/>
                  </a:cubicBezTo>
                  <a:cubicBezTo>
                    <a:pt x="40864" y="623"/>
                    <a:pt x="40855" y="622"/>
                    <a:pt x="40847" y="622"/>
                  </a:cubicBezTo>
                  <a:cubicBezTo>
                    <a:pt x="40421" y="622"/>
                    <a:pt x="39973" y="2649"/>
                    <a:pt x="39760" y="3527"/>
                  </a:cubicBezTo>
                  <a:cubicBezTo>
                    <a:pt x="39950" y="2550"/>
                    <a:pt x="40302" y="191"/>
                    <a:pt x="39923" y="163"/>
                  </a:cubicBezTo>
                  <a:cubicBezTo>
                    <a:pt x="39917" y="163"/>
                    <a:pt x="39910" y="163"/>
                    <a:pt x="39904" y="163"/>
                  </a:cubicBezTo>
                  <a:cubicBezTo>
                    <a:pt x="39234" y="163"/>
                    <a:pt x="38648" y="3066"/>
                    <a:pt x="38648" y="3066"/>
                  </a:cubicBezTo>
                  <a:cubicBezTo>
                    <a:pt x="38648" y="3066"/>
                    <a:pt x="39217" y="28"/>
                    <a:pt x="38675" y="1"/>
                  </a:cubicBezTo>
                  <a:cubicBezTo>
                    <a:pt x="38672" y="1"/>
                    <a:pt x="38668" y="0"/>
                    <a:pt x="38665" y="0"/>
                  </a:cubicBezTo>
                  <a:close/>
                </a:path>
              </a:pathLst>
            </a:custGeom>
            <a:solidFill>
              <a:srgbClr val="DD7E6B"/>
            </a:solidFill>
            <a:ln w="6100" cap="flat" cmpd="sng">
              <a:solidFill>
                <a:srgbClr val="022B49"/>
              </a:solidFill>
              <a:prstDash val="solid"/>
              <a:miter lim="27123"/>
              <a:headEnd type="none" w="sm" len="sm"/>
              <a:tailEnd type="none" w="sm" len="sm"/>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28" name="Google Shape;1830;p54">
              <a:extLst>
                <a:ext uri="{FF2B5EF4-FFF2-40B4-BE49-F238E27FC236}">
                  <a16:creationId xmlns:a16="http://schemas.microsoft.com/office/drawing/2014/main" id="{1037D3B7-2B2D-4172-9562-6E1547A45F09}"/>
                </a:ext>
              </a:extLst>
            </p:cNvPr>
            <p:cNvSpPr/>
            <p:nvPr/>
          </p:nvSpPr>
          <p:spPr>
            <a:xfrm>
              <a:off x="658791" y="1883984"/>
              <a:ext cx="32229" cy="66332"/>
            </a:xfrm>
            <a:custGeom>
              <a:avLst/>
              <a:gdLst/>
              <a:ahLst/>
              <a:cxnLst/>
              <a:rect l="l" t="t" r="r" b="b"/>
              <a:pathLst>
                <a:path w="1358" h="2795" fill="none" extrusionOk="0">
                  <a:moveTo>
                    <a:pt x="82" y="1"/>
                  </a:moveTo>
                  <a:cubicBezTo>
                    <a:pt x="82" y="1"/>
                    <a:pt x="1357" y="1520"/>
                    <a:pt x="1" y="2795"/>
                  </a:cubicBezTo>
                </a:path>
              </a:pathLst>
            </a:custGeom>
            <a:noFill/>
            <a:ln w="6100" cap="flat" cmpd="sng">
              <a:solidFill>
                <a:srgbClr val="022B49"/>
              </a:solidFill>
              <a:prstDash val="solid"/>
              <a:miter lim="27123"/>
              <a:headEnd type="none" w="sm" len="sm"/>
              <a:tailEnd type="none" w="sm" len="sm"/>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29" name="Google Shape;1831;p54">
              <a:extLst>
                <a:ext uri="{FF2B5EF4-FFF2-40B4-BE49-F238E27FC236}">
                  <a16:creationId xmlns:a16="http://schemas.microsoft.com/office/drawing/2014/main" id="{B6693273-C088-417A-A5BE-200E2246E3AE}"/>
                </a:ext>
              </a:extLst>
            </p:cNvPr>
            <p:cNvSpPr/>
            <p:nvPr/>
          </p:nvSpPr>
          <p:spPr>
            <a:xfrm>
              <a:off x="684600" y="1881405"/>
              <a:ext cx="72764" cy="30259"/>
            </a:xfrm>
            <a:custGeom>
              <a:avLst/>
              <a:gdLst/>
              <a:ahLst/>
              <a:cxnLst/>
              <a:rect l="l" t="t" r="r" b="b"/>
              <a:pathLst>
                <a:path w="3066" h="1275" extrusionOk="0">
                  <a:moveTo>
                    <a:pt x="1" y="0"/>
                  </a:moveTo>
                  <a:lnTo>
                    <a:pt x="3066" y="1275"/>
                  </a:lnTo>
                </a:path>
              </a:pathLst>
            </a:custGeom>
            <a:solidFill>
              <a:srgbClr val="FFE9D4"/>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30" name="Google Shape;1832;p54">
              <a:extLst>
                <a:ext uri="{FF2B5EF4-FFF2-40B4-BE49-F238E27FC236}">
                  <a16:creationId xmlns:a16="http://schemas.microsoft.com/office/drawing/2014/main" id="{362F85C3-45BD-4865-BAEC-F0C4AC692C7E}"/>
                </a:ext>
              </a:extLst>
            </p:cNvPr>
            <p:cNvSpPr/>
            <p:nvPr/>
          </p:nvSpPr>
          <p:spPr>
            <a:xfrm>
              <a:off x="684600" y="1881405"/>
              <a:ext cx="72764" cy="30259"/>
            </a:xfrm>
            <a:custGeom>
              <a:avLst/>
              <a:gdLst/>
              <a:ahLst/>
              <a:cxnLst/>
              <a:rect l="l" t="t" r="r" b="b"/>
              <a:pathLst>
                <a:path w="3066" h="1275" fill="none" extrusionOk="0">
                  <a:moveTo>
                    <a:pt x="1" y="0"/>
                  </a:moveTo>
                  <a:lnTo>
                    <a:pt x="3066" y="1275"/>
                  </a:lnTo>
                </a:path>
              </a:pathLst>
            </a:custGeom>
            <a:noFill/>
            <a:ln w="6100" cap="flat" cmpd="sng">
              <a:solidFill>
                <a:srgbClr val="022B49"/>
              </a:solidFill>
              <a:prstDash val="solid"/>
              <a:miter lim="27123"/>
              <a:headEnd type="none" w="sm" len="sm"/>
              <a:tailEnd type="none" w="sm" len="sm"/>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31" name="Google Shape;1833;p54">
              <a:extLst>
                <a:ext uri="{FF2B5EF4-FFF2-40B4-BE49-F238E27FC236}">
                  <a16:creationId xmlns:a16="http://schemas.microsoft.com/office/drawing/2014/main" id="{BEEB4E47-3085-4FD4-A6B0-4721DC15EA5B}"/>
                </a:ext>
              </a:extLst>
            </p:cNvPr>
            <p:cNvSpPr/>
            <p:nvPr/>
          </p:nvSpPr>
          <p:spPr>
            <a:xfrm>
              <a:off x="-11901" y="2523179"/>
              <a:ext cx="8401" cy="206022"/>
            </a:xfrm>
            <a:custGeom>
              <a:avLst/>
              <a:gdLst/>
              <a:ahLst/>
              <a:cxnLst/>
              <a:rect l="l" t="t" r="r" b="b"/>
              <a:pathLst>
                <a:path w="354" h="8681" extrusionOk="0">
                  <a:moveTo>
                    <a:pt x="353" y="1"/>
                  </a:moveTo>
                  <a:lnTo>
                    <a:pt x="1" y="8680"/>
                  </a:lnTo>
                </a:path>
              </a:pathLst>
            </a:custGeom>
            <a:solidFill>
              <a:srgbClr val="FFE9D4"/>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32" name="Google Shape;1834;p54">
              <a:extLst>
                <a:ext uri="{FF2B5EF4-FFF2-40B4-BE49-F238E27FC236}">
                  <a16:creationId xmlns:a16="http://schemas.microsoft.com/office/drawing/2014/main" id="{2A005870-CF39-469B-B5BE-02962DEF0040}"/>
                </a:ext>
              </a:extLst>
            </p:cNvPr>
            <p:cNvSpPr/>
            <p:nvPr/>
          </p:nvSpPr>
          <p:spPr>
            <a:xfrm>
              <a:off x="-11901" y="2523179"/>
              <a:ext cx="8401" cy="206022"/>
            </a:xfrm>
            <a:custGeom>
              <a:avLst/>
              <a:gdLst/>
              <a:ahLst/>
              <a:cxnLst/>
              <a:rect l="l" t="t" r="r" b="b"/>
              <a:pathLst>
                <a:path w="354" h="8681" fill="none" extrusionOk="0">
                  <a:moveTo>
                    <a:pt x="353" y="1"/>
                  </a:moveTo>
                  <a:lnTo>
                    <a:pt x="1" y="8680"/>
                  </a:lnTo>
                </a:path>
              </a:pathLst>
            </a:custGeom>
            <a:noFill/>
            <a:ln w="6100" cap="flat" cmpd="sng">
              <a:solidFill>
                <a:srgbClr val="022B49"/>
              </a:solidFill>
              <a:prstDash val="solid"/>
              <a:miter lim="27123"/>
              <a:headEnd type="none" w="sm" len="sm"/>
              <a:tailEnd type="none" w="sm" len="sm"/>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33" name="Google Shape;1835;p54">
              <a:extLst>
                <a:ext uri="{FF2B5EF4-FFF2-40B4-BE49-F238E27FC236}">
                  <a16:creationId xmlns:a16="http://schemas.microsoft.com/office/drawing/2014/main" id="{75BAAF46-DC7E-469D-9547-32C8A93F1DBC}"/>
                </a:ext>
              </a:extLst>
            </p:cNvPr>
            <p:cNvSpPr/>
            <p:nvPr/>
          </p:nvSpPr>
          <p:spPr>
            <a:xfrm>
              <a:off x="-173472" y="2220613"/>
              <a:ext cx="818202" cy="670799"/>
            </a:xfrm>
            <a:custGeom>
              <a:avLst/>
              <a:gdLst/>
              <a:ahLst/>
              <a:cxnLst/>
              <a:rect l="l" t="t" r="r" b="b"/>
              <a:pathLst>
                <a:path w="34476" h="28265" extrusionOk="0">
                  <a:moveTo>
                    <a:pt x="28443" y="1"/>
                  </a:moveTo>
                  <a:cubicBezTo>
                    <a:pt x="28254" y="1"/>
                    <a:pt x="28066" y="76"/>
                    <a:pt x="27938" y="218"/>
                  </a:cubicBezTo>
                  <a:cubicBezTo>
                    <a:pt x="26962" y="1303"/>
                    <a:pt x="25850" y="2361"/>
                    <a:pt x="24900" y="2877"/>
                  </a:cubicBezTo>
                  <a:cubicBezTo>
                    <a:pt x="23951" y="3419"/>
                    <a:pt x="22947" y="3853"/>
                    <a:pt x="21890" y="4151"/>
                  </a:cubicBezTo>
                  <a:cubicBezTo>
                    <a:pt x="21239" y="6186"/>
                    <a:pt x="19530" y="7705"/>
                    <a:pt x="17414" y="8084"/>
                  </a:cubicBezTo>
                  <a:cubicBezTo>
                    <a:pt x="17140" y="8133"/>
                    <a:pt x="16863" y="8156"/>
                    <a:pt x="16587" y="8156"/>
                  </a:cubicBezTo>
                  <a:cubicBezTo>
                    <a:pt x="14704" y="8156"/>
                    <a:pt x="12826" y="7076"/>
                    <a:pt x="11691" y="5562"/>
                  </a:cubicBezTo>
                  <a:cubicBezTo>
                    <a:pt x="4042" y="6647"/>
                    <a:pt x="896" y="14079"/>
                    <a:pt x="1" y="18581"/>
                  </a:cubicBezTo>
                  <a:cubicBezTo>
                    <a:pt x="191" y="19042"/>
                    <a:pt x="570" y="19422"/>
                    <a:pt x="1086" y="19558"/>
                  </a:cubicBezTo>
                  <a:cubicBezTo>
                    <a:pt x="1155" y="19570"/>
                    <a:pt x="1222" y="19576"/>
                    <a:pt x="1288" y="19576"/>
                  </a:cubicBezTo>
                  <a:cubicBezTo>
                    <a:pt x="1943" y="19576"/>
                    <a:pt x="2430" y="18995"/>
                    <a:pt x="2849" y="18527"/>
                  </a:cubicBezTo>
                  <a:cubicBezTo>
                    <a:pt x="2873" y="18494"/>
                    <a:pt x="2903" y="18481"/>
                    <a:pt x="2932" y="18481"/>
                  </a:cubicBezTo>
                  <a:cubicBezTo>
                    <a:pt x="3002" y="18481"/>
                    <a:pt x="3074" y="18551"/>
                    <a:pt x="3093" y="18608"/>
                  </a:cubicBezTo>
                  <a:cubicBezTo>
                    <a:pt x="3147" y="19205"/>
                    <a:pt x="3391" y="19883"/>
                    <a:pt x="4042" y="19910"/>
                  </a:cubicBezTo>
                  <a:lnTo>
                    <a:pt x="4178" y="19910"/>
                  </a:lnTo>
                  <a:cubicBezTo>
                    <a:pt x="4910" y="19856"/>
                    <a:pt x="5317" y="19097"/>
                    <a:pt x="5615" y="18527"/>
                  </a:cubicBezTo>
                  <a:cubicBezTo>
                    <a:pt x="5636" y="18476"/>
                    <a:pt x="5675" y="18456"/>
                    <a:pt x="5716" y="18456"/>
                  </a:cubicBezTo>
                  <a:cubicBezTo>
                    <a:pt x="5785" y="18456"/>
                    <a:pt x="5859" y="18513"/>
                    <a:pt x="5859" y="18581"/>
                  </a:cubicBezTo>
                  <a:cubicBezTo>
                    <a:pt x="5859" y="19124"/>
                    <a:pt x="6266" y="19585"/>
                    <a:pt x="6809" y="19666"/>
                  </a:cubicBezTo>
                  <a:lnTo>
                    <a:pt x="6266" y="28264"/>
                  </a:lnTo>
                  <a:lnTo>
                    <a:pt x="6266" y="28264"/>
                  </a:lnTo>
                  <a:lnTo>
                    <a:pt x="29728" y="27885"/>
                  </a:lnTo>
                  <a:lnTo>
                    <a:pt x="28996" y="10851"/>
                  </a:lnTo>
                  <a:cubicBezTo>
                    <a:pt x="30813" y="10336"/>
                    <a:pt x="32712" y="8057"/>
                    <a:pt x="34285" y="6131"/>
                  </a:cubicBezTo>
                  <a:cubicBezTo>
                    <a:pt x="34448" y="5942"/>
                    <a:pt x="34475" y="5643"/>
                    <a:pt x="34367" y="5399"/>
                  </a:cubicBezTo>
                  <a:cubicBezTo>
                    <a:pt x="34231" y="5101"/>
                    <a:pt x="33933" y="4884"/>
                    <a:pt x="33607" y="4829"/>
                  </a:cubicBezTo>
                  <a:cubicBezTo>
                    <a:pt x="33282" y="4829"/>
                    <a:pt x="33010" y="5019"/>
                    <a:pt x="32902" y="5318"/>
                  </a:cubicBezTo>
                  <a:cubicBezTo>
                    <a:pt x="32876" y="5379"/>
                    <a:pt x="32830" y="5403"/>
                    <a:pt x="32784" y="5403"/>
                  </a:cubicBezTo>
                  <a:cubicBezTo>
                    <a:pt x="32686" y="5403"/>
                    <a:pt x="32584" y="5293"/>
                    <a:pt x="32658" y="5182"/>
                  </a:cubicBezTo>
                  <a:cubicBezTo>
                    <a:pt x="32902" y="4667"/>
                    <a:pt x="32821" y="4043"/>
                    <a:pt x="32441" y="3609"/>
                  </a:cubicBezTo>
                  <a:cubicBezTo>
                    <a:pt x="32295" y="3463"/>
                    <a:pt x="32105" y="3361"/>
                    <a:pt x="31911" y="3361"/>
                  </a:cubicBezTo>
                  <a:cubicBezTo>
                    <a:pt x="31889" y="3361"/>
                    <a:pt x="31866" y="3362"/>
                    <a:pt x="31844" y="3365"/>
                  </a:cubicBezTo>
                  <a:cubicBezTo>
                    <a:pt x="31546" y="3392"/>
                    <a:pt x="31274" y="3555"/>
                    <a:pt x="31112" y="3826"/>
                  </a:cubicBezTo>
                  <a:cubicBezTo>
                    <a:pt x="31081" y="3857"/>
                    <a:pt x="31043" y="3870"/>
                    <a:pt x="31006" y="3870"/>
                  </a:cubicBezTo>
                  <a:cubicBezTo>
                    <a:pt x="30915" y="3870"/>
                    <a:pt x="30829" y="3787"/>
                    <a:pt x="30868" y="3690"/>
                  </a:cubicBezTo>
                  <a:cubicBezTo>
                    <a:pt x="31057" y="3121"/>
                    <a:pt x="31329" y="2361"/>
                    <a:pt x="30976" y="1819"/>
                  </a:cubicBezTo>
                  <a:cubicBezTo>
                    <a:pt x="30802" y="1514"/>
                    <a:pt x="30425" y="1349"/>
                    <a:pt x="30059" y="1349"/>
                  </a:cubicBezTo>
                  <a:cubicBezTo>
                    <a:pt x="29741" y="1349"/>
                    <a:pt x="29431" y="1473"/>
                    <a:pt x="29267" y="1737"/>
                  </a:cubicBezTo>
                  <a:cubicBezTo>
                    <a:pt x="29236" y="1785"/>
                    <a:pt x="29192" y="1805"/>
                    <a:pt x="29149" y="1805"/>
                  </a:cubicBezTo>
                  <a:cubicBezTo>
                    <a:pt x="29044" y="1805"/>
                    <a:pt x="28939" y="1690"/>
                    <a:pt x="28996" y="1575"/>
                  </a:cubicBezTo>
                  <a:cubicBezTo>
                    <a:pt x="29294" y="1141"/>
                    <a:pt x="29267" y="571"/>
                    <a:pt x="28915" y="191"/>
                  </a:cubicBezTo>
                  <a:cubicBezTo>
                    <a:pt x="28786" y="62"/>
                    <a:pt x="28614" y="1"/>
                    <a:pt x="28443" y="1"/>
                  </a:cubicBezTo>
                  <a:close/>
                </a:path>
              </a:pathLst>
            </a:custGeom>
            <a:solidFill>
              <a:srgbClr val="7DE3D6"/>
            </a:solidFill>
            <a:ln w="5425" cap="flat" cmpd="sng">
              <a:solidFill>
                <a:srgbClr val="7DE3D6"/>
              </a:solidFill>
              <a:prstDash val="solid"/>
              <a:miter lim="27123"/>
              <a:headEnd type="none" w="sm" len="sm"/>
              <a:tailEnd type="none" w="sm" len="sm"/>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34" name="Google Shape;1836;p54">
              <a:extLst>
                <a:ext uri="{FF2B5EF4-FFF2-40B4-BE49-F238E27FC236}">
                  <a16:creationId xmlns:a16="http://schemas.microsoft.com/office/drawing/2014/main" id="{39AEC933-18DA-4EC6-8A86-9796A0413CB3}"/>
                </a:ext>
              </a:extLst>
            </p:cNvPr>
            <p:cNvSpPr/>
            <p:nvPr/>
          </p:nvSpPr>
          <p:spPr>
            <a:xfrm>
              <a:off x="-12542" y="2523179"/>
              <a:ext cx="9042" cy="163541"/>
            </a:xfrm>
            <a:custGeom>
              <a:avLst/>
              <a:gdLst/>
              <a:ahLst/>
              <a:cxnLst/>
              <a:rect l="l" t="t" r="r" b="b"/>
              <a:pathLst>
                <a:path w="381" h="6891" fill="none" extrusionOk="0">
                  <a:moveTo>
                    <a:pt x="380" y="1"/>
                  </a:moveTo>
                  <a:lnTo>
                    <a:pt x="1" y="6890"/>
                  </a:lnTo>
                </a:path>
              </a:pathLst>
            </a:custGeom>
            <a:noFill/>
            <a:ln w="5425" cap="flat" cmpd="sng">
              <a:solidFill>
                <a:srgbClr val="022B49"/>
              </a:solidFill>
              <a:prstDash val="solid"/>
              <a:miter lim="27123"/>
              <a:headEnd type="none" w="sm" len="sm"/>
              <a:tailEnd type="none" w="sm" len="sm"/>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35" name="Google Shape;1837;p54">
              <a:extLst>
                <a:ext uri="{FF2B5EF4-FFF2-40B4-BE49-F238E27FC236}">
                  <a16:creationId xmlns:a16="http://schemas.microsoft.com/office/drawing/2014/main" id="{BD99F0A8-4406-4A91-BD3C-5A11E554B8E3}"/>
                </a:ext>
              </a:extLst>
            </p:cNvPr>
            <p:cNvSpPr/>
            <p:nvPr/>
          </p:nvSpPr>
          <p:spPr>
            <a:xfrm>
              <a:off x="-181185" y="1676593"/>
              <a:ext cx="781487" cy="620012"/>
            </a:xfrm>
            <a:custGeom>
              <a:avLst/>
              <a:gdLst/>
              <a:ahLst/>
              <a:cxnLst/>
              <a:rect l="l" t="t" r="r" b="b"/>
              <a:pathLst>
                <a:path w="32929" h="26125" extrusionOk="0">
                  <a:moveTo>
                    <a:pt x="15704" y="0"/>
                  </a:moveTo>
                  <a:cubicBezTo>
                    <a:pt x="15202" y="0"/>
                    <a:pt x="14695" y="37"/>
                    <a:pt x="14186" y="113"/>
                  </a:cubicBezTo>
                  <a:cubicBezTo>
                    <a:pt x="8083" y="1008"/>
                    <a:pt x="3933" y="7165"/>
                    <a:pt x="4611" y="14028"/>
                  </a:cubicBezTo>
                  <a:cubicBezTo>
                    <a:pt x="4141" y="13720"/>
                    <a:pt x="3594" y="13557"/>
                    <a:pt x="3038" y="13557"/>
                  </a:cubicBezTo>
                  <a:cubicBezTo>
                    <a:pt x="2664" y="13557"/>
                    <a:pt x="2286" y="13631"/>
                    <a:pt x="1926" y="13784"/>
                  </a:cubicBezTo>
                  <a:cubicBezTo>
                    <a:pt x="434" y="14489"/>
                    <a:pt x="0" y="16577"/>
                    <a:pt x="977" y="18476"/>
                  </a:cubicBezTo>
                  <a:cubicBezTo>
                    <a:pt x="1759" y="19956"/>
                    <a:pt x="3150" y="20875"/>
                    <a:pt x="4433" y="20875"/>
                  </a:cubicBezTo>
                  <a:cubicBezTo>
                    <a:pt x="4796" y="20875"/>
                    <a:pt x="5150" y="20802"/>
                    <a:pt x="5479" y="20646"/>
                  </a:cubicBezTo>
                  <a:cubicBezTo>
                    <a:pt x="5886" y="20456"/>
                    <a:pt x="6212" y="20185"/>
                    <a:pt x="6456" y="19832"/>
                  </a:cubicBezTo>
                  <a:cubicBezTo>
                    <a:pt x="8636" y="23660"/>
                    <a:pt x="12439" y="26124"/>
                    <a:pt x="16570" y="26124"/>
                  </a:cubicBezTo>
                  <a:cubicBezTo>
                    <a:pt x="17064" y="26124"/>
                    <a:pt x="17563" y="26089"/>
                    <a:pt x="18065" y="26017"/>
                  </a:cubicBezTo>
                  <a:cubicBezTo>
                    <a:pt x="22838" y="25311"/>
                    <a:pt x="26419" y="21351"/>
                    <a:pt x="27422" y="16360"/>
                  </a:cubicBezTo>
                  <a:cubicBezTo>
                    <a:pt x="27802" y="16794"/>
                    <a:pt x="28317" y="17066"/>
                    <a:pt x="28887" y="17174"/>
                  </a:cubicBezTo>
                  <a:cubicBezTo>
                    <a:pt x="28991" y="17188"/>
                    <a:pt x="29095" y="17195"/>
                    <a:pt x="29199" y="17195"/>
                  </a:cubicBezTo>
                  <a:cubicBezTo>
                    <a:pt x="30721" y="17195"/>
                    <a:pt x="32193" y="15739"/>
                    <a:pt x="32549" y="13784"/>
                  </a:cubicBezTo>
                  <a:cubicBezTo>
                    <a:pt x="32929" y="11668"/>
                    <a:pt x="31925" y="9796"/>
                    <a:pt x="30270" y="9579"/>
                  </a:cubicBezTo>
                  <a:cubicBezTo>
                    <a:pt x="30153" y="9561"/>
                    <a:pt x="30035" y="9552"/>
                    <a:pt x="29917" y="9552"/>
                  </a:cubicBezTo>
                  <a:cubicBezTo>
                    <a:pt x="29003" y="9552"/>
                    <a:pt x="28101" y="10098"/>
                    <a:pt x="27477" y="10963"/>
                  </a:cubicBezTo>
                  <a:cubicBezTo>
                    <a:pt x="26332" y="4591"/>
                    <a:pt x="21304" y="0"/>
                    <a:pt x="15704" y="0"/>
                  </a:cubicBezTo>
                  <a:close/>
                </a:path>
              </a:pathLst>
            </a:custGeom>
            <a:solidFill>
              <a:srgbClr val="DD7E6B"/>
            </a:solidFill>
            <a:ln w="6100" cap="flat" cmpd="sng">
              <a:solidFill>
                <a:srgbClr val="022B49"/>
              </a:solidFill>
              <a:prstDash val="solid"/>
              <a:miter lim="27123"/>
              <a:headEnd type="none" w="sm" len="sm"/>
              <a:tailEnd type="none" w="sm" len="sm"/>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36" name="Google Shape;1838;p54">
              <a:extLst>
                <a:ext uri="{FF2B5EF4-FFF2-40B4-BE49-F238E27FC236}">
                  <a16:creationId xmlns:a16="http://schemas.microsoft.com/office/drawing/2014/main" id="{25783353-6CAA-422C-AB3B-8DE9B2EBF266}"/>
                </a:ext>
              </a:extLst>
            </p:cNvPr>
            <p:cNvSpPr/>
            <p:nvPr/>
          </p:nvSpPr>
          <p:spPr>
            <a:xfrm>
              <a:off x="-320" y="2056147"/>
              <a:ext cx="171372" cy="143677"/>
            </a:xfrm>
            <a:custGeom>
              <a:avLst/>
              <a:gdLst/>
              <a:ahLst/>
              <a:cxnLst/>
              <a:rect l="l" t="t" r="r" b="b"/>
              <a:pathLst>
                <a:path w="7221" h="6054" extrusionOk="0">
                  <a:moveTo>
                    <a:pt x="4013" y="0"/>
                  </a:moveTo>
                  <a:cubicBezTo>
                    <a:pt x="3915" y="0"/>
                    <a:pt x="3816" y="5"/>
                    <a:pt x="3717" y="15"/>
                  </a:cubicBezTo>
                  <a:cubicBezTo>
                    <a:pt x="1032" y="286"/>
                    <a:pt x="1" y="3649"/>
                    <a:pt x="2089" y="5358"/>
                  </a:cubicBezTo>
                  <a:cubicBezTo>
                    <a:pt x="2677" y="5839"/>
                    <a:pt x="3347" y="6054"/>
                    <a:pt x="4000" y="6054"/>
                  </a:cubicBezTo>
                  <a:cubicBezTo>
                    <a:pt x="5666" y="6054"/>
                    <a:pt x="7221" y="4657"/>
                    <a:pt x="7026" y="2727"/>
                  </a:cubicBezTo>
                  <a:cubicBezTo>
                    <a:pt x="6873" y="1172"/>
                    <a:pt x="5546" y="0"/>
                    <a:pt x="4013" y="0"/>
                  </a:cubicBezTo>
                  <a:close/>
                </a:path>
              </a:pathLst>
            </a:custGeom>
            <a:solidFill>
              <a:srgbClr val="FF5D36"/>
            </a:solidFill>
            <a:ln w="8125" cap="flat" cmpd="sng">
              <a:solidFill>
                <a:srgbClr val="FF5D36"/>
              </a:solidFill>
              <a:prstDash val="solid"/>
              <a:miter lim="27123"/>
              <a:headEnd type="none" w="sm" len="sm"/>
              <a:tailEnd type="none" w="sm" len="sm"/>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37" name="Google Shape;1839;p54">
              <a:extLst>
                <a:ext uri="{FF2B5EF4-FFF2-40B4-BE49-F238E27FC236}">
                  <a16:creationId xmlns:a16="http://schemas.microsoft.com/office/drawing/2014/main" id="{08E13CAA-72D6-4C12-AE44-1D4E28A893C0}"/>
                </a:ext>
              </a:extLst>
            </p:cNvPr>
            <p:cNvSpPr/>
            <p:nvPr/>
          </p:nvSpPr>
          <p:spPr>
            <a:xfrm>
              <a:off x="250746" y="2031038"/>
              <a:ext cx="170732" cy="144199"/>
            </a:xfrm>
            <a:custGeom>
              <a:avLst/>
              <a:gdLst/>
              <a:ahLst/>
              <a:cxnLst/>
              <a:rect l="l" t="t" r="r" b="b"/>
              <a:pathLst>
                <a:path w="7194" h="6076" extrusionOk="0">
                  <a:moveTo>
                    <a:pt x="3985" y="0"/>
                  </a:moveTo>
                  <a:cubicBezTo>
                    <a:pt x="3887" y="0"/>
                    <a:pt x="3788" y="5"/>
                    <a:pt x="3689" y="15"/>
                  </a:cubicBezTo>
                  <a:cubicBezTo>
                    <a:pt x="1004" y="286"/>
                    <a:pt x="0" y="3677"/>
                    <a:pt x="2089" y="5386"/>
                  </a:cubicBezTo>
                  <a:cubicBezTo>
                    <a:pt x="2673" y="5863"/>
                    <a:pt x="3335" y="6076"/>
                    <a:pt x="3980" y="6076"/>
                  </a:cubicBezTo>
                  <a:cubicBezTo>
                    <a:pt x="5643" y="6076"/>
                    <a:pt x="7194" y="4662"/>
                    <a:pt x="6998" y="2727"/>
                  </a:cubicBezTo>
                  <a:cubicBezTo>
                    <a:pt x="6845" y="1172"/>
                    <a:pt x="5518" y="0"/>
                    <a:pt x="3985" y="0"/>
                  </a:cubicBezTo>
                  <a:close/>
                </a:path>
              </a:pathLst>
            </a:custGeom>
            <a:solidFill>
              <a:srgbClr val="FF5D36"/>
            </a:solidFill>
            <a:ln w="8125" cap="flat" cmpd="sng">
              <a:solidFill>
                <a:srgbClr val="FF5D36"/>
              </a:solidFill>
              <a:prstDash val="solid"/>
              <a:miter lim="27123"/>
              <a:headEnd type="none" w="sm" len="sm"/>
              <a:tailEnd type="none" w="sm" len="sm"/>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38" name="Google Shape;1840;p54">
              <a:extLst>
                <a:ext uri="{FF2B5EF4-FFF2-40B4-BE49-F238E27FC236}">
                  <a16:creationId xmlns:a16="http://schemas.microsoft.com/office/drawing/2014/main" id="{79673A02-0E6F-404C-9C13-293A39FE3B38}"/>
                </a:ext>
              </a:extLst>
            </p:cNvPr>
            <p:cNvSpPr/>
            <p:nvPr/>
          </p:nvSpPr>
          <p:spPr>
            <a:xfrm>
              <a:off x="300941" y="1975931"/>
              <a:ext cx="48319" cy="63935"/>
            </a:xfrm>
            <a:custGeom>
              <a:avLst/>
              <a:gdLst/>
              <a:ahLst/>
              <a:cxnLst/>
              <a:rect l="l" t="t" r="r" b="b"/>
              <a:pathLst>
                <a:path w="2036" h="2694" extrusionOk="0">
                  <a:moveTo>
                    <a:pt x="944" y="1"/>
                  </a:moveTo>
                  <a:cubicBezTo>
                    <a:pt x="919" y="1"/>
                    <a:pt x="894" y="2"/>
                    <a:pt x="869" y="4"/>
                  </a:cubicBezTo>
                  <a:cubicBezTo>
                    <a:pt x="354" y="31"/>
                    <a:pt x="1" y="710"/>
                    <a:pt x="55" y="1442"/>
                  </a:cubicBezTo>
                  <a:cubicBezTo>
                    <a:pt x="133" y="2142"/>
                    <a:pt x="582" y="2693"/>
                    <a:pt x="1072" y="2693"/>
                  </a:cubicBezTo>
                  <a:cubicBezTo>
                    <a:pt x="1095" y="2693"/>
                    <a:pt x="1117" y="2692"/>
                    <a:pt x="1140" y="2690"/>
                  </a:cubicBezTo>
                  <a:cubicBezTo>
                    <a:pt x="1683" y="2635"/>
                    <a:pt x="2035" y="1984"/>
                    <a:pt x="1954" y="1252"/>
                  </a:cubicBezTo>
                  <a:cubicBezTo>
                    <a:pt x="1902" y="528"/>
                    <a:pt x="1455" y="1"/>
                    <a:pt x="944" y="1"/>
                  </a:cubicBezTo>
                  <a:close/>
                </a:path>
              </a:pathLst>
            </a:custGeom>
            <a:solidFill>
              <a:srgbClr val="252C3C"/>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39" name="Google Shape;1841;p54">
              <a:extLst>
                <a:ext uri="{FF2B5EF4-FFF2-40B4-BE49-F238E27FC236}">
                  <a16:creationId xmlns:a16="http://schemas.microsoft.com/office/drawing/2014/main" id="{377EF3E7-50C6-49C4-AA34-644CFF4276D1}"/>
                </a:ext>
              </a:extLst>
            </p:cNvPr>
            <p:cNvSpPr/>
            <p:nvPr/>
          </p:nvSpPr>
          <p:spPr>
            <a:xfrm>
              <a:off x="76930" y="2004909"/>
              <a:ext cx="48960" cy="63912"/>
            </a:xfrm>
            <a:custGeom>
              <a:avLst/>
              <a:gdLst/>
              <a:ahLst/>
              <a:cxnLst/>
              <a:rect l="l" t="t" r="r" b="b"/>
              <a:pathLst>
                <a:path w="2063" h="2693" extrusionOk="0">
                  <a:moveTo>
                    <a:pt x="967" y="0"/>
                  </a:moveTo>
                  <a:cubicBezTo>
                    <a:pt x="943" y="0"/>
                    <a:pt x="920" y="1"/>
                    <a:pt x="896" y="4"/>
                  </a:cubicBezTo>
                  <a:cubicBezTo>
                    <a:pt x="353" y="31"/>
                    <a:pt x="1" y="682"/>
                    <a:pt x="82" y="1441"/>
                  </a:cubicBezTo>
                  <a:cubicBezTo>
                    <a:pt x="134" y="2141"/>
                    <a:pt x="582" y="2693"/>
                    <a:pt x="1096" y="2693"/>
                  </a:cubicBezTo>
                  <a:cubicBezTo>
                    <a:pt x="1119" y="2693"/>
                    <a:pt x="1143" y="2692"/>
                    <a:pt x="1167" y="2689"/>
                  </a:cubicBezTo>
                  <a:cubicBezTo>
                    <a:pt x="1683" y="2635"/>
                    <a:pt x="2062" y="1984"/>
                    <a:pt x="1981" y="1252"/>
                  </a:cubicBezTo>
                  <a:cubicBezTo>
                    <a:pt x="1903" y="527"/>
                    <a:pt x="1455" y="0"/>
                    <a:pt x="967" y="0"/>
                  </a:cubicBezTo>
                  <a:close/>
                </a:path>
              </a:pathLst>
            </a:custGeom>
            <a:solidFill>
              <a:srgbClr val="252C3C"/>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40" name="Google Shape;1842;p54">
              <a:extLst>
                <a:ext uri="{FF2B5EF4-FFF2-40B4-BE49-F238E27FC236}">
                  <a16:creationId xmlns:a16="http://schemas.microsoft.com/office/drawing/2014/main" id="{4B01D929-914C-439A-97E6-F635129B3E96}"/>
                </a:ext>
              </a:extLst>
            </p:cNvPr>
            <p:cNvSpPr/>
            <p:nvPr/>
          </p:nvSpPr>
          <p:spPr>
            <a:xfrm>
              <a:off x="149670" y="2088020"/>
              <a:ext cx="139072" cy="89210"/>
            </a:xfrm>
            <a:custGeom>
              <a:avLst/>
              <a:gdLst/>
              <a:ahLst/>
              <a:cxnLst/>
              <a:rect l="l" t="t" r="r" b="b"/>
              <a:pathLst>
                <a:path w="5860" h="3759" extrusionOk="0">
                  <a:moveTo>
                    <a:pt x="5860" y="1"/>
                  </a:moveTo>
                  <a:lnTo>
                    <a:pt x="1" y="570"/>
                  </a:lnTo>
                  <a:cubicBezTo>
                    <a:pt x="218" y="1493"/>
                    <a:pt x="679" y="2334"/>
                    <a:pt x="1384" y="3012"/>
                  </a:cubicBezTo>
                  <a:cubicBezTo>
                    <a:pt x="1839" y="3491"/>
                    <a:pt x="2463" y="3758"/>
                    <a:pt x="3126" y="3758"/>
                  </a:cubicBezTo>
                  <a:cubicBezTo>
                    <a:pt x="3214" y="3758"/>
                    <a:pt x="3302" y="3753"/>
                    <a:pt x="3391" y="3744"/>
                  </a:cubicBezTo>
                  <a:cubicBezTo>
                    <a:pt x="4097" y="3581"/>
                    <a:pt x="4693" y="3147"/>
                    <a:pt x="5073" y="2523"/>
                  </a:cubicBezTo>
                  <a:cubicBezTo>
                    <a:pt x="5561" y="1764"/>
                    <a:pt x="5805" y="896"/>
                    <a:pt x="5860" y="1"/>
                  </a:cubicBezTo>
                  <a:close/>
                </a:path>
              </a:pathLst>
            </a:custGeom>
            <a:solidFill>
              <a:srgbClr val="252C3C"/>
            </a:solidFill>
            <a:ln w="8125" cap="flat" cmpd="sng">
              <a:solidFill>
                <a:srgbClr val="252C3C"/>
              </a:solidFill>
              <a:prstDash val="solid"/>
              <a:miter lim="27123"/>
              <a:headEnd type="none" w="sm" len="sm"/>
              <a:tailEnd type="none" w="sm" len="sm"/>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41" name="Google Shape;1843;p54">
              <a:extLst>
                <a:ext uri="{FF2B5EF4-FFF2-40B4-BE49-F238E27FC236}">
                  <a16:creationId xmlns:a16="http://schemas.microsoft.com/office/drawing/2014/main" id="{091BF696-825B-4BAC-AAC9-6C444B1EC896}"/>
                </a:ext>
              </a:extLst>
            </p:cNvPr>
            <p:cNvSpPr/>
            <p:nvPr/>
          </p:nvSpPr>
          <p:spPr>
            <a:xfrm>
              <a:off x="181875" y="2132803"/>
              <a:ext cx="87549" cy="39918"/>
            </a:xfrm>
            <a:custGeom>
              <a:avLst/>
              <a:gdLst/>
              <a:ahLst/>
              <a:cxnLst/>
              <a:rect l="l" t="t" r="r" b="b"/>
              <a:pathLst>
                <a:path w="3689" h="1682" extrusionOk="0">
                  <a:moveTo>
                    <a:pt x="2139" y="1"/>
                  </a:moveTo>
                  <a:cubicBezTo>
                    <a:pt x="1350" y="1"/>
                    <a:pt x="565" y="333"/>
                    <a:pt x="0" y="962"/>
                  </a:cubicBezTo>
                  <a:cubicBezTo>
                    <a:pt x="455" y="1417"/>
                    <a:pt x="1079" y="1681"/>
                    <a:pt x="1741" y="1681"/>
                  </a:cubicBezTo>
                  <a:cubicBezTo>
                    <a:pt x="1829" y="1681"/>
                    <a:pt x="1918" y="1677"/>
                    <a:pt x="2007" y="1667"/>
                  </a:cubicBezTo>
                  <a:cubicBezTo>
                    <a:pt x="2712" y="1531"/>
                    <a:pt x="3336" y="1098"/>
                    <a:pt x="3689" y="474"/>
                  </a:cubicBezTo>
                  <a:cubicBezTo>
                    <a:pt x="3216" y="155"/>
                    <a:pt x="2677" y="1"/>
                    <a:pt x="2139" y="1"/>
                  </a:cubicBezTo>
                  <a:close/>
                </a:path>
              </a:pathLst>
            </a:custGeom>
            <a:solidFill>
              <a:srgbClr val="FFABB7"/>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42" name="Google Shape;1844;p54">
              <a:extLst>
                <a:ext uri="{FF2B5EF4-FFF2-40B4-BE49-F238E27FC236}">
                  <a16:creationId xmlns:a16="http://schemas.microsoft.com/office/drawing/2014/main" id="{85E323BA-3996-4602-B7A2-82A475E8219D}"/>
                </a:ext>
              </a:extLst>
            </p:cNvPr>
            <p:cNvSpPr/>
            <p:nvPr/>
          </p:nvSpPr>
          <p:spPr>
            <a:xfrm>
              <a:off x="185577" y="2027526"/>
              <a:ext cx="44593" cy="42813"/>
            </a:xfrm>
            <a:custGeom>
              <a:avLst/>
              <a:gdLst/>
              <a:ahLst/>
              <a:cxnLst/>
              <a:rect l="l" t="t" r="r" b="b"/>
              <a:pathLst>
                <a:path w="1879" h="1804" extrusionOk="0">
                  <a:moveTo>
                    <a:pt x="766" y="0"/>
                  </a:moveTo>
                  <a:cubicBezTo>
                    <a:pt x="766" y="0"/>
                    <a:pt x="1" y="1803"/>
                    <a:pt x="1462" y="1803"/>
                  </a:cubicBezTo>
                  <a:cubicBezTo>
                    <a:pt x="1533" y="1803"/>
                    <a:pt x="1608" y="1799"/>
                    <a:pt x="1688" y="1790"/>
                  </a:cubicBezTo>
                  <a:cubicBezTo>
                    <a:pt x="1878" y="1411"/>
                    <a:pt x="1878" y="950"/>
                    <a:pt x="1661" y="570"/>
                  </a:cubicBezTo>
                  <a:cubicBezTo>
                    <a:pt x="1444" y="244"/>
                    <a:pt x="1119" y="55"/>
                    <a:pt x="766" y="0"/>
                  </a:cubicBezTo>
                  <a:close/>
                </a:path>
              </a:pathLst>
            </a:custGeom>
            <a:solidFill>
              <a:srgbClr val="FF5D36"/>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43" name="Google Shape;1845;p54">
              <a:extLst>
                <a:ext uri="{FF2B5EF4-FFF2-40B4-BE49-F238E27FC236}">
                  <a16:creationId xmlns:a16="http://schemas.microsoft.com/office/drawing/2014/main" id="{514972AC-8A5D-4B95-8005-842C1275F8DF}"/>
                </a:ext>
              </a:extLst>
            </p:cNvPr>
            <p:cNvSpPr/>
            <p:nvPr/>
          </p:nvSpPr>
          <p:spPr>
            <a:xfrm>
              <a:off x="187025" y="2022376"/>
              <a:ext cx="41864" cy="52805"/>
            </a:xfrm>
            <a:custGeom>
              <a:avLst/>
              <a:gdLst/>
              <a:ahLst/>
              <a:cxnLst/>
              <a:rect l="l" t="t" r="r" b="b"/>
              <a:pathLst>
                <a:path w="1764" h="2225" fill="none" extrusionOk="0">
                  <a:moveTo>
                    <a:pt x="759" y="0"/>
                  </a:moveTo>
                  <a:cubicBezTo>
                    <a:pt x="759" y="0"/>
                    <a:pt x="0" y="2224"/>
                    <a:pt x="1763" y="2035"/>
                  </a:cubicBezTo>
                </a:path>
              </a:pathLst>
            </a:custGeom>
            <a:noFill/>
            <a:ln w="8125" cap="flat" cmpd="sng">
              <a:solidFill>
                <a:srgbClr val="252C3C"/>
              </a:solidFill>
              <a:prstDash val="solid"/>
              <a:miter lim="27123"/>
              <a:headEnd type="none" w="sm" len="sm"/>
              <a:tailEnd type="none" w="sm" len="sm"/>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44" name="Google Shape;1846;p54">
              <a:extLst>
                <a:ext uri="{FF2B5EF4-FFF2-40B4-BE49-F238E27FC236}">
                  <a16:creationId xmlns:a16="http://schemas.microsoft.com/office/drawing/2014/main" id="{8E4A21FB-3226-4B9A-8944-CD18BE77E40B}"/>
                </a:ext>
              </a:extLst>
            </p:cNvPr>
            <p:cNvSpPr/>
            <p:nvPr/>
          </p:nvSpPr>
          <p:spPr>
            <a:xfrm>
              <a:off x="-123254" y="2056480"/>
              <a:ext cx="62464" cy="63769"/>
            </a:xfrm>
            <a:custGeom>
              <a:avLst/>
              <a:gdLst/>
              <a:ahLst/>
              <a:cxnLst/>
              <a:rect l="l" t="t" r="r" b="b"/>
              <a:pathLst>
                <a:path w="2632" h="2687" fill="none" extrusionOk="0">
                  <a:moveTo>
                    <a:pt x="0" y="1"/>
                  </a:moveTo>
                  <a:lnTo>
                    <a:pt x="2631" y="2686"/>
                  </a:lnTo>
                </a:path>
              </a:pathLst>
            </a:custGeom>
            <a:noFill/>
            <a:ln w="8125" cap="flat" cmpd="sng">
              <a:solidFill>
                <a:srgbClr val="252C3C"/>
              </a:solidFill>
              <a:prstDash val="solid"/>
              <a:miter lim="27123"/>
              <a:headEnd type="none" w="sm" len="sm"/>
              <a:tailEnd type="none" w="sm" len="sm"/>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45" name="Google Shape;1847;p54">
              <a:extLst>
                <a:ext uri="{FF2B5EF4-FFF2-40B4-BE49-F238E27FC236}">
                  <a16:creationId xmlns:a16="http://schemas.microsoft.com/office/drawing/2014/main" id="{D7FEFDD9-AFE8-406E-9E6B-F0120278FA8D}"/>
                </a:ext>
              </a:extLst>
            </p:cNvPr>
            <p:cNvSpPr/>
            <p:nvPr/>
          </p:nvSpPr>
          <p:spPr>
            <a:xfrm>
              <a:off x="498561" y="1962499"/>
              <a:ext cx="48960" cy="74045"/>
            </a:xfrm>
            <a:custGeom>
              <a:avLst/>
              <a:gdLst/>
              <a:ahLst/>
              <a:cxnLst/>
              <a:rect l="l" t="t" r="r" b="b"/>
              <a:pathLst>
                <a:path w="2063" h="3120" fill="none" extrusionOk="0">
                  <a:moveTo>
                    <a:pt x="1" y="3120"/>
                  </a:moveTo>
                  <a:lnTo>
                    <a:pt x="2062" y="1"/>
                  </a:lnTo>
                </a:path>
              </a:pathLst>
            </a:custGeom>
            <a:noFill/>
            <a:ln w="8125" cap="flat" cmpd="sng">
              <a:solidFill>
                <a:srgbClr val="252C3C"/>
              </a:solidFill>
              <a:prstDash val="solid"/>
              <a:miter lim="27123"/>
              <a:headEnd type="none" w="sm" len="sm"/>
              <a:tailEnd type="none" w="sm" len="sm"/>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46" name="Google Shape;1848;p54">
              <a:extLst>
                <a:ext uri="{FF2B5EF4-FFF2-40B4-BE49-F238E27FC236}">
                  <a16:creationId xmlns:a16="http://schemas.microsoft.com/office/drawing/2014/main" id="{7B724A9E-EF81-4DF9-B8B9-27194FA6D3DF}"/>
                </a:ext>
              </a:extLst>
            </p:cNvPr>
            <p:cNvSpPr/>
            <p:nvPr/>
          </p:nvSpPr>
          <p:spPr>
            <a:xfrm>
              <a:off x="52485" y="1915508"/>
              <a:ext cx="69536" cy="16114"/>
            </a:xfrm>
            <a:custGeom>
              <a:avLst/>
              <a:gdLst/>
              <a:ahLst/>
              <a:cxnLst/>
              <a:rect l="l" t="t" r="r" b="b"/>
              <a:pathLst>
                <a:path w="2930" h="679" fill="none" extrusionOk="0">
                  <a:moveTo>
                    <a:pt x="0" y="679"/>
                  </a:moveTo>
                  <a:cubicBezTo>
                    <a:pt x="895" y="163"/>
                    <a:pt x="1926" y="1"/>
                    <a:pt x="2929" y="163"/>
                  </a:cubicBezTo>
                </a:path>
              </a:pathLst>
            </a:custGeom>
            <a:noFill/>
            <a:ln w="8125" cap="flat" cmpd="sng">
              <a:solidFill>
                <a:srgbClr val="252C3C"/>
              </a:solidFill>
              <a:prstDash val="solid"/>
              <a:miter lim="27123"/>
              <a:headEnd type="none" w="sm" len="sm"/>
              <a:tailEnd type="none" w="sm" len="sm"/>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47" name="Google Shape;1849;p54">
              <a:extLst>
                <a:ext uri="{FF2B5EF4-FFF2-40B4-BE49-F238E27FC236}">
                  <a16:creationId xmlns:a16="http://schemas.microsoft.com/office/drawing/2014/main" id="{9BBDA981-35E1-43BA-BD4F-8FDCA11D3A44}"/>
                </a:ext>
              </a:extLst>
            </p:cNvPr>
            <p:cNvSpPr/>
            <p:nvPr/>
          </p:nvSpPr>
          <p:spPr>
            <a:xfrm>
              <a:off x="275191" y="1883968"/>
              <a:ext cx="70842" cy="9042"/>
            </a:xfrm>
            <a:custGeom>
              <a:avLst/>
              <a:gdLst/>
              <a:ahLst/>
              <a:cxnLst/>
              <a:rect l="l" t="t" r="r" b="b"/>
              <a:pathLst>
                <a:path w="2985" h="381" fill="none" extrusionOk="0">
                  <a:moveTo>
                    <a:pt x="1" y="380"/>
                  </a:moveTo>
                  <a:cubicBezTo>
                    <a:pt x="950" y="28"/>
                    <a:pt x="2008" y="1"/>
                    <a:pt x="2985" y="299"/>
                  </a:cubicBezTo>
                </a:path>
              </a:pathLst>
            </a:custGeom>
            <a:noFill/>
            <a:ln w="8125" cap="flat" cmpd="sng">
              <a:solidFill>
                <a:srgbClr val="252C3C"/>
              </a:solidFill>
              <a:prstDash val="solid"/>
              <a:miter lim="27123"/>
              <a:headEnd type="none" w="sm" len="sm"/>
              <a:tailEnd type="none" w="sm" len="sm"/>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48" name="Google Shape;1850;p54">
              <a:extLst>
                <a:ext uri="{FF2B5EF4-FFF2-40B4-BE49-F238E27FC236}">
                  <a16:creationId xmlns:a16="http://schemas.microsoft.com/office/drawing/2014/main" id="{95023809-1860-4E33-A616-1D2693E6B51A}"/>
                </a:ext>
              </a:extLst>
            </p:cNvPr>
            <p:cNvSpPr/>
            <p:nvPr/>
          </p:nvSpPr>
          <p:spPr>
            <a:xfrm>
              <a:off x="-89791" y="2139472"/>
              <a:ext cx="25418" cy="21074"/>
            </a:xfrm>
            <a:custGeom>
              <a:avLst/>
              <a:gdLst/>
              <a:ahLst/>
              <a:cxnLst/>
              <a:rect l="l" t="t" r="r" b="b"/>
              <a:pathLst>
                <a:path w="1071" h="888" extrusionOk="0">
                  <a:moveTo>
                    <a:pt x="590" y="0"/>
                  </a:moveTo>
                  <a:cubicBezTo>
                    <a:pt x="574" y="0"/>
                    <a:pt x="559" y="1"/>
                    <a:pt x="543" y="3"/>
                  </a:cubicBezTo>
                  <a:cubicBezTo>
                    <a:pt x="136" y="57"/>
                    <a:pt x="1" y="545"/>
                    <a:pt x="326" y="789"/>
                  </a:cubicBezTo>
                  <a:cubicBezTo>
                    <a:pt x="409" y="857"/>
                    <a:pt x="505" y="887"/>
                    <a:pt x="598" y="887"/>
                  </a:cubicBezTo>
                  <a:cubicBezTo>
                    <a:pt x="841" y="887"/>
                    <a:pt x="1071" y="684"/>
                    <a:pt x="1031" y="410"/>
                  </a:cubicBezTo>
                  <a:cubicBezTo>
                    <a:pt x="1006" y="181"/>
                    <a:pt x="814" y="0"/>
                    <a:pt x="590" y="0"/>
                  </a:cubicBezTo>
                  <a:close/>
                </a:path>
              </a:pathLst>
            </a:custGeom>
            <a:solidFill>
              <a:srgbClr val="0085FF"/>
            </a:solidFill>
            <a:ln w="4075" cap="flat" cmpd="sng">
              <a:solidFill>
                <a:srgbClr val="0085FF"/>
              </a:solidFill>
              <a:prstDash val="solid"/>
              <a:miter lim="27123"/>
              <a:headEnd type="none" w="sm" len="sm"/>
              <a:tailEnd type="none" w="sm" len="sm"/>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49" name="Google Shape;1851;p54">
              <a:extLst>
                <a:ext uri="{FF2B5EF4-FFF2-40B4-BE49-F238E27FC236}">
                  <a16:creationId xmlns:a16="http://schemas.microsoft.com/office/drawing/2014/main" id="{B306F190-0D5E-476A-BFA0-8E37EB63919D}"/>
                </a:ext>
              </a:extLst>
            </p:cNvPr>
            <p:cNvSpPr/>
            <p:nvPr/>
          </p:nvSpPr>
          <p:spPr>
            <a:xfrm>
              <a:off x="492130" y="2051258"/>
              <a:ext cx="25418" cy="21074"/>
            </a:xfrm>
            <a:custGeom>
              <a:avLst/>
              <a:gdLst/>
              <a:ahLst/>
              <a:cxnLst/>
              <a:rect l="l" t="t" r="r" b="b"/>
              <a:pathLst>
                <a:path w="1071" h="888" extrusionOk="0">
                  <a:moveTo>
                    <a:pt x="596" y="1"/>
                  </a:moveTo>
                  <a:cubicBezTo>
                    <a:pt x="579" y="1"/>
                    <a:pt x="561" y="2"/>
                    <a:pt x="543" y="4"/>
                  </a:cubicBezTo>
                  <a:cubicBezTo>
                    <a:pt x="136" y="58"/>
                    <a:pt x="1" y="546"/>
                    <a:pt x="326" y="790"/>
                  </a:cubicBezTo>
                  <a:cubicBezTo>
                    <a:pt x="408" y="858"/>
                    <a:pt x="503" y="888"/>
                    <a:pt x="595" y="888"/>
                  </a:cubicBezTo>
                  <a:cubicBezTo>
                    <a:pt x="839" y="888"/>
                    <a:pt x="1071" y="678"/>
                    <a:pt x="1031" y="384"/>
                  </a:cubicBezTo>
                  <a:cubicBezTo>
                    <a:pt x="1006" y="157"/>
                    <a:pt x="818" y="1"/>
                    <a:pt x="596" y="1"/>
                  </a:cubicBezTo>
                  <a:close/>
                </a:path>
              </a:pathLst>
            </a:custGeom>
            <a:solidFill>
              <a:srgbClr val="0085FF"/>
            </a:solidFill>
            <a:ln w="4075" cap="flat" cmpd="sng">
              <a:solidFill>
                <a:srgbClr val="0085FF"/>
              </a:solidFill>
              <a:prstDash val="solid"/>
              <a:miter lim="27123"/>
              <a:headEnd type="none" w="sm" len="sm"/>
              <a:tailEnd type="none" w="sm" len="sm"/>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50" name="Google Shape;1852;p54">
              <a:extLst>
                <a:ext uri="{FF2B5EF4-FFF2-40B4-BE49-F238E27FC236}">
                  <a16:creationId xmlns:a16="http://schemas.microsoft.com/office/drawing/2014/main" id="{C7850422-CD3F-4C20-87BD-C590F6742167}"/>
                </a:ext>
              </a:extLst>
            </p:cNvPr>
            <p:cNvSpPr/>
            <p:nvPr/>
          </p:nvSpPr>
          <p:spPr>
            <a:xfrm>
              <a:off x="-87204" y="1666009"/>
              <a:ext cx="570339" cy="241170"/>
            </a:xfrm>
            <a:custGeom>
              <a:avLst/>
              <a:gdLst/>
              <a:ahLst/>
              <a:cxnLst/>
              <a:rect l="l" t="t" r="r" b="b"/>
              <a:pathLst>
                <a:path w="24032" h="10162" extrusionOk="0">
                  <a:moveTo>
                    <a:pt x="12210" y="1"/>
                  </a:moveTo>
                  <a:cubicBezTo>
                    <a:pt x="11787" y="1"/>
                    <a:pt x="11360" y="24"/>
                    <a:pt x="10931" y="71"/>
                  </a:cubicBezTo>
                  <a:lnTo>
                    <a:pt x="10823" y="71"/>
                  </a:lnTo>
                  <a:cubicBezTo>
                    <a:pt x="5561" y="722"/>
                    <a:pt x="1438" y="4818"/>
                    <a:pt x="0" y="10161"/>
                  </a:cubicBezTo>
                  <a:lnTo>
                    <a:pt x="4476" y="9619"/>
                  </a:lnTo>
                  <a:lnTo>
                    <a:pt x="3960" y="5631"/>
                  </a:lnTo>
                  <a:lnTo>
                    <a:pt x="6103" y="9456"/>
                  </a:lnTo>
                  <a:lnTo>
                    <a:pt x="8517" y="9212"/>
                  </a:lnTo>
                  <a:lnTo>
                    <a:pt x="8002" y="5197"/>
                  </a:lnTo>
                  <a:lnTo>
                    <a:pt x="10226" y="9022"/>
                  </a:lnTo>
                  <a:lnTo>
                    <a:pt x="13399" y="8669"/>
                  </a:lnTo>
                  <a:lnTo>
                    <a:pt x="12884" y="4682"/>
                  </a:lnTo>
                  <a:lnTo>
                    <a:pt x="14891" y="8507"/>
                  </a:lnTo>
                  <a:lnTo>
                    <a:pt x="17848" y="8208"/>
                  </a:lnTo>
                  <a:lnTo>
                    <a:pt x="17332" y="4221"/>
                  </a:lnTo>
                  <a:lnTo>
                    <a:pt x="18933" y="8100"/>
                  </a:lnTo>
                  <a:lnTo>
                    <a:pt x="24032" y="7883"/>
                  </a:lnTo>
                  <a:cubicBezTo>
                    <a:pt x="21659" y="3137"/>
                    <a:pt x="17146" y="1"/>
                    <a:pt x="12210" y="1"/>
                  </a:cubicBezTo>
                  <a:close/>
                </a:path>
              </a:pathLst>
            </a:custGeom>
            <a:solidFill>
              <a:schemeClr val="dk2"/>
            </a:solidFill>
            <a:ln w="6775" cap="flat" cmpd="sng">
              <a:solidFill>
                <a:schemeClr val="dk2"/>
              </a:solidFill>
              <a:prstDash val="solid"/>
              <a:miter lim="27123"/>
              <a:headEnd type="none" w="sm" len="sm"/>
              <a:tailEnd type="none" w="sm" len="sm"/>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51" name="Google Shape;1853;p54">
              <a:extLst>
                <a:ext uri="{FF2B5EF4-FFF2-40B4-BE49-F238E27FC236}">
                  <a16:creationId xmlns:a16="http://schemas.microsoft.com/office/drawing/2014/main" id="{5C43FF67-D8FD-4711-BA49-1F35F6F5DFD7}"/>
                </a:ext>
              </a:extLst>
            </p:cNvPr>
            <p:cNvSpPr/>
            <p:nvPr/>
          </p:nvSpPr>
          <p:spPr>
            <a:xfrm>
              <a:off x="118770" y="2490120"/>
              <a:ext cx="252371" cy="230063"/>
            </a:xfrm>
            <a:custGeom>
              <a:avLst/>
              <a:gdLst/>
              <a:ahLst/>
              <a:cxnLst/>
              <a:rect l="l" t="t" r="r" b="b"/>
              <a:pathLst>
                <a:path w="10634" h="9694" extrusionOk="0">
                  <a:moveTo>
                    <a:pt x="7985" y="0"/>
                  </a:moveTo>
                  <a:cubicBezTo>
                    <a:pt x="6572" y="0"/>
                    <a:pt x="5317" y="2343"/>
                    <a:pt x="5317" y="2343"/>
                  </a:cubicBezTo>
                  <a:cubicBezTo>
                    <a:pt x="5317" y="2343"/>
                    <a:pt x="3989" y="183"/>
                    <a:pt x="2607" y="183"/>
                  </a:cubicBezTo>
                  <a:cubicBezTo>
                    <a:pt x="2278" y="183"/>
                    <a:pt x="1946" y="305"/>
                    <a:pt x="1628" y="607"/>
                  </a:cubicBezTo>
                  <a:cubicBezTo>
                    <a:pt x="1" y="2153"/>
                    <a:pt x="1357" y="7469"/>
                    <a:pt x="5507" y="9693"/>
                  </a:cubicBezTo>
                  <a:cubicBezTo>
                    <a:pt x="9548" y="7171"/>
                    <a:pt x="10633" y="1800"/>
                    <a:pt x="8898" y="363"/>
                  </a:cubicBezTo>
                  <a:cubicBezTo>
                    <a:pt x="8593" y="106"/>
                    <a:pt x="8285" y="0"/>
                    <a:pt x="7985" y="0"/>
                  </a:cubicBezTo>
                  <a:close/>
                </a:path>
              </a:pathLst>
            </a:custGeom>
            <a:solidFill>
              <a:srgbClr val="FF8693"/>
            </a:solidFill>
            <a:ln w="2025" cap="flat" cmpd="sng">
              <a:solidFill>
                <a:srgbClr val="FF8693"/>
              </a:solidFill>
              <a:prstDash val="solid"/>
              <a:miter lim="27123"/>
              <a:headEnd type="none" w="sm" len="sm"/>
              <a:tailEnd type="none" w="sm" len="sm"/>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grpSp>
    </p:spTree>
    <p:extLst>
      <p:ext uri="{BB962C8B-B14F-4D97-AF65-F5344CB8AC3E}">
        <p14:creationId xmlns:p14="http://schemas.microsoft.com/office/powerpoint/2010/main" val="294209121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6" presetClass="entr" presetSubtype="37"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barn(outVertical)">
                                      <p:cBhvr>
                                        <p:cTn id="10" dur="500"/>
                                        <p:tgtEl>
                                          <p:spTgt spid="7"/>
                                        </p:tgtEl>
                                      </p:cBhvr>
                                    </p:animEffect>
                                  </p:childTnLst>
                                </p:cTn>
                              </p:par>
                            </p:childTnLst>
                          </p:cTn>
                        </p:par>
                      </p:childTnLst>
                    </p:cTn>
                  </p:par>
                  <p:par>
                    <p:cTn id="11" fill="hold">
                      <p:stCondLst>
                        <p:cond delay="indefinite"/>
                      </p:stCondLst>
                      <p:childTnLst>
                        <p:par>
                          <p:cTn id="12" fill="hold">
                            <p:stCondLst>
                              <p:cond delay="0"/>
                            </p:stCondLst>
                            <p:childTnLst>
                              <p:par>
                                <p:cTn id="13" presetID="14" presetClass="entr" presetSubtype="10" fill="hold" nodeType="click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randombar(horizontal)">
                                      <p:cBhvr>
                                        <p:cTn id="15" dur="500"/>
                                        <p:tgtEl>
                                          <p:spTgt spid="9"/>
                                        </p:tgtEl>
                                      </p:cBhvr>
                                    </p:animEffect>
                                  </p:childTnLst>
                                </p:cTn>
                              </p:par>
                              <p:par>
                                <p:cTn id="16" presetID="14" presetClass="entr" presetSubtype="10" fill="hold" grpId="0" nodeType="withEffect">
                                  <p:stCondLst>
                                    <p:cond delay="0"/>
                                  </p:stCondLst>
                                  <p:childTnLst>
                                    <p:set>
                                      <p:cBhvr>
                                        <p:cTn id="17" dur="1" fill="hold">
                                          <p:stCondLst>
                                            <p:cond delay="0"/>
                                          </p:stCondLst>
                                        </p:cTn>
                                        <p:tgtEl>
                                          <p:spTgt spid="16"/>
                                        </p:tgtEl>
                                        <p:attrNameLst>
                                          <p:attrName>style.visibility</p:attrName>
                                        </p:attrNameLst>
                                      </p:cBhvr>
                                      <p:to>
                                        <p:strVal val="visible"/>
                                      </p:to>
                                    </p:set>
                                    <p:animEffect transition="in" filter="randombar(horizontal)">
                                      <p:cBhvr>
                                        <p:cTn id="18" dur="500"/>
                                        <p:tgtEl>
                                          <p:spTgt spid="16"/>
                                        </p:tgtEl>
                                      </p:cBhvr>
                                    </p:animEffect>
                                  </p:childTnLst>
                                </p:cTn>
                              </p:par>
                            </p:childTnLst>
                          </p:cTn>
                        </p:par>
                      </p:childTnLst>
                    </p:cTn>
                  </p:par>
                  <p:par>
                    <p:cTn id="19" fill="hold">
                      <p:stCondLst>
                        <p:cond delay="indefinite"/>
                      </p:stCondLst>
                      <p:childTnLst>
                        <p:par>
                          <p:cTn id="20" fill="hold">
                            <p:stCondLst>
                              <p:cond delay="0"/>
                            </p:stCondLst>
                            <p:childTnLst>
                              <p:par>
                                <p:cTn id="21" presetID="14" presetClass="entr" presetSubtype="10" fill="hold" nodeType="click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randombar(horizontal)">
                                      <p:cBhvr>
                                        <p:cTn id="23" dur="500"/>
                                        <p:tgtEl>
                                          <p:spTgt spid="10"/>
                                        </p:tgtEl>
                                      </p:cBhvr>
                                    </p:animEffect>
                                  </p:childTnLst>
                                </p:cTn>
                              </p:par>
                              <p:par>
                                <p:cTn id="24" presetID="14" presetClass="entr" presetSubtype="10" fill="hold" grpId="0" nodeType="withEffect">
                                  <p:stCondLst>
                                    <p:cond delay="0"/>
                                  </p:stCondLst>
                                  <p:childTnLst>
                                    <p:set>
                                      <p:cBhvr>
                                        <p:cTn id="25" dur="1" fill="hold">
                                          <p:stCondLst>
                                            <p:cond delay="0"/>
                                          </p:stCondLst>
                                        </p:cTn>
                                        <p:tgtEl>
                                          <p:spTgt spid="18"/>
                                        </p:tgtEl>
                                        <p:attrNameLst>
                                          <p:attrName>style.visibility</p:attrName>
                                        </p:attrNameLst>
                                      </p:cBhvr>
                                      <p:to>
                                        <p:strVal val="visible"/>
                                      </p:to>
                                    </p:set>
                                    <p:animEffect transition="in" filter="randombar(horizontal)">
                                      <p:cBhvr>
                                        <p:cTn id="26" dur="500"/>
                                        <p:tgtEl>
                                          <p:spTgt spid="18"/>
                                        </p:tgtEl>
                                      </p:cBhvr>
                                    </p:animEffect>
                                  </p:childTnLst>
                                </p:cTn>
                              </p:par>
                            </p:childTnLst>
                          </p:cTn>
                        </p:par>
                      </p:childTnLst>
                    </p:cTn>
                  </p:par>
                  <p:par>
                    <p:cTn id="27" fill="hold">
                      <p:stCondLst>
                        <p:cond delay="indefinite"/>
                      </p:stCondLst>
                      <p:childTnLst>
                        <p:par>
                          <p:cTn id="28" fill="hold">
                            <p:stCondLst>
                              <p:cond delay="0"/>
                            </p:stCondLst>
                            <p:childTnLst>
                              <p:par>
                                <p:cTn id="29" presetID="14" presetClass="entr" presetSubtype="10" fill="hold" nodeType="clickEffect">
                                  <p:stCondLst>
                                    <p:cond delay="0"/>
                                  </p:stCondLst>
                                  <p:childTnLst>
                                    <p:set>
                                      <p:cBhvr>
                                        <p:cTn id="30" dur="1" fill="hold">
                                          <p:stCondLst>
                                            <p:cond delay="0"/>
                                          </p:stCondLst>
                                        </p:cTn>
                                        <p:tgtEl>
                                          <p:spTgt spid="11"/>
                                        </p:tgtEl>
                                        <p:attrNameLst>
                                          <p:attrName>style.visibility</p:attrName>
                                        </p:attrNameLst>
                                      </p:cBhvr>
                                      <p:to>
                                        <p:strVal val="visible"/>
                                      </p:to>
                                    </p:set>
                                    <p:animEffect transition="in" filter="randombar(horizontal)">
                                      <p:cBhvr>
                                        <p:cTn id="31" dur="500"/>
                                        <p:tgtEl>
                                          <p:spTgt spid="11"/>
                                        </p:tgtEl>
                                      </p:cBhvr>
                                    </p:animEffect>
                                  </p:childTnLst>
                                </p:cTn>
                              </p:par>
                              <p:par>
                                <p:cTn id="32" presetID="14" presetClass="entr" presetSubtype="10" fill="hold" grpId="0" nodeType="withEffect">
                                  <p:stCondLst>
                                    <p:cond delay="0"/>
                                  </p:stCondLst>
                                  <p:childTnLst>
                                    <p:set>
                                      <p:cBhvr>
                                        <p:cTn id="33" dur="1" fill="hold">
                                          <p:stCondLst>
                                            <p:cond delay="0"/>
                                          </p:stCondLst>
                                        </p:cTn>
                                        <p:tgtEl>
                                          <p:spTgt spid="17"/>
                                        </p:tgtEl>
                                        <p:attrNameLst>
                                          <p:attrName>style.visibility</p:attrName>
                                        </p:attrNameLst>
                                      </p:cBhvr>
                                      <p:to>
                                        <p:strVal val="visible"/>
                                      </p:to>
                                    </p:set>
                                    <p:animEffect transition="in" filter="randombar(horizontal)">
                                      <p:cBhvr>
                                        <p:cTn id="34" dur="500"/>
                                        <p:tgtEl>
                                          <p:spTgt spid="17"/>
                                        </p:tgtEl>
                                      </p:cBhvr>
                                    </p:animEffect>
                                  </p:childTnLst>
                                </p:cTn>
                              </p:par>
                            </p:childTnLst>
                          </p:cTn>
                        </p:par>
                      </p:childTnLst>
                    </p:cTn>
                  </p:par>
                  <p:par>
                    <p:cTn id="35" fill="hold">
                      <p:stCondLst>
                        <p:cond delay="indefinite"/>
                      </p:stCondLst>
                      <p:childTnLst>
                        <p:par>
                          <p:cTn id="36" fill="hold">
                            <p:stCondLst>
                              <p:cond delay="0"/>
                            </p:stCondLst>
                            <p:childTnLst>
                              <p:par>
                                <p:cTn id="37" presetID="14" presetClass="entr" presetSubtype="10" fill="hold" nodeType="clickEffect">
                                  <p:stCondLst>
                                    <p:cond delay="0"/>
                                  </p:stCondLst>
                                  <p:childTnLst>
                                    <p:set>
                                      <p:cBhvr>
                                        <p:cTn id="38" dur="1" fill="hold">
                                          <p:stCondLst>
                                            <p:cond delay="0"/>
                                          </p:stCondLst>
                                        </p:cTn>
                                        <p:tgtEl>
                                          <p:spTgt spid="8"/>
                                        </p:tgtEl>
                                        <p:attrNameLst>
                                          <p:attrName>style.visibility</p:attrName>
                                        </p:attrNameLst>
                                      </p:cBhvr>
                                      <p:to>
                                        <p:strVal val="visible"/>
                                      </p:to>
                                    </p:set>
                                    <p:animEffect transition="in" filter="randombar(horizontal)">
                                      <p:cBhvr>
                                        <p:cTn id="39" dur="500"/>
                                        <p:tgtEl>
                                          <p:spTgt spid="8"/>
                                        </p:tgtEl>
                                      </p:cBhvr>
                                    </p:animEffect>
                                  </p:childTnLst>
                                </p:cTn>
                              </p:par>
                              <p:par>
                                <p:cTn id="40" presetID="14" presetClass="entr" presetSubtype="10" fill="hold" grpId="0" nodeType="withEffect">
                                  <p:stCondLst>
                                    <p:cond delay="0"/>
                                  </p:stCondLst>
                                  <p:childTnLst>
                                    <p:set>
                                      <p:cBhvr>
                                        <p:cTn id="41" dur="1" fill="hold">
                                          <p:stCondLst>
                                            <p:cond delay="0"/>
                                          </p:stCondLst>
                                        </p:cTn>
                                        <p:tgtEl>
                                          <p:spTgt spid="19"/>
                                        </p:tgtEl>
                                        <p:attrNameLst>
                                          <p:attrName>style.visibility</p:attrName>
                                        </p:attrNameLst>
                                      </p:cBhvr>
                                      <p:to>
                                        <p:strVal val="visible"/>
                                      </p:to>
                                    </p:set>
                                    <p:animEffect transition="in" filter="randombar(horizontal)">
                                      <p:cBhvr>
                                        <p:cTn id="42"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43" restart="whenNotActive" fill="hold" evtFilter="cancelBubble" nodeType="interactiveSeq">
                <p:stCondLst>
                  <p:cond evt="onClick" delay="0">
                    <p:tgtEl>
                      <p:spTgt spid="8"/>
                    </p:tgtEl>
                  </p:cond>
                </p:stCondLst>
                <p:endSync evt="end" delay="0">
                  <p:rtn val="all"/>
                </p:endSync>
                <p:childTnLst>
                  <p:par>
                    <p:cTn id="44" fill="hold">
                      <p:stCondLst>
                        <p:cond delay="0"/>
                      </p:stCondLst>
                      <p:childTnLst>
                        <p:par>
                          <p:cTn id="45" fill="hold">
                            <p:stCondLst>
                              <p:cond delay="0"/>
                            </p:stCondLst>
                            <p:childTnLst>
                              <p:par>
                                <p:cTn id="46" presetID="1" presetClass="mediacall" presetSubtype="0" fill="hold" nodeType="clickEffect">
                                  <p:stCondLst>
                                    <p:cond delay="0"/>
                                  </p:stCondLst>
                                  <p:childTnLst>
                                    <p:cmd type="call" cmd="playFrom(0.0)">
                                      <p:cBhvr>
                                        <p:cTn id="47" dur="4995" fill="hold"/>
                                        <p:tgtEl>
                                          <p:spTgt spid="12"/>
                                        </p:tgtEl>
                                      </p:cBhvr>
                                    </p:cmd>
                                  </p:childTnLst>
                                </p:cTn>
                              </p:par>
                            </p:childTnLst>
                          </p:cTn>
                        </p:par>
                      </p:childTnLst>
                    </p:cTn>
                  </p:par>
                </p:childTnLst>
              </p:cTn>
              <p:nextCondLst>
                <p:cond evt="onClick" delay="0">
                  <p:tgtEl>
                    <p:spTgt spid="8"/>
                  </p:tgtEl>
                </p:cond>
              </p:nextCondLst>
            </p:seq>
            <p:seq concurrent="1" nextAc="seek">
              <p:cTn id="48" restart="whenNotActive" fill="hold" evtFilter="cancelBubble" nodeType="interactiveSeq">
                <p:stCondLst>
                  <p:cond evt="onClick" delay="0">
                    <p:tgtEl>
                      <p:spTgt spid="10"/>
                    </p:tgtEl>
                  </p:cond>
                </p:stCondLst>
                <p:endSync evt="end" delay="0">
                  <p:rtn val="all"/>
                </p:endSync>
                <p:childTnLst>
                  <p:par>
                    <p:cTn id="49" fill="hold">
                      <p:stCondLst>
                        <p:cond delay="0"/>
                      </p:stCondLst>
                      <p:childTnLst>
                        <p:par>
                          <p:cTn id="50" fill="hold">
                            <p:stCondLst>
                              <p:cond delay="0"/>
                            </p:stCondLst>
                            <p:childTnLst>
                              <p:par>
                                <p:cTn id="51" presetID="1" presetClass="mediacall" presetSubtype="0" fill="hold" nodeType="clickEffect">
                                  <p:stCondLst>
                                    <p:cond delay="0"/>
                                  </p:stCondLst>
                                  <p:childTnLst>
                                    <p:cmd type="call" cmd="playFrom(0.0)">
                                      <p:cBhvr>
                                        <p:cTn id="52" dur="4576" fill="hold"/>
                                        <p:tgtEl>
                                          <p:spTgt spid="15"/>
                                        </p:tgtEl>
                                      </p:cBhvr>
                                    </p:cmd>
                                  </p:childTnLst>
                                </p:cTn>
                              </p:par>
                              <p:par>
                                <p:cTn id="53" presetID="23" presetClass="entr" presetSubtype="32" fill="hold" nodeType="withEffect">
                                  <p:stCondLst>
                                    <p:cond delay="0"/>
                                  </p:stCondLst>
                                  <p:childTnLst>
                                    <p:set>
                                      <p:cBhvr>
                                        <p:cTn id="54" dur="1" fill="hold">
                                          <p:stCondLst>
                                            <p:cond delay="0"/>
                                          </p:stCondLst>
                                        </p:cTn>
                                        <p:tgtEl>
                                          <p:spTgt spid="24"/>
                                        </p:tgtEl>
                                        <p:attrNameLst>
                                          <p:attrName>style.visibility</p:attrName>
                                        </p:attrNameLst>
                                      </p:cBhvr>
                                      <p:to>
                                        <p:strVal val="visible"/>
                                      </p:to>
                                    </p:set>
                                    <p:anim calcmode="lin" valueType="num">
                                      <p:cBhvr>
                                        <p:cTn id="55" dur="250" fill="hold"/>
                                        <p:tgtEl>
                                          <p:spTgt spid="24"/>
                                        </p:tgtEl>
                                        <p:attrNameLst>
                                          <p:attrName>ppt_w</p:attrName>
                                        </p:attrNameLst>
                                      </p:cBhvr>
                                      <p:tavLst>
                                        <p:tav tm="0">
                                          <p:val>
                                            <p:strVal val="4*#ppt_w"/>
                                          </p:val>
                                        </p:tav>
                                        <p:tav tm="100000">
                                          <p:val>
                                            <p:strVal val="#ppt_w"/>
                                          </p:val>
                                        </p:tav>
                                      </p:tavLst>
                                    </p:anim>
                                    <p:anim calcmode="lin" valueType="num">
                                      <p:cBhvr>
                                        <p:cTn id="56" dur="250" fill="hold"/>
                                        <p:tgtEl>
                                          <p:spTgt spid="24"/>
                                        </p:tgtEl>
                                        <p:attrNameLst>
                                          <p:attrName>ppt_h</p:attrName>
                                        </p:attrNameLst>
                                      </p:cBhvr>
                                      <p:tavLst>
                                        <p:tav tm="0">
                                          <p:val>
                                            <p:strVal val="4*#ppt_h"/>
                                          </p:val>
                                        </p:tav>
                                        <p:tav tm="100000">
                                          <p:val>
                                            <p:strVal val="#ppt_h"/>
                                          </p:val>
                                        </p:tav>
                                      </p:tavLst>
                                    </p:anim>
                                  </p:childTnLst>
                                  <p:subTnLst>
                                    <p:audio>
                                      <p:cMediaNode>
                                        <p:cTn display="0" masterRel="sameClick">
                                          <p:stCondLst>
                                            <p:cond evt="begin" delay="0">
                                              <p:tn val="53"/>
                                            </p:cond>
                                          </p:stCondLst>
                                          <p:endCondLst>
                                            <p:cond evt="onStopAudio" delay="0">
                                              <p:tgtEl>
                                                <p:sldTgt/>
                                              </p:tgtEl>
                                            </p:cond>
                                          </p:endCondLst>
                                        </p:cTn>
                                        <p:tgtEl>
                                          <p:sndTgt r:embed="rId6" name="Check mark.wav"/>
                                        </p:tgtEl>
                                      </p:cMediaNode>
                                    </p:audio>
                                  </p:subTnLst>
                                </p:cTn>
                              </p:par>
                              <p:par>
                                <p:cTn id="57" presetID="10" presetClass="exit" presetSubtype="0" fill="hold" nodeType="withEffect">
                                  <p:stCondLst>
                                    <p:cond delay="0"/>
                                  </p:stCondLst>
                                  <p:childTnLst>
                                    <p:animEffect transition="out" filter="fade">
                                      <p:cBhvr>
                                        <p:cTn id="58" dur="500"/>
                                        <p:tgtEl>
                                          <p:spTgt spid="9"/>
                                        </p:tgtEl>
                                      </p:cBhvr>
                                    </p:animEffect>
                                    <p:set>
                                      <p:cBhvr>
                                        <p:cTn id="59" dur="1" fill="hold">
                                          <p:stCondLst>
                                            <p:cond delay="499"/>
                                          </p:stCondLst>
                                        </p:cTn>
                                        <p:tgtEl>
                                          <p:spTgt spid="9"/>
                                        </p:tgtEl>
                                        <p:attrNameLst>
                                          <p:attrName>style.visibility</p:attrName>
                                        </p:attrNameLst>
                                      </p:cBhvr>
                                      <p:to>
                                        <p:strVal val="hidden"/>
                                      </p:to>
                                    </p:set>
                                  </p:childTnLst>
                                </p:cTn>
                              </p:par>
                              <p:par>
                                <p:cTn id="60" presetID="10" presetClass="exit" presetSubtype="0" fill="hold" grpId="1" nodeType="withEffect">
                                  <p:stCondLst>
                                    <p:cond delay="0"/>
                                  </p:stCondLst>
                                  <p:childTnLst>
                                    <p:animEffect transition="out" filter="fade">
                                      <p:cBhvr>
                                        <p:cTn id="61" dur="500"/>
                                        <p:tgtEl>
                                          <p:spTgt spid="16"/>
                                        </p:tgtEl>
                                      </p:cBhvr>
                                    </p:animEffect>
                                    <p:set>
                                      <p:cBhvr>
                                        <p:cTn id="62" dur="1" fill="hold">
                                          <p:stCondLst>
                                            <p:cond delay="499"/>
                                          </p:stCondLst>
                                        </p:cTn>
                                        <p:tgtEl>
                                          <p:spTgt spid="16"/>
                                        </p:tgtEl>
                                        <p:attrNameLst>
                                          <p:attrName>style.visibility</p:attrName>
                                        </p:attrNameLst>
                                      </p:cBhvr>
                                      <p:to>
                                        <p:strVal val="hidden"/>
                                      </p:to>
                                    </p:set>
                                  </p:childTnLst>
                                </p:cTn>
                              </p:par>
                              <p:par>
                                <p:cTn id="63" presetID="10" presetClass="exit" presetSubtype="0" fill="hold" nodeType="withEffect">
                                  <p:stCondLst>
                                    <p:cond delay="0"/>
                                  </p:stCondLst>
                                  <p:childTnLst>
                                    <p:animEffect transition="out" filter="fade">
                                      <p:cBhvr>
                                        <p:cTn id="64" dur="500"/>
                                        <p:tgtEl>
                                          <p:spTgt spid="11"/>
                                        </p:tgtEl>
                                      </p:cBhvr>
                                    </p:animEffect>
                                    <p:set>
                                      <p:cBhvr>
                                        <p:cTn id="65" dur="1" fill="hold">
                                          <p:stCondLst>
                                            <p:cond delay="499"/>
                                          </p:stCondLst>
                                        </p:cTn>
                                        <p:tgtEl>
                                          <p:spTgt spid="11"/>
                                        </p:tgtEl>
                                        <p:attrNameLst>
                                          <p:attrName>style.visibility</p:attrName>
                                        </p:attrNameLst>
                                      </p:cBhvr>
                                      <p:to>
                                        <p:strVal val="hidden"/>
                                      </p:to>
                                    </p:set>
                                  </p:childTnLst>
                                </p:cTn>
                              </p:par>
                              <p:par>
                                <p:cTn id="66" presetID="10" presetClass="exit" presetSubtype="0" fill="hold" grpId="1" nodeType="withEffect">
                                  <p:stCondLst>
                                    <p:cond delay="0"/>
                                  </p:stCondLst>
                                  <p:childTnLst>
                                    <p:animEffect transition="out" filter="fade">
                                      <p:cBhvr>
                                        <p:cTn id="67" dur="500"/>
                                        <p:tgtEl>
                                          <p:spTgt spid="17"/>
                                        </p:tgtEl>
                                      </p:cBhvr>
                                    </p:animEffect>
                                    <p:set>
                                      <p:cBhvr>
                                        <p:cTn id="68" dur="1" fill="hold">
                                          <p:stCondLst>
                                            <p:cond delay="499"/>
                                          </p:stCondLst>
                                        </p:cTn>
                                        <p:tgtEl>
                                          <p:spTgt spid="17"/>
                                        </p:tgtEl>
                                        <p:attrNameLst>
                                          <p:attrName>style.visibility</p:attrName>
                                        </p:attrNameLst>
                                      </p:cBhvr>
                                      <p:to>
                                        <p:strVal val="hidden"/>
                                      </p:to>
                                    </p:set>
                                  </p:childTnLst>
                                </p:cTn>
                              </p:par>
                              <p:par>
                                <p:cTn id="69" presetID="10" presetClass="exit" presetSubtype="0" fill="hold" nodeType="withEffect">
                                  <p:stCondLst>
                                    <p:cond delay="0"/>
                                  </p:stCondLst>
                                  <p:childTnLst>
                                    <p:animEffect transition="out" filter="fade">
                                      <p:cBhvr>
                                        <p:cTn id="70" dur="500"/>
                                        <p:tgtEl>
                                          <p:spTgt spid="8"/>
                                        </p:tgtEl>
                                      </p:cBhvr>
                                    </p:animEffect>
                                    <p:set>
                                      <p:cBhvr>
                                        <p:cTn id="71" dur="1" fill="hold">
                                          <p:stCondLst>
                                            <p:cond delay="499"/>
                                          </p:stCondLst>
                                        </p:cTn>
                                        <p:tgtEl>
                                          <p:spTgt spid="8"/>
                                        </p:tgtEl>
                                        <p:attrNameLst>
                                          <p:attrName>style.visibility</p:attrName>
                                        </p:attrNameLst>
                                      </p:cBhvr>
                                      <p:to>
                                        <p:strVal val="hidden"/>
                                      </p:to>
                                    </p:set>
                                  </p:childTnLst>
                                </p:cTn>
                              </p:par>
                              <p:par>
                                <p:cTn id="72" presetID="10" presetClass="exit" presetSubtype="0" fill="hold" grpId="1" nodeType="withEffect">
                                  <p:stCondLst>
                                    <p:cond delay="0"/>
                                  </p:stCondLst>
                                  <p:childTnLst>
                                    <p:animEffect transition="out" filter="fade">
                                      <p:cBhvr>
                                        <p:cTn id="73" dur="500"/>
                                        <p:tgtEl>
                                          <p:spTgt spid="19"/>
                                        </p:tgtEl>
                                      </p:cBhvr>
                                    </p:animEffect>
                                    <p:set>
                                      <p:cBhvr>
                                        <p:cTn id="74" dur="1" fill="hold">
                                          <p:stCondLst>
                                            <p:cond delay="499"/>
                                          </p:stCondLst>
                                        </p:cTn>
                                        <p:tgtEl>
                                          <p:spTgt spid="19"/>
                                        </p:tgtEl>
                                        <p:attrNameLst>
                                          <p:attrName>style.visibility</p:attrName>
                                        </p:attrNameLst>
                                      </p:cBhvr>
                                      <p:to>
                                        <p:strVal val="hidden"/>
                                      </p:to>
                                    </p:set>
                                  </p:childTnLst>
                                </p:cTn>
                              </p:par>
                            </p:childTnLst>
                          </p:cTn>
                        </p:par>
                      </p:childTnLst>
                    </p:cTn>
                  </p:par>
                </p:childTnLst>
              </p:cTn>
              <p:nextCondLst>
                <p:cond evt="onClick" delay="0">
                  <p:tgtEl>
                    <p:spTgt spid="10"/>
                  </p:tgtEl>
                </p:cond>
              </p:nextCondLst>
            </p:seq>
            <p:seq concurrent="1" nextAc="seek">
              <p:cTn id="75" restart="whenNotActive" fill="hold" evtFilter="cancelBubble" nodeType="interactiveSeq">
                <p:stCondLst>
                  <p:cond evt="onClick" delay="0">
                    <p:tgtEl>
                      <p:spTgt spid="11"/>
                    </p:tgtEl>
                  </p:cond>
                </p:stCondLst>
                <p:endSync evt="end" delay="0">
                  <p:rtn val="all"/>
                </p:endSync>
                <p:childTnLst>
                  <p:par>
                    <p:cTn id="76" fill="hold">
                      <p:stCondLst>
                        <p:cond delay="0"/>
                      </p:stCondLst>
                      <p:childTnLst>
                        <p:par>
                          <p:cTn id="77" fill="hold">
                            <p:stCondLst>
                              <p:cond delay="0"/>
                            </p:stCondLst>
                            <p:childTnLst>
                              <p:par>
                                <p:cTn id="78" presetID="1" presetClass="mediacall" presetSubtype="0" fill="hold" nodeType="clickEffect">
                                  <p:stCondLst>
                                    <p:cond delay="0"/>
                                  </p:stCondLst>
                                  <p:childTnLst>
                                    <p:cmd type="call" cmd="playFrom(0.0)">
                                      <p:cBhvr>
                                        <p:cTn id="79" dur="4995" fill="hold"/>
                                        <p:tgtEl>
                                          <p:spTgt spid="21"/>
                                        </p:tgtEl>
                                      </p:cBhvr>
                                    </p:cmd>
                                  </p:childTnLst>
                                </p:cTn>
                              </p:par>
                            </p:childTnLst>
                          </p:cTn>
                        </p:par>
                      </p:childTnLst>
                    </p:cTn>
                  </p:par>
                </p:childTnLst>
              </p:cTn>
              <p:nextCondLst>
                <p:cond evt="onClick" delay="0">
                  <p:tgtEl>
                    <p:spTgt spid="11"/>
                  </p:tgtEl>
                </p:cond>
              </p:nextCondLst>
            </p:seq>
            <p:seq concurrent="1" nextAc="seek">
              <p:cTn id="80" restart="whenNotActive" fill="hold" evtFilter="cancelBubble" nodeType="interactiveSeq">
                <p:stCondLst>
                  <p:cond evt="onClick" delay="0">
                    <p:tgtEl>
                      <p:spTgt spid="9"/>
                    </p:tgtEl>
                  </p:cond>
                </p:stCondLst>
                <p:endSync evt="end" delay="0">
                  <p:rtn val="all"/>
                </p:endSync>
                <p:childTnLst>
                  <p:par>
                    <p:cTn id="81" fill="hold">
                      <p:stCondLst>
                        <p:cond delay="0"/>
                      </p:stCondLst>
                      <p:childTnLst>
                        <p:par>
                          <p:cTn id="82" fill="hold">
                            <p:stCondLst>
                              <p:cond delay="0"/>
                            </p:stCondLst>
                            <p:childTnLst>
                              <p:par>
                                <p:cTn id="83" presetID="1" presetClass="mediacall" presetSubtype="0" fill="hold" nodeType="clickEffect">
                                  <p:stCondLst>
                                    <p:cond delay="0"/>
                                  </p:stCondLst>
                                  <p:childTnLst>
                                    <p:cmd type="call" cmd="playFrom(0.0)">
                                      <p:cBhvr>
                                        <p:cTn id="84" dur="4995" fill="hold"/>
                                        <p:tgtEl>
                                          <p:spTgt spid="20"/>
                                        </p:tgtEl>
                                      </p:cBhvr>
                                    </p:cmd>
                                  </p:childTnLst>
                                </p:cTn>
                              </p:par>
                            </p:childTnLst>
                          </p:cTn>
                        </p:par>
                      </p:childTnLst>
                    </p:cTn>
                  </p:par>
                </p:childTnLst>
              </p:cTn>
              <p:nextCondLst>
                <p:cond evt="onClick" delay="0">
                  <p:tgtEl>
                    <p:spTgt spid="9"/>
                  </p:tgtEl>
                </p:cond>
              </p:nextCondLst>
            </p:seq>
            <p:audio>
              <p:cMediaNode vol="80000">
                <p:cTn id="85" fill="hold" display="0">
                  <p:stCondLst>
                    <p:cond delay="indefinite"/>
                  </p:stCondLst>
                  <p:endCondLst>
                    <p:cond evt="onStopAudio" delay="0">
                      <p:tgtEl>
                        <p:sldTgt/>
                      </p:tgtEl>
                    </p:cond>
                  </p:endCondLst>
                </p:cTn>
                <p:tgtEl>
                  <p:spTgt spid="12"/>
                </p:tgtEl>
              </p:cMediaNode>
            </p:audio>
            <p:audio>
              <p:cMediaNode vol="80000">
                <p:cTn id="86" fill="hold" display="0">
                  <p:stCondLst>
                    <p:cond delay="indefinite"/>
                  </p:stCondLst>
                  <p:endCondLst>
                    <p:cond evt="onStopAudio" delay="0">
                      <p:tgtEl>
                        <p:sldTgt/>
                      </p:tgtEl>
                    </p:cond>
                  </p:endCondLst>
                </p:cTn>
                <p:tgtEl>
                  <p:spTgt spid="15"/>
                </p:tgtEl>
              </p:cMediaNode>
            </p:audio>
            <p:audio>
              <p:cMediaNode vol="80000">
                <p:cTn id="87" fill="hold" display="0">
                  <p:stCondLst>
                    <p:cond delay="indefinite"/>
                  </p:stCondLst>
                  <p:endCondLst>
                    <p:cond evt="onStopAudio" delay="0">
                      <p:tgtEl>
                        <p:sldTgt/>
                      </p:tgtEl>
                    </p:cond>
                  </p:endCondLst>
                </p:cTn>
                <p:tgtEl>
                  <p:spTgt spid="20"/>
                </p:tgtEl>
              </p:cMediaNode>
            </p:audio>
            <p:audio>
              <p:cMediaNode vol="80000">
                <p:cTn id="88" fill="hold" display="0">
                  <p:stCondLst>
                    <p:cond delay="indefinite"/>
                  </p:stCondLst>
                  <p:endCondLst>
                    <p:cond evt="onStopAudio" delay="0">
                      <p:tgtEl>
                        <p:sldTgt/>
                      </p:tgtEl>
                    </p:cond>
                  </p:endCondLst>
                </p:cTn>
                <p:tgtEl>
                  <p:spTgt spid="21"/>
                </p:tgtEl>
              </p:cMediaNode>
            </p:audio>
          </p:childTnLst>
        </p:cTn>
      </p:par>
    </p:tnLst>
    <p:bldLst>
      <p:bldP spid="6" grpId="0" animBg="1"/>
      <p:bldP spid="7" grpId="0"/>
      <p:bldP spid="16" grpId="0"/>
      <p:bldP spid="16" grpId="1"/>
      <p:bldP spid="17" grpId="0"/>
      <p:bldP spid="17" grpId="1"/>
      <p:bldP spid="18" grpId="0"/>
      <p:bldP spid="19" grpId="0"/>
      <p:bldP spid="19" grpId="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peech Bubble: Rectangle with Corners Rounded 4">
            <a:extLst>
              <a:ext uri="{FF2B5EF4-FFF2-40B4-BE49-F238E27FC236}">
                <a16:creationId xmlns:a16="http://schemas.microsoft.com/office/drawing/2014/main" id="{21F17984-F0A7-4A6E-B53C-9D05D23DC9D6}"/>
              </a:ext>
            </a:extLst>
          </p:cNvPr>
          <p:cNvSpPr/>
          <p:nvPr/>
        </p:nvSpPr>
        <p:spPr>
          <a:xfrm>
            <a:off x="537489" y="312164"/>
            <a:ext cx="10566400" cy="2238912"/>
          </a:xfrm>
          <a:prstGeom prst="wedgeRoundRectCallout">
            <a:avLst>
              <a:gd name="adj1" fmla="val -37242"/>
              <a:gd name="adj2" fmla="val 78002"/>
              <a:gd name="adj3" fmla="val 16667"/>
            </a:avLst>
          </a:prstGeom>
          <a:ln w="57150">
            <a:solidFill>
              <a:srgbClr val="0168B5"/>
            </a:solidFill>
          </a:ln>
        </p:spPr>
        <p:style>
          <a:lnRef idx="2">
            <a:schemeClr val="dk1"/>
          </a:lnRef>
          <a:fillRef idx="1">
            <a:schemeClr val="lt1"/>
          </a:fillRef>
          <a:effectRef idx="0">
            <a:schemeClr val="dk1"/>
          </a:effectRef>
          <a:fontRef idx="minor">
            <a:schemeClr val="dk1"/>
          </a:fontRef>
        </p:style>
        <p:txBody>
          <a:bodyPr rtlCol="0" anchor="t"/>
          <a:lstStyle/>
          <a:p>
            <a:pPr algn="ctr" defTabSz="1219170">
              <a:buClr>
                <a:srgbClr val="000000"/>
              </a:buClr>
            </a:pPr>
            <a:endParaRPr lang="en-US" sz="3733" b="1" kern="0" dirty="0">
              <a:solidFill>
                <a:srgbClr val="191919"/>
              </a:solidFill>
              <a:latin typeface="Times New Roman" panose="02020603050405020304" pitchFamily="18" charset="0"/>
              <a:cs typeface="Times New Roman" panose="02020603050405020304" pitchFamily="18" charset="0"/>
              <a:sym typeface="Arial"/>
            </a:endParaRPr>
          </a:p>
        </p:txBody>
      </p:sp>
      <p:sp>
        <p:nvSpPr>
          <p:cNvPr id="6" name="Rectangle 5">
            <a:extLst>
              <a:ext uri="{FF2B5EF4-FFF2-40B4-BE49-F238E27FC236}">
                <a16:creationId xmlns:a16="http://schemas.microsoft.com/office/drawing/2014/main" id="{4BF5C13D-8777-4014-AD89-412305FF9DA4}"/>
              </a:ext>
            </a:extLst>
          </p:cNvPr>
          <p:cNvSpPr/>
          <p:nvPr/>
        </p:nvSpPr>
        <p:spPr>
          <a:xfrm>
            <a:off x="1292087" y="465673"/>
            <a:ext cx="9819860" cy="1600438"/>
          </a:xfrm>
          <a:prstGeom prst="rect">
            <a:avLst/>
          </a:prstGeom>
          <a:noFill/>
        </p:spPr>
        <p:txBody>
          <a:bodyPr wrap="square" lIns="121920" tIns="60960" rIns="121920" bIns="60960">
            <a:spAutoFit/>
          </a:bodyPr>
          <a:lstStyle/>
          <a:p>
            <a:pPr algn="ctr" defTabSz="1219170">
              <a:buClr>
                <a:srgbClr val="000000"/>
              </a:buClr>
            </a:pPr>
            <a:r>
              <a:rPr lang="vi-VN" sz="4800" b="1" kern="0" dirty="0">
                <a:ln w="10160">
                  <a:solidFill>
                    <a:srgbClr val="7DE3D6"/>
                  </a:solidFill>
                  <a:prstDash val="solid"/>
                </a:ln>
                <a:solidFill>
                  <a:srgbClr val="0168B5"/>
                </a:solidFill>
                <a:effectLst>
                  <a:outerShdw blurRad="38100" dist="22860" dir="5400000" algn="tl" rotWithShape="0">
                    <a:srgbClr val="000000">
                      <a:alpha val="30000"/>
                    </a:srgbClr>
                  </a:outerShdw>
                </a:effectLst>
                <a:latin typeface="Arial"/>
                <a:cs typeface="Arial"/>
                <a:sym typeface="Arial"/>
              </a:rPr>
              <a:t>Câu 3: Dòng sông thơ mộng nằm cạnh núi Ngự Bình?</a:t>
            </a:r>
            <a:endParaRPr lang="en-US" sz="4800" b="1" kern="0" dirty="0">
              <a:ln w="10160">
                <a:solidFill>
                  <a:srgbClr val="7DE3D6"/>
                </a:solidFill>
                <a:prstDash val="solid"/>
              </a:ln>
              <a:solidFill>
                <a:srgbClr val="0168B5"/>
              </a:solidFill>
              <a:effectLst>
                <a:outerShdw blurRad="38100" dist="22860" dir="5400000" algn="tl" rotWithShape="0">
                  <a:srgbClr val="000000">
                    <a:alpha val="30000"/>
                  </a:srgbClr>
                </a:outerShdw>
              </a:effectLst>
              <a:latin typeface="Arial"/>
              <a:cs typeface="Arial"/>
              <a:sym typeface="Arial"/>
            </a:endParaRPr>
          </a:p>
        </p:txBody>
      </p:sp>
      <p:pic>
        <p:nvPicPr>
          <p:cNvPr id="7" name="Picture 6">
            <a:hlinkClick r:id="rId7" action="ppaction://hlinksldjump"/>
            <a:extLst>
              <a:ext uri="{FF2B5EF4-FFF2-40B4-BE49-F238E27FC236}">
                <a16:creationId xmlns:a16="http://schemas.microsoft.com/office/drawing/2014/main" id="{A7EB8286-CE15-45BD-8B84-1FB896C774AF}"/>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flipH="1">
            <a:off x="11307333" y="133042"/>
            <a:ext cx="837185" cy="837185"/>
          </a:xfrm>
          <a:prstGeom prst="rect">
            <a:avLst/>
          </a:prstGeom>
        </p:spPr>
      </p:pic>
      <p:pic>
        <p:nvPicPr>
          <p:cNvPr id="9" name="Picture 8">
            <a:extLst>
              <a:ext uri="{FF2B5EF4-FFF2-40B4-BE49-F238E27FC236}">
                <a16:creationId xmlns:a16="http://schemas.microsoft.com/office/drawing/2014/main" id="{3B1AF097-8732-45F0-A454-0D5FCD857F93}"/>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7543080" y="5494848"/>
            <a:ext cx="4473489" cy="1150899"/>
          </a:xfrm>
          <a:prstGeom prst="rect">
            <a:avLst/>
          </a:prstGeom>
        </p:spPr>
      </p:pic>
      <p:pic>
        <p:nvPicPr>
          <p:cNvPr id="10" name="Picture 9">
            <a:extLst>
              <a:ext uri="{FF2B5EF4-FFF2-40B4-BE49-F238E27FC236}">
                <a16:creationId xmlns:a16="http://schemas.microsoft.com/office/drawing/2014/main" id="{28C2457F-3D24-48D2-88DF-178011301405}"/>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2948718" y="3982671"/>
            <a:ext cx="4468484" cy="1150899"/>
          </a:xfrm>
          <a:prstGeom prst="rect">
            <a:avLst/>
          </a:prstGeom>
        </p:spPr>
      </p:pic>
      <p:pic>
        <p:nvPicPr>
          <p:cNvPr id="11" name="Picture 10">
            <a:extLst>
              <a:ext uri="{FF2B5EF4-FFF2-40B4-BE49-F238E27FC236}">
                <a16:creationId xmlns:a16="http://schemas.microsoft.com/office/drawing/2014/main" id="{EA1D8C60-C7A2-4490-B0E6-DB288F775438}"/>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7534423" y="3991883"/>
            <a:ext cx="4468485" cy="1155901"/>
          </a:xfrm>
          <a:prstGeom prst="rect">
            <a:avLst/>
          </a:prstGeom>
        </p:spPr>
      </p:pic>
      <p:pic>
        <p:nvPicPr>
          <p:cNvPr id="12" name="Picture 11">
            <a:extLst>
              <a:ext uri="{FF2B5EF4-FFF2-40B4-BE49-F238E27FC236}">
                <a16:creationId xmlns:a16="http://schemas.microsoft.com/office/drawing/2014/main" id="{26254DCC-31BB-4D85-B670-CDF0AB51B2BE}"/>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2896230" y="5430013"/>
            <a:ext cx="4473489" cy="1150899"/>
          </a:xfrm>
          <a:prstGeom prst="rect">
            <a:avLst/>
          </a:prstGeom>
        </p:spPr>
      </p:pic>
      <p:pic>
        <p:nvPicPr>
          <p:cNvPr id="13" name="AmthanhThua">
            <a:hlinkClick r:id="" action="ppaction://media"/>
            <a:extLst>
              <a:ext uri="{FF2B5EF4-FFF2-40B4-BE49-F238E27FC236}">
                <a16:creationId xmlns:a16="http://schemas.microsoft.com/office/drawing/2014/main" id="{3F800D74-26D1-44A6-A6B1-6390DC67C67B}"/>
              </a:ext>
            </a:extLst>
          </p:cNvPr>
          <p:cNvPicPr>
            <a:picLocks noChangeAspect="1"/>
          </p:cNvPicPr>
          <p:nvPr>
            <a:audioFile r:link="rId2"/>
            <p:extLst>
              <p:ext uri="{DAA4B4D4-6D71-4841-9C94-3DE7FCFB9230}">
                <p14:media xmlns:p14="http://schemas.microsoft.com/office/powerpoint/2010/main" r:embed="rId1"/>
              </p:ext>
            </p:extLst>
          </p:nvPr>
        </p:nvPicPr>
        <p:blipFill>
          <a:blip r:embed="rId13"/>
          <a:stretch>
            <a:fillRect/>
          </a:stretch>
        </p:blipFill>
        <p:spPr>
          <a:xfrm>
            <a:off x="-1848338" y="4256832"/>
            <a:ext cx="649817" cy="649817"/>
          </a:xfrm>
          <a:prstGeom prst="rect">
            <a:avLst/>
          </a:prstGeom>
        </p:spPr>
      </p:pic>
      <p:sp>
        <p:nvSpPr>
          <p:cNvPr id="14" name="TextBox 13">
            <a:extLst>
              <a:ext uri="{FF2B5EF4-FFF2-40B4-BE49-F238E27FC236}">
                <a16:creationId xmlns:a16="http://schemas.microsoft.com/office/drawing/2014/main" id="{449E054E-355B-472F-8A23-91837C558CF7}"/>
              </a:ext>
            </a:extLst>
          </p:cNvPr>
          <p:cNvSpPr txBox="1"/>
          <p:nvPr/>
        </p:nvSpPr>
        <p:spPr>
          <a:xfrm>
            <a:off x="-2421745" y="1095598"/>
            <a:ext cx="1842171" cy="666977"/>
          </a:xfrm>
          <a:prstGeom prst="rect">
            <a:avLst/>
          </a:prstGeom>
          <a:noFill/>
        </p:spPr>
        <p:txBody>
          <a:bodyPr wrap="none" rtlCol="0">
            <a:spAutoFit/>
          </a:bodyPr>
          <a:lstStyle/>
          <a:p>
            <a:pPr algn="ctr" defTabSz="1219170">
              <a:buClr>
                <a:srgbClr val="000000"/>
              </a:buClr>
            </a:pPr>
            <a:r>
              <a:rPr lang="en-US" sz="1867" b="1" kern="0" dirty="0" err="1">
                <a:solidFill>
                  <a:srgbClr val="000000"/>
                </a:solidFill>
                <a:latin typeface="Arial"/>
                <a:cs typeface="Arial"/>
                <a:sym typeface="Arial"/>
              </a:rPr>
              <a:t>Âm</a:t>
            </a:r>
            <a:r>
              <a:rPr lang="en-US" sz="1867" b="1" kern="0" dirty="0">
                <a:solidFill>
                  <a:srgbClr val="000000"/>
                </a:solidFill>
                <a:latin typeface="Arial"/>
                <a:cs typeface="Arial"/>
                <a:sym typeface="Arial"/>
              </a:rPr>
              <a:t> </a:t>
            </a:r>
            <a:r>
              <a:rPr lang="en-US" sz="1867" b="1" kern="0" dirty="0" err="1">
                <a:solidFill>
                  <a:srgbClr val="000000"/>
                </a:solidFill>
                <a:latin typeface="Arial"/>
                <a:cs typeface="Arial"/>
                <a:sym typeface="Arial"/>
              </a:rPr>
              <a:t>thanh</a:t>
            </a:r>
            <a:r>
              <a:rPr lang="en-US" sz="1867" b="1" kern="0" dirty="0">
                <a:solidFill>
                  <a:srgbClr val="000000"/>
                </a:solidFill>
                <a:latin typeface="Arial"/>
                <a:cs typeface="Arial"/>
                <a:sym typeface="Arial"/>
              </a:rPr>
              <a:t> </a:t>
            </a:r>
          </a:p>
          <a:p>
            <a:pPr algn="ctr" defTabSz="1219170">
              <a:buClr>
                <a:srgbClr val="000000"/>
              </a:buClr>
            </a:pPr>
            <a:r>
              <a:rPr lang="en-US" sz="1867" b="1" kern="0" dirty="0" err="1">
                <a:solidFill>
                  <a:srgbClr val="000000"/>
                </a:solidFill>
                <a:latin typeface="Arial"/>
                <a:cs typeface="Arial"/>
                <a:sym typeface="Arial"/>
              </a:rPr>
              <a:t>khi</a:t>
            </a:r>
            <a:r>
              <a:rPr lang="en-US" sz="1867" b="1" kern="0" dirty="0">
                <a:solidFill>
                  <a:srgbClr val="000000"/>
                </a:solidFill>
                <a:latin typeface="Arial"/>
                <a:cs typeface="Arial"/>
                <a:sym typeface="Arial"/>
              </a:rPr>
              <a:t> </a:t>
            </a:r>
            <a:r>
              <a:rPr lang="en-US" sz="1867" b="1" kern="0" dirty="0" err="1">
                <a:solidFill>
                  <a:srgbClr val="000000"/>
                </a:solidFill>
                <a:latin typeface="Arial"/>
                <a:cs typeface="Arial"/>
                <a:sym typeface="Arial"/>
              </a:rPr>
              <a:t>chọn</a:t>
            </a:r>
            <a:r>
              <a:rPr lang="en-US" sz="1867" b="1" kern="0" dirty="0">
                <a:solidFill>
                  <a:srgbClr val="000000"/>
                </a:solidFill>
                <a:latin typeface="Arial"/>
                <a:cs typeface="Arial"/>
                <a:sym typeface="Arial"/>
              </a:rPr>
              <a:t> </a:t>
            </a:r>
            <a:r>
              <a:rPr lang="en-US" sz="1867" b="1" kern="0" dirty="0" err="1">
                <a:solidFill>
                  <a:srgbClr val="000000"/>
                </a:solidFill>
                <a:latin typeface="Arial"/>
                <a:cs typeface="Arial"/>
                <a:sym typeface="Arial"/>
              </a:rPr>
              <a:t>Đúng</a:t>
            </a:r>
            <a:endParaRPr lang="en-US" sz="1867" b="1" kern="0" dirty="0">
              <a:solidFill>
                <a:srgbClr val="000000"/>
              </a:solidFill>
              <a:latin typeface="Arial"/>
              <a:cs typeface="Arial"/>
              <a:sym typeface="Arial"/>
            </a:endParaRPr>
          </a:p>
        </p:txBody>
      </p:sp>
      <p:sp>
        <p:nvSpPr>
          <p:cNvPr id="15" name="TextBox 14">
            <a:extLst>
              <a:ext uri="{FF2B5EF4-FFF2-40B4-BE49-F238E27FC236}">
                <a16:creationId xmlns:a16="http://schemas.microsoft.com/office/drawing/2014/main" id="{1FB8A605-6338-41BD-BDD0-F6B246FDAED6}"/>
              </a:ext>
            </a:extLst>
          </p:cNvPr>
          <p:cNvSpPr txBox="1"/>
          <p:nvPr/>
        </p:nvSpPr>
        <p:spPr>
          <a:xfrm>
            <a:off x="-2293046" y="3213043"/>
            <a:ext cx="1590499" cy="666977"/>
          </a:xfrm>
          <a:prstGeom prst="rect">
            <a:avLst/>
          </a:prstGeom>
          <a:noFill/>
        </p:spPr>
        <p:txBody>
          <a:bodyPr wrap="none" rtlCol="0">
            <a:spAutoFit/>
          </a:bodyPr>
          <a:lstStyle/>
          <a:p>
            <a:pPr algn="ctr" defTabSz="1219170">
              <a:buClr>
                <a:srgbClr val="000000"/>
              </a:buClr>
            </a:pPr>
            <a:r>
              <a:rPr lang="en-US" sz="1867" b="1" kern="0" dirty="0" err="1">
                <a:solidFill>
                  <a:srgbClr val="000000"/>
                </a:solidFill>
                <a:latin typeface="Arial"/>
                <a:cs typeface="Arial"/>
                <a:sym typeface="Arial"/>
              </a:rPr>
              <a:t>Âm</a:t>
            </a:r>
            <a:r>
              <a:rPr lang="en-US" sz="1867" b="1" kern="0" dirty="0">
                <a:solidFill>
                  <a:srgbClr val="000000"/>
                </a:solidFill>
                <a:latin typeface="Arial"/>
                <a:cs typeface="Arial"/>
                <a:sym typeface="Arial"/>
              </a:rPr>
              <a:t> </a:t>
            </a:r>
            <a:r>
              <a:rPr lang="en-US" sz="1867" b="1" kern="0" dirty="0" err="1">
                <a:solidFill>
                  <a:srgbClr val="000000"/>
                </a:solidFill>
                <a:latin typeface="Arial"/>
                <a:cs typeface="Arial"/>
                <a:sym typeface="Arial"/>
              </a:rPr>
              <a:t>thanh</a:t>
            </a:r>
            <a:r>
              <a:rPr lang="en-US" sz="1867" b="1" kern="0" dirty="0">
                <a:solidFill>
                  <a:srgbClr val="000000"/>
                </a:solidFill>
                <a:latin typeface="Arial"/>
                <a:cs typeface="Arial"/>
                <a:sym typeface="Arial"/>
              </a:rPr>
              <a:t> </a:t>
            </a:r>
          </a:p>
          <a:p>
            <a:pPr algn="ctr" defTabSz="1219170">
              <a:buClr>
                <a:srgbClr val="000000"/>
              </a:buClr>
            </a:pPr>
            <a:r>
              <a:rPr lang="en-US" sz="1867" b="1" kern="0" dirty="0" err="1">
                <a:solidFill>
                  <a:srgbClr val="000000"/>
                </a:solidFill>
                <a:latin typeface="Arial"/>
                <a:cs typeface="Arial"/>
                <a:sym typeface="Arial"/>
              </a:rPr>
              <a:t>khi</a:t>
            </a:r>
            <a:r>
              <a:rPr lang="en-US" sz="1867" b="1" kern="0" dirty="0">
                <a:solidFill>
                  <a:srgbClr val="000000"/>
                </a:solidFill>
                <a:latin typeface="Arial"/>
                <a:cs typeface="Arial"/>
                <a:sym typeface="Arial"/>
              </a:rPr>
              <a:t> </a:t>
            </a:r>
            <a:r>
              <a:rPr lang="en-US" sz="1867" b="1" kern="0" dirty="0" err="1">
                <a:solidFill>
                  <a:srgbClr val="000000"/>
                </a:solidFill>
                <a:latin typeface="Arial"/>
                <a:cs typeface="Arial"/>
                <a:sym typeface="Arial"/>
              </a:rPr>
              <a:t>chọn</a:t>
            </a:r>
            <a:r>
              <a:rPr lang="en-US" sz="1867" b="1" kern="0" dirty="0">
                <a:solidFill>
                  <a:srgbClr val="000000"/>
                </a:solidFill>
                <a:latin typeface="Arial"/>
                <a:cs typeface="Arial"/>
                <a:sym typeface="Arial"/>
              </a:rPr>
              <a:t> Sai</a:t>
            </a:r>
          </a:p>
        </p:txBody>
      </p:sp>
      <p:pic>
        <p:nvPicPr>
          <p:cNvPr id="16" name="59c3c5f047238">
            <a:hlinkClick r:id="" action="ppaction://media"/>
            <a:extLst>
              <a:ext uri="{FF2B5EF4-FFF2-40B4-BE49-F238E27FC236}">
                <a16:creationId xmlns:a16="http://schemas.microsoft.com/office/drawing/2014/main" id="{C6D4B337-9990-4ACB-86D6-4ADB4EF0F4A3}"/>
              </a:ext>
            </a:extLst>
          </p:cNvPr>
          <p:cNvPicPr>
            <a:picLocks noChangeAspect="1"/>
          </p:cNvPicPr>
          <p:nvPr>
            <a:audioFile r:link="rId4"/>
            <p:extLst>
              <p:ext uri="{DAA4B4D4-6D71-4841-9C94-3DE7FCFB9230}">
                <p14:media xmlns:p14="http://schemas.microsoft.com/office/powerpoint/2010/main" r:embed="rId3"/>
              </p:ext>
            </p:extLst>
          </p:nvPr>
        </p:nvPicPr>
        <p:blipFill>
          <a:blip r:embed="rId13"/>
          <a:stretch>
            <a:fillRect/>
          </a:stretch>
        </p:blipFill>
        <p:spPr>
          <a:xfrm>
            <a:off x="-1848338" y="177801"/>
            <a:ext cx="649817" cy="649817"/>
          </a:xfrm>
          <a:prstGeom prst="rect">
            <a:avLst/>
          </a:prstGeom>
        </p:spPr>
      </p:pic>
      <p:sp>
        <p:nvSpPr>
          <p:cNvPr id="17" name="Rectangle 16">
            <a:extLst>
              <a:ext uri="{FF2B5EF4-FFF2-40B4-BE49-F238E27FC236}">
                <a16:creationId xmlns:a16="http://schemas.microsoft.com/office/drawing/2014/main" id="{055395DC-63A0-452F-8FAF-8EF43B8CF902}"/>
              </a:ext>
            </a:extLst>
          </p:cNvPr>
          <p:cNvSpPr/>
          <p:nvPr/>
        </p:nvSpPr>
        <p:spPr>
          <a:xfrm>
            <a:off x="3590626" y="4113923"/>
            <a:ext cx="3525791" cy="615553"/>
          </a:xfrm>
          <a:prstGeom prst="rect">
            <a:avLst/>
          </a:prstGeom>
          <a:noFill/>
        </p:spPr>
        <p:txBody>
          <a:bodyPr wrap="square" lIns="121920" tIns="60960" rIns="121920" bIns="60960">
            <a:spAutoFit/>
          </a:bodyPr>
          <a:lstStyle/>
          <a:p>
            <a:pPr algn="ctr" defTabSz="1219170">
              <a:buClr>
                <a:srgbClr val="000000"/>
              </a:buClr>
            </a:pPr>
            <a:r>
              <a:rPr lang="en-US" sz="3200" b="1" kern="0" dirty="0" err="1">
                <a:solidFill>
                  <a:srgbClr val="000000"/>
                </a:solidFill>
                <a:cs typeface="Arial"/>
                <a:sym typeface="Arial"/>
              </a:rPr>
              <a:t>Sông</a:t>
            </a:r>
            <a:r>
              <a:rPr lang="en-US" sz="3200" b="1" kern="0" dirty="0">
                <a:solidFill>
                  <a:srgbClr val="000000"/>
                </a:solidFill>
                <a:cs typeface="Arial"/>
                <a:sym typeface="Arial"/>
              </a:rPr>
              <a:t> </a:t>
            </a:r>
            <a:r>
              <a:rPr lang="en-US" sz="3200" b="1" kern="0" dirty="0" err="1">
                <a:solidFill>
                  <a:srgbClr val="000000"/>
                </a:solidFill>
                <a:cs typeface="Arial"/>
                <a:sym typeface="Arial"/>
              </a:rPr>
              <a:t>Kinh</a:t>
            </a:r>
            <a:r>
              <a:rPr lang="en-US" sz="3200" b="1" kern="0" dirty="0">
                <a:solidFill>
                  <a:srgbClr val="000000"/>
                </a:solidFill>
                <a:cs typeface="Arial"/>
                <a:sym typeface="Arial"/>
              </a:rPr>
              <a:t> </a:t>
            </a:r>
            <a:r>
              <a:rPr lang="en-US" sz="3200" b="1" kern="0" dirty="0" err="1">
                <a:solidFill>
                  <a:srgbClr val="000000"/>
                </a:solidFill>
                <a:cs typeface="Arial"/>
                <a:sym typeface="Arial"/>
              </a:rPr>
              <a:t>Thầy</a:t>
            </a:r>
            <a:endParaRPr lang="en-US" sz="3200" b="1" kern="0" dirty="0">
              <a:ln w="0"/>
              <a:solidFill>
                <a:srgbClr val="000000"/>
              </a:solidFill>
              <a:effectLst>
                <a:outerShdw blurRad="38100" dist="19050" dir="2700000" algn="tl" rotWithShape="0">
                  <a:srgbClr val="191919">
                    <a:alpha val="40000"/>
                  </a:srgbClr>
                </a:outerShdw>
              </a:effectLst>
              <a:cs typeface="Arial"/>
              <a:sym typeface="Arial"/>
            </a:endParaRPr>
          </a:p>
        </p:txBody>
      </p:sp>
      <p:sp>
        <p:nvSpPr>
          <p:cNvPr id="18" name="Rectangle 17">
            <a:extLst>
              <a:ext uri="{FF2B5EF4-FFF2-40B4-BE49-F238E27FC236}">
                <a16:creationId xmlns:a16="http://schemas.microsoft.com/office/drawing/2014/main" id="{95CAB1C7-B000-4CEA-B8A5-F1434D003B70}"/>
              </a:ext>
            </a:extLst>
          </p:cNvPr>
          <p:cNvSpPr/>
          <p:nvPr/>
        </p:nvSpPr>
        <p:spPr>
          <a:xfrm>
            <a:off x="3178097" y="5528822"/>
            <a:ext cx="4072699" cy="677108"/>
          </a:xfrm>
          <a:prstGeom prst="rect">
            <a:avLst/>
          </a:prstGeom>
          <a:noFill/>
        </p:spPr>
        <p:txBody>
          <a:bodyPr wrap="square" lIns="121920" tIns="60960" rIns="121920" bIns="60960">
            <a:spAutoFit/>
          </a:bodyPr>
          <a:lstStyle/>
          <a:p>
            <a:pPr algn="ctr" defTabSz="1219170">
              <a:buClr>
                <a:srgbClr val="000000"/>
              </a:buClr>
            </a:pPr>
            <a:r>
              <a:rPr lang="en-US" sz="3600" b="1" kern="0" dirty="0" err="1">
                <a:solidFill>
                  <a:srgbClr val="000000"/>
                </a:solidFill>
                <a:latin typeface="Arial" panose="020B0604020202020204" pitchFamily="34" charset="0"/>
                <a:cs typeface="Calibri" panose="020F0502020204030204" pitchFamily="34" charset="0"/>
                <a:sym typeface="Arial"/>
              </a:rPr>
              <a:t>Sông</a:t>
            </a:r>
            <a:r>
              <a:rPr lang="en-US" sz="3600" b="1" kern="0" dirty="0">
                <a:solidFill>
                  <a:srgbClr val="000000"/>
                </a:solidFill>
                <a:latin typeface="Arial" panose="020B0604020202020204" pitchFamily="34" charset="0"/>
                <a:cs typeface="Calibri" panose="020F0502020204030204" pitchFamily="34" charset="0"/>
                <a:sym typeface="Arial"/>
              </a:rPr>
              <a:t> </a:t>
            </a:r>
            <a:r>
              <a:rPr lang="en-US" sz="3600" b="1" kern="0" dirty="0" err="1">
                <a:solidFill>
                  <a:srgbClr val="000000"/>
                </a:solidFill>
                <a:latin typeface="Arial" panose="020B0604020202020204" pitchFamily="34" charset="0"/>
                <a:cs typeface="Calibri" panose="020F0502020204030204" pitchFamily="34" charset="0"/>
                <a:sym typeface="Arial"/>
              </a:rPr>
              <a:t>Gianh</a:t>
            </a:r>
            <a:endParaRPr lang="en-US" sz="3600" b="1" kern="0" dirty="0">
              <a:ln w="0"/>
              <a:solidFill>
                <a:srgbClr val="000000"/>
              </a:solidFill>
              <a:effectLst>
                <a:outerShdw blurRad="38100" dist="19050" dir="2700000" algn="tl" rotWithShape="0">
                  <a:srgbClr val="191919">
                    <a:alpha val="40000"/>
                  </a:srgbClr>
                </a:outerShdw>
              </a:effectLst>
              <a:latin typeface="Arial"/>
              <a:cs typeface="Calibri" panose="020F0502020204030204" pitchFamily="34" charset="0"/>
              <a:sym typeface="Arial"/>
            </a:endParaRPr>
          </a:p>
        </p:txBody>
      </p:sp>
      <p:sp>
        <p:nvSpPr>
          <p:cNvPr id="19" name="Rectangle 18">
            <a:extLst>
              <a:ext uri="{FF2B5EF4-FFF2-40B4-BE49-F238E27FC236}">
                <a16:creationId xmlns:a16="http://schemas.microsoft.com/office/drawing/2014/main" id="{1E66222E-D158-4718-84D0-3665ED031389}"/>
              </a:ext>
            </a:extLst>
          </p:cNvPr>
          <p:cNvSpPr/>
          <p:nvPr/>
        </p:nvSpPr>
        <p:spPr>
          <a:xfrm>
            <a:off x="8363541" y="4179983"/>
            <a:ext cx="3449259" cy="615553"/>
          </a:xfrm>
          <a:prstGeom prst="rect">
            <a:avLst/>
          </a:prstGeom>
          <a:noFill/>
        </p:spPr>
        <p:txBody>
          <a:bodyPr wrap="square" lIns="121920" tIns="60960" rIns="121920" bIns="60960">
            <a:spAutoFit/>
          </a:bodyPr>
          <a:lstStyle/>
          <a:p>
            <a:pPr algn="ctr" defTabSz="1219170">
              <a:buClr>
                <a:srgbClr val="000000"/>
              </a:buClr>
            </a:pPr>
            <a:r>
              <a:rPr lang="en-US" sz="3200" b="1" kern="0" dirty="0" err="1">
                <a:solidFill>
                  <a:srgbClr val="000000"/>
                </a:solidFill>
                <a:cs typeface="Arial"/>
                <a:sym typeface="Arial"/>
              </a:rPr>
              <a:t>Sông</a:t>
            </a:r>
            <a:r>
              <a:rPr lang="en-US" sz="3200" b="1" kern="0" dirty="0">
                <a:solidFill>
                  <a:srgbClr val="000000"/>
                </a:solidFill>
                <a:cs typeface="Arial"/>
                <a:sym typeface="Arial"/>
              </a:rPr>
              <a:t> </a:t>
            </a:r>
            <a:r>
              <a:rPr lang="en-US" sz="3200" b="1" kern="0" dirty="0" err="1">
                <a:solidFill>
                  <a:srgbClr val="000000"/>
                </a:solidFill>
                <a:cs typeface="Arial"/>
                <a:sym typeface="Arial"/>
              </a:rPr>
              <a:t>Hồng</a:t>
            </a:r>
            <a:endParaRPr lang="en-US" sz="3200" b="1" kern="0" dirty="0">
              <a:ln w="0"/>
              <a:solidFill>
                <a:srgbClr val="000000"/>
              </a:solidFill>
              <a:effectLst>
                <a:outerShdw blurRad="38100" dist="19050" dir="2700000" algn="tl" rotWithShape="0">
                  <a:srgbClr val="191919">
                    <a:alpha val="40000"/>
                  </a:srgbClr>
                </a:outerShdw>
              </a:effectLst>
              <a:cs typeface="Arial"/>
              <a:sym typeface="Arial"/>
            </a:endParaRPr>
          </a:p>
        </p:txBody>
      </p:sp>
      <p:sp>
        <p:nvSpPr>
          <p:cNvPr id="20" name="Rectangle 19">
            <a:extLst>
              <a:ext uri="{FF2B5EF4-FFF2-40B4-BE49-F238E27FC236}">
                <a16:creationId xmlns:a16="http://schemas.microsoft.com/office/drawing/2014/main" id="{0CC10EEF-255C-4919-BE7F-0097A9891842}"/>
              </a:ext>
            </a:extLst>
          </p:cNvPr>
          <p:cNvSpPr/>
          <p:nvPr/>
        </p:nvSpPr>
        <p:spPr>
          <a:xfrm>
            <a:off x="8141233" y="5753019"/>
            <a:ext cx="3327832" cy="615553"/>
          </a:xfrm>
          <a:prstGeom prst="rect">
            <a:avLst/>
          </a:prstGeom>
          <a:noFill/>
        </p:spPr>
        <p:txBody>
          <a:bodyPr wrap="square" lIns="121920" tIns="60960" rIns="121920" bIns="60960">
            <a:spAutoFit/>
          </a:bodyPr>
          <a:lstStyle/>
          <a:p>
            <a:pPr algn="ctr" defTabSz="1219170">
              <a:buClr>
                <a:srgbClr val="000000"/>
              </a:buClr>
            </a:pPr>
            <a:r>
              <a:rPr lang="en-US" sz="3200" b="1" kern="0" dirty="0" err="1">
                <a:solidFill>
                  <a:srgbClr val="000000"/>
                </a:solidFill>
                <a:latin typeface="Arial"/>
                <a:cs typeface="Arial"/>
                <a:sym typeface="Arial"/>
              </a:rPr>
              <a:t>Sông</a:t>
            </a:r>
            <a:r>
              <a:rPr lang="en-US" sz="3200" b="1" kern="0" dirty="0">
                <a:solidFill>
                  <a:srgbClr val="000000"/>
                </a:solidFill>
                <a:latin typeface="Arial"/>
                <a:cs typeface="Arial"/>
                <a:sym typeface="Arial"/>
              </a:rPr>
              <a:t> </a:t>
            </a:r>
            <a:r>
              <a:rPr lang="en-US" sz="3200" b="1" kern="0" dirty="0" err="1">
                <a:solidFill>
                  <a:srgbClr val="000000"/>
                </a:solidFill>
                <a:latin typeface="Arial"/>
                <a:cs typeface="Arial"/>
                <a:sym typeface="Arial"/>
              </a:rPr>
              <a:t>Hương</a:t>
            </a:r>
            <a:endParaRPr lang="en-US" sz="3200" b="1" kern="0" dirty="0">
              <a:ln w="0"/>
              <a:solidFill>
                <a:srgbClr val="000000"/>
              </a:solidFill>
              <a:effectLst>
                <a:outerShdw blurRad="38100" dist="19050" dir="2700000" algn="tl" rotWithShape="0">
                  <a:srgbClr val="191919">
                    <a:alpha val="40000"/>
                  </a:srgbClr>
                </a:outerShdw>
              </a:effectLst>
              <a:latin typeface="Arial"/>
              <a:cs typeface="Arial"/>
              <a:sym typeface="Arial"/>
            </a:endParaRPr>
          </a:p>
        </p:txBody>
      </p:sp>
      <p:pic>
        <p:nvPicPr>
          <p:cNvPr id="21" name="AmthanhThua">
            <a:hlinkClick r:id="" action="ppaction://media"/>
            <a:extLst>
              <a:ext uri="{FF2B5EF4-FFF2-40B4-BE49-F238E27FC236}">
                <a16:creationId xmlns:a16="http://schemas.microsoft.com/office/drawing/2014/main" id="{7F16D0E9-17F6-4A6D-B2B4-E79FAFE847BA}"/>
              </a:ext>
            </a:extLst>
          </p:cNvPr>
          <p:cNvPicPr>
            <a:picLocks noChangeAspect="1"/>
          </p:cNvPicPr>
          <p:nvPr>
            <a:audioFile r:link="rId2"/>
            <p:extLst>
              <p:ext uri="{DAA4B4D4-6D71-4841-9C94-3DE7FCFB9230}">
                <p14:media xmlns:p14="http://schemas.microsoft.com/office/powerpoint/2010/main" r:embed="rId1"/>
              </p:ext>
            </p:extLst>
          </p:nvPr>
        </p:nvPicPr>
        <p:blipFill>
          <a:blip r:embed="rId13"/>
          <a:stretch>
            <a:fillRect/>
          </a:stretch>
        </p:blipFill>
        <p:spPr>
          <a:xfrm>
            <a:off x="-1858309" y="5088724"/>
            <a:ext cx="649817" cy="649817"/>
          </a:xfrm>
          <a:prstGeom prst="rect">
            <a:avLst/>
          </a:prstGeom>
        </p:spPr>
      </p:pic>
      <p:pic>
        <p:nvPicPr>
          <p:cNvPr id="22" name="AmthanhThua">
            <a:hlinkClick r:id="" action="ppaction://media"/>
            <a:extLst>
              <a:ext uri="{FF2B5EF4-FFF2-40B4-BE49-F238E27FC236}">
                <a16:creationId xmlns:a16="http://schemas.microsoft.com/office/drawing/2014/main" id="{06CEE57E-4BC2-4AF0-8983-78FA4EC56858}"/>
              </a:ext>
            </a:extLst>
          </p:cNvPr>
          <p:cNvPicPr>
            <a:picLocks noChangeAspect="1"/>
          </p:cNvPicPr>
          <p:nvPr>
            <a:audioFile r:link="rId2"/>
            <p:extLst>
              <p:ext uri="{DAA4B4D4-6D71-4841-9C94-3DE7FCFB9230}">
                <p14:media xmlns:p14="http://schemas.microsoft.com/office/powerpoint/2010/main" r:embed="rId1"/>
              </p:ext>
            </p:extLst>
          </p:nvPr>
        </p:nvPicPr>
        <p:blipFill>
          <a:blip r:embed="rId13"/>
          <a:stretch>
            <a:fillRect/>
          </a:stretch>
        </p:blipFill>
        <p:spPr>
          <a:xfrm>
            <a:off x="-1838902" y="5920554"/>
            <a:ext cx="649817" cy="649817"/>
          </a:xfrm>
          <a:prstGeom prst="rect">
            <a:avLst/>
          </a:prstGeom>
        </p:spPr>
      </p:pic>
      <p:pic>
        <p:nvPicPr>
          <p:cNvPr id="23" name="Picture 22">
            <a:extLst>
              <a:ext uri="{FF2B5EF4-FFF2-40B4-BE49-F238E27FC236}">
                <a16:creationId xmlns:a16="http://schemas.microsoft.com/office/drawing/2014/main" id="{5F62474B-3425-449D-B24D-F0E5FB39004D}"/>
              </a:ext>
            </a:extLst>
          </p:cNvPr>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10833847" y="5731035"/>
            <a:ext cx="1270439" cy="908125"/>
          </a:xfrm>
          <a:prstGeom prst="rect">
            <a:avLst/>
          </a:prstGeom>
        </p:spPr>
      </p:pic>
      <p:grpSp>
        <p:nvGrpSpPr>
          <p:cNvPr id="25" name="Google Shape;1093;p41">
            <a:extLst>
              <a:ext uri="{FF2B5EF4-FFF2-40B4-BE49-F238E27FC236}">
                <a16:creationId xmlns:a16="http://schemas.microsoft.com/office/drawing/2014/main" id="{FADACFD2-0FC7-450B-9DB7-1041CE5FE495}"/>
              </a:ext>
            </a:extLst>
          </p:cNvPr>
          <p:cNvGrpSpPr/>
          <p:nvPr/>
        </p:nvGrpSpPr>
        <p:grpSpPr>
          <a:xfrm>
            <a:off x="0" y="2987139"/>
            <a:ext cx="3363685" cy="3879016"/>
            <a:chOff x="1279628" y="1309145"/>
            <a:chExt cx="2193598" cy="2529666"/>
          </a:xfrm>
        </p:grpSpPr>
        <p:sp>
          <p:nvSpPr>
            <p:cNvPr id="26" name="Google Shape;1094;p41">
              <a:extLst>
                <a:ext uri="{FF2B5EF4-FFF2-40B4-BE49-F238E27FC236}">
                  <a16:creationId xmlns:a16="http://schemas.microsoft.com/office/drawing/2014/main" id="{CBB8C66D-F33D-44C1-B422-E55F9186783F}"/>
                </a:ext>
              </a:extLst>
            </p:cNvPr>
            <p:cNvSpPr/>
            <p:nvPr/>
          </p:nvSpPr>
          <p:spPr>
            <a:xfrm>
              <a:off x="1629260" y="1925208"/>
              <a:ext cx="1843965" cy="1909144"/>
            </a:xfrm>
            <a:custGeom>
              <a:avLst/>
              <a:gdLst/>
              <a:ahLst/>
              <a:cxnLst/>
              <a:rect l="l" t="t" r="r" b="b"/>
              <a:pathLst>
                <a:path w="50641" h="52431" extrusionOk="0">
                  <a:moveTo>
                    <a:pt x="4405" y="0"/>
                  </a:moveTo>
                  <a:cubicBezTo>
                    <a:pt x="4401" y="0"/>
                    <a:pt x="4398" y="0"/>
                    <a:pt x="4395" y="0"/>
                  </a:cubicBezTo>
                  <a:cubicBezTo>
                    <a:pt x="3771" y="27"/>
                    <a:pt x="4422" y="3526"/>
                    <a:pt x="4422" y="3526"/>
                  </a:cubicBezTo>
                  <a:cubicBezTo>
                    <a:pt x="4422" y="3526"/>
                    <a:pt x="3728" y="190"/>
                    <a:pt x="2949" y="190"/>
                  </a:cubicBezTo>
                  <a:cubicBezTo>
                    <a:pt x="2942" y="190"/>
                    <a:pt x="2936" y="190"/>
                    <a:pt x="2930" y="190"/>
                  </a:cubicBezTo>
                  <a:cubicBezTo>
                    <a:pt x="2496" y="217"/>
                    <a:pt x="2903" y="2903"/>
                    <a:pt x="3120" y="4042"/>
                  </a:cubicBezTo>
                  <a:cubicBezTo>
                    <a:pt x="2906" y="3055"/>
                    <a:pt x="2352" y="704"/>
                    <a:pt x="1869" y="704"/>
                  </a:cubicBezTo>
                  <a:cubicBezTo>
                    <a:pt x="1861" y="704"/>
                    <a:pt x="1853" y="704"/>
                    <a:pt x="1845" y="706"/>
                  </a:cubicBezTo>
                  <a:cubicBezTo>
                    <a:pt x="1330" y="814"/>
                    <a:pt x="1763" y="3526"/>
                    <a:pt x="1899" y="4638"/>
                  </a:cubicBezTo>
                  <a:cubicBezTo>
                    <a:pt x="1744" y="3758"/>
                    <a:pt x="1143" y="1640"/>
                    <a:pt x="522" y="1640"/>
                  </a:cubicBezTo>
                  <a:cubicBezTo>
                    <a:pt x="493" y="1640"/>
                    <a:pt x="464" y="1645"/>
                    <a:pt x="434" y="1655"/>
                  </a:cubicBezTo>
                  <a:cubicBezTo>
                    <a:pt x="0" y="1790"/>
                    <a:pt x="489" y="4774"/>
                    <a:pt x="1411" y="9087"/>
                  </a:cubicBezTo>
                  <a:cubicBezTo>
                    <a:pt x="1411" y="9087"/>
                    <a:pt x="3961" y="29294"/>
                    <a:pt x="13508" y="31817"/>
                  </a:cubicBezTo>
                  <a:lnTo>
                    <a:pt x="12884" y="51861"/>
                  </a:lnTo>
                  <a:lnTo>
                    <a:pt x="45541" y="52431"/>
                  </a:lnTo>
                  <a:cubicBezTo>
                    <a:pt x="45541" y="52431"/>
                    <a:pt x="50641" y="26582"/>
                    <a:pt x="29999" y="26365"/>
                  </a:cubicBezTo>
                  <a:lnTo>
                    <a:pt x="30189" y="21401"/>
                  </a:lnTo>
                  <a:lnTo>
                    <a:pt x="23842" y="21455"/>
                  </a:lnTo>
                  <a:lnTo>
                    <a:pt x="23408" y="25063"/>
                  </a:lnTo>
                  <a:cubicBezTo>
                    <a:pt x="21483" y="24737"/>
                    <a:pt x="19638" y="24086"/>
                    <a:pt x="17929" y="23137"/>
                  </a:cubicBezTo>
                  <a:cubicBezTo>
                    <a:pt x="9738" y="18607"/>
                    <a:pt x="8110" y="8870"/>
                    <a:pt x="7839" y="7052"/>
                  </a:cubicBezTo>
                  <a:cubicBezTo>
                    <a:pt x="7731" y="5398"/>
                    <a:pt x="8219" y="2875"/>
                    <a:pt x="7595" y="2062"/>
                  </a:cubicBezTo>
                  <a:cubicBezTo>
                    <a:pt x="7472" y="1900"/>
                    <a:pt x="7343" y="1833"/>
                    <a:pt x="7215" y="1833"/>
                  </a:cubicBezTo>
                  <a:cubicBezTo>
                    <a:pt x="6612" y="1833"/>
                    <a:pt x="6022" y="3309"/>
                    <a:pt x="6022" y="3309"/>
                  </a:cubicBezTo>
                  <a:cubicBezTo>
                    <a:pt x="6022" y="3309"/>
                    <a:pt x="5242" y="0"/>
                    <a:pt x="4405" y="0"/>
                  </a:cubicBezTo>
                  <a:close/>
                </a:path>
              </a:pathLst>
            </a:custGeom>
            <a:solidFill>
              <a:srgbClr val="F6B26B"/>
            </a:solidFill>
            <a:ln w="9525" cap="flat" cmpd="sng">
              <a:solidFill>
                <a:srgbClr val="022B49"/>
              </a:solidFill>
              <a:prstDash val="solid"/>
              <a:miter lim="27123"/>
              <a:headEnd type="none" w="sm" len="sm"/>
              <a:tailEnd type="none" w="sm" len="sm"/>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27" name="Google Shape;1095;p41">
              <a:extLst>
                <a:ext uri="{FF2B5EF4-FFF2-40B4-BE49-F238E27FC236}">
                  <a16:creationId xmlns:a16="http://schemas.microsoft.com/office/drawing/2014/main" id="{45CB3BCC-C616-4BB7-BC2D-2FA205894207}"/>
                </a:ext>
              </a:extLst>
            </p:cNvPr>
            <p:cNvSpPr/>
            <p:nvPr/>
          </p:nvSpPr>
          <p:spPr>
            <a:xfrm>
              <a:off x="1798344" y="2053566"/>
              <a:ext cx="57313" cy="116593"/>
            </a:xfrm>
            <a:custGeom>
              <a:avLst/>
              <a:gdLst/>
              <a:ahLst/>
              <a:cxnLst/>
              <a:rect l="l" t="t" r="r" b="b"/>
              <a:pathLst>
                <a:path w="1574" h="3202" fill="none" extrusionOk="0">
                  <a:moveTo>
                    <a:pt x="1465" y="0"/>
                  </a:moveTo>
                  <a:cubicBezTo>
                    <a:pt x="1465" y="0"/>
                    <a:pt x="0" y="1736"/>
                    <a:pt x="1574" y="3201"/>
                  </a:cubicBezTo>
                </a:path>
              </a:pathLst>
            </a:custGeom>
            <a:noFill/>
            <a:ln w="9525" cap="flat" cmpd="sng">
              <a:solidFill>
                <a:srgbClr val="022B49"/>
              </a:solidFill>
              <a:prstDash val="solid"/>
              <a:miter lim="27123"/>
              <a:headEnd type="none" w="sm" len="sm"/>
              <a:tailEnd type="none" w="sm" len="sm"/>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28" name="Google Shape;1096;p41">
              <a:extLst>
                <a:ext uri="{FF2B5EF4-FFF2-40B4-BE49-F238E27FC236}">
                  <a16:creationId xmlns:a16="http://schemas.microsoft.com/office/drawing/2014/main" id="{3F95DB38-849F-4E56-83ED-3EBBC8FEBB2E}"/>
                </a:ext>
              </a:extLst>
            </p:cNvPr>
            <p:cNvSpPr/>
            <p:nvPr/>
          </p:nvSpPr>
          <p:spPr>
            <a:xfrm>
              <a:off x="1679619" y="2048646"/>
              <a:ext cx="128427" cy="53381"/>
            </a:xfrm>
            <a:custGeom>
              <a:avLst/>
              <a:gdLst/>
              <a:ahLst/>
              <a:cxnLst/>
              <a:rect l="l" t="t" r="r" b="b"/>
              <a:pathLst>
                <a:path w="3527" h="1466" extrusionOk="0">
                  <a:moveTo>
                    <a:pt x="3527" y="1"/>
                  </a:moveTo>
                  <a:lnTo>
                    <a:pt x="1" y="1465"/>
                  </a:lnTo>
                </a:path>
              </a:pathLst>
            </a:custGeom>
            <a:solidFill>
              <a:srgbClr val="FFE9D4"/>
            </a:solidFill>
            <a:ln w="9525" cap="flat" cmpd="sng">
              <a:solidFill>
                <a:srgbClr val="000000"/>
              </a:solidFill>
              <a:prstDash val="solid"/>
              <a:round/>
              <a:headEnd type="none" w="sm" len="sm"/>
              <a:tailEnd type="none" w="sm" len="sm"/>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29" name="Google Shape;1097;p41">
              <a:extLst>
                <a:ext uri="{FF2B5EF4-FFF2-40B4-BE49-F238E27FC236}">
                  <a16:creationId xmlns:a16="http://schemas.microsoft.com/office/drawing/2014/main" id="{DD62FE10-C283-4121-8E7B-98AB8AB3600F}"/>
                </a:ext>
              </a:extLst>
            </p:cNvPr>
            <p:cNvSpPr/>
            <p:nvPr/>
          </p:nvSpPr>
          <p:spPr>
            <a:xfrm>
              <a:off x="1679619" y="2048646"/>
              <a:ext cx="128427" cy="53381"/>
            </a:xfrm>
            <a:custGeom>
              <a:avLst/>
              <a:gdLst/>
              <a:ahLst/>
              <a:cxnLst/>
              <a:rect l="l" t="t" r="r" b="b"/>
              <a:pathLst>
                <a:path w="3527" h="1466" fill="none" extrusionOk="0">
                  <a:moveTo>
                    <a:pt x="3527" y="1"/>
                  </a:moveTo>
                  <a:lnTo>
                    <a:pt x="1" y="1465"/>
                  </a:lnTo>
                </a:path>
              </a:pathLst>
            </a:custGeom>
            <a:noFill/>
            <a:ln w="9525" cap="flat" cmpd="sng">
              <a:solidFill>
                <a:srgbClr val="022B49"/>
              </a:solidFill>
              <a:prstDash val="solid"/>
              <a:miter lim="27123"/>
              <a:headEnd type="none" w="sm" len="sm"/>
              <a:tailEnd type="none" w="sm" len="sm"/>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30" name="Google Shape;1098;p41">
              <a:extLst>
                <a:ext uri="{FF2B5EF4-FFF2-40B4-BE49-F238E27FC236}">
                  <a16:creationId xmlns:a16="http://schemas.microsoft.com/office/drawing/2014/main" id="{1DFB96D8-950F-4542-A446-41B1E0312851}"/>
                </a:ext>
              </a:extLst>
            </p:cNvPr>
            <p:cNvSpPr/>
            <p:nvPr/>
          </p:nvSpPr>
          <p:spPr>
            <a:xfrm>
              <a:off x="3028738" y="3181475"/>
              <a:ext cx="14856" cy="363506"/>
            </a:xfrm>
            <a:custGeom>
              <a:avLst/>
              <a:gdLst/>
              <a:ahLst/>
              <a:cxnLst/>
              <a:rect l="l" t="t" r="r" b="b"/>
              <a:pathLst>
                <a:path w="408" h="9983" fill="none" extrusionOk="0">
                  <a:moveTo>
                    <a:pt x="1" y="1"/>
                  </a:moveTo>
                  <a:lnTo>
                    <a:pt x="408" y="9982"/>
                  </a:lnTo>
                </a:path>
              </a:pathLst>
            </a:custGeom>
            <a:noFill/>
            <a:ln w="9525" cap="flat" cmpd="sng">
              <a:solidFill>
                <a:srgbClr val="022B49"/>
              </a:solidFill>
              <a:prstDash val="solid"/>
              <a:miter lim="27123"/>
              <a:headEnd type="none" w="sm" len="sm"/>
              <a:tailEnd type="none" w="sm" len="sm"/>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31" name="Google Shape;1099;p41">
              <a:extLst>
                <a:ext uri="{FF2B5EF4-FFF2-40B4-BE49-F238E27FC236}">
                  <a16:creationId xmlns:a16="http://schemas.microsoft.com/office/drawing/2014/main" id="{1B6360DE-F60A-4A56-8FDD-8CD2E1170748}"/>
                </a:ext>
              </a:extLst>
            </p:cNvPr>
            <p:cNvSpPr/>
            <p:nvPr/>
          </p:nvSpPr>
          <p:spPr>
            <a:xfrm>
              <a:off x="1886041" y="2631355"/>
              <a:ext cx="1412368" cy="913626"/>
            </a:xfrm>
            <a:custGeom>
              <a:avLst/>
              <a:gdLst/>
              <a:ahLst/>
              <a:cxnLst/>
              <a:rect l="l" t="t" r="r" b="b"/>
              <a:pathLst>
                <a:path w="38788" h="25091" extrusionOk="0">
                  <a:moveTo>
                    <a:pt x="6239" y="1"/>
                  </a:moveTo>
                  <a:cubicBezTo>
                    <a:pt x="4123" y="2279"/>
                    <a:pt x="2035" y="4612"/>
                    <a:pt x="1" y="6999"/>
                  </a:cubicBezTo>
                  <a:cubicBezTo>
                    <a:pt x="1682" y="9630"/>
                    <a:pt x="3798" y="11718"/>
                    <a:pt x="6456" y="12424"/>
                  </a:cubicBezTo>
                  <a:lnTo>
                    <a:pt x="6022" y="24141"/>
                  </a:lnTo>
                  <a:lnTo>
                    <a:pt x="31790" y="25090"/>
                  </a:lnTo>
                  <a:lnTo>
                    <a:pt x="31681" y="21130"/>
                  </a:lnTo>
                  <a:lnTo>
                    <a:pt x="38788" y="21293"/>
                  </a:lnTo>
                  <a:cubicBezTo>
                    <a:pt x="38191" y="16356"/>
                    <a:pt x="35723" y="8545"/>
                    <a:pt x="26040" y="7189"/>
                  </a:cubicBezTo>
                  <a:cubicBezTo>
                    <a:pt x="24677" y="8994"/>
                    <a:pt x="22701" y="9844"/>
                    <a:pt x="20741" y="9844"/>
                  </a:cubicBezTo>
                  <a:cubicBezTo>
                    <a:pt x="18019" y="9844"/>
                    <a:pt x="15327" y="8205"/>
                    <a:pt x="14349" y="5209"/>
                  </a:cubicBezTo>
                  <a:cubicBezTo>
                    <a:pt x="11203" y="4286"/>
                    <a:pt x="8409" y="2469"/>
                    <a:pt x="6239" y="1"/>
                  </a:cubicBezTo>
                  <a:close/>
                </a:path>
              </a:pathLst>
            </a:custGeom>
            <a:solidFill>
              <a:srgbClr val="FFFFFF"/>
            </a:solidFill>
            <a:ln w="19050" cap="flat" cmpd="sng">
              <a:solidFill>
                <a:srgbClr val="FFFFFF"/>
              </a:solidFill>
              <a:prstDash val="solid"/>
              <a:miter lim="27123"/>
              <a:headEnd type="none" w="sm" len="sm"/>
              <a:tailEnd type="none" w="sm" len="sm"/>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32" name="Google Shape;1100;p41">
              <a:extLst>
                <a:ext uri="{FF2B5EF4-FFF2-40B4-BE49-F238E27FC236}">
                  <a16:creationId xmlns:a16="http://schemas.microsoft.com/office/drawing/2014/main" id="{260195C4-4261-4271-92BF-02BAB5242E9D}"/>
                </a:ext>
              </a:extLst>
            </p:cNvPr>
            <p:cNvSpPr/>
            <p:nvPr/>
          </p:nvSpPr>
          <p:spPr>
            <a:xfrm>
              <a:off x="2099375" y="2747900"/>
              <a:ext cx="952114" cy="1090911"/>
            </a:xfrm>
            <a:custGeom>
              <a:avLst/>
              <a:gdLst/>
              <a:ahLst/>
              <a:cxnLst/>
              <a:rect l="l" t="t" r="r" b="b"/>
              <a:pathLst>
                <a:path w="26148" h="29512" extrusionOk="0">
                  <a:moveTo>
                    <a:pt x="4096" y="0"/>
                  </a:moveTo>
                  <a:lnTo>
                    <a:pt x="1899" y="13996"/>
                  </a:lnTo>
                  <a:lnTo>
                    <a:pt x="299" y="16031"/>
                  </a:lnTo>
                  <a:lnTo>
                    <a:pt x="0" y="29294"/>
                  </a:lnTo>
                  <a:lnTo>
                    <a:pt x="26148" y="29511"/>
                  </a:lnTo>
                  <a:lnTo>
                    <a:pt x="25849" y="18526"/>
                  </a:lnTo>
                  <a:lnTo>
                    <a:pt x="24493" y="16329"/>
                  </a:lnTo>
                  <a:cubicBezTo>
                    <a:pt x="24168" y="12477"/>
                    <a:pt x="23869" y="8626"/>
                    <a:pt x="23544" y="4801"/>
                  </a:cubicBezTo>
                  <a:cubicBezTo>
                    <a:pt x="23137" y="4557"/>
                    <a:pt x="22703" y="4394"/>
                    <a:pt x="22242" y="4259"/>
                  </a:cubicBezTo>
                  <a:cubicBezTo>
                    <a:pt x="21835" y="4177"/>
                    <a:pt x="21428" y="4123"/>
                    <a:pt x="21021" y="4123"/>
                  </a:cubicBezTo>
                  <a:lnTo>
                    <a:pt x="20940" y="4720"/>
                  </a:lnTo>
                  <a:cubicBezTo>
                    <a:pt x="20458" y="7716"/>
                    <a:pt x="17859" y="9904"/>
                    <a:pt x="14859" y="9904"/>
                  </a:cubicBezTo>
                  <a:cubicBezTo>
                    <a:pt x="14655" y="9904"/>
                    <a:pt x="14448" y="9894"/>
                    <a:pt x="14240" y="9873"/>
                  </a:cubicBezTo>
                  <a:lnTo>
                    <a:pt x="12532" y="9711"/>
                  </a:lnTo>
                  <a:cubicBezTo>
                    <a:pt x="9521" y="9440"/>
                    <a:pt x="7161" y="7025"/>
                    <a:pt x="6944" y="4015"/>
                  </a:cubicBezTo>
                  <a:lnTo>
                    <a:pt x="6781" y="1411"/>
                  </a:lnTo>
                  <a:lnTo>
                    <a:pt x="4096" y="0"/>
                  </a:lnTo>
                  <a:close/>
                </a:path>
              </a:pathLst>
            </a:custGeom>
            <a:solidFill>
              <a:srgbClr val="FF8693"/>
            </a:solidFill>
            <a:ln w="19050" cap="flat" cmpd="sng">
              <a:solidFill>
                <a:srgbClr val="FF8693"/>
              </a:solidFill>
              <a:prstDash val="solid"/>
              <a:miter lim="27123"/>
              <a:headEnd type="none" w="sm" len="sm"/>
              <a:tailEnd type="none" w="sm" len="sm"/>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33" name="Google Shape;1101;p41">
              <a:extLst>
                <a:ext uri="{FF2B5EF4-FFF2-40B4-BE49-F238E27FC236}">
                  <a16:creationId xmlns:a16="http://schemas.microsoft.com/office/drawing/2014/main" id="{32ED563B-5702-4EED-BE1A-43859C2C2F64}"/>
                </a:ext>
              </a:extLst>
            </p:cNvPr>
            <p:cNvSpPr/>
            <p:nvPr/>
          </p:nvSpPr>
          <p:spPr>
            <a:xfrm>
              <a:off x="1279628" y="1309145"/>
              <a:ext cx="1170407" cy="478824"/>
            </a:xfrm>
            <a:custGeom>
              <a:avLst/>
              <a:gdLst/>
              <a:ahLst/>
              <a:cxnLst/>
              <a:rect l="l" t="t" r="r" b="b"/>
              <a:pathLst>
                <a:path w="32143" h="13150" extrusionOk="0">
                  <a:moveTo>
                    <a:pt x="6405" y="0"/>
                  </a:moveTo>
                  <a:cubicBezTo>
                    <a:pt x="5172" y="0"/>
                    <a:pt x="3938" y="307"/>
                    <a:pt x="2821" y="916"/>
                  </a:cubicBezTo>
                  <a:cubicBezTo>
                    <a:pt x="1221" y="1811"/>
                    <a:pt x="1" y="3357"/>
                    <a:pt x="841" y="5988"/>
                  </a:cubicBezTo>
                  <a:cubicBezTo>
                    <a:pt x="1655" y="8430"/>
                    <a:pt x="3608" y="10355"/>
                    <a:pt x="6076" y="11115"/>
                  </a:cubicBezTo>
                  <a:cubicBezTo>
                    <a:pt x="7003" y="11417"/>
                    <a:pt x="8081" y="11637"/>
                    <a:pt x="9248" y="11637"/>
                  </a:cubicBezTo>
                  <a:cubicBezTo>
                    <a:pt x="11431" y="11637"/>
                    <a:pt x="13926" y="10868"/>
                    <a:pt x="16329" y="8430"/>
                  </a:cubicBezTo>
                  <a:cubicBezTo>
                    <a:pt x="17224" y="7534"/>
                    <a:pt x="18309" y="6856"/>
                    <a:pt x="19503" y="6450"/>
                  </a:cubicBezTo>
                  <a:cubicBezTo>
                    <a:pt x="20103" y="6262"/>
                    <a:pt x="20855" y="6126"/>
                    <a:pt x="21680" y="6126"/>
                  </a:cubicBezTo>
                  <a:cubicBezTo>
                    <a:pt x="24322" y="6126"/>
                    <a:pt x="27710" y="7527"/>
                    <a:pt x="29240" y="13149"/>
                  </a:cubicBezTo>
                  <a:cubicBezTo>
                    <a:pt x="29240" y="13149"/>
                    <a:pt x="32142" y="10762"/>
                    <a:pt x="31681" y="7182"/>
                  </a:cubicBezTo>
                  <a:cubicBezTo>
                    <a:pt x="31195" y="3269"/>
                    <a:pt x="27747" y="532"/>
                    <a:pt x="23894" y="532"/>
                  </a:cubicBezTo>
                  <a:cubicBezTo>
                    <a:pt x="23447" y="532"/>
                    <a:pt x="22995" y="569"/>
                    <a:pt x="22541" y="645"/>
                  </a:cubicBezTo>
                  <a:cubicBezTo>
                    <a:pt x="21347" y="835"/>
                    <a:pt x="20154" y="1188"/>
                    <a:pt x="19042" y="1649"/>
                  </a:cubicBezTo>
                  <a:cubicBezTo>
                    <a:pt x="17901" y="2126"/>
                    <a:pt x="16691" y="2368"/>
                    <a:pt x="15475" y="2368"/>
                  </a:cubicBezTo>
                  <a:cubicBezTo>
                    <a:pt x="14551" y="2368"/>
                    <a:pt x="13624" y="2228"/>
                    <a:pt x="12722" y="1947"/>
                  </a:cubicBezTo>
                  <a:cubicBezTo>
                    <a:pt x="11637" y="1594"/>
                    <a:pt x="10579" y="1160"/>
                    <a:pt x="9548" y="699"/>
                  </a:cubicBezTo>
                  <a:cubicBezTo>
                    <a:pt x="8551" y="232"/>
                    <a:pt x="7478" y="0"/>
                    <a:pt x="6405" y="0"/>
                  </a:cubicBezTo>
                  <a:close/>
                </a:path>
              </a:pathLst>
            </a:custGeom>
            <a:solidFill>
              <a:schemeClr val="accent4"/>
            </a:solidFill>
            <a:ln w="9525" cap="flat" cmpd="sng">
              <a:solidFill>
                <a:schemeClr val="accent4"/>
              </a:solidFill>
              <a:prstDash val="solid"/>
              <a:miter lim="27123"/>
              <a:headEnd type="none" w="sm" len="sm"/>
              <a:tailEnd type="none" w="sm" len="sm"/>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34" name="Google Shape;1102;p41">
              <a:extLst>
                <a:ext uri="{FF2B5EF4-FFF2-40B4-BE49-F238E27FC236}">
                  <a16:creationId xmlns:a16="http://schemas.microsoft.com/office/drawing/2014/main" id="{E8A8BB36-742E-4ADB-8D6B-186A0BA622D3}"/>
                </a:ext>
              </a:extLst>
            </p:cNvPr>
            <p:cNvSpPr/>
            <p:nvPr/>
          </p:nvSpPr>
          <p:spPr>
            <a:xfrm>
              <a:off x="2250348" y="1698030"/>
              <a:ext cx="348832" cy="294468"/>
            </a:xfrm>
            <a:custGeom>
              <a:avLst/>
              <a:gdLst/>
              <a:ahLst/>
              <a:cxnLst/>
              <a:rect l="l" t="t" r="r" b="b"/>
              <a:pathLst>
                <a:path w="9580" h="8087" extrusionOk="0">
                  <a:moveTo>
                    <a:pt x="5293" y="0"/>
                  </a:moveTo>
                  <a:cubicBezTo>
                    <a:pt x="1974" y="0"/>
                    <a:pt x="1" y="3901"/>
                    <a:pt x="2174" y="6592"/>
                  </a:cubicBezTo>
                  <a:cubicBezTo>
                    <a:pt x="3013" y="7620"/>
                    <a:pt x="4156" y="8086"/>
                    <a:pt x="5284" y="8086"/>
                  </a:cubicBezTo>
                  <a:cubicBezTo>
                    <a:pt x="7221" y="8086"/>
                    <a:pt x="9112" y="6712"/>
                    <a:pt x="9335" y="4449"/>
                  </a:cubicBezTo>
                  <a:cubicBezTo>
                    <a:pt x="9579" y="2225"/>
                    <a:pt x="7979" y="272"/>
                    <a:pt x="5782" y="28"/>
                  </a:cubicBezTo>
                  <a:cubicBezTo>
                    <a:pt x="5616" y="9"/>
                    <a:pt x="5453" y="0"/>
                    <a:pt x="5293" y="0"/>
                  </a:cubicBezTo>
                  <a:close/>
                </a:path>
              </a:pathLst>
            </a:custGeom>
            <a:solidFill>
              <a:srgbClr val="6F54AD"/>
            </a:solidFill>
            <a:ln w="9525" cap="flat" cmpd="sng">
              <a:solidFill>
                <a:srgbClr val="6F54AD"/>
              </a:solidFill>
              <a:prstDash val="solid"/>
              <a:miter lim="27123"/>
              <a:headEnd type="none" w="sm" len="sm"/>
              <a:tailEnd type="none" w="sm" len="sm"/>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35" name="Google Shape;1103;p41">
              <a:extLst>
                <a:ext uri="{FF2B5EF4-FFF2-40B4-BE49-F238E27FC236}">
                  <a16:creationId xmlns:a16="http://schemas.microsoft.com/office/drawing/2014/main" id="{4E7C757E-8347-4621-A7C0-0D9689C75CF1}"/>
                </a:ext>
              </a:extLst>
            </p:cNvPr>
            <p:cNvSpPr/>
            <p:nvPr/>
          </p:nvSpPr>
          <p:spPr>
            <a:xfrm>
              <a:off x="1961124" y="1690966"/>
              <a:ext cx="1376793" cy="1090882"/>
            </a:xfrm>
            <a:custGeom>
              <a:avLst/>
              <a:gdLst/>
              <a:ahLst/>
              <a:cxnLst/>
              <a:rect l="l" t="t" r="r" b="b"/>
              <a:pathLst>
                <a:path w="37811" h="29959" extrusionOk="0">
                  <a:moveTo>
                    <a:pt x="19976" y="0"/>
                  </a:moveTo>
                  <a:cubicBezTo>
                    <a:pt x="13706" y="0"/>
                    <a:pt x="7944" y="4926"/>
                    <a:pt x="6347" y="11967"/>
                  </a:cubicBezTo>
                  <a:cubicBezTo>
                    <a:pt x="5614" y="10905"/>
                    <a:pt x="4550" y="10220"/>
                    <a:pt x="3421" y="10220"/>
                  </a:cubicBezTo>
                  <a:cubicBezTo>
                    <a:pt x="3339" y="10220"/>
                    <a:pt x="3256" y="10223"/>
                    <a:pt x="3174" y="10231"/>
                  </a:cubicBezTo>
                  <a:cubicBezTo>
                    <a:pt x="1275" y="10421"/>
                    <a:pt x="0" y="12563"/>
                    <a:pt x="326" y="14977"/>
                  </a:cubicBezTo>
                  <a:cubicBezTo>
                    <a:pt x="661" y="17277"/>
                    <a:pt x="2326" y="19059"/>
                    <a:pt x="4124" y="19059"/>
                  </a:cubicBezTo>
                  <a:cubicBezTo>
                    <a:pt x="4214" y="19059"/>
                    <a:pt x="4304" y="19055"/>
                    <a:pt x="4394" y="19046"/>
                  </a:cubicBezTo>
                  <a:cubicBezTo>
                    <a:pt x="5045" y="18992"/>
                    <a:pt x="5669" y="18693"/>
                    <a:pt x="6130" y="18205"/>
                  </a:cubicBezTo>
                  <a:cubicBezTo>
                    <a:pt x="7025" y="23982"/>
                    <a:pt x="10985" y="28675"/>
                    <a:pt x="16464" y="29733"/>
                  </a:cubicBezTo>
                  <a:cubicBezTo>
                    <a:pt x="17237" y="29885"/>
                    <a:pt x="18009" y="29959"/>
                    <a:pt x="18774" y="29959"/>
                  </a:cubicBezTo>
                  <a:cubicBezTo>
                    <a:pt x="23319" y="29959"/>
                    <a:pt x="27592" y="27356"/>
                    <a:pt x="30216" y="23223"/>
                  </a:cubicBezTo>
                  <a:cubicBezTo>
                    <a:pt x="30460" y="23657"/>
                    <a:pt x="30840" y="24010"/>
                    <a:pt x="31274" y="24254"/>
                  </a:cubicBezTo>
                  <a:cubicBezTo>
                    <a:pt x="31691" y="24465"/>
                    <a:pt x="32146" y="24566"/>
                    <a:pt x="32615" y="24566"/>
                  </a:cubicBezTo>
                  <a:cubicBezTo>
                    <a:pt x="34068" y="24566"/>
                    <a:pt x="35647" y="23602"/>
                    <a:pt x="36590" y="22002"/>
                  </a:cubicBezTo>
                  <a:cubicBezTo>
                    <a:pt x="37811" y="19860"/>
                    <a:pt x="37431" y="17418"/>
                    <a:pt x="35749" y="16550"/>
                  </a:cubicBezTo>
                  <a:cubicBezTo>
                    <a:pt x="35295" y="16342"/>
                    <a:pt x="34807" y="16239"/>
                    <a:pt x="34321" y="16239"/>
                  </a:cubicBezTo>
                  <a:cubicBezTo>
                    <a:pt x="33734" y="16239"/>
                    <a:pt x="33150" y="16389"/>
                    <a:pt x="32630" y="16686"/>
                  </a:cubicBezTo>
                  <a:cubicBezTo>
                    <a:pt x="33769" y="8847"/>
                    <a:pt x="29267" y="1578"/>
                    <a:pt x="22269" y="222"/>
                  </a:cubicBezTo>
                  <a:cubicBezTo>
                    <a:pt x="21501" y="73"/>
                    <a:pt x="20735" y="0"/>
                    <a:pt x="19976" y="0"/>
                  </a:cubicBezTo>
                  <a:close/>
                </a:path>
              </a:pathLst>
            </a:custGeom>
            <a:solidFill>
              <a:srgbClr val="F6B26B"/>
            </a:solidFill>
            <a:ln w="9525" cap="flat" cmpd="sng">
              <a:solidFill>
                <a:srgbClr val="022B49"/>
              </a:solidFill>
              <a:prstDash val="solid"/>
              <a:miter lim="27123"/>
              <a:headEnd type="none" w="sm" len="sm"/>
              <a:tailEnd type="none" w="sm" len="sm"/>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36" name="Google Shape;1104;p41">
              <a:extLst>
                <a:ext uri="{FF2B5EF4-FFF2-40B4-BE49-F238E27FC236}">
                  <a16:creationId xmlns:a16="http://schemas.microsoft.com/office/drawing/2014/main" id="{F21A0F0D-AE79-4E07-BC5B-20C8C4703BC4}"/>
                </a:ext>
              </a:extLst>
            </p:cNvPr>
            <p:cNvSpPr/>
            <p:nvPr/>
          </p:nvSpPr>
          <p:spPr>
            <a:xfrm>
              <a:off x="2178397" y="1691003"/>
              <a:ext cx="1035098" cy="666822"/>
            </a:xfrm>
            <a:custGeom>
              <a:avLst/>
              <a:gdLst/>
              <a:ahLst/>
              <a:cxnLst/>
              <a:rect l="l" t="t" r="r" b="b"/>
              <a:pathLst>
                <a:path w="28427" h="18313" extrusionOk="0">
                  <a:moveTo>
                    <a:pt x="14018" y="0"/>
                  </a:moveTo>
                  <a:cubicBezTo>
                    <a:pt x="7744" y="0"/>
                    <a:pt x="1978" y="4949"/>
                    <a:pt x="380" y="11993"/>
                  </a:cubicBezTo>
                  <a:lnTo>
                    <a:pt x="0" y="14732"/>
                  </a:lnTo>
                  <a:cubicBezTo>
                    <a:pt x="70" y="14746"/>
                    <a:pt x="143" y="14753"/>
                    <a:pt x="219" y="14753"/>
                  </a:cubicBezTo>
                  <a:cubicBezTo>
                    <a:pt x="3052" y="14753"/>
                    <a:pt x="9809" y="5129"/>
                    <a:pt x="10443" y="4073"/>
                  </a:cubicBezTo>
                  <a:cubicBezTo>
                    <a:pt x="11338" y="5890"/>
                    <a:pt x="14240" y="10745"/>
                    <a:pt x="16166" y="12671"/>
                  </a:cubicBezTo>
                  <a:cubicBezTo>
                    <a:pt x="18960" y="15465"/>
                    <a:pt x="22486" y="17417"/>
                    <a:pt x="26365" y="18313"/>
                  </a:cubicBezTo>
                  <a:cubicBezTo>
                    <a:pt x="28426" y="9335"/>
                    <a:pt x="23300" y="1577"/>
                    <a:pt x="16302" y="221"/>
                  </a:cubicBezTo>
                  <a:cubicBezTo>
                    <a:pt x="15537" y="72"/>
                    <a:pt x="14774" y="0"/>
                    <a:pt x="14018" y="0"/>
                  </a:cubicBezTo>
                  <a:close/>
                </a:path>
              </a:pathLst>
            </a:custGeom>
            <a:solidFill>
              <a:schemeClr val="accent4"/>
            </a:solidFill>
            <a:ln w="19050" cap="flat" cmpd="sng">
              <a:solidFill>
                <a:schemeClr val="accent4"/>
              </a:solidFill>
              <a:prstDash val="solid"/>
              <a:miter lim="27123"/>
              <a:headEnd type="none" w="sm" len="sm"/>
              <a:tailEnd type="none" w="sm" len="sm"/>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37" name="Google Shape;1105;p41">
              <a:extLst>
                <a:ext uri="{FF2B5EF4-FFF2-40B4-BE49-F238E27FC236}">
                  <a16:creationId xmlns:a16="http://schemas.microsoft.com/office/drawing/2014/main" id="{192EF3A0-1AE8-4A91-A26B-850E649816EA}"/>
                </a:ext>
              </a:extLst>
            </p:cNvPr>
            <p:cNvSpPr/>
            <p:nvPr/>
          </p:nvSpPr>
          <p:spPr>
            <a:xfrm>
              <a:off x="2705213" y="2366382"/>
              <a:ext cx="305792" cy="255689"/>
            </a:xfrm>
            <a:custGeom>
              <a:avLst/>
              <a:gdLst/>
              <a:ahLst/>
              <a:cxnLst/>
              <a:rect l="l" t="t" r="r" b="b"/>
              <a:pathLst>
                <a:path w="8398" h="7022" extrusionOk="0">
                  <a:moveTo>
                    <a:pt x="3829" y="1"/>
                  </a:moveTo>
                  <a:cubicBezTo>
                    <a:pt x="2103" y="1"/>
                    <a:pt x="590" y="1259"/>
                    <a:pt x="342" y="2992"/>
                  </a:cubicBezTo>
                  <a:cubicBezTo>
                    <a:pt x="1" y="5282"/>
                    <a:pt x="1830" y="7021"/>
                    <a:pt x="3827" y="7021"/>
                  </a:cubicBezTo>
                  <a:cubicBezTo>
                    <a:pt x="4527" y="7021"/>
                    <a:pt x="5248" y="6807"/>
                    <a:pt x="5902" y="6328"/>
                  </a:cubicBezTo>
                  <a:cubicBezTo>
                    <a:pt x="8398" y="4457"/>
                    <a:pt x="7394" y="497"/>
                    <a:pt x="4329" y="36"/>
                  </a:cubicBezTo>
                  <a:cubicBezTo>
                    <a:pt x="4161" y="12"/>
                    <a:pt x="3994" y="1"/>
                    <a:pt x="3829" y="1"/>
                  </a:cubicBezTo>
                  <a:close/>
                </a:path>
              </a:pathLst>
            </a:custGeom>
            <a:solidFill>
              <a:srgbClr val="FF5D36"/>
            </a:solidFill>
            <a:ln w="9525" cap="flat" cmpd="sng">
              <a:solidFill>
                <a:srgbClr val="FF5D36"/>
              </a:solidFill>
              <a:prstDash val="solid"/>
              <a:miter lim="27123"/>
              <a:headEnd type="none" w="sm" len="sm"/>
              <a:tailEnd type="none" w="sm" len="sm"/>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38" name="Google Shape;1106;p41">
              <a:extLst>
                <a:ext uri="{FF2B5EF4-FFF2-40B4-BE49-F238E27FC236}">
                  <a16:creationId xmlns:a16="http://schemas.microsoft.com/office/drawing/2014/main" id="{996DF444-AE58-43E8-836A-14AA53D10FEB}"/>
                </a:ext>
              </a:extLst>
            </p:cNvPr>
            <p:cNvSpPr/>
            <p:nvPr/>
          </p:nvSpPr>
          <p:spPr>
            <a:xfrm>
              <a:off x="2262801" y="2302915"/>
              <a:ext cx="305756" cy="255543"/>
            </a:xfrm>
            <a:custGeom>
              <a:avLst/>
              <a:gdLst/>
              <a:ahLst/>
              <a:cxnLst/>
              <a:rect l="l" t="t" r="r" b="b"/>
              <a:pathLst>
                <a:path w="8397" h="7018" extrusionOk="0">
                  <a:moveTo>
                    <a:pt x="3766" y="1"/>
                  </a:moveTo>
                  <a:cubicBezTo>
                    <a:pt x="2077" y="1"/>
                    <a:pt x="586" y="1256"/>
                    <a:pt x="340" y="2999"/>
                  </a:cubicBezTo>
                  <a:cubicBezTo>
                    <a:pt x="0" y="5282"/>
                    <a:pt x="1817" y="7017"/>
                    <a:pt x="3807" y="7017"/>
                  </a:cubicBezTo>
                  <a:cubicBezTo>
                    <a:pt x="4513" y="7017"/>
                    <a:pt x="5240" y="6799"/>
                    <a:pt x="5901" y="6308"/>
                  </a:cubicBezTo>
                  <a:cubicBezTo>
                    <a:pt x="8396" y="4464"/>
                    <a:pt x="7393" y="477"/>
                    <a:pt x="4301" y="43"/>
                  </a:cubicBezTo>
                  <a:cubicBezTo>
                    <a:pt x="4121" y="15"/>
                    <a:pt x="3943" y="1"/>
                    <a:pt x="3766" y="1"/>
                  </a:cubicBezTo>
                  <a:close/>
                </a:path>
              </a:pathLst>
            </a:custGeom>
            <a:solidFill>
              <a:srgbClr val="FF5D36"/>
            </a:solidFill>
            <a:ln w="9525" cap="flat" cmpd="sng">
              <a:solidFill>
                <a:srgbClr val="FF5D36"/>
              </a:solidFill>
              <a:prstDash val="solid"/>
              <a:miter lim="27123"/>
              <a:headEnd type="none" w="sm" len="sm"/>
              <a:tailEnd type="none" w="sm" len="sm"/>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39" name="Google Shape;1107;p41">
              <a:extLst>
                <a:ext uri="{FF2B5EF4-FFF2-40B4-BE49-F238E27FC236}">
                  <a16:creationId xmlns:a16="http://schemas.microsoft.com/office/drawing/2014/main" id="{D806C7BA-8059-420F-BDF9-3FA75C67DF17}"/>
                </a:ext>
              </a:extLst>
            </p:cNvPr>
            <p:cNvSpPr/>
            <p:nvPr/>
          </p:nvSpPr>
          <p:spPr>
            <a:xfrm>
              <a:off x="2401606" y="2207405"/>
              <a:ext cx="88919" cy="113134"/>
            </a:xfrm>
            <a:custGeom>
              <a:avLst/>
              <a:gdLst/>
              <a:ahLst/>
              <a:cxnLst/>
              <a:rect l="l" t="t" r="r" b="b"/>
              <a:pathLst>
                <a:path w="2442" h="3107" extrusionOk="0">
                  <a:moveTo>
                    <a:pt x="1333" y="1"/>
                  </a:moveTo>
                  <a:cubicBezTo>
                    <a:pt x="772" y="1"/>
                    <a:pt x="236" y="600"/>
                    <a:pt x="109" y="1391"/>
                  </a:cubicBezTo>
                  <a:cubicBezTo>
                    <a:pt x="0" y="2259"/>
                    <a:pt x="380" y="3018"/>
                    <a:pt x="977" y="3100"/>
                  </a:cubicBezTo>
                  <a:cubicBezTo>
                    <a:pt x="1012" y="3105"/>
                    <a:pt x="1047" y="3107"/>
                    <a:pt x="1082" y="3107"/>
                  </a:cubicBezTo>
                  <a:cubicBezTo>
                    <a:pt x="1642" y="3107"/>
                    <a:pt x="2178" y="2508"/>
                    <a:pt x="2306" y="1717"/>
                  </a:cubicBezTo>
                  <a:cubicBezTo>
                    <a:pt x="2441" y="849"/>
                    <a:pt x="2035" y="89"/>
                    <a:pt x="1438" y="8"/>
                  </a:cubicBezTo>
                  <a:cubicBezTo>
                    <a:pt x="1403" y="3"/>
                    <a:pt x="1368" y="1"/>
                    <a:pt x="1333" y="1"/>
                  </a:cubicBezTo>
                  <a:close/>
                </a:path>
              </a:pathLst>
            </a:custGeom>
            <a:solidFill>
              <a:srgbClr val="252C3C"/>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40" name="Google Shape;1108;p41">
              <a:extLst>
                <a:ext uri="{FF2B5EF4-FFF2-40B4-BE49-F238E27FC236}">
                  <a16:creationId xmlns:a16="http://schemas.microsoft.com/office/drawing/2014/main" id="{471A4334-4527-4F24-BAF3-47A36C1CC828}"/>
                </a:ext>
              </a:extLst>
            </p:cNvPr>
            <p:cNvSpPr/>
            <p:nvPr/>
          </p:nvSpPr>
          <p:spPr>
            <a:xfrm>
              <a:off x="2795662" y="2276370"/>
              <a:ext cx="88919" cy="112333"/>
            </a:xfrm>
            <a:custGeom>
              <a:avLst/>
              <a:gdLst/>
              <a:ahLst/>
              <a:cxnLst/>
              <a:rect l="l" t="t" r="r" b="b"/>
              <a:pathLst>
                <a:path w="2442" h="3085" extrusionOk="0">
                  <a:moveTo>
                    <a:pt x="1302" y="0"/>
                  </a:moveTo>
                  <a:cubicBezTo>
                    <a:pt x="754" y="0"/>
                    <a:pt x="237" y="594"/>
                    <a:pt x="136" y="1396"/>
                  </a:cubicBezTo>
                  <a:cubicBezTo>
                    <a:pt x="1" y="2237"/>
                    <a:pt x="380" y="2996"/>
                    <a:pt x="1004" y="3077"/>
                  </a:cubicBezTo>
                  <a:cubicBezTo>
                    <a:pt x="1039" y="3082"/>
                    <a:pt x="1075" y="3085"/>
                    <a:pt x="1110" y="3085"/>
                  </a:cubicBezTo>
                  <a:cubicBezTo>
                    <a:pt x="1670" y="3085"/>
                    <a:pt x="2204" y="2485"/>
                    <a:pt x="2306" y="1694"/>
                  </a:cubicBezTo>
                  <a:cubicBezTo>
                    <a:pt x="2442" y="853"/>
                    <a:pt x="2062" y="94"/>
                    <a:pt x="1438" y="12"/>
                  </a:cubicBezTo>
                  <a:cubicBezTo>
                    <a:pt x="1393" y="4"/>
                    <a:pt x="1348" y="0"/>
                    <a:pt x="1302" y="0"/>
                  </a:cubicBezTo>
                  <a:close/>
                </a:path>
              </a:pathLst>
            </a:custGeom>
            <a:solidFill>
              <a:srgbClr val="252C3C"/>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41" name="Google Shape;1109;p41">
              <a:extLst>
                <a:ext uri="{FF2B5EF4-FFF2-40B4-BE49-F238E27FC236}">
                  <a16:creationId xmlns:a16="http://schemas.microsoft.com/office/drawing/2014/main" id="{EA7A8B56-5E36-4D1C-8AA6-CA15DCAAD963}"/>
                </a:ext>
              </a:extLst>
            </p:cNvPr>
            <p:cNvSpPr/>
            <p:nvPr/>
          </p:nvSpPr>
          <p:spPr>
            <a:xfrm>
              <a:off x="2503342" y="2408147"/>
              <a:ext cx="245930" cy="161380"/>
            </a:xfrm>
            <a:custGeom>
              <a:avLst/>
              <a:gdLst/>
              <a:ahLst/>
              <a:cxnLst/>
              <a:rect l="l" t="t" r="r" b="b"/>
              <a:pathLst>
                <a:path w="6754" h="4432" extrusionOk="0">
                  <a:moveTo>
                    <a:pt x="0" y="1"/>
                  </a:moveTo>
                  <a:cubicBezTo>
                    <a:pt x="0" y="1032"/>
                    <a:pt x="271" y="2035"/>
                    <a:pt x="787" y="2957"/>
                  </a:cubicBezTo>
                  <a:cubicBezTo>
                    <a:pt x="1166" y="3690"/>
                    <a:pt x="1872" y="4205"/>
                    <a:pt x="2685" y="4395"/>
                  </a:cubicBezTo>
                  <a:cubicBezTo>
                    <a:pt x="2836" y="4419"/>
                    <a:pt x="2988" y="4431"/>
                    <a:pt x="3140" y="4431"/>
                  </a:cubicBezTo>
                  <a:cubicBezTo>
                    <a:pt x="3830" y="4431"/>
                    <a:pt x="4506" y="4179"/>
                    <a:pt x="5018" y="3690"/>
                  </a:cubicBezTo>
                  <a:cubicBezTo>
                    <a:pt x="5859" y="2957"/>
                    <a:pt x="6456" y="2035"/>
                    <a:pt x="6754" y="977"/>
                  </a:cubicBezTo>
                  <a:lnTo>
                    <a:pt x="0" y="1"/>
                  </a:lnTo>
                  <a:close/>
                </a:path>
              </a:pathLst>
            </a:custGeom>
            <a:solidFill>
              <a:srgbClr val="252C3C"/>
            </a:solidFill>
            <a:ln w="9525" cap="flat" cmpd="sng">
              <a:solidFill>
                <a:srgbClr val="252C3C"/>
              </a:solidFill>
              <a:prstDash val="solid"/>
              <a:miter lim="27123"/>
              <a:headEnd type="none" w="sm" len="sm"/>
              <a:tailEnd type="none" w="sm" len="sm"/>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42" name="Google Shape;1110;p41">
              <a:extLst>
                <a:ext uri="{FF2B5EF4-FFF2-40B4-BE49-F238E27FC236}">
                  <a16:creationId xmlns:a16="http://schemas.microsoft.com/office/drawing/2014/main" id="{4CA1180F-8B62-4F76-AAB3-F8271794D7FF}"/>
                </a:ext>
              </a:extLst>
            </p:cNvPr>
            <p:cNvSpPr/>
            <p:nvPr/>
          </p:nvSpPr>
          <p:spPr>
            <a:xfrm>
              <a:off x="2532946" y="2490840"/>
              <a:ext cx="155117" cy="71696"/>
            </a:xfrm>
            <a:custGeom>
              <a:avLst/>
              <a:gdLst/>
              <a:ahLst/>
              <a:cxnLst/>
              <a:rect l="l" t="t" r="r" b="b"/>
              <a:pathLst>
                <a:path w="4260" h="1969" extrusionOk="0">
                  <a:moveTo>
                    <a:pt x="1644" y="0"/>
                  </a:moveTo>
                  <a:cubicBezTo>
                    <a:pt x="1066" y="0"/>
                    <a:pt x="504" y="168"/>
                    <a:pt x="1" y="469"/>
                  </a:cubicBezTo>
                  <a:cubicBezTo>
                    <a:pt x="408" y="1202"/>
                    <a:pt x="1086" y="1744"/>
                    <a:pt x="1899" y="1934"/>
                  </a:cubicBezTo>
                  <a:cubicBezTo>
                    <a:pt x="2042" y="1957"/>
                    <a:pt x="2185" y="1968"/>
                    <a:pt x="2328" y="1968"/>
                  </a:cubicBezTo>
                  <a:cubicBezTo>
                    <a:pt x="3028" y="1968"/>
                    <a:pt x="3719" y="1697"/>
                    <a:pt x="4259" y="1202"/>
                  </a:cubicBezTo>
                  <a:cubicBezTo>
                    <a:pt x="3771" y="578"/>
                    <a:pt x="3039" y="171"/>
                    <a:pt x="2252" y="62"/>
                  </a:cubicBezTo>
                  <a:cubicBezTo>
                    <a:pt x="2049" y="20"/>
                    <a:pt x="1846" y="0"/>
                    <a:pt x="1644" y="0"/>
                  </a:cubicBezTo>
                  <a:close/>
                </a:path>
              </a:pathLst>
            </a:custGeom>
            <a:solidFill>
              <a:srgbClr val="FFABB7"/>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43" name="Google Shape;1111;p41">
              <a:extLst>
                <a:ext uri="{FF2B5EF4-FFF2-40B4-BE49-F238E27FC236}">
                  <a16:creationId xmlns:a16="http://schemas.microsoft.com/office/drawing/2014/main" id="{40924438-EBB9-45B5-9B5B-5B48C93FD759}"/>
                </a:ext>
              </a:extLst>
            </p:cNvPr>
            <p:cNvSpPr/>
            <p:nvPr/>
          </p:nvSpPr>
          <p:spPr>
            <a:xfrm>
              <a:off x="2601110" y="2308413"/>
              <a:ext cx="86188" cy="74099"/>
            </a:xfrm>
            <a:custGeom>
              <a:avLst/>
              <a:gdLst/>
              <a:ahLst/>
              <a:cxnLst/>
              <a:rect l="l" t="t" r="r" b="b"/>
              <a:pathLst>
                <a:path w="2367" h="2035" extrusionOk="0">
                  <a:moveTo>
                    <a:pt x="1601" y="0"/>
                  </a:moveTo>
                  <a:lnTo>
                    <a:pt x="1601" y="0"/>
                  </a:lnTo>
                  <a:cubicBezTo>
                    <a:pt x="597" y="55"/>
                    <a:pt x="0" y="1112"/>
                    <a:pt x="434" y="2008"/>
                  </a:cubicBezTo>
                  <a:cubicBezTo>
                    <a:pt x="558" y="2026"/>
                    <a:pt x="671" y="2034"/>
                    <a:pt x="774" y="2034"/>
                  </a:cubicBezTo>
                  <a:cubicBezTo>
                    <a:pt x="2366" y="2034"/>
                    <a:pt x="1601" y="0"/>
                    <a:pt x="1601" y="0"/>
                  </a:cubicBezTo>
                  <a:close/>
                </a:path>
              </a:pathLst>
            </a:custGeom>
            <a:solidFill>
              <a:srgbClr val="FF5D36"/>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44" name="Google Shape;1112;p41">
              <a:extLst>
                <a:ext uri="{FF2B5EF4-FFF2-40B4-BE49-F238E27FC236}">
                  <a16:creationId xmlns:a16="http://schemas.microsoft.com/office/drawing/2014/main" id="{CB83D846-12C9-4613-89E5-C1A6C1A48B28}"/>
                </a:ext>
              </a:extLst>
            </p:cNvPr>
            <p:cNvSpPr/>
            <p:nvPr/>
          </p:nvSpPr>
          <p:spPr>
            <a:xfrm>
              <a:off x="2609995" y="2300511"/>
              <a:ext cx="74099" cy="93871"/>
            </a:xfrm>
            <a:custGeom>
              <a:avLst/>
              <a:gdLst/>
              <a:ahLst/>
              <a:cxnLst/>
              <a:rect l="l" t="t" r="r" b="b"/>
              <a:pathLst>
                <a:path w="2035" h="2578" fill="none" extrusionOk="0">
                  <a:moveTo>
                    <a:pt x="1302" y="0"/>
                  </a:moveTo>
                  <a:cubicBezTo>
                    <a:pt x="1302" y="0"/>
                    <a:pt x="2035" y="2577"/>
                    <a:pt x="0" y="2279"/>
                  </a:cubicBezTo>
                </a:path>
              </a:pathLst>
            </a:custGeom>
            <a:noFill/>
            <a:ln w="9525" cap="flat" cmpd="sng">
              <a:solidFill>
                <a:srgbClr val="252C3C"/>
              </a:solidFill>
              <a:prstDash val="solid"/>
              <a:miter lim="27123"/>
              <a:headEnd type="none" w="sm" len="sm"/>
              <a:tailEnd type="none" w="sm" len="sm"/>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45" name="Google Shape;1113;p41">
              <a:extLst>
                <a:ext uri="{FF2B5EF4-FFF2-40B4-BE49-F238E27FC236}">
                  <a16:creationId xmlns:a16="http://schemas.microsoft.com/office/drawing/2014/main" id="{F47DDC31-017B-4A33-8AEE-36A1B329D210}"/>
                </a:ext>
              </a:extLst>
            </p:cNvPr>
            <p:cNvSpPr/>
            <p:nvPr/>
          </p:nvSpPr>
          <p:spPr>
            <a:xfrm>
              <a:off x="3121590" y="2385462"/>
              <a:ext cx="115610" cy="106689"/>
            </a:xfrm>
            <a:custGeom>
              <a:avLst/>
              <a:gdLst/>
              <a:ahLst/>
              <a:cxnLst/>
              <a:rect l="l" t="t" r="r" b="b"/>
              <a:pathLst>
                <a:path w="3175" h="2930" fill="none" extrusionOk="0">
                  <a:moveTo>
                    <a:pt x="3174" y="0"/>
                  </a:moveTo>
                  <a:lnTo>
                    <a:pt x="1" y="2929"/>
                  </a:lnTo>
                </a:path>
              </a:pathLst>
            </a:custGeom>
            <a:noFill/>
            <a:ln w="9525" cap="flat" cmpd="sng">
              <a:solidFill>
                <a:srgbClr val="252C3C"/>
              </a:solidFill>
              <a:prstDash val="solid"/>
              <a:miter lim="27123"/>
              <a:headEnd type="none" w="sm" len="sm"/>
              <a:tailEnd type="none" w="sm" len="sm"/>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46" name="Google Shape;1114;p41">
              <a:extLst>
                <a:ext uri="{FF2B5EF4-FFF2-40B4-BE49-F238E27FC236}">
                  <a16:creationId xmlns:a16="http://schemas.microsoft.com/office/drawing/2014/main" id="{6A1A26E9-8B77-4D85-AFCD-08E966571AE9}"/>
                </a:ext>
              </a:extLst>
            </p:cNvPr>
            <p:cNvSpPr/>
            <p:nvPr/>
          </p:nvSpPr>
          <p:spPr>
            <a:xfrm>
              <a:off x="2053939" y="2166186"/>
              <a:ext cx="81018" cy="134362"/>
            </a:xfrm>
            <a:custGeom>
              <a:avLst/>
              <a:gdLst/>
              <a:ahLst/>
              <a:cxnLst/>
              <a:rect l="l" t="t" r="r" b="b"/>
              <a:pathLst>
                <a:path w="2225" h="3690" fill="none" extrusionOk="0">
                  <a:moveTo>
                    <a:pt x="2225" y="3689"/>
                  </a:moveTo>
                  <a:lnTo>
                    <a:pt x="1" y="1"/>
                  </a:lnTo>
                </a:path>
              </a:pathLst>
            </a:custGeom>
            <a:noFill/>
            <a:ln w="9525" cap="flat" cmpd="sng">
              <a:solidFill>
                <a:srgbClr val="252C3C"/>
              </a:solidFill>
              <a:prstDash val="solid"/>
              <a:miter lim="27123"/>
              <a:headEnd type="none" w="sm" len="sm"/>
              <a:tailEnd type="none" w="sm" len="sm"/>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47" name="Google Shape;1115;p41">
              <a:extLst>
                <a:ext uri="{FF2B5EF4-FFF2-40B4-BE49-F238E27FC236}">
                  <a16:creationId xmlns:a16="http://schemas.microsoft.com/office/drawing/2014/main" id="{49EA8245-798B-4374-8A96-3B3D1EBC3B89}"/>
                </a:ext>
              </a:extLst>
            </p:cNvPr>
            <p:cNvSpPr/>
            <p:nvPr/>
          </p:nvSpPr>
          <p:spPr>
            <a:xfrm>
              <a:off x="2812448" y="2118777"/>
              <a:ext cx="122528" cy="32626"/>
            </a:xfrm>
            <a:custGeom>
              <a:avLst/>
              <a:gdLst/>
              <a:ahLst/>
              <a:cxnLst/>
              <a:rect l="l" t="t" r="r" b="b"/>
              <a:pathLst>
                <a:path w="3365" h="896" fill="none" extrusionOk="0">
                  <a:moveTo>
                    <a:pt x="3364" y="896"/>
                  </a:moveTo>
                  <a:cubicBezTo>
                    <a:pt x="2361" y="272"/>
                    <a:pt x="1167" y="1"/>
                    <a:pt x="1" y="163"/>
                  </a:cubicBezTo>
                </a:path>
              </a:pathLst>
            </a:custGeom>
            <a:noFill/>
            <a:ln w="9525" cap="flat" cmpd="sng">
              <a:solidFill>
                <a:srgbClr val="252C3C"/>
              </a:solidFill>
              <a:prstDash val="solid"/>
              <a:miter lim="27123"/>
              <a:headEnd type="none" w="sm" len="sm"/>
              <a:tailEnd type="none" w="sm" len="sm"/>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48" name="Google Shape;1116;p41">
              <a:extLst>
                <a:ext uri="{FF2B5EF4-FFF2-40B4-BE49-F238E27FC236}">
                  <a16:creationId xmlns:a16="http://schemas.microsoft.com/office/drawing/2014/main" id="{33B2D677-C4AE-4D4E-B9C1-77A9C7993FEB}"/>
                </a:ext>
              </a:extLst>
            </p:cNvPr>
            <p:cNvSpPr/>
            <p:nvPr/>
          </p:nvSpPr>
          <p:spPr>
            <a:xfrm>
              <a:off x="2417409" y="2049629"/>
              <a:ext cx="125477" cy="15839"/>
            </a:xfrm>
            <a:custGeom>
              <a:avLst/>
              <a:gdLst/>
              <a:ahLst/>
              <a:cxnLst/>
              <a:rect l="l" t="t" r="r" b="b"/>
              <a:pathLst>
                <a:path w="3446" h="435" fill="none" extrusionOk="0">
                  <a:moveTo>
                    <a:pt x="3445" y="435"/>
                  </a:moveTo>
                  <a:cubicBezTo>
                    <a:pt x="2848" y="164"/>
                    <a:pt x="2197" y="28"/>
                    <a:pt x="1546" y="1"/>
                  </a:cubicBezTo>
                  <a:cubicBezTo>
                    <a:pt x="1031" y="1"/>
                    <a:pt x="516" y="55"/>
                    <a:pt x="0" y="191"/>
                  </a:cubicBezTo>
                </a:path>
              </a:pathLst>
            </a:custGeom>
            <a:noFill/>
            <a:ln w="9525" cap="flat" cmpd="sng">
              <a:solidFill>
                <a:srgbClr val="252C3C"/>
              </a:solidFill>
              <a:prstDash val="solid"/>
              <a:miter lim="27123"/>
              <a:headEnd type="none" w="sm" len="sm"/>
              <a:tailEnd type="none" w="sm" len="sm"/>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49" name="Google Shape;1117;p41">
              <a:extLst>
                <a:ext uri="{FF2B5EF4-FFF2-40B4-BE49-F238E27FC236}">
                  <a16:creationId xmlns:a16="http://schemas.microsoft.com/office/drawing/2014/main" id="{7BD2AC2F-42EF-4016-BDA9-6E605E113963}"/>
                </a:ext>
              </a:extLst>
            </p:cNvPr>
            <p:cNvSpPr/>
            <p:nvPr/>
          </p:nvSpPr>
          <p:spPr>
            <a:xfrm>
              <a:off x="3102328" y="2520042"/>
              <a:ext cx="83494" cy="69366"/>
            </a:xfrm>
            <a:custGeom>
              <a:avLst/>
              <a:gdLst/>
              <a:ahLst/>
              <a:cxnLst/>
              <a:rect l="l" t="t" r="r" b="b"/>
              <a:pathLst>
                <a:path w="2293" h="1905" extrusionOk="0">
                  <a:moveTo>
                    <a:pt x="1020" y="0"/>
                  </a:moveTo>
                  <a:cubicBezTo>
                    <a:pt x="579" y="0"/>
                    <a:pt x="194" y="327"/>
                    <a:pt x="123" y="779"/>
                  </a:cubicBezTo>
                  <a:cubicBezTo>
                    <a:pt x="1" y="1411"/>
                    <a:pt x="505" y="1905"/>
                    <a:pt x="1052" y="1905"/>
                  </a:cubicBezTo>
                  <a:cubicBezTo>
                    <a:pt x="1233" y="1905"/>
                    <a:pt x="1419" y="1850"/>
                    <a:pt x="1587" y="1729"/>
                  </a:cubicBezTo>
                  <a:cubicBezTo>
                    <a:pt x="2293" y="1241"/>
                    <a:pt x="2049" y="156"/>
                    <a:pt x="1208" y="20"/>
                  </a:cubicBezTo>
                  <a:cubicBezTo>
                    <a:pt x="1145" y="7"/>
                    <a:pt x="1082" y="0"/>
                    <a:pt x="1020" y="0"/>
                  </a:cubicBezTo>
                  <a:close/>
                </a:path>
              </a:pathLst>
            </a:custGeom>
            <a:solidFill>
              <a:schemeClr val="accent5"/>
            </a:solidFill>
            <a:ln w="9525" cap="flat" cmpd="sng">
              <a:solidFill>
                <a:schemeClr val="accent5"/>
              </a:solidFill>
              <a:prstDash val="solid"/>
              <a:miter lim="27123"/>
              <a:headEnd type="none" w="sm" len="sm"/>
              <a:tailEnd type="none" w="sm" len="sm"/>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50" name="Google Shape;1118;p41">
              <a:extLst>
                <a:ext uri="{FF2B5EF4-FFF2-40B4-BE49-F238E27FC236}">
                  <a16:creationId xmlns:a16="http://schemas.microsoft.com/office/drawing/2014/main" id="{6784BC10-849C-47DC-A1DA-AD79DDC88B62}"/>
                </a:ext>
              </a:extLst>
            </p:cNvPr>
            <p:cNvSpPr/>
            <p:nvPr/>
          </p:nvSpPr>
          <p:spPr>
            <a:xfrm>
              <a:off x="2059401" y="2333647"/>
              <a:ext cx="83457" cy="69257"/>
            </a:xfrm>
            <a:custGeom>
              <a:avLst/>
              <a:gdLst/>
              <a:ahLst/>
              <a:cxnLst/>
              <a:rect l="l" t="t" r="r" b="b"/>
              <a:pathLst>
                <a:path w="2292" h="1902" extrusionOk="0">
                  <a:moveTo>
                    <a:pt x="1059" y="1"/>
                  </a:moveTo>
                  <a:cubicBezTo>
                    <a:pt x="601" y="1"/>
                    <a:pt x="195" y="334"/>
                    <a:pt x="122" y="799"/>
                  </a:cubicBezTo>
                  <a:cubicBezTo>
                    <a:pt x="1" y="1426"/>
                    <a:pt x="497" y="1902"/>
                    <a:pt x="1038" y="1902"/>
                  </a:cubicBezTo>
                  <a:cubicBezTo>
                    <a:pt x="1223" y="1902"/>
                    <a:pt x="1414" y="1846"/>
                    <a:pt x="1587" y="1721"/>
                  </a:cubicBezTo>
                  <a:cubicBezTo>
                    <a:pt x="2292" y="1233"/>
                    <a:pt x="2048" y="175"/>
                    <a:pt x="1207" y="13"/>
                  </a:cubicBezTo>
                  <a:cubicBezTo>
                    <a:pt x="1157" y="5"/>
                    <a:pt x="1108" y="1"/>
                    <a:pt x="1059" y="1"/>
                  </a:cubicBezTo>
                  <a:close/>
                </a:path>
              </a:pathLst>
            </a:custGeom>
            <a:solidFill>
              <a:schemeClr val="accent5"/>
            </a:solidFill>
            <a:ln w="9525" cap="flat" cmpd="sng">
              <a:solidFill>
                <a:schemeClr val="accent5"/>
              </a:solidFill>
              <a:prstDash val="solid"/>
              <a:miter lim="27123"/>
              <a:headEnd type="none" w="sm" len="sm"/>
              <a:tailEnd type="none" w="sm" len="sm"/>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grpSp>
    </p:spTree>
    <p:extLst>
      <p:ext uri="{BB962C8B-B14F-4D97-AF65-F5344CB8AC3E}">
        <p14:creationId xmlns:p14="http://schemas.microsoft.com/office/powerpoint/2010/main" val="396891671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6" presetClass="entr" presetSubtype="37"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barn(outVertical)">
                                      <p:cBhvr>
                                        <p:cTn id="10" dur="500"/>
                                        <p:tgtEl>
                                          <p:spTgt spid="6"/>
                                        </p:tgtEl>
                                      </p:cBhvr>
                                    </p:animEffect>
                                  </p:childTnLst>
                                </p:cTn>
                              </p:par>
                            </p:childTnLst>
                          </p:cTn>
                        </p:par>
                      </p:childTnLst>
                    </p:cTn>
                  </p:par>
                  <p:par>
                    <p:cTn id="11" fill="hold">
                      <p:stCondLst>
                        <p:cond delay="indefinite"/>
                      </p:stCondLst>
                      <p:childTnLst>
                        <p:par>
                          <p:cTn id="12" fill="hold">
                            <p:stCondLst>
                              <p:cond delay="0"/>
                            </p:stCondLst>
                            <p:childTnLst>
                              <p:par>
                                <p:cTn id="13" presetID="14" presetClass="entr" presetSubtype="10" fill="hold" nodeType="click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randombar(horizontal)">
                                      <p:cBhvr>
                                        <p:cTn id="15" dur="500"/>
                                        <p:tgtEl>
                                          <p:spTgt spid="10"/>
                                        </p:tgtEl>
                                      </p:cBhvr>
                                    </p:animEffect>
                                  </p:childTnLst>
                                </p:cTn>
                              </p:par>
                              <p:par>
                                <p:cTn id="16" presetID="14" presetClass="entr" presetSubtype="10" fill="hold" grpId="0" nodeType="withEffect">
                                  <p:stCondLst>
                                    <p:cond delay="0"/>
                                  </p:stCondLst>
                                  <p:childTnLst>
                                    <p:set>
                                      <p:cBhvr>
                                        <p:cTn id="17" dur="1" fill="hold">
                                          <p:stCondLst>
                                            <p:cond delay="0"/>
                                          </p:stCondLst>
                                        </p:cTn>
                                        <p:tgtEl>
                                          <p:spTgt spid="17"/>
                                        </p:tgtEl>
                                        <p:attrNameLst>
                                          <p:attrName>style.visibility</p:attrName>
                                        </p:attrNameLst>
                                      </p:cBhvr>
                                      <p:to>
                                        <p:strVal val="visible"/>
                                      </p:to>
                                    </p:set>
                                    <p:animEffect transition="in" filter="randombar(horizontal)">
                                      <p:cBhvr>
                                        <p:cTn id="18" dur="500"/>
                                        <p:tgtEl>
                                          <p:spTgt spid="17"/>
                                        </p:tgtEl>
                                      </p:cBhvr>
                                    </p:animEffect>
                                  </p:childTnLst>
                                </p:cTn>
                              </p:par>
                            </p:childTnLst>
                          </p:cTn>
                        </p:par>
                      </p:childTnLst>
                    </p:cTn>
                  </p:par>
                  <p:par>
                    <p:cTn id="19" fill="hold">
                      <p:stCondLst>
                        <p:cond delay="indefinite"/>
                      </p:stCondLst>
                      <p:childTnLst>
                        <p:par>
                          <p:cTn id="20" fill="hold">
                            <p:stCondLst>
                              <p:cond delay="0"/>
                            </p:stCondLst>
                            <p:childTnLst>
                              <p:par>
                                <p:cTn id="21" presetID="14" presetClass="entr" presetSubtype="10" fill="hold" nodeType="click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randombar(horizontal)">
                                      <p:cBhvr>
                                        <p:cTn id="23" dur="500"/>
                                        <p:tgtEl>
                                          <p:spTgt spid="11"/>
                                        </p:tgtEl>
                                      </p:cBhvr>
                                    </p:animEffect>
                                  </p:childTnLst>
                                </p:cTn>
                              </p:par>
                              <p:par>
                                <p:cTn id="24" presetID="14" presetClass="entr" presetSubtype="10" fill="hold" grpId="0" nodeType="withEffect">
                                  <p:stCondLst>
                                    <p:cond delay="0"/>
                                  </p:stCondLst>
                                  <p:childTnLst>
                                    <p:set>
                                      <p:cBhvr>
                                        <p:cTn id="25" dur="1" fill="hold">
                                          <p:stCondLst>
                                            <p:cond delay="0"/>
                                          </p:stCondLst>
                                        </p:cTn>
                                        <p:tgtEl>
                                          <p:spTgt spid="19"/>
                                        </p:tgtEl>
                                        <p:attrNameLst>
                                          <p:attrName>style.visibility</p:attrName>
                                        </p:attrNameLst>
                                      </p:cBhvr>
                                      <p:to>
                                        <p:strVal val="visible"/>
                                      </p:to>
                                    </p:set>
                                    <p:animEffect transition="in" filter="randombar(horizontal)">
                                      <p:cBhvr>
                                        <p:cTn id="26" dur="500"/>
                                        <p:tgtEl>
                                          <p:spTgt spid="19"/>
                                        </p:tgtEl>
                                      </p:cBhvr>
                                    </p:animEffect>
                                  </p:childTnLst>
                                </p:cTn>
                              </p:par>
                            </p:childTnLst>
                          </p:cTn>
                        </p:par>
                      </p:childTnLst>
                    </p:cTn>
                  </p:par>
                  <p:par>
                    <p:cTn id="27" fill="hold">
                      <p:stCondLst>
                        <p:cond delay="indefinite"/>
                      </p:stCondLst>
                      <p:childTnLst>
                        <p:par>
                          <p:cTn id="28" fill="hold">
                            <p:stCondLst>
                              <p:cond delay="0"/>
                            </p:stCondLst>
                            <p:childTnLst>
                              <p:par>
                                <p:cTn id="29" presetID="14" presetClass="entr" presetSubtype="10" fill="hold" nodeType="clickEffect">
                                  <p:stCondLst>
                                    <p:cond delay="0"/>
                                  </p:stCondLst>
                                  <p:childTnLst>
                                    <p:set>
                                      <p:cBhvr>
                                        <p:cTn id="30" dur="1" fill="hold">
                                          <p:stCondLst>
                                            <p:cond delay="0"/>
                                          </p:stCondLst>
                                        </p:cTn>
                                        <p:tgtEl>
                                          <p:spTgt spid="12"/>
                                        </p:tgtEl>
                                        <p:attrNameLst>
                                          <p:attrName>style.visibility</p:attrName>
                                        </p:attrNameLst>
                                      </p:cBhvr>
                                      <p:to>
                                        <p:strVal val="visible"/>
                                      </p:to>
                                    </p:set>
                                    <p:animEffect transition="in" filter="randombar(horizontal)">
                                      <p:cBhvr>
                                        <p:cTn id="31" dur="500"/>
                                        <p:tgtEl>
                                          <p:spTgt spid="12"/>
                                        </p:tgtEl>
                                      </p:cBhvr>
                                    </p:animEffect>
                                  </p:childTnLst>
                                </p:cTn>
                              </p:par>
                              <p:par>
                                <p:cTn id="32" presetID="14" presetClass="entr" presetSubtype="10" fill="hold" grpId="0" nodeType="withEffect">
                                  <p:stCondLst>
                                    <p:cond delay="0"/>
                                  </p:stCondLst>
                                  <p:childTnLst>
                                    <p:set>
                                      <p:cBhvr>
                                        <p:cTn id="33" dur="1" fill="hold">
                                          <p:stCondLst>
                                            <p:cond delay="0"/>
                                          </p:stCondLst>
                                        </p:cTn>
                                        <p:tgtEl>
                                          <p:spTgt spid="18"/>
                                        </p:tgtEl>
                                        <p:attrNameLst>
                                          <p:attrName>style.visibility</p:attrName>
                                        </p:attrNameLst>
                                      </p:cBhvr>
                                      <p:to>
                                        <p:strVal val="visible"/>
                                      </p:to>
                                    </p:set>
                                    <p:animEffect transition="in" filter="randombar(horizontal)">
                                      <p:cBhvr>
                                        <p:cTn id="34" dur="500"/>
                                        <p:tgtEl>
                                          <p:spTgt spid="18"/>
                                        </p:tgtEl>
                                      </p:cBhvr>
                                    </p:animEffect>
                                  </p:childTnLst>
                                </p:cTn>
                              </p:par>
                            </p:childTnLst>
                          </p:cTn>
                        </p:par>
                      </p:childTnLst>
                    </p:cTn>
                  </p:par>
                  <p:par>
                    <p:cTn id="35" fill="hold">
                      <p:stCondLst>
                        <p:cond delay="indefinite"/>
                      </p:stCondLst>
                      <p:childTnLst>
                        <p:par>
                          <p:cTn id="36" fill="hold">
                            <p:stCondLst>
                              <p:cond delay="0"/>
                            </p:stCondLst>
                            <p:childTnLst>
                              <p:par>
                                <p:cTn id="37" presetID="14" presetClass="entr" presetSubtype="10" fill="hold" nodeType="clickEffect">
                                  <p:stCondLst>
                                    <p:cond delay="0"/>
                                  </p:stCondLst>
                                  <p:childTnLst>
                                    <p:set>
                                      <p:cBhvr>
                                        <p:cTn id="38" dur="1" fill="hold">
                                          <p:stCondLst>
                                            <p:cond delay="0"/>
                                          </p:stCondLst>
                                        </p:cTn>
                                        <p:tgtEl>
                                          <p:spTgt spid="9"/>
                                        </p:tgtEl>
                                        <p:attrNameLst>
                                          <p:attrName>style.visibility</p:attrName>
                                        </p:attrNameLst>
                                      </p:cBhvr>
                                      <p:to>
                                        <p:strVal val="visible"/>
                                      </p:to>
                                    </p:set>
                                    <p:animEffect transition="in" filter="randombar(horizontal)">
                                      <p:cBhvr>
                                        <p:cTn id="39" dur="500"/>
                                        <p:tgtEl>
                                          <p:spTgt spid="9"/>
                                        </p:tgtEl>
                                      </p:cBhvr>
                                    </p:animEffect>
                                  </p:childTnLst>
                                </p:cTn>
                              </p:par>
                              <p:par>
                                <p:cTn id="40" presetID="14" presetClass="entr" presetSubtype="10" fill="hold" grpId="0" nodeType="withEffect">
                                  <p:stCondLst>
                                    <p:cond delay="0"/>
                                  </p:stCondLst>
                                  <p:childTnLst>
                                    <p:set>
                                      <p:cBhvr>
                                        <p:cTn id="41" dur="1" fill="hold">
                                          <p:stCondLst>
                                            <p:cond delay="0"/>
                                          </p:stCondLst>
                                        </p:cTn>
                                        <p:tgtEl>
                                          <p:spTgt spid="20"/>
                                        </p:tgtEl>
                                        <p:attrNameLst>
                                          <p:attrName>style.visibility</p:attrName>
                                        </p:attrNameLst>
                                      </p:cBhvr>
                                      <p:to>
                                        <p:strVal val="visible"/>
                                      </p:to>
                                    </p:set>
                                    <p:animEffect transition="in" filter="randombar(horizontal)">
                                      <p:cBhvr>
                                        <p:cTn id="42"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43" restart="whenNotActive" fill="hold" evtFilter="cancelBubble" nodeType="interactiveSeq">
                <p:stCondLst>
                  <p:cond evt="onClick" delay="0">
                    <p:tgtEl>
                      <p:spTgt spid="9"/>
                    </p:tgtEl>
                  </p:cond>
                </p:stCondLst>
                <p:endSync evt="end" delay="0">
                  <p:rtn val="all"/>
                </p:endSync>
                <p:childTnLst>
                  <p:par>
                    <p:cTn id="44" fill="hold">
                      <p:stCondLst>
                        <p:cond delay="0"/>
                      </p:stCondLst>
                      <p:childTnLst>
                        <p:par>
                          <p:cTn id="45" fill="hold">
                            <p:stCondLst>
                              <p:cond delay="0"/>
                            </p:stCondLst>
                            <p:childTnLst>
                              <p:par>
                                <p:cTn id="46" presetID="1" presetClass="mediacall" presetSubtype="0" fill="hold" nodeType="clickEffect">
                                  <p:stCondLst>
                                    <p:cond delay="0"/>
                                  </p:stCondLst>
                                  <p:childTnLst>
                                    <p:cmd type="call" cmd="playFrom(0.0)">
                                      <p:cBhvr>
                                        <p:cTn id="47" dur="4576" fill="hold"/>
                                        <p:tgtEl>
                                          <p:spTgt spid="16"/>
                                        </p:tgtEl>
                                      </p:cBhvr>
                                    </p:cmd>
                                  </p:childTnLst>
                                </p:cTn>
                              </p:par>
                              <p:par>
                                <p:cTn id="48" presetID="23" presetClass="entr" presetSubtype="32" fill="hold" nodeType="withEffect">
                                  <p:stCondLst>
                                    <p:cond delay="0"/>
                                  </p:stCondLst>
                                  <p:childTnLst>
                                    <p:set>
                                      <p:cBhvr>
                                        <p:cTn id="49" dur="1" fill="hold">
                                          <p:stCondLst>
                                            <p:cond delay="0"/>
                                          </p:stCondLst>
                                        </p:cTn>
                                        <p:tgtEl>
                                          <p:spTgt spid="23"/>
                                        </p:tgtEl>
                                        <p:attrNameLst>
                                          <p:attrName>style.visibility</p:attrName>
                                        </p:attrNameLst>
                                      </p:cBhvr>
                                      <p:to>
                                        <p:strVal val="visible"/>
                                      </p:to>
                                    </p:set>
                                    <p:anim calcmode="lin" valueType="num">
                                      <p:cBhvr>
                                        <p:cTn id="50" dur="250" fill="hold"/>
                                        <p:tgtEl>
                                          <p:spTgt spid="23"/>
                                        </p:tgtEl>
                                        <p:attrNameLst>
                                          <p:attrName>ppt_w</p:attrName>
                                        </p:attrNameLst>
                                      </p:cBhvr>
                                      <p:tavLst>
                                        <p:tav tm="0">
                                          <p:val>
                                            <p:strVal val="4*#ppt_w"/>
                                          </p:val>
                                        </p:tav>
                                        <p:tav tm="100000">
                                          <p:val>
                                            <p:strVal val="#ppt_w"/>
                                          </p:val>
                                        </p:tav>
                                      </p:tavLst>
                                    </p:anim>
                                    <p:anim calcmode="lin" valueType="num">
                                      <p:cBhvr>
                                        <p:cTn id="51" dur="250" fill="hold"/>
                                        <p:tgtEl>
                                          <p:spTgt spid="23"/>
                                        </p:tgtEl>
                                        <p:attrNameLst>
                                          <p:attrName>ppt_h</p:attrName>
                                        </p:attrNameLst>
                                      </p:cBhvr>
                                      <p:tavLst>
                                        <p:tav tm="0">
                                          <p:val>
                                            <p:strVal val="4*#ppt_h"/>
                                          </p:val>
                                        </p:tav>
                                        <p:tav tm="100000">
                                          <p:val>
                                            <p:strVal val="#ppt_h"/>
                                          </p:val>
                                        </p:tav>
                                      </p:tavLst>
                                    </p:anim>
                                  </p:childTnLst>
                                  <p:subTnLst>
                                    <p:audio>
                                      <p:cMediaNode>
                                        <p:cTn display="0" masterRel="sameClick">
                                          <p:stCondLst>
                                            <p:cond evt="begin" delay="0">
                                              <p:tn val="48"/>
                                            </p:cond>
                                          </p:stCondLst>
                                          <p:endCondLst>
                                            <p:cond evt="onStopAudio" delay="0">
                                              <p:tgtEl>
                                                <p:sldTgt/>
                                              </p:tgtEl>
                                            </p:cond>
                                          </p:endCondLst>
                                        </p:cTn>
                                        <p:tgtEl>
                                          <p:sndTgt r:embed="rId6" name="Check mark.wav"/>
                                        </p:tgtEl>
                                      </p:cMediaNode>
                                    </p:audio>
                                  </p:subTnLst>
                                </p:cTn>
                              </p:par>
                              <p:par>
                                <p:cTn id="52" presetID="10" presetClass="exit" presetSubtype="0" fill="hold" nodeType="withEffect">
                                  <p:stCondLst>
                                    <p:cond delay="0"/>
                                  </p:stCondLst>
                                  <p:childTnLst>
                                    <p:animEffect transition="out" filter="fade">
                                      <p:cBhvr>
                                        <p:cTn id="53" dur="500"/>
                                        <p:tgtEl>
                                          <p:spTgt spid="10"/>
                                        </p:tgtEl>
                                      </p:cBhvr>
                                    </p:animEffect>
                                    <p:set>
                                      <p:cBhvr>
                                        <p:cTn id="54" dur="1" fill="hold">
                                          <p:stCondLst>
                                            <p:cond delay="499"/>
                                          </p:stCondLst>
                                        </p:cTn>
                                        <p:tgtEl>
                                          <p:spTgt spid="10"/>
                                        </p:tgtEl>
                                        <p:attrNameLst>
                                          <p:attrName>style.visibility</p:attrName>
                                        </p:attrNameLst>
                                      </p:cBhvr>
                                      <p:to>
                                        <p:strVal val="hidden"/>
                                      </p:to>
                                    </p:set>
                                  </p:childTnLst>
                                </p:cTn>
                              </p:par>
                              <p:par>
                                <p:cTn id="55" presetID="10" presetClass="exit" presetSubtype="0" fill="hold" grpId="1" nodeType="withEffect">
                                  <p:stCondLst>
                                    <p:cond delay="0"/>
                                  </p:stCondLst>
                                  <p:childTnLst>
                                    <p:animEffect transition="out" filter="fade">
                                      <p:cBhvr>
                                        <p:cTn id="56" dur="500"/>
                                        <p:tgtEl>
                                          <p:spTgt spid="17"/>
                                        </p:tgtEl>
                                      </p:cBhvr>
                                    </p:animEffect>
                                    <p:set>
                                      <p:cBhvr>
                                        <p:cTn id="57" dur="1" fill="hold">
                                          <p:stCondLst>
                                            <p:cond delay="499"/>
                                          </p:stCondLst>
                                        </p:cTn>
                                        <p:tgtEl>
                                          <p:spTgt spid="17"/>
                                        </p:tgtEl>
                                        <p:attrNameLst>
                                          <p:attrName>style.visibility</p:attrName>
                                        </p:attrNameLst>
                                      </p:cBhvr>
                                      <p:to>
                                        <p:strVal val="hidden"/>
                                      </p:to>
                                    </p:set>
                                  </p:childTnLst>
                                </p:cTn>
                              </p:par>
                              <p:par>
                                <p:cTn id="58" presetID="10" presetClass="exit" presetSubtype="0" fill="hold" nodeType="withEffect">
                                  <p:stCondLst>
                                    <p:cond delay="0"/>
                                  </p:stCondLst>
                                  <p:childTnLst>
                                    <p:animEffect transition="out" filter="fade">
                                      <p:cBhvr>
                                        <p:cTn id="59" dur="500"/>
                                        <p:tgtEl>
                                          <p:spTgt spid="11"/>
                                        </p:tgtEl>
                                      </p:cBhvr>
                                    </p:animEffect>
                                    <p:set>
                                      <p:cBhvr>
                                        <p:cTn id="60" dur="1" fill="hold">
                                          <p:stCondLst>
                                            <p:cond delay="499"/>
                                          </p:stCondLst>
                                        </p:cTn>
                                        <p:tgtEl>
                                          <p:spTgt spid="11"/>
                                        </p:tgtEl>
                                        <p:attrNameLst>
                                          <p:attrName>style.visibility</p:attrName>
                                        </p:attrNameLst>
                                      </p:cBhvr>
                                      <p:to>
                                        <p:strVal val="hidden"/>
                                      </p:to>
                                    </p:set>
                                  </p:childTnLst>
                                </p:cTn>
                              </p:par>
                              <p:par>
                                <p:cTn id="61" presetID="10" presetClass="exit" presetSubtype="0" fill="hold" grpId="1" nodeType="withEffect">
                                  <p:stCondLst>
                                    <p:cond delay="0"/>
                                  </p:stCondLst>
                                  <p:childTnLst>
                                    <p:animEffect transition="out" filter="fade">
                                      <p:cBhvr>
                                        <p:cTn id="62" dur="500"/>
                                        <p:tgtEl>
                                          <p:spTgt spid="19"/>
                                        </p:tgtEl>
                                      </p:cBhvr>
                                    </p:animEffect>
                                    <p:set>
                                      <p:cBhvr>
                                        <p:cTn id="63" dur="1" fill="hold">
                                          <p:stCondLst>
                                            <p:cond delay="499"/>
                                          </p:stCondLst>
                                        </p:cTn>
                                        <p:tgtEl>
                                          <p:spTgt spid="19"/>
                                        </p:tgtEl>
                                        <p:attrNameLst>
                                          <p:attrName>style.visibility</p:attrName>
                                        </p:attrNameLst>
                                      </p:cBhvr>
                                      <p:to>
                                        <p:strVal val="hidden"/>
                                      </p:to>
                                    </p:set>
                                  </p:childTnLst>
                                </p:cTn>
                              </p:par>
                              <p:par>
                                <p:cTn id="64" presetID="10" presetClass="exit" presetSubtype="0" fill="hold" nodeType="withEffect">
                                  <p:stCondLst>
                                    <p:cond delay="0"/>
                                  </p:stCondLst>
                                  <p:childTnLst>
                                    <p:animEffect transition="out" filter="fade">
                                      <p:cBhvr>
                                        <p:cTn id="65" dur="500"/>
                                        <p:tgtEl>
                                          <p:spTgt spid="12"/>
                                        </p:tgtEl>
                                      </p:cBhvr>
                                    </p:animEffect>
                                    <p:set>
                                      <p:cBhvr>
                                        <p:cTn id="66" dur="1" fill="hold">
                                          <p:stCondLst>
                                            <p:cond delay="499"/>
                                          </p:stCondLst>
                                        </p:cTn>
                                        <p:tgtEl>
                                          <p:spTgt spid="12"/>
                                        </p:tgtEl>
                                        <p:attrNameLst>
                                          <p:attrName>style.visibility</p:attrName>
                                        </p:attrNameLst>
                                      </p:cBhvr>
                                      <p:to>
                                        <p:strVal val="hidden"/>
                                      </p:to>
                                    </p:set>
                                  </p:childTnLst>
                                </p:cTn>
                              </p:par>
                              <p:par>
                                <p:cTn id="67" presetID="10" presetClass="exit" presetSubtype="0" fill="hold" grpId="1" nodeType="withEffect">
                                  <p:stCondLst>
                                    <p:cond delay="0"/>
                                  </p:stCondLst>
                                  <p:childTnLst>
                                    <p:animEffect transition="out" filter="fade">
                                      <p:cBhvr>
                                        <p:cTn id="68" dur="500"/>
                                        <p:tgtEl>
                                          <p:spTgt spid="18"/>
                                        </p:tgtEl>
                                      </p:cBhvr>
                                    </p:animEffect>
                                    <p:set>
                                      <p:cBhvr>
                                        <p:cTn id="69" dur="1" fill="hold">
                                          <p:stCondLst>
                                            <p:cond delay="499"/>
                                          </p:stCondLst>
                                        </p:cTn>
                                        <p:tgtEl>
                                          <p:spTgt spid="18"/>
                                        </p:tgtEl>
                                        <p:attrNameLst>
                                          <p:attrName>style.visibility</p:attrName>
                                        </p:attrNameLst>
                                      </p:cBhvr>
                                      <p:to>
                                        <p:strVal val="hidden"/>
                                      </p:to>
                                    </p:set>
                                  </p:childTnLst>
                                </p:cTn>
                              </p:par>
                            </p:childTnLst>
                          </p:cTn>
                        </p:par>
                      </p:childTnLst>
                    </p:cTn>
                  </p:par>
                </p:childTnLst>
              </p:cTn>
              <p:nextCondLst>
                <p:cond evt="onClick" delay="0">
                  <p:tgtEl>
                    <p:spTgt spid="9"/>
                  </p:tgtEl>
                </p:cond>
              </p:nextCondLst>
            </p:seq>
            <p:seq concurrent="1" nextAc="seek">
              <p:cTn id="70" restart="whenNotActive" fill="hold" evtFilter="cancelBubble" nodeType="interactiveSeq">
                <p:stCondLst>
                  <p:cond evt="onClick" delay="0">
                    <p:tgtEl>
                      <p:spTgt spid="11"/>
                    </p:tgtEl>
                  </p:cond>
                </p:stCondLst>
                <p:endSync evt="end" delay="0">
                  <p:rtn val="all"/>
                </p:endSync>
                <p:childTnLst>
                  <p:par>
                    <p:cTn id="71" fill="hold">
                      <p:stCondLst>
                        <p:cond delay="0"/>
                      </p:stCondLst>
                      <p:childTnLst>
                        <p:par>
                          <p:cTn id="72" fill="hold">
                            <p:stCondLst>
                              <p:cond delay="0"/>
                            </p:stCondLst>
                            <p:childTnLst>
                              <p:par>
                                <p:cTn id="73" presetID="1" presetClass="mediacall" presetSubtype="0" fill="hold" nodeType="clickEffect">
                                  <p:stCondLst>
                                    <p:cond delay="0"/>
                                  </p:stCondLst>
                                  <p:childTnLst>
                                    <p:cmd type="call" cmd="playFrom(0.0)">
                                      <p:cBhvr>
                                        <p:cTn id="74" dur="4995" fill="hold"/>
                                        <p:tgtEl>
                                          <p:spTgt spid="21"/>
                                        </p:tgtEl>
                                      </p:cBhvr>
                                    </p:cmd>
                                  </p:childTnLst>
                                </p:cTn>
                              </p:par>
                            </p:childTnLst>
                          </p:cTn>
                        </p:par>
                      </p:childTnLst>
                    </p:cTn>
                  </p:par>
                </p:childTnLst>
              </p:cTn>
              <p:nextCondLst>
                <p:cond evt="onClick" delay="0">
                  <p:tgtEl>
                    <p:spTgt spid="11"/>
                  </p:tgtEl>
                </p:cond>
              </p:nextCondLst>
            </p:seq>
            <p:seq concurrent="1" nextAc="seek">
              <p:cTn id="75" restart="whenNotActive" fill="hold" evtFilter="cancelBubble" nodeType="interactiveSeq">
                <p:stCondLst>
                  <p:cond evt="onClick" delay="0">
                    <p:tgtEl>
                      <p:spTgt spid="12"/>
                    </p:tgtEl>
                  </p:cond>
                </p:stCondLst>
                <p:endSync evt="end" delay="0">
                  <p:rtn val="all"/>
                </p:endSync>
                <p:childTnLst>
                  <p:par>
                    <p:cTn id="76" fill="hold">
                      <p:stCondLst>
                        <p:cond delay="0"/>
                      </p:stCondLst>
                      <p:childTnLst>
                        <p:par>
                          <p:cTn id="77" fill="hold">
                            <p:stCondLst>
                              <p:cond delay="0"/>
                            </p:stCondLst>
                            <p:childTnLst>
                              <p:par>
                                <p:cTn id="78" presetID="1" presetClass="mediacall" presetSubtype="0" fill="hold" nodeType="clickEffect">
                                  <p:stCondLst>
                                    <p:cond delay="0"/>
                                  </p:stCondLst>
                                  <p:childTnLst>
                                    <p:cmd type="call" cmd="playFrom(0.0)">
                                      <p:cBhvr>
                                        <p:cTn id="79" dur="4995" fill="hold"/>
                                        <p:tgtEl>
                                          <p:spTgt spid="22"/>
                                        </p:tgtEl>
                                      </p:cBhvr>
                                    </p:cmd>
                                  </p:childTnLst>
                                </p:cTn>
                              </p:par>
                            </p:childTnLst>
                          </p:cTn>
                        </p:par>
                      </p:childTnLst>
                    </p:cTn>
                  </p:par>
                </p:childTnLst>
              </p:cTn>
              <p:nextCondLst>
                <p:cond evt="onClick" delay="0">
                  <p:tgtEl>
                    <p:spTgt spid="12"/>
                  </p:tgtEl>
                </p:cond>
              </p:nextCondLst>
            </p:seq>
            <p:seq concurrent="1" nextAc="seek">
              <p:cTn id="80" restart="whenNotActive" fill="hold" evtFilter="cancelBubble" nodeType="interactiveSeq">
                <p:stCondLst>
                  <p:cond evt="onClick" delay="0">
                    <p:tgtEl>
                      <p:spTgt spid="10"/>
                    </p:tgtEl>
                  </p:cond>
                </p:stCondLst>
                <p:endSync evt="end" delay="0">
                  <p:rtn val="all"/>
                </p:endSync>
                <p:childTnLst>
                  <p:par>
                    <p:cTn id="81" fill="hold">
                      <p:stCondLst>
                        <p:cond delay="0"/>
                      </p:stCondLst>
                      <p:childTnLst>
                        <p:par>
                          <p:cTn id="82" fill="hold">
                            <p:stCondLst>
                              <p:cond delay="0"/>
                            </p:stCondLst>
                            <p:childTnLst>
                              <p:par>
                                <p:cTn id="83" presetID="1" presetClass="mediacall" presetSubtype="0" fill="hold" nodeType="clickEffect">
                                  <p:stCondLst>
                                    <p:cond delay="0"/>
                                  </p:stCondLst>
                                  <p:childTnLst>
                                    <p:cmd type="call" cmd="playFrom(0.0)">
                                      <p:cBhvr>
                                        <p:cTn id="84" dur="4995" fill="hold"/>
                                        <p:tgtEl>
                                          <p:spTgt spid="13"/>
                                        </p:tgtEl>
                                      </p:cBhvr>
                                    </p:cmd>
                                  </p:childTnLst>
                                </p:cTn>
                              </p:par>
                            </p:childTnLst>
                          </p:cTn>
                        </p:par>
                      </p:childTnLst>
                    </p:cTn>
                  </p:par>
                </p:childTnLst>
              </p:cTn>
              <p:nextCondLst>
                <p:cond evt="onClick" delay="0">
                  <p:tgtEl>
                    <p:spTgt spid="10"/>
                  </p:tgtEl>
                </p:cond>
              </p:nextCondLst>
            </p:seq>
            <p:audio>
              <p:cMediaNode vol="80000">
                <p:cTn id="85" fill="hold" display="0">
                  <p:stCondLst>
                    <p:cond delay="indefinite"/>
                  </p:stCondLst>
                  <p:endCondLst>
                    <p:cond evt="onStopAudio" delay="0">
                      <p:tgtEl>
                        <p:sldTgt/>
                      </p:tgtEl>
                    </p:cond>
                  </p:endCondLst>
                </p:cTn>
                <p:tgtEl>
                  <p:spTgt spid="13"/>
                </p:tgtEl>
              </p:cMediaNode>
            </p:audio>
            <p:audio>
              <p:cMediaNode vol="80000">
                <p:cTn id="86" fill="hold" display="0">
                  <p:stCondLst>
                    <p:cond delay="indefinite"/>
                  </p:stCondLst>
                  <p:endCondLst>
                    <p:cond evt="onStopAudio" delay="0">
                      <p:tgtEl>
                        <p:sldTgt/>
                      </p:tgtEl>
                    </p:cond>
                  </p:endCondLst>
                </p:cTn>
                <p:tgtEl>
                  <p:spTgt spid="16"/>
                </p:tgtEl>
              </p:cMediaNode>
            </p:audio>
            <p:audio>
              <p:cMediaNode vol="80000">
                <p:cTn id="87" fill="hold" display="0">
                  <p:stCondLst>
                    <p:cond delay="indefinite"/>
                  </p:stCondLst>
                  <p:endCondLst>
                    <p:cond evt="onStopAudio" delay="0">
                      <p:tgtEl>
                        <p:sldTgt/>
                      </p:tgtEl>
                    </p:cond>
                  </p:endCondLst>
                </p:cTn>
                <p:tgtEl>
                  <p:spTgt spid="21"/>
                </p:tgtEl>
              </p:cMediaNode>
            </p:audio>
            <p:audio>
              <p:cMediaNode vol="80000">
                <p:cTn id="88" fill="hold" display="0">
                  <p:stCondLst>
                    <p:cond delay="indefinite"/>
                  </p:stCondLst>
                  <p:endCondLst>
                    <p:cond evt="onStopAudio" delay="0">
                      <p:tgtEl>
                        <p:sldTgt/>
                      </p:tgtEl>
                    </p:cond>
                  </p:endCondLst>
                </p:cTn>
                <p:tgtEl>
                  <p:spTgt spid="22"/>
                </p:tgtEl>
              </p:cMediaNode>
            </p:audio>
          </p:childTnLst>
        </p:cTn>
      </p:par>
    </p:tnLst>
    <p:bldLst>
      <p:bldP spid="5" grpId="0" animBg="1"/>
      <p:bldP spid="6" grpId="0"/>
      <p:bldP spid="17" grpId="0"/>
      <p:bldP spid="17" grpId="1"/>
      <p:bldP spid="18" grpId="0"/>
      <p:bldP spid="18" grpId="1"/>
      <p:bldP spid="19" grpId="0"/>
      <p:bldP spid="19" grpId="1"/>
      <p:bldP spid="20"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8E9D49F9-D3A2-0773-7BC2-5EA764322709}"/>
              </a:ext>
            </a:extLst>
          </p:cNvPr>
          <p:cNvGrpSpPr/>
          <p:nvPr/>
        </p:nvGrpSpPr>
        <p:grpSpPr>
          <a:xfrm>
            <a:off x="0" y="-30272"/>
            <a:ext cx="12192000" cy="6888272"/>
            <a:chOff x="-717454" y="-15136"/>
            <a:chExt cx="13964529" cy="6888272"/>
          </a:xfrm>
        </p:grpSpPr>
        <p:sp>
          <p:nvSpPr>
            <p:cNvPr id="4" name="TextBox 2">
              <a:extLst>
                <a:ext uri="{FF2B5EF4-FFF2-40B4-BE49-F238E27FC236}">
                  <a16:creationId xmlns:a16="http://schemas.microsoft.com/office/drawing/2014/main" id="{0B6D2547-761A-0ABA-3292-988D616C92EF}"/>
                </a:ext>
              </a:extLst>
            </p:cNvPr>
            <p:cNvSpPr txBox="1"/>
            <p:nvPr/>
          </p:nvSpPr>
          <p:spPr>
            <a:xfrm>
              <a:off x="4887927" y="3244334"/>
              <a:ext cx="2416146" cy="369332"/>
            </a:xfrm>
            <a:prstGeom prst="rect">
              <a:avLst/>
            </a:prstGeom>
            <a:noFill/>
          </p:spPr>
          <p:txBody>
            <a:bodyPr wrap="square">
              <a:spAutoFit/>
            </a:bodyPr>
            <a:lstStyle>
              <a:defPPr>
                <a:defRPr lang="vi-V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prstClr val="black"/>
                  </a:solidFill>
                  <a:effectLst/>
                  <a:uLnTx/>
                  <a:uFillTx/>
                  <a:latin typeface="Arial" panose="020B0604020202020204" pitchFamily="34" charset="0"/>
                  <a:ea typeface="+mn-ea"/>
                  <a:cs typeface="+mn-cs"/>
                </a:rPr>
                <a:t>Nguyễn</a:t>
              </a: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 </a:t>
              </a:r>
              <a:r>
                <a:rPr kumimoji="0" lang="en-US" sz="1800" b="0" i="0" u="none" strike="noStrike" kern="1200" cap="none" spc="0" normalizeH="0" baseline="0" noProof="0" dirty="0" err="1">
                  <a:ln>
                    <a:noFill/>
                  </a:ln>
                  <a:solidFill>
                    <a:prstClr val="black"/>
                  </a:solidFill>
                  <a:effectLst/>
                  <a:uLnTx/>
                  <a:uFillTx/>
                  <a:latin typeface="Arial" panose="020B0604020202020204" pitchFamily="34" charset="0"/>
                  <a:ea typeface="+mn-ea"/>
                  <a:cs typeface="+mn-cs"/>
                </a:rPr>
                <a:t>Thị</a:t>
              </a: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 </a:t>
              </a:r>
              <a:r>
                <a:rPr kumimoji="0" lang="en-US" sz="1800" b="0" i="0" u="none" strike="noStrike" kern="1200" cap="none" spc="0" normalizeH="0" baseline="0" noProof="0" dirty="0" err="1">
                  <a:ln>
                    <a:noFill/>
                  </a:ln>
                  <a:solidFill>
                    <a:prstClr val="black"/>
                  </a:solidFill>
                  <a:effectLst/>
                  <a:uLnTx/>
                  <a:uFillTx/>
                  <a:latin typeface="Arial" panose="020B0604020202020204" pitchFamily="34" charset="0"/>
                  <a:ea typeface="+mn-ea"/>
                  <a:cs typeface="+mn-cs"/>
                </a:rPr>
                <a:t>Ái</a:t>
              </a: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 </a:t>
              </a:r>
              <a:r>
                <a:rPr kumimoji="0" lang="en-US" sz="1800" b="0" i="0" u="none" strike="noStrike" kern="1200" cap="none" spc="0" normalizeH="0" baseline="0" noProof="0" dirty="0" err="1">
                  <a:ln>
                    <a:noFill/>
                  </a:ln>
                  <a:solidFill>
                    <a:prstClr val="black"/>
                  </a:solidFill>
                  <a:effectLst/>
                  <a:uLnTx/>
                  <a:uFillTx/>
                  <a:latin typeface="Arial" panose="020B0604020202020204" pitchFamily="34" charset="0"/>
                  <a:ea typeface="+mn-ea"/>
                  <a:cs typeface="+mn-cs"/>
                </a:rPr>
                <a:t>Quyên</a:t>
              </a:r>
              <a:endParaRPr kumimoji="0" lang="en-US" sz="1800" b="0" i="0" u="none" strike="noStrike" kern="1200" cap="none" spc="0" normalizeH="0" baseline="0" noProof="0" dirty="0">
                <a:ln>
                  <a:noFill/>
                </a:ln>
                <a:solidFill>
                  <a:prstClr val="black"/>
                </a:solidFill>
                <a:effectLst/>
                <a:uLnTx/>
                <a:uFillTx/>
                <a:latin typeface="微软雅黑" panose="020F0502020204030204"/>
                <a:ea typeface="+mn-ea"/>
                <a:cs typeface="+mn-cs"/>
              </a:endParaRPr>
            </a:p>
          </p:txBody>
        </p:sp>
        <p:grpSp>
          <p:nvGrpSpPr>
            <p:cNvPr id="3" name="Group 2">
              <a:extLst>
                <a:ext uri="{FF2B5EF4-FFF2-40B4-BE49-F238E27FC236}">
                  <a16:creationId xmlns:a16="http://schemas.microsoft.com/office/drawing/2014/main" id="{15B225C9-4981-49A2-A8B2-18E404DBD9AD}"/>
                </a:ext>
              </a:extLst>
            </p:cNvPr>
            <p:cNvGrpSpPr/>
            <p:nvPr/>
          </p:nvGrpSpPr>
          <p:grpSpPr>
            <a:xfrm>
              <a:off x="-717454" y="-15136"/>
              <a:ext cx="13964529" cy="6888272"/>
              <a:chOff x="-717454" y="-15136"/>
              <a:chExt cx="13964529" cy="6888272"/>
            </a:xfrm>
          </p:grpSpPr>
          <p:pic>
            <p:nvPicPr>
              <p:cNvPr id="1032" name="Picture 8">
                <a:extLst>
                  <a:ext uri="{FF2B5EF4-FFF2-40B4-BE49-F238E27FC236}">
                    <a16:creationId xmlns:a16="http://schemas.microsoft.com/office/drawing/2014/main" id="{76F5A02A-E4B0-4D62-B9BF-B266F9F28402}"/>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221" r="12345"/>
              <a:stretch/>
            </p:blipFill>
            <p:spPr bwMode="auto">
              <a:xfrm>
                <a:off x="-717454" y="-15136"/>
                <a:ext cx="13964529" cy="6888272"/>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id="{8F23C171-4DE0-4348-89EB-FF1E9237CE95}"/>
                  </a:ext>
                </a:extLst>
              </p:cNvPr>
              <p:cNvSpPr/>
              <p:nvPr/>
            </p:nvSpPr>
            <p:spPr>
              <a:xfrm rot="20675700">
                <a:off x="6322927" y="1973285"/>
                <a:ext cx="1211957" cy="601471"/>
              </a:xfrm>
              <a:prstGeom prst="rect">
                <a:avLst/>
              </a:prstGeom>
              <a:solidFill>
                <a:srgbClr val="FCB433"/>
              </a:solidFill>
              <a:ln>
                <a:solidFill>
                  <a:srgbClr val="FCB4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微软雅黑" panose="020F0502020204030204"/>
                  <a:ea typeface="+mn-ea"/>
                  <a:cs typeface="+mn-cs"/>
                </a:endParaRPr>
              </a:p>
            </p:txBody>
          </p:sp>
        </p:grpSp>
      </p:grpSp>
      <p:sp>
        <p:nvSpPr>
          <p:cNvPr id="6" name="Rectangle: Rounded Corners 5">
            <a:extLst>
              <a:ext uri="{FF2B5EF4-FFF2-40B4-BE49-F238E27FC236}">
                <a16:creationId xmlns:a16="http://schemas.microsoft.com/office/drawing/2014/main" id="{0ACEC41A-75E2-1CF6-1EEE-5A443319BA06}"/>
              </a:ext>
            </a:extLst>
          </p:cNvPr>
          <p:cNvSpPr/>
          <p:nvPr/>
        </p:nvSpPr>
        <p:spPr>
          <a:xfrm>
            <a:off x="438151" y="219075"/>
            <a:ext cx="11076910" cy="6022237"/>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8" name="Google Shape;783;p10">
            <a:extLst>
              <a:ext uri="{FF2B5EF4-FFF2-40B4-BE49-F238E27FC236}">
                <a16:creationId xmlns:a16="http://schemas.microsoft.com/office/drawing/2014/main" id="{0D4B0CFB-095E-5035-2AA9-140E6C14065D}"/>
              </a:ext>
            </a:extLst>
          </p:cNvPr>
          <p:cNvSpPr txBox="1"/>
          <p:nvPr/>
        </p:nvSpPr>
        <p:spPr>
          <a:xfrm>
            <a:off x="1398375" y="524375"/>
            <a:ext cx="1868100" cy="7758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Handlee"/>
              <a:ea typeface="Handlee"/>
              <a:cs typeface="Handlee"/>
              <a:sym typeface="Handlee"/>
            </a:endParaRPr>
          </a:p>
        </p:txBody>
      </p:sp>
      <p:sp>
        <p:nvSpPr>
          <p:cNvPr id="20" name="Google Shape;797;p10">
            <a:hlinkClick r:id="rId4" action="ppaction://hlinksldjump"/>
            <a:extLst>
              <a:ext uri="{FF2B5EF4-FFF2-40B4-BE49-F238E27FC236}">
                <a16:creationId xmlns:a16="http://schemas.microsoft.com/office/drawing/2014/main" id="{68AB7BBE-6F17-D78D-B368-6740278CE3BB}"/>
              </a:ext>
            </a:extLst>
          </p:cNvPr>
          <p:cNvSpPr/>
          <p:nvPr/>
        </p:nvSpPr>
        <p:spPr>
          <a:xfrm>
            <a:off x="9771525" y="5552150"/>
            <a:ext cx="1942200" cy="702300"/>
          </a:xfrm>
          <a:prstGeom prst="rect">
            <a:avLst/>
          </a:prstGeom>
          <a:no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22" name="Google Shape;70;p2">
            <a:extLst>
              <a:ext uri="{FF2B5EF4-FFF2-40B4-BE49-F238E27FC236}">
                <a16:creationId xmlns:a16="http://schemas.microsoft.com/office/drawing/2014/main" id="{79DF385D-532D-4DAB-0BFC-6A5FD77BE2C5}"/>
              </a:ext>
            </a:extLst>
          </p:cNvPr>
          <p:cNvSpPr/>
          <p:nvPr/>
        </p:nvSpPr>
        <p:spPr>
          <a:xfrm>
            <a:off x="2241200" y="4209426"/>
            <a:ext cx="6977525" cy="1901445"/>
          </a:xfrm>
          <a:custGeom>
            <a:avLst/>
            <a:gdLst/>
            <a:ahLst/>
            <a:cxnLst/>
            <a:rect l="l" t="t" r="r" b="b"/>
            <a:pathLst>
              <a:path w="279101" h="82127" extrusionOk="0">
                <a:moveTo>
                  <a:pt x="0" y="100"/>
                </a:moveTo>
                <a:cubicBezTo>
                  <a:pt x="6773" y="897"/>
                  <a:pt x="38947" y="-1892"/>
                  <a:pt x="40640" y="4881"/>
                </a:cubicBezTo>
                <a:cubicBezTo>
                  <a:pt x="42333" y="11654"/>
                  <a:pt x="2391" y="34365"/>
                  <a:pt x="10160" y="40740"/>
                </a:cubicBezTo>
                <a:cubicBezTo>
                  <a:pt x="17929" y="47115"/>
                  <a:pt x="81778" y="36258"/>
                  <a:pt x="87256" y="43131"/>
                </a:cubicBezTo>
                <a:cubicBezTo>
                  <a:pt x="92734" y="50004"/>
                  <a:pt x="11056" y="80783"/>
                  <a:pt x="43030" y="81978"/>
                </a:cubicBezTo>
                <a:cubicBezTo>
                  <a:pt x="75004" y="83173"/>
                  <a:pt x="239756" y="55582"/>
                  <a:pt x="279101" y="50303"/>
                </a:cubicBezTo>
              </a:path>
            </a:pathLst>
          </a:custGeom>
          <a:noFill/>
          <a:ln w="38100" cap="flat" cmpd="sng">
            <a:solidFill>
              <a:schemeClr val="dk1"/>
            </a:solidFill>
            <a:prstDash val="solid"/>
            <a:round/>
            <a:headEnd type="none" w="med" len="med"/>
            <a:tailEnd type="none" w="med" len="med"/>
          </a:ln>
        </p:spPr>
      </p:sp>
      <p:grpSp>
        <p:nvGrpSpPr>
          <p:cNvPr id="23" name="Google Shape;71;p2">
            <a:extLst>
              <a:ext uri="{FF2B5EF4-FFF2-40B4-BE49-F238E27FC236}">
                <a16:creationId xmlns:a16="http://schemas.microsoft.com/office/drawing/2014/main" id="{D5C39C51-CDF8-E697-17FC-82364EBF6DF5}"/>
              </a:ext>
            </a:extLst>
          </p:cNvPr>
          <p:cNvGrpSpPr/>
          <p:nvPr/>
        </p:nvGrpSpPr>
        <p:grpSpPr>
          <a:xfrm rot="-985835">
            <a:off x="1380022" y="2097341"/>
            <a:ext cx="1153636" cy="2102402"/>
            <a:chOff x="5930618" y="1536098"/>
            <a:chExt cx="1609023" cy="2932306"/>
          </a:xfrm>
        </p:grpSpPr>
        <p:grpSp>
          <p:nvGrpSpPr>
            <p:cNvPr id="24" name="Google Shape;72;p2">
              <a:extLst>
                <a:ext uri="{FF2B5EF4-FFF2-40B4-BE49-F238E27FC236}">
                  <a16:creationId xmlns:a16="http://schemas.microsoft.com/office/drawing/2014/main" id="{E14EFE51-5F9B-5700-7DE1-54DB5DD3A6C1}"/>
                </a:ext>
              </a:extLst>
            </p:cNvPr>
            <p:cNvGrpSpPr/>
            <p:nvPr/>
          </p:nvGrpSpPr>
          <p:grpSpPr>
            <a:xfrm>
              <a:off x="5930618" y="1536098"/>
              <a:ext cx="1609023" cy="2932306"/>
              <a:chOff x="6208295" y="550435"/>
              <a:chExt cx="1609023" cy="2932306"/>
            </a:xfrm>
          </p:grpSpPr>
          <p:sp>
            <p:nvSpPr>
              <p:cNvPr id="1029" name="Google Shape;73;p2">
                <a:extLst>
                  <a:ext uri="{FF2B5EF4-FFF2-40B4-BE49-F238E27FC236}">
                    <a16:creationId xmlns:a16="http://schemas.microsoft.com/office/drawing/2014/main" id="{4EF5C97F-D9B6-0D3D-3C28-786EB8E71C9F}"/>
                  </a:ext>
                </a:extLst>
              </p:cNvPr>
              <p:cNvSpPr/>
              <p:nvPr/>
            </p:nvSpPr>
            <p:spPr>
              <a:xfrm rot="10800000">
                <a:off x="6225940" y="2188143"/>
                <a:ext cx="1560898" cy="1286577"/>
              </a:xfrm>
              <a:custGeom>
                <a:avLst/>
                <a:gdLst/>
                <a:ahLst/>
                <a:cxnLst/>
                <a:rect l="l" t="t" r="r" b="b"/>
                <a:pathLst>
                  <a:path w="1560898" h="1286577" extrusionOk="0">
                    <a:moveTo>
                      <a:pt x="1560898" y="1286577"/>
                    </a:moveTo>
                    <a:lnTo>
                      <a:pt x="11230" y="1286577"/>
                    </a:lnTo>
                    <a:lnTo>
                      <a:pt x="11230" y="539014"/>
                    </a:lnTo>
                    <a:lnTo>
                      <a:pt x="0" y="539014"/>
                    </a:lnTo>
                    <a:lnTo>
                      <a:pt x="774834" y="0"/>
                    </a:lnTo>
                    <a:lnTo>
                      <a:pt x="1545058" y="535807"/>
                    </a:lnTo>
                    <a:lnTo>
                      <a:pt x="1560898" y="535807"/>
                    </a:lnTo>
                    <a:close/>
                  </a:path>
                </a:pathLst>
              </a:custGeom>
              <a:solidFill>
                <a:srgbClr val="F7D38F"/>
              </a:solidFill>
              <a:ln w="38100"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FFFFFF"/>
                  </a:solidFill>
                  <a:effectLst/>
                  <a:uLnTx/>
                  <a:uFillTx/>
                  <a:latin typeface="Calibri"/>
                  <a:ea typeface="Calibri"/>
                  <a:cs typeface="Calibri"/>
                  <a:sym typeface="Calibri"/>
                </a:endParaRPr>
              </a:p>
            </p:txBody>
          </p:sp>
          <p:sp>
            <p:nvSpPr>
              <p:cNvPr id="1030" name="Google Shape;74;p2">
                <a:extLst>
                  <a:ext uri="{FF2B5EF4-FFF2-40B4-BE49-F238E27FC236}">
                    <a16:creationId xmlns:a16="http://schemas.microsoft.com/office/drawing/2014/main" id="{27272E1E-9C09-D589-A97C-2104ABCE4D70}"/>
                  </a:ext>
                </a:extLst>
              </p:cNvPr>
              <p:cNvSpPr/>
              <p:nvPr/>
            </p:nvSpPr>
            <p:spPr>
              <a:xfrm rot="10800000">
                <a:off x="6989543" y="2200976"/>
                <a:ext cx="766816" cy="1280999"/>
              </a:xfrm>
              <a:custGeom>
                <a:avLst/>
                <a:gdLst/>
                <a:ahLst/>
                <a:cxnLst/>
                <a:rect l="l" t="t" r="r" b="b"/>
                <a:pathLst>
                  <a:path w="766816" h="1280999" extrusionOk="0">
                    <a:moveTo>
                      <a:pt x="766816" y="1280999"/>
                    </a:moveTo>
                    <a:lnTo>
                      <a:pt x="11230" y="1280999"/>
                    </a:lnTo>
                    <a:lnTo>
                      <a:pt x="11230" y="533436"/>
                    </a:lnTo>
                    <a:lnTo>
                      <a:pt x="0" y="533436"/>
                    </a:lnTo>
                    <a:lnTo>
                      <a:pt x="766816" y="0"/>
                    </a:lnTo>
                    <a:close/>
                  </a:path>
                </a:pathLst>
              </a:custGeom>
              <a:solidFill>
                <a:srgbClr val="FFFFFF">
                  <a:alpha val="27450"/>
                </a:srgbClr>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FFFFFF"/>
                  </a:solidFill>
                  <a:effectLst/>
                  <a:uLnTx/>
                  <a:uFillTx/>
                  <a:latin typeface="Calibri"/>
                  <a:ea typeface="Calibri"/>
                  <a:cs typeface="Calibri"/>
                  <a:sym typeface="Calibri"/>
                </a:endParaRPr>
              </a:p>
            </p:txBody>
          </p:sp>
          <p:sp>
            <p:nvSpPr>
              <p:cNvPr id="1031" name="Google Shape;75;p2">
                <a:extLst>
                  <a:ext uri="{FF2B5EF4-FFF2-40B4-BE49-F238E27FC236}">
                    <a16:creationId xmlns:a16="http://schemas.microsoft.com/office/drawing/2014/main" id="{C8E47459-5339-BBC1-4405-F94FB3B7213F}"/>
                  </a:ext>
                </a:extLst>
              </p:cNvPr>
              <p:cNvSpPr/>
              <p:nvPr/>
            </p:nvSpPr>
            <p:spPr>
              <a:xfrm>
                <a:off x="6227545" y="582329"/>
                <a:ext cx="1544855" cy="2375474"/>
              </a:xfrm>
              <a:custGeom>
                <a:avLst/>
                <a:gdLst/>
                <a:ahLst/>
                <a:cxnLst/>
                <a:rect l="l" t="t" r="r" b="b"/>
                <a:pathLst>
                  <a:path w="1544855" h="2346147" extrusionOk="0">
                    <a:moveTo>
                      <a:pt x="546245" y="0"/>
                    </a:moveTo>
                    <a:lnTo>
                      <a:pt x="998610" y="0"/>
                    </a:lnTo>
                    <a:cubicBezTo>
                      <a:pt x="1300293" y="0"/>
                      <a:pt x="1544855" y="244562"/>
                      <a:pt x="1544855" y="546245"/>
                    </a:cubicBezTo>
                    <a:lnTo>
                      <a:pt x="1544855" y="2346147"/>
                    </a:lnTo>
                    <a:lnTo>
                      <a:pt x="1271992" y="1987617"/>
                    </a:lnTo>
                    <a:lnTo>
                      <a:pt x="1016906" y="2343752"/>
                    </a:lnTo>
                    <a:lnTo>
                      <a:pt x="755493" y="1987617"/>
                    </a:lnTo>
                    <a:lnTo>
                      <a:pt x="494081" y="2300439"/>
                    </a:lnTo>
                    <a:lnTo>
                      <a:pt x="238995" y="1987617"/>
                    </a:lnTo>
                    <a:lnTo>
                      <a:pt x="0" y="2302833"/>
                    </a:lnTo>
                    <a:lnTo>
                      <a:pt x="0" y="546245"/>
                    </a:lnTo>
                    <a:cubicBezTo>
                      <a:pt x="0" y="244562"/>
                      <a:pt x="244562" y="0"/>
                      <a:pt x="546245" y="0"/>
                    </a:cubicBezTo>
                    <a:close/>
                  </a:path>
                </a:pathLst>
              </a:custGeom>
              <a:solidFill>
                <a:srgbClr val="EFB436"/>
              </a:solidFill>
              <a:ln w="38100"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FFFFFF"/>
                  </a:solidFill>
                  <a:effectLst/>
                  <a:uLnTx/>
                  <a:uFillTx/>
                  <a:latin typeface="Calibri"/>
                  <a:ea typeface="Calibri"/>
                  <a:cs typeface="Calibri"/>
                  <a:sym typeface="Calibri"/>
                </a:endParaRPr>
              </a:p>
            </p:txBody>
          </p:sp>
          <p:sp>
            <p:nvSpPr>
              <p:cNvPr id="1033" name="Google Shape;76;p2">
                <a:extLst>
                  <a:ext uri="{FF2B5EF4-FFF2-40B4-BE49-F238E27FC236}">
                    <a16:creationId xmlns:a16="http://schemas.microsoft.com/office/drawing/2014/main" id="{80F19D51-3D25-517B-EB99-7F064DA2E34A}"/>
                  </a:ext>
                </a:extLst>
              </p:cNvPr>
              <p:cNvSpPr/>
              <p:nvPr/>
            </p:nvSpPr>
            <p:spPr>
              <a:xfrm>
                <a:off x="6501911" y="580726"/>
                <a:ext cx="1013174" cy="2375012"/>
              </a:xfrm>
              <a:custGeom>
                <a:avLst/>
                <a:gdLst/>
                <a:ahLst/>
                <a:cxnLst/>
                <a:rect l="l" t="t" r="r" b="b"/>
                <a:pathLst>
                  <a:path w="1013174" h="2375012" extrusionOk="0">
                    <a:moveTo>
                      <a:pt x="618189" y="0"/>
                    </a:moveTo>
                    <a:lnTo>
                      <a:pt x="722641" y="0"/>
                    </a:lnTo>
                    <a:cubicBezTo>
                      <a:pt x="798062" y="0"/>
                      <a:pt x="869913" y="15489"/>
                      <a:pt x="935264" y="43499"/>
                    </a:cubicBezTo>
                    <a:lnTo>
                      <a:pt x="1013174" y="86351"/>
                    </a:lnTo>
                    <a:lnTo>
                      <a:pt x="976198" y="2042175"/>
                    </a:lnTo>
                    <a:lnTo>
                      <a:pt x="740937" y="2375012"/>
                    </a:lnTo>
                    <a:lnTo>
                      <a:pt x="661003" y="2264663"/>
                    </a:lnTo>
                    <a:close/>
                    <a:moveTo>
                      <a:pt x="270276" y="0"/>
                    </a:moveTo>
                    <a:lnTo>
                      <a:pt x="345974" y="0"/>
                    </a:lnTo>
                    <a:lnTo>
                      <a:pt x="386192" y="2127303"/>
                    </a:lnTo>
                    <a:lnTo>
                      <a:pt x="218112" y="2331121"/>
                    </a:lnTo>
                    <a:lnTo>
                      <a:pt x="0" y="2060074"/>
                    </a:lnTo>
                    <a:lnTo>
                      <a:pt x="37919" y="54353"/>
                    </a:lnTo>
                    <a:lnTo>
                      <a:pt x="57653" y="43499"/>
                    </a:lnTo>
                    <a:cubicBezTo>
                      <a:pt x="123005" y="15489"/>
                      <a:pt x="194855" y="0"/>
                      <a:pt x="270276" y="0"/>
                    </a:cubicBezTo>
                    <a:close/>
                  </a:path>
                </a:pathLst>
              </a:custGeom>
              <a:solidFill>
                <a:srgbClr val="FFFFFF">
                  <a:alpha val="27450"/>
                </a:srgbClr>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FFFFFF"/>
                  </a:solidFill>
                  <a:effectLst/>
                  <a:uLnTx/>
                  <a:uFillTx/>
                  <a:latin typeface="Calibri"/>
                  <a:ea typeface="Calibri"/>
                  <a:cs typeface="Calibri"/>
                  <a:sym typeface="Calibri"/>
                </a:endParaRPr>
              </a:p>
            </p:txBody>
          </p:sp>
          <p:sp>
            <p:nvSpPr>
              <p:cNvPr id="1034" name="Google Shape;77;p2">
                <a:extLst>
                  <a:ext uri="{FF2B5EF4-FFF2-40B4-BE49-F238E27FC236}">
                    <a16:creationId xmlns:a16="http://schemas.microsoft.com/office/drawing/2014/main" id="{5B1CDE40-9892-02FD-280E-1ACAFB3500AA}"/>
                  </a:ext>
                </a:extLst>
              </p:cNvPr>
              <p:cNvSpPr/>
              <p:nvPr/>
            </p:nvSpPr>
            <p:spPr>
              <a:xfrm>
                <a:off x="6230753" y="556661"/>
                <a:ext cx="1544855" cy="555056"/>
              </a:xfrm>
              <a:custGeom>
                <a:avLst/>
                <a:gdLst/>
                <a:ahLst/>
                <a:cxnLst/>
                <a:rect l="l" t="t" r="r" b="b"/>
                <a:pathLst>
                  <a:path w="1544855" h="555056" extrusionOk="0">
                    <a:moveTo>
                      <a:pt x="546245" y="0"/>
                    </a:moveTo>
                    <a:lnTo>
                      <a:pt x="998610" y="0"/>
                    </a:lnTo>
                    <a:cubicBezTo>
                      <a:pt x="1300293" y="0"/>
                      <a:pt x="1544855" y="244562"/>
                      <a:pt x="1544855" y="546245"/>
                    </a:cubicBezTo>
                    <a:lnTo>
                      <a:pt x="1544855" y="555056"/>
                    </a:lnTo>
                    <a:lnTo>
                      <a:pt x="0" y="555056"/>
                    </a:lnTo>
                    <a:lnTo>
                      <a:pt x="0" y="546245"/>
                    </a:lnTo>
                    <a:cubicBezTo>
                      <a:pt x="0" y="244562"/>
                      <a:pt x="244562" y="0"/>
                      <a:pt x="546245" y="0"/>
                    </a:cubicBezTo>
                    <a:close/>
                  </a:path>
                </a:pathLst>
              </a:custGeom>
              <a:solidFill>
                <a:srgbClr val="E3607D"/>
              </a:solidFill>
              <a:ln w="38100"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FFFFFF"/>
                  </a:solidFill>
                  <a:effectLst/>
                  <a:uLnTx/>
                  <a:uFillTx/>
                  <a:latin typeface="Calibri"/>
                  <a:ea typeface="Calibri"/>
                  <a:cs typeface="Calibri"/>
                  <a:sym typeface="Calibri"/>
                </a:endParaRPr>
              </a:p>
            </p:txBody>
          </p:sp>
          <p:sp>
            <p:nvSpPr>
              <p:cNvPr id="1035" name="Google Shape;78;p2">
                <a:extLst>
                  <a:ext uri="{FF2B5EF4-FFF2-40B4-BE49-F238E27FC236}">
                    <a16:creationId xmlns:a16="http://schemas.microsoft.com/office/drawing/2014/main" id="{25F6F83C-5A5D-55FA-FE4F-67BAA10542CF}"/>
                  </a:ext>
                </a:extLst>
              </p:cNvPr>
              <p:cNvSpPr/>
              <p:nvPr/>
            </p:nvSpPr>
            <p:spPr>
              <a:xfrm>
                <a:off x="6765353" y="3234088"/>
                <a:ext cx="499017" cy="248653"/>
              </a:xfrm>
              <a:custGeom>
                <a:avLst/>
                <a:gdLst/>
                <a:ahLst/>
                <a:cxnLst/>
                <a:rect l="l" t="t" r="r" b="b"/>
                <a:pathLst>
                  <a:path w="499017" h="248653" extrusionOk="0">
                    <a:moveTo>
                      <a:pt x="249058" y="0"/>
                    </a:moveTo>
                    <a:cubicBezTo>
                      <a:pt x="311852" y="0"/>
                      <a:pt x="371674" y="12726"/>
                      <a:pt x="426085" y="35740"/>
                    </a:cubicBezTo>
                    <a:lnTo>
                      <a:pt x="499017" y="75327"/>
                    </a:lnTo>
                    <a:lnTo>
                      <a:pt x="249860" y="248653"/>
                    </a:lnTo>
                    <a:lnTo>
                      <a:pt x="0" y="74838"/>
                    </a:lnTo>
                    <a:lnTo>
                      <a:pt x="72032" y="35740"/>
                    </a:lnTo>
                    <a:cubicBezTo>
                      <a:pt x="126443" y="12726"/>
                      <a:pt x="186264" y="0"/>
                      <a:pt x="249058" y="0"/>
                    </a:cubicBezTo>
                    <a:close/>
                  </a:path>
                </a:pathLst>
              </a:custGeom>
              <a:solidFill>
                <a:srgbClr val="000000"/>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FFFFFF"/>
                  </a:solidFill>
                  <a:effectLst/>
                  <a:uLnTx/>
                  <a:uFillTx/>
                  <a:latin typeface="Calibri"/>
                  <a:ea typeface="Calibri"/>
                  <a:cs typeface="Calibri"/>
                  <a:sym typeface="Calibri"/>
                </a:endParaRPr>
              </a:p>
            </p:txBody>
          </p:sp>
          <p:sp>
            <p:nvSpPr>
              <p:cNvPr id="1036" name="Google Shape;79;p2">
                <a:extLst>
                  <a:ext uri="{FF2B5EF4-FFF2-40B4-BE49-F238E27FC236}">
                    <a16:creationId xmlns:a16="http://schemas.microsoft.com/office/drawing/2014/main" id="{B2D7F072-54A1-EE17-4A7E-DE99ECD3194D}"/>
                  </a:ext>
                </a:extLst>
              </p:cNvPr>
              <p:cNvSpPr/>
              <p:nvPr/>
            </p:nvSpPr>
            <p:spPr>
              <a:xfrm>
                <a:off x="6208295" y="1063591"/>
                <a:ext cx="1597800" cy="375300"/>
              </a:xfrm>
              <a:prstGeom prst="roundRect">
                <a:avLst>
                  <a:gd name="adj" fmla="val 16667"/>
                </a:avLst>
              </a:prstGeom>
              <a:solidFill>
                <a:srgbClr val="A8BFD6"/>
              </a:solidFill>
              <a:ln w="38100"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FFFFFF"/>
                  </a:solidFill>
                  <a:effectLst/>
                  <a:uLnTx/>
                  <a:uFillTx/>
                  <a:latin typeface="Calibri"/>
                  <a:ea typeface="Calibri"/>
                  <a:cs typeface="Calibri"/>
                  <a:sym typeface="Calibri"/>
                </a:endParaRPr>
              </a:p>
            </p:txBody>
          </p:sp>
          <p:sp>
            <p:nvSpPr>
              <p:cNvPr id="1037" name="Google Shape;80;p2">
                <a:extLst>
                  <a:ext uri="{FF2B5EF4-FFF2-40B4-BE49-F238E27FC236}">
                    <a16:creationId xmlns:a16="http://schemas.microsoft.com/office/drawing/2014/main" id="{43597B7A-9ECC-154E-11DE-278C741B863E}"/>
                  </a:ext>
                </a:extLst>
              </p:cNvPr>
              <p:cNvSpPr/>
              <p:nvPr/>
            </p:nvSpPr>
            <p:spPr>
              <a:xfrm flipH="1">
                <a:off x="6994360" y="550435"/>
                <a:ext cx="774832" cy="512039"/>
              </a:xfrm>
              <a:custGeom>
                <a:avLst/>
                <a:gdLst/>
                <a:ahLst/>
                <a:cxnLst/>
                <a:rect l="l" t="t" r="r" b="b"/>
                <a:pathLst>
                  <a:path w="774832" h="555056" extrusionOk="0">
                    <a:moveTo>
                      <a:pt x="546245" y="0"/>
                    </a:moveTo>
                    <a:lnTo>
                      <a:pt x="774832" y="0"/>
                    </a:lnTo>
                    <a:lnTo>
                      <a:pt x="774832" y="555056"/>
                    </a:lnTo>
                    <a:lnTo>
                      <a:pt x="0" y="555056"/>
                    </a:lnTo>
                    <a:lnTo>
                      <a:pt x="0" y="546245"/>
                    </a:lnTo>
                    <a:cubicBezTo>
                      <a:pt x="0" y="244562"/>
                      <a:pt x="244562" y="0"/>
                      <a:pt x="546245" y="0"/>
                    </a:cubicBezTo>
                    <a:close/>
                  </a:path>
                </a:pathLst>
              </a:custGeom>
              <a:solidFill>
                <a:srgbClr val="FFFFFF">
                  <a:alpha val="27450"/>
                </a:srgbClr>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FFFFFF"/>
                  </a:solidFill>
                  <a:effectLst/>
                  <a:uLnTx/>
                  <a:uFillTx/>
                  <a:latin typeface="Calibri"/>
                  <a:ea typeface="Calibri"/>
                  <a:cs typeface="Calibri"/>
                  <a:sym typeface="Calibri"/>
                </a:endParaRPr>
              </a:p>
            </p:txBody>
          </p:sp>
          <p:sp>
            <p:nvSpPr>
              <p:cNvPr id="1038" name="Google Shape;81;p2">
                <a:extLst>
                  <a:ext uri="{FF2B5EF4-FFF2-40B4-BE49-F238E27FC236}">
                    <a16:creationId xmlns:a16="http://schemas.microsoft.com/office/drawing/2014/main" id="{5E212D2C-637E-3C96-C83B-2F306FA75FFD}"/>
                  </a:ext>
                </a:extLst>
              </p:cNvPr>
              <p:cNvSpPr/>
              <p:nvPr/>
            </p:nvSpPr>
            <p:spPr>
              <a:xfrm flipH="1">
                <a:off x="6993134" y="1066800"/>
                <a:ext cx="824184" cy="375385"/>
              </a:xfrm>
              <a:custGeom>
                <a:avLst/>
                <a:gdLst/>
                <a:ahLst/>
                <a:cxnLst/>
                <a:rect l="l" t="t" r="r" b="b"/>
                <a:pathLst>
                  <a:path w="792485" h="375385" extrusionOk="0">
                    <a:moveTo>
                      <a:pt x="62565" y="0"/>
                    </a:moveTo>
                    <a:lnTo>
                      <a:pt x="792485" y="0"/>
                    </a:lnTo>
                    <a:lnTo>
                      <a:pt x="792485" y="375385"/>
                    </a:lnTo>
                    <a:lnTo>
                      <a:pt x="62565" y="375385"/>
                    </a:lnTo>
                    <a:cubicBezTo>
                      <a:pt x="28011" y="375385"/>
                      <a:pt x="0" y="347374"/>
                      <a:pt x="0" y="312820"/>
                    </a:cubicBezTo>
                    <a:lnTo>
                      <a:pt x="0" y="62565"/>
                    </a:lnTo>
                    <a:cubicBezTo>
                      <a:pt x="0" y="28011"/>
                      <a:pt x="28011" y="0"/>
                      <a:pt x="62565" y="0"/>
                    </a:cubicBezTo>
                    <a:close/>
                  </a:path>
                </a:pathLst>
              </a:custGeom>
              <a:solidFill>
                <a:srgbClr val="FFFFFF">
                  <a:alpha val="27450"/>
                </a:srgbClr>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FFFFFF"/>
                  </a:solidFill>
                  <a:effectLst/>
                  <a:uLnTx/>
                  <a:uFillTx/>
                  <a:latin typeface="Calibri"/>
                  <a:ea typeface="Calibri"/>
                  <a:cs typeface="Calibri"/>
                  <a:sym typeface="Calibri"/>
                </a:endParaRPr>
              </a:p>
            </p:txBody>
          </p:sp>
        </p:grpSp>
        <p:sp>
          <p:nvSpPr>
            <p:cNvPr id="25" name="Google Shape;82;p2">
              <a:extLst>
                <a:ext uri="{FF2B5EF4-FFF2-40B4-BE49-F238E27FC236}">
                  <a16:creationId xmlns:a16="http://schemas.microsoft.com/office/drawing/2014/main" id="{D15A8A5B-D8A1-4F67-3660-5B1B814C835A}"/>
                </a:ext>
              </a:extLst>
            </p:cNvPr>
            <p:cNvSpPr/>
            <p:nvPr/>
          </p:nvSpPr>
          <p:spPr>
            <a:xfrm>
              <a:off x="7382576" y="3113772"/>
              <a:ext cx="67500" cy="540000"/>
            </a:xfrm>
            <a:prstGeom prst="roundRect">
              <a:avLst>
                <a:gd name="adj" fmla="val 50000"/>
              </a:avLst>
            </a:prstGeom>
            <a:solidFill>
              <a:srgbClr val="FFFFFF">
                <a:alpha val="37650"/>
              </a:srgbClr>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FFFFFF"/>
                </a:solidFill>
                <a:effectLst/>
                <a:uLnTx/>
                <a:uFillTx/>
                <a:latin typeface="Calibri"/>
                <a:ea typeface="Calibri"/>
                <a:cs typeface="Calibri"/>
                <a:sym typeface="Calibri"/>
              </a:endParaRPr>
            </a:p>
          </p:txBody>
        </p:sp>
        <p:sp>
          <p:nvSpPr>
            <p:cNvPr id="29" name="Google Shape;83;p2">
              <a:extLst>
                <a:ext uri="{FF2B5EF4-FFF2-40B4-BE49-F238E27FC236}">
                  <a16:creationId xmlns:a16="http://schemas.microsoft.com/office/drawing/2014/main" id="{7DFB33B8-150F-EB2E-D1D7-845AC95CE7D2}"/>
                </a:ext>
              </a:extLst>
            </p:cNvPr>
            <p:cNvSpPr/>
            <p:nvPr/>
          </p:nvSpPr>
          <p:spPr>
            <a:xfrm>
              <a:off x="7376159" y="2890787"/>
              <a:ext cx="67500" cy="144000"/>
            </a:xfrm>
            <a:prstGeom prst="roundRect">
              <a:avLst>
                <a:gd name="adj" fmla="val 50000"/>
              </a:avLst>
            </a:prstGeom>
            <a:solidFill>
              <a:srgbClr val="FFFFFF">
                <a:alpha val="37650"/>
              </a:srgbClr>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FFFFFF"/>
                </a:solidFill>
                <a:effectLst/>
                <a:uLnTx/>
                <a:uFillTx/>
                <a:latin typeface="Calibri"/>
                <a:ea typeface="Calibri"/>
                <a:cs typeface="Calibri"/>
                <a:sym typeface="Calibri"/>
              </a:endParaRPr>
            </a:p>
          </p:txBody>
        </p:sp>
        <p:sp>
          <p:nvSpPr>
            <p:cNvPr id="30" name="Google Shape;84;p2">
              <a:extLst>
                <a:ext uri="{FF2B5EF4-FFF2-40B4-BE49-F238E27FC236}">
                  <a16:creationId xmlns:a16="http://schemas.microsoft.com/office/drawing/2014/main" id="{DA8F1E7F-BEDB-86B8-7ABE-BEE3128B3C16}"/>
                </a:ext>
              </a:extLst>
            </p:cNvPr>
            <p:cNvSpPr/>
            <p:nvPr/>
          </p:nvSpPr>
          <p:spPr>
            <a:xfrm>
              <a:off x="6731266" y="2457649"/>
              <a:ext cx="67500" cy="432000"/>
            </a:xfrm>
            <a:prstGeom prst="roundRect">
              <a:avLst>
                <a:gd name="adj" fmla="val 50000"/>
              </a:avLst>
            </a:prstGeom>
            <a:solidFill>
              <a:srgbClr val="FFFFFF">
                <a:alpha val="37650"/>
              </a:srgbClr>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FFFFFF"/>
                </a:solidFill>
                <a:effectLst/>
                <a:uLnTx/>
                <a:uFillTx/>
                <a:latin typeface="Calibri"/>
                <a:ea typeface="Calibri"/>
                <a:cs typeface="Calibri"/>
                <a:sym typeface="Calibri"/>
              </a:endParaRPr>
            </a:p>
          </p:txBody>
        </p:sp>
        <p:sp>
          <p:nvSpPr>
            <p:cNvPr id="31" name="Google Shape;85;p2">
              <a:extLst>
                <a:ext uri="{FF2B5EF4-FFF2-40B4-BE49-F238E27FC236}">
                  <a16:creationId xmlns:a16="http://schemas.microsoft.com/office/drawing/2014/main" id="{328B54CA-D5EF-C3A3-9137-AF07D4159DA0}"/>
                </a:ext>
              </a:extLst>
            </p:cNvPr>
            <p:cNvSpPr/>
            <p:nvPr/>
          </p:nvSpPr>
          <p:spPr>
            <a:xfrm>
              <a:off x="6734474" y="2956560"/>
              <a:ext cx="67500" cy="108000"/>
            </a:xfrm>
            <a:prstGeom prst="roundRect">
              <a:avLst>
                <a:gd name="adj" fmla="val 50000"/>
              </a:avLst>
            </a:prstGeom>
            <a:solidFill>
              <a:srgbClr val="FFFFFF">
                <a:alpha val="37650"/>
              </a:srgbClr>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FFFFFF"/>
                </a:solidFill>
                <a:effectLst/>
                <a:uLnTx/>
                <a:uFillTx/>
                <a:latin typeface="Calibri"/>
                <a:ea typeface="Calibri"/>
                <a:cs typeface="Calibri"/>
                <a:sym typeface="Calibri"/>
              </a:endParaRPr>
            </a:p>
          </p:txBody>
        </p:sp>
        <p:sp>
          <p:nvSpPr>
            <p:cNvPr id="1024" name="Google Shape;86;p2">
              <a:extLst>
                <a:ext uri="{FF2B5EF4-FFF2-40B4-BE49-F238E27FC236}">
                  <a16:creationId xmlns:a16="http://schemas.microsoft.com/office/drawing/2014/main" id="{8989BE70-8D4F-8158-D6EA-5C4EB6BC9D13}"/>
                </a:ext>
              </a:extLst>
            </p:cNvPr>
            <p:cNvSpPr/>
            <p:nvPr/>
          </p:nvSpPr>
          <p:spPr>
            <a:xfrm rot="3200062">
              <a:off x="7093647" y="3970895"/>
              <a:ext cx="67320" cy="324003"/>
            </a:xfrm>
            <a:prstGeom prst="roundRect">
              <a:avLst>
                <a:gd name="adj" fmla="val 50000"/>
              </a:avLst>
            </a:prstGeom>
            <a:solidFill>
              <a:srgbClr val="FFFFFF">
                <a:alpha val="37650"/>
              </a:srgbClr>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FFFFFF"/>
                </a:solidFill>
                <a:effectLst/>
                <a:uLnTx/>
                <a:uFillTx/>
                <a:latin typeface="Calibri"/>
                <a:ea typeface="Calibri"/>
                <a:cs typeface="Calibri"/>
                <a:sym typeface="Calibri"/>
              </a:endParaRPr>
            </a:p>
          </p:txBody>
        </p:sp>
        <p:sp>
          <p:nvSpPr>
            <p:cNvPr id="1025" name="Google Shape;87;p2">
              <a:extLst>
                <a:ext uri="{FF2B5EF4-FFF2-40B4-BE49-F238E27FC236}">
                  <a16:creationId xmlns:a16="http://schemas.microsoft.com/office/drawing/2014/main" id="{5616FFEB-52AF-A0BA-A525-0ACC38B55E0C}"/>
                </a:ext>
              </a:extLst>
            </p:cNvPr>
            <p:cNvSpPr/>
            <p:nvPr/>
          </p:nvSpPr>
          <p:spPr>
            <a:xfrm rot="5400000">
              <a:off x="6680505" y="1450126"/>
              <a:ext cx="97200" cy="1595700"/>
            </a:xfrm>
            <a:prstGeom prst="roundRect">
              <a:avLst>
                <a:gd name="adj" fmla="val 50000"/>
              </a:avLst>
            </a:prstGeom>
            <a:solidFill>
              <a:srgbClr val="FFFFFF">
                <a:alpha val="37650"/>
              </a:srgbClr>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FFFFFF"/>
                </a:solidFill>
                <a:effectLst/>
                <a:uLnTx/>
                <a:uFillTx/>
                <a:latin typeface="Calibri"/>
                <a:ea typeface="Calibri"/>
                <a:cs typeface="Calibri"/>
                <a:sym typeface="Calibri"/>
              </a:endParaRPr>
            </a:p>
          </p:txBody>
        </p:sp>
        <p:sp>
          <p:nvSpPr>
            <p:cNvPr id="1026" name="Google Shape;88;p2">
              <a:extLst>
                <a:ext uri="{FF2B5EF4-FFF2-40B4-BE49-F238E27FC236}">
                  <a16:creationId xmlns:a16="http://schemas.microsoft.com/office/drawing/2014/main" id="{BE7216BC-D2F7-3EB9-7538-0AE1CC030169}"/>
                </a:ext>
              </a:extLst>
            </p:cNvPr>
            <p:cNvSpPr/>
            <p:nvPr/>
          </p:nvSpPr>
          <p:spPr>
            <a:xfrm rot="3484535">
              <a:off x="6838763" y="4268957"/>
              <a:ext cx="67511" cy="107961"/>
            </a:xfrm>
            <a:prstGeom prst="roundRect">
              <a:avLst>
                <a:gd name="adj" fmla="val 50000"/>
              </a:avLst>
            </a:prstGeom>
            <a:solidFill>
              <a:srgbClr val="FFFFFF">
                <a:alpha val="37650"/>
              </a:srgbClr>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FFFFFF"/>
                </a:solidFill>
                <a:effectLst/>
                <a:uLnTx/>
                <a:uFillTx/>
                <a:latin typeface="Calibri"/>
                <a:ea typeface="Calibri"/>
                <a:cs typeface="Calibri"/>
                <a:sym typeface="Calibri"/>
              </a:endParaRPr>
            </a:p>
          </p:txBody>
        </p:sp>
        <p:sp>
          <p:nvSpPr>
            <p:cNvPr id="1027" name="Google Shape;89;p2">
              <a:extLst>
                <a:ext uri="{FF2B5EF4-FFF2-40B4-BE49-F238E27FC236}">
                  <a16:creationId xmlns:a16="http://schemas.microsoft.com/office/drawing/2014/main" id="{E25FBDD8-1B03-6C22-F678-A0C4AE93C8CD}"/>
                </a:ext>
              </a:extLst>
            </p:cNvPr>
            <p:cNvSpPr/>
            <p:nvPr/>
          </p:nvSpPr>
          <p:spPr>
            <a:xfrm rot="-1504720">
              <a:off x="7344127" y="1872139"/>
              <a:ext cx="67239" cy="108035"/>
            </a:xfrm>
            <a:prstGeom prst="roundRect">
              <a:avLst>
                <a:gd name="adj" fmla="val 50000"/>
              </a:avLst>
            </a:prstGeom>
            <a:solidFill>
              <a:srgbClr val="FFFFFF">
                <a:alpha val="37650"/>
              </a:srgbClr>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FFFFFF"/>
                </a:solidFill>
                <a:effectLst/>
                <a:uLnTx/>
                <a:uFillTx/>
                <a:latin typeface="Calibri"/>
                <a:ea typeface="Calibri"/>
                <a:cs typeface="Calibri"/>
                <a:sym typeface="Calibri"/>
              </a:endParaRPr>
            </a:p>
          </p:txBody>
        </p:sp>
        <p:sp>
          <p:nvSpPr>
            <p:cNvPr id="1028" name="Google Shape;90;p2">
              <a:extLst>
                <a:ext uri="{FF2B5EF4-FFF2-40B4-BE49-F238E27FC236}">
                  <a16:creationId xmlns:a16="http://schemas.microsoft.com/office/drawing/2014/main" id="{28B1C529-2285-12FF-FF47-33E786F7192D}"/>
                </a:ext>
              </a:extLst>
            </p:cNvPr>
            <p:cNvSpPr/>
            <p:nvPr/>
          </p:nvSpPr>
          <p:spPr>
            <a:xfrm rot="-3012820">
              <a:off x="7177533" y="1614475"/>
              <a:ext cx="114388" cy="226856"/>
            </a:xfrm>
            <a:prstGeom prst="roundRect">
              <a:avLst>
                <a:gd name="adj" fmla="val 50000"/>
              </a:avLst>
            </a:prstGeom>
            <a:solidFill>
              <a:srgbClr val="FFFFFF">
                <a:alpha val="37650"/>
              </a:srgbClr>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FFFFFF"/>
                </a:solidFill>
                <a:effectLst/>
                <a:uLnTx/>
                <a:uFillTx/>
                <a:latin typeface="Calibri"/>
                <a:ea typeface="Calibri"/>
                <a:cs typeface="Calibri"/>
                <a:sym typeface="Calibri"/>
              </a:endParaRPr>
            </a:p>
          </p:txBody>
        </p:sp>
      </p:grpSp>
      <p:pic>
        <p:nvPicPr>
          <p:cNvPr id="1039" name="Picture 1038">
            <a:extLst>
              <a:ext uri="{FF2B5EF4-FFF2-40B4-BE49-F238E27FC236}">
                <a16:creationId xmlns:a16="http://schemas.microsoft.com/office/drawing/2014/main" id="{D8607C51-D6B3-BAAE-30F8-66689F42DEEE}"/>
              </a:ext>
            </a:extLst>
          </p:cNvPr>
          <p:cNvPicPr>
            <a:picLocks noChangeAspect="1"/>
          </p:cNvPicPr>
          <p:nvPr/>
        </p:nvPicPr>
        <p:blipFill>
          <a:blip r:embed="rId5"/>
          <a:stretch>
            <a:fillRect/>
          </a:stretch>
        </p:blipFill>
        <p:spPr>
          <a:xfrm>
            <a:off x="5061468" y="986329"/>
            <a:ext cx="4535817" cy="3694496"/>
          </a:xfrm>
          <a:prstGeom prst="rect">
            <a:avLst/>
          </a:prstGeom>
        </p:spPr>
      </p:pic>
      <p:pic>
        <p:nvPicPr>
          <p:cNvPr id="9" name="Picture 8" descr="A white circle with leaves and blue text&#10;&#10;Description automatically generated">
            <a:extLst>
              <a:ext uri="{FF2B5EF4-FFF2-40B4-BE49-F238E27FC236}">
                <a16:creationId xmlns:a16="http://schemas.microsoft.com/office/drawing/2014/main" id="{7E66039D-FBEB-FC9A-7AB2-5F3580BCFEB3}"/>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285875" y="123825"/>
            <a:ext cx="1066800" cy="1066800"/>
          </a:xfrm>
          <a:prstGeom prst="rect">
            <a:avLst/>
          </a:prstGeom>
        </p:spPr>
      </p:pic>
    </p:spTree>
    <p:extLst>
      <p:ext uri="{BB962C8B-B14F-4D97-AF65-F5344CB8AC3E}">
        <p14:creationId xmlns:p14="http://schemas.microsoft.com/office/powerpoint/2010/main" val="4050257584"/>
      </p:ext>
    </p:extLst>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p:cTn id="7" dur="500" fill="hold"/>
                                        <p:tgtEl>
                                          <p:spTgt spid="22"/>
                                        </p:tgtEl>
                                        <p:attrNameLst>
                                          <p:attrName>ppt_w</p:attrName>
                                        </p:attrNameLst>
                                      </p:cBhvr>
                                      <p:tavLst>
                                        <p:tav tm="0">
                                          <p:val>
                                            <p:fltVal val="0"/>
                                          </p:val>
                                        </p:tav>
                                        <p:tav tm="100000">
                                          <p:val>
                                            <p:strVal val="#ppt_w"/>
                                          </p:val>
                                        </p:tav>
                                      </p:tavLst>
                                    </p:anim>
                                    <p:anim calcmode="lin" valueType="num">
                                      <p:cBhvr>
                                        <p:cTn id="8" dur="500" fill="hold"/>
                                        <p:tgtEl>
                                          <p:spTgt spid="22"/>
                                        </p:tgtEl>
                                        <p:attrNameLst>
                                          <p:attrName>ppt_h</p:attrName>
                                        </p:attrNameLst>
                                      </p:cBhvr>
                                      <p:tavLst>
                                        <p:tav tm="0">
                                          <p:val>
                                            <p:fltVal val="0"/>
                                          </p:val>
                                        </p:tav>
                                        <p:tav tm="100000">
                                          <p:val>
                                            <p:strVal val="#ppt_h"/>
                                          </p:val>
                                        </p:tav>
                                      </p:tavLst>
                                    </p:anim>
                                    <p:animEffect transition="in" filter="fade">
                                      <p:cBhvr>
                                        <p:cTn id="9" dur="500"/>
                                        <p:tgtEl>
                                          <p:spTgt spid="22"/>
                                        </p:tgtEl>
                                      </p:cBhvr>
                                    </p:animEffect>
                                  </p:childTnLst>
                                </p:cTn>
                              </p:par>
                              <p:par>
                                <p:cTn id="10" presetID="53" presetClass="entr" presetSubtype="16" fill="hold" nodeType="withEffect">
                                  <p:stCondLst>
                                    <p:cond delay="0"/>
                                  </p:stCondLst>
                                  <p:childTnLst>
                                    <p:set>
                                      <p:cBhvr>
                                        <p:cTn id="11" dur="1" fill="hold">
                                          <p:stCondLst>
                                            <p:cond delay="0"/>
                                          </p:stCondLst>
                                        </p:cTn>
                                        <p:tgtEl>
                                          <p:spTgt spid="23"/>
                                        </p:tgtEl>
                                        <p:attrNameLst>
                                          <p:attrName>style.visibility</p:attrName>
                                        </p:attrNameLst>
                                      </p:cBhvr>
                                      <p:to>
                                        <p:strVal val="visible"/>
                                      </p:to>
                                    </p:set>
                                    <p:anim calcmode="lin" valueType="num">
                                      <p:cBhvr>
                                        <p:cTn id="12" dur="500" fill="hold"/>
                                        <p:tgtEl>
                                          <p:spTgt spid="23"/>
                                        </p:tgtEl>
                                        <p:attrNameLst>
                                          <p:attrName>ppt_w</p:attrName>
                                        </p:attrNameLst>
                                      </p:cBhvr>
                                      <p:tavLst>
                                        <p:tav tm="0">
                                          <p:val>
                                            <p:fltVal val="0"/>
                                          </p:val>
                                        </p:tav>
                                        <p:tav tm="100000">
                                          <p:val>
                                            <p:strVal val="#ppt_w"/>
                                          </p:val>
                                        </p:tav>
                                      </p:tavLst>
                                    </p:anim>
                                    <p:anim calcmode="lin" valueType="num">
                                      <p:cBhvr>
                                        <p:cTn id="13" dur="500" fill="hold"/>
                                        <p:tgtEl>
                                          <p:spTgt spid="23"/>
                                        </p:tgtEl>
                                        <p:attrNameLst>
                                          <p:attrName>ppt_h</p:attrName>
                                        </p:attrNameLst>
                                      </p:cBhvr>
                                      <p:tavLst>
                                        <p:tav tm="0">
                                          <p:val>
                                            <p:fltVal val="0"/>
                                          </p:val>
                                        </p:tav>
                                        <p:tav tm="100000">
                                          <p:val>
                                            <p:strVal val="#ppt_h"/>
                                          </p:val>
                                        </p:tav>
                                      </p:tavLst>
                                    </p:anim>
                                    <p:animEffect transition="in" filter="fade">
                                      <p:cBhvr>
                                        <p:cTn id="14" dur="500"/>
                                        <p:tgtEl>
                                          <p:spTgt spid="23"/>
                                        </p:tgtEl>
                                      </p:cBhvr>
                                    </p:animEffect>
                                  </p:childTnLst>
                                </p:cTn>
                              </p:par>
                              <p:par>
                                <p:cTn id="15" presetID="53" presetClass="entr" presetSubtype="16" fill="hold" nodeType="withEffect">
                                  <p:stCondLst>
                                    <p:cond delay="0"/>
                                  </p:stCondLst>
                                  <p:childTnLst>
                                    <p:set>
                                      <p:cBhvr>
                                        <p:cTn id="16" dur="1" fill="hold">
                                          <p:stCondLst>
                                            <p:cond delay="0"/>
                                          </p:stCondLst>
                                        </p:cTn>
                                        <p:tgtEl>
                                          <p:spTgt spid="1039"/>
                                        </p:tgtEl>
                                        <p:attrNameLst>
                                          <p:attrName>style.visibility</p:attrName>
                                        </p:attrNameLst>
                                      </p:cBhvr>
                                      <p:to>
                                        <p:strVal val="visible"/>
                                      </p:to>
                                    </p:set>
                                    <p:anim calcmode="lin" valueType="num">
                                      <p:cBhvr>
                                        <p:cTn id="17" dur="500" fill="hold"/>
                                        <p:tgtEl>
                                          <p:spTgt spid="1039"/>
                                        </p:tgtEl>
                                        <p:attrNameLst>
                                          <p:attrName>ppt_w</p:attrName>
                                        </p:attrNameLst>
                                      </p:cBhvr>
                                      <p:tavLst>
                                        <p:tav tm="0">
                                          <p:val>
                                            <p:fltVal val="0"/>
                                          </p:val>
                                        </p:tav>
                                        <p:tav tm="100000">
                                          <p:val>
                                            <p:strVal val="#ppt_w"/>
                                          </p:val>
                                        </p:tav>
                                      </p:tavLst>
                                    </p:anim>
                                    <p:anim calcmode="lin" valueType="num">
                                      <p:cBhvr>
                                        <p:cTn id="18" dur="500" fill="hold"/>
                                        <p:tgtEl>
                                          <p:spTgt spid="1039"/>
                                        </p:tgtEl>
                                        <p:attrNameLst>
                                          <p:attrName>ppt_h</p:attrName>
                                        </p:attrNameLst>
                                      </p:cBhvr>
                                      <p:tavLst>
                                        <p:tav tm="0">
                                          <p:val>
                                            <p:fltVal val="0"/>
                                          </p:val>
                                        </p:tav>
                                        <p:tav tm="100000">
                                          <p:val>
                                            <p:strVal val="#ppt_h"/>
                                          </p:val>
                                        </p:tav>
                                      </p:tavLst>
                                    </p:anim>
                                    <p:animEffect transition="in" filter="fade">
                                      <p:cBhvr>
                                        <p:cTn id="19" dur="500"/>
                                        <p:tgtEl>
                                          <p:spTgt spid="10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ounded Rectangle 18"/>
          <p:cNvSpPr/>
          <p:nvPr/>
        </p:nvSpPr>
        <p:spPr>
          <a:xfrm>
            <a:off x="5274659" y="445154"/>
            <a:ext cx="5690392" cy="2426262"/>
          </a:xfrm>
          <a:prstGeom prst="roundRect">
            <a:avLst>
              <a:gd name="adj" fmla="val 2181"/>
            </a:avLst>
          </a:prstGeom>
          <a:blipFill dpi="0" rotWithShape="1">
            <a:blip r:embed="rId2">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3" name="TextBox 12"/>
          <p:cNvSpPr txBox="1"/>
          <p:nvPr/>
        </p:nvSpPr>
        <p:spPr>
          <a:xfrm>
            <a:off x="5114678" y="445241"/>
            <a:ext cx="5950718" cy="2308324"/>
          </a:xfrm>
          <a:prstGeom prst="rect">
            <a:avLst/>
          </a:prstGeom>
          <a:noFill/>
        </p:spPr>
        <p:txBody>
          <a:bodyPr wrap="square" rtlCol="0">
            <a:spAutoFit/>
          </a:bodyPr>
          <a:lstStyle/>
          <a:p>
            <a:pPr lvl="0" algn="ctr" defTabSz="457200"/>
            <a:r>
              <a:rPr lang="en-US" sz="4800" b="1" dirty="0" err="1">
                <a:solidFill>
                  <a:srgbClr val="002060"/>
                </a:solidFill>
                <a:latin typeface="Tahoma" panose="020B0604030504040204" pitchFamily="34" charset="0"/>
                <a:ea typeface="Tahoma" panose="020B0604030504040204" pitchFamily="34" charset="0"/>
                <a:cs typeface="Tahoma" panose="020B0604030504040204" pitchFamily="34" charset="0"/>
              </a:rPr>
              <a:t>Hoạt</a:t>
            </a:r>
            <a:r>
              <a:rPr lang="en-US" sz="4800" b="1" dirty="0">
                <a:solidFill>
                  <a:srgbClr val="002060"/>
                </a:solidFill>
                <a:latin typeface="Tahoma" panose="020B0604030504040204" pitchFamily="34" charset="0"/>
                <a:ea typeface="Tahoma" panose="020B0604030504040204" pitchFamily="34" charset="0"/>
                <a:cs typeface="Tahoma" panose="020B0604030504040204" pitchFamily="34" charset="0"/>
              </a:rPr>
              <a:t> </a:t>
            </a:r>
            <a:r>
              <a:rPr lang="en-US" sz="4800" b="1" dirty="0" err="1">
                <a:solidFill>
                  <a:srgbClr val="002060"/>
                </a:solidFill>
                <a:latin typeface="Tahoma" panose="020B0604030504040204" pitchFamily="34" charset="0"/>
                <a:ea typeface="Tahoma" panose="020B0604030504040204" pitchFamily="34" charset="0"/>
                <a:cs typeface="Tahoma" panose="020B0604030504040204" pitchFamily="34" charset="0"/>
              </a:rPr>
              <a:t>động</a:t>
            </a:r>
            <a:r>
              <a:rPr lang="en-US" sz="4800" b="1" dirty="0">
                <a:solidFill>
                  <a:srgbClr val="002060"/>
                </a:solidFill>
                <a:latin typeface="Tahoma" panose="020B0604030504040204" pitchFamily="34" charset="0"/>
                <a:ea typeface="Tahoma" panose="020B0604030504040204" pitchFamily="34" charset="0"/>
                <a:cs typeface="Tahoma" panose="020B0604030504040204" pitchFamily="34" charset="0"/>
              </a:rPr>
              <a:t> 3: </a:t>
            </a:r>
            <a:r>
              <a:rPr lang="en-US" sz="4800" b="1" dirty="0" err="1">
                <a:solidFill>
                  <a:srgbClr val="002060"/>
                </a:solidFill>
                <a:latin typeface="Tahoma" panose="020B0604030504040204" pitchFamily="34" charset="0"/>
                <a:ea typeface="Tahoma" panose="020B0604030504040204" pitchFamily="34" charset="0"/>
                <a:cs typeface="Tahoma" panose="020B0604030504040204" pitchFamily="34" charset="0"/>
              </a:rPr>
              <a:t>Bảo</a:t>
            </a:r>
            <a:r>
              <a:rPr lang="en-US" sz="4800" b="1" dirty="0">
                <a:solidFill>
                  <a:srgbClr val="002060"/>
                </a:solidFill>
                <a:latin typeface="Tahoma" panose="020B0604030504040204" pitchFamily="34" charset="0"/>
                <a:ea typeface="Tahoma" panose="020B0604030504040204" pitchFamily="34" charset="0"/>
                <a:cs typeface="Tahoma" panose="020B0604030504040204" pitchFamily="34" charset="0"/>
              </a:rPr>
              <a:t> </a:t>
            </a:r>
            <a:r>
              <a:rPr lang="en-US" sz="4800" b="1" dirty="0" err="1">
                <a:solidFill>
                  <a:srgbClr val="002060"/>
                </a:solidFill>
                <a:latin typeface="Tahoma" panose="020B0604030504040204" pitchFamily="34" charset="0"/>
                <a:ea typeface="Tahoma" panose="020B0604030504040204" pitchFamily="34" charset="0"/>
                <a:cs typeface="Tahoma" panose="020B0604030504040204" pitchFamily="34" charset="0"/>
              </a:rPr>
              <a:t>tồn</a:t>
            </a:r>
            <a:r>
              <a:rPr lang="en-US" sz="4800" b="1" dirty="0">
                <a:solidFill>
                  <a:srgbClr val="002060"/>
                </a:solidFill>
                <a:latin typeface="Tahoma" panose="020B0604030504040204" pitchFamily="34" charset="0"/>
                <a:ea typeface="Tahoma" panose="020B0604030504040204" pitchFamily="34" charset="0"/>
                <a:cs typeface="Tahoma" panose="020B0604030504040204" pitchFamily="34" charset="0"/>
              </a:rPr>
              <a:t> </a:t>
            </a:r>
            <a:r>
              <a:rPr lang="en-US" sz="4800" b="1" dirty="0" err="1">
                <a:solidFill>
                  <a:srgbClr val="002060"/>
                </a:solidFill>
                <a:latin typeface="Tahoma" panose="020B0604030504040204" pitchFamily="34" charset="0"/>
                <a:ea typeface="Tahoma" panose="020B0604030504040204" pitchFamily="34" charset="0"/>
                <a:cs typeface="Tahoma" panose="020B0604030504040204" pitchFamily="34" charset="0"/>
              </a:rPr>
              <a:t>và</a:t>
            </a:r>
            <a:r>
              <a:rPr lang="en-US" sz="4800" b="1" dirty="0">
                <a:solidFill>
                  <a:srgbClr val="002060"/>
                </a:solidFill>
                <a:latin typeface="Tahoma" panose="020B0604030504040204" pitchFamily="34" charset="0"/>
                <a:ea typeface="Tahoma" panose="020B0604030504040204" pitchFamily="34" charset="0"/>
                <a:cs typeface="Tahoma" panose="020B0604030504040204" pitchFamily="34" charset="0"/>
              </a:rPr>
              <a:t> </a:t>
            </a:r>
            <a:r>
              <a:rPr lang="en-US" sz="4800" b="1" dirty="0" err="1">
                <a:solidFill>
                  <a:srgbClr val="002060"/>
                </a:solidFill>
                <a:latin typeface="Tahoma" panose="020B0604030504040204" pitchFamily="34" charset="0"/>
                <a:ea typeface="Tahoma" panose="020B0604030504040204" pitchFamily="34" charset="0"/>
                <a:cs typeface="Tahoma" panose="020B0604030504040204" pitchFamily="34" charset="0"/>
              </a:rPr>
              <a:t>giữ</a:t>
            </a:r>
            <a:r>
              <a:rPr lang="en-US" sz="4800" b="1" dirty="0">
                <a:solidFill>
                  <a:srgbClr val="002060"/>
                </a:solidFill>
                <a:latin typeface="Tahoma" panose="020B0604030504040204" pitchFamily="34" charset="0"/>
                <a:ea typeface="Tahoma" panose="020B0604030504040204" pitchFamily="34" charset="0"/>
                <a:cs typeface="Tahoma" panose="020B0604030504040204" pitchFamily="34" charset="0"/>
              </a:rPr>
              <a:t> </a:t>
            </a:r>
            <a:r>
              <a:rPr lang="en-US" sz="4800" b="1" dirty="0" err="1">
                <a:solidFill>
                  <a:srgbClr val="002060"/>
                </a:solidFill>
                <a:latin typeface="Tahoma" panose="020B0604030504040204" pitchFamily="34" charset="0"/>
                <a:ea typeface="Tahoma" panose="020B0604030504040204" pitchFamily="34" charset="0"/>
                <a:cs typeface="Tahoma" panose="020B0604030504040204" pitchFamily="34" charset="0"/>
              </a:rPr>
              <a:t>gìn</a:t>
            </a:r>
            <a:r>
              <a:rPr lang="en-US" sz="4800" b="1" dirty="0">
                <a:solidFill>
                  <a:srgbClr val="002060"/>
                </a:solidFill>
                <a:latin typeface="Tahoma" panose="020B0604030504040204" pitchFamily="34" charset="0"/>
                <a:ea typeface="Tahoma" panose="020B0604030504040204" pitchFamily="34" charset="0"/>
                <a:cs typeface="Tahoma" panose="020B0604030504040204" pitchFamily="34" charset="0"/>
              </a:rPr>
              <a:t> </a:t>
            </a:r>
            <a:r>
              <a:rPr lang="en-US" sz="4800" b="1" dirty="0" err="1">
                <a:solidFill>
                  <a:srgbClr val="002060"/>
                </a:solidFill>
                <a:latin typeface="Tahoma" panose="020B0604030504040204" pitchFamily="34" charset="0"/>
                <a:ea typeface="Tahoma" panose="020B0604030504040204" pitchFamily="34" charset="0"/>
                <a:cs typeface="Tahoma" panose="020B0604030504040204" pitchFamily="34" charset="0"/>
              </a:rPr>
              <a:t>giá</a:t>
            </a:r>
            <a:r>
              <a:rPr lang="en-US" sz="4800" b="1" dirty="0">
                <a:solidFill>
                  <a:srgbClr val="002060"/>
                </a:solidFill>
                <a:latin typeface="Tahoma" panose="020B0604030504040204" pitchFamily="34" charset="0"/>
                <a:ea typeface="Tahoma" panose="020B0604030504040204" pitchFamily="34" charset="0"/>
                <a:cs typeface="Tahoma" panose="020B0604030504040204" pitchFamily="34" charset="0"/>
              </a:rPr>
              <a:t> </a:t>
            </a:r>
            <a:r>
              <a:rPr lang="en-US" sz="4800" b="1" dirty="0" err="1">
                <a:solidFill>
                  <a:srgbClr val="002060"/>
                </a:solidFill>
                <a:latin typeface="Tahoma" panose="020B0604030504040204" pitchFamily="34" charset="0"/>
                <a:ea typeface="Tahoma" panose="020B0604030504040204" pitchFamily="34" charset="0"/>
                <a:cs typeface="Tahoma" panose="020B0604030504040204" pitchFamily="34" charset="0"/>
              </a:rPr>
              <a:t>trị</a:t>
            </a:r>
            <a:r>
              <a:rPr lang="en-US" sz="4800" b="1" dirty="0">
                <a:solidFill>
                  <a:srgbClr val="002060"/>
                </a:solidFill>
                <a:latin typeface="Tahoma" panose="020B0604030504040204" pitchFamily="34" charset="0"/>
                <a:ea typeface="Tahoma" panose="020B0604030504040204" pitchFamily="34" charset="0"/>
                <a:cs typeface="Tahoma" panose="020B0604030504040204" pitchFamily="34" charset="0"/>
              </a:rPr>
              <a:t> </a:t>
            </a:r>
            <a:r>
              <a:rPr lang="en-US" sz="4800" b="1" dirty="0" err="1">
                <a:solidFill>
                  <a:srgbClr val="002060"/>
                </a:solidFill>
                <a:latin typeface="Tahoma" panose="020B0604030504040204" pitchFamily="34" charset="0"/>
                <a:ea typeface="Tahoma" panose="020B0604030504040204" pitchFamily="34" charset="0"/>
                <a:cs typeface="Tahoma" panose="020B0604030504040204" pitchFamily="34" charset="0"/>
              </a:rPr>
              <a:t>Cố</a:t>
            </a:r>
            <a:r>
              <a:rPr lang="en-US" sz="4800" b="1" dirty="0">
                <a:solidFill>
                  <a:srgbClr val="002060"/>
                </a:solidFill>
                <a:latin typeface="Tahoma" panose="020B0604030504040204" pitchFamily="34" charset="0"/>
                <a:ea typeface="Tahoma" panose="020B0604030504040204" pitchFamily="34" charset="0"/>
                <a:cs typeface="Tahoma" panose="020B0604030504040204" pitchFamily="34" charset="0"/>
              </a:rPr>
              <a:t> </a:t>
            </a:r>
            <a:r>
              <a:rPr lang="en-US" sz="4800" b="1" dirty="0" err="1">
                <a:solidFill>
                  <a:srgbClr val="002060"/>
                </a:solidFill>
                <a:latin typeface="Tahoma" panose="020B0604030504040204" pitchFamily="34" charset="0"/>
                <a:ea typeface="Tahoma" panose="020B0604030504040204" pitchFamily="34" charset="0"/>
                <a:cs typeface="Tahoma" panose="020B0604030504040204" pitchFamily="34" charset="0"/>
              </a:rPr>
              <a:t>đô</a:t>
            </a:r>
            <a:r>
              <a:rPr lang="en-US" sz="4800" b="1" dirty="0">
                <a:solidFill>
                  <a:srgbClr val="002060"/>
                </a:solidFill>
                <a:latin typeface="Tahoma" panose="020B0604030504040204" pitchFamily="34" charset="0"/>
                <a:ea typeface="Tahoma" panose="020B0604030504040204" pitchFamily="34" charset="0"/>
                <a:cs typeface="Tahoma" panose="020B0604030504040204" pitchFamily="34" charset="0"/>
              </a:rPr>
              <a:t> </a:t>
            </a:r>
            <a:r>
              <a:rPr lang="en-US" sz="4800" b="1" dirty="0" err="1">
                <a:solidFill>
                  <a:srgbClr val="002060"/>
                </a:solidFill>
                <a:latin typeface="Tahoma" panose="020B0604030504040204" pitchFamily="34" charset="0"/>
                <a:ea typeface="Tahoma" panose="020B0604030504040204" pitchFamily="34" charset="0"/>
                <a:cs typeface="Tahoma" panose="020B0604030504040204" pitchFamily="34" charset="0"/>
              </a:rPr>
              <a:t>Huế</a:t>
            </a:r>
            <a:endParaRPr kumimoji="0" lang="en-US" sz="4800" b="1" i="0" u="none" strike="noStrike" kern="1200" cap="none" spc="0" normalizeH="0" baseline="0" noProof="0" dirty="0">
              <a:ln>
                <a:noFill/>
              </a:ln>
              <a:solidFill>
                <a:srgbClr val="002060"/>
              </a:solidFill>
              <a:effectLst/>
              <a:uLnTx/>
              <a:uFillTx/>
              <a:latin typeface="Tahoma" panose="020B0604030504040204" pitchFamily="34" charset="0"/>
              <a:ea typeface="Tahoma" panose="020B0604030504040204" pitchFamily="34" charset="0"/>
              <a:cs typeface="Tahoma" panose="020B0604030504040204" pitchFamily="34" charset="0"/>
            </a:endParaRPr>
          </a:p>
        </p:txBody>
      </p:sp>
      <p:pic>
        <p:nvPicPr>
          <p:cNvPr id="8" name="Picture 7"/>
          <p:cNvPicPr>
            <a:picLocks noChangeAspect="1"/>
          </p:cNvPicPr>
          <p:nvPr/>
        </p:nvPicPr>
        <p:blipFill>
          <a:blip r:embed="rId3" cstate="print">
            <a:extLst>
              <a:ext uri="{BEBA8EAE-BF5A-486C-A8C5-ECC9F3942E4B}">
                <a14:imgProps xmlns:a14="http://schemas.microsoft.com/office/drawing/2010/main">
                  <a14:imgLayer r:embed="rId4">
                    <a14:imgEffect>
                      <a14:backgroundRemoval t="10000" b="90000" l="10000" r="90000">
                        <a14:foregroundMark x1="25667" y1="33677" x2="25971" y2="37257"/>
                        <a14:foregroundMark x1="39988" y1="32342" x2="37561" y2="37257"/>
                        <a14:foregroundMark x1="37197" y1="42294" x2="38835" y2="41930"/>
                        <a14:foregroundMark x1="56735" y1="31553" x2="60437" y2="34466"/>
                        <a14:foregroundMark x1="73301" y1="33192" x2="71845" y2="39502"/>
                        <a14:foregroundMark x1="80158" y1="46663" x2="80158" y2="52670"/>
                        <a14:foregroundMark x1="79490" y1="55461" x2="77549" y2="56250"/>
                        <a14:foregroundMark x1="20631" y1="46663" x2="20631" y2="52670"/>
                        <a14:foregroundMark x1="27791" y1="72512" x2="28095" y2="79369"/>
                        <a14:foregroundMark x1="72633" y1="72816" x2="72816" y2="78701"/>
                        <a14:backgroundMark x1="22755" y1="45024" x2="21905" y2="54005"/>
                        <a14:backgroundMark x1="18811" y1="41141" x2="19964" y2="41141"/>
                        <a14:backgroundMark x1="78034" y1="45206" x2="77549" y2="49090"/>
                        <a14:backgroundMark x1="11529" y1="79369" x2="15231" y2="76274"/>
                        <a14:backgroundMark x1="81614" y1="73362" x2="88774" y2="79187"/>
                        <a14:backgroundMark x1="77549" y1="51214" x2="78034" y2="55279"/>
                      </a14:backgroundRemoval>
                    </a14:imgEffect>
                  </a14:imgLayer>
                </a14:imgProps>
              </a:ext>
              <a:ext uri="{28A0092B-C50C-407E-A947-70E740481C1C}">
                <a14:useLocalDpi xmlns:a14="http://schemas.microsoft.com/office/drawing/2010/main" val="0"/>
              </a:ext>
            </a:extLst>
          </a:blip>
          <a:stretch>
            <a:fillRect/>
          </a:stretch>
        </p:blipFill>
        <p:spPr>
          <a:xfrm>
            <a:off x="479500" y="3101142"/>
            <a:ext cx="4267972" cy="4267972"/>
          </a:xfrm>
          <a:prstGeom prst="rect">
            <a:avLst/>
          </a:prstGeom>
        </p:spPr>
      </p:pic>
      <p:pic>
        <p:nvPicPr>
          <p:cNvPr id="9" name="Picture 8"/>
          <p:cNvPicPr>
            <a:picLocks noChangeAspect="1"/>
          </p:cNvPicPr>
          <p:nvPr/>
        </p:nvPicPr>
        <p:blipFill rotWithShape="1">
          <a:blip r:embed="rId5" cstate="print">
            <a:extLst>
              <a:ext uri="{BEBA8EAE-BF5A-486C-A8C5-ECC9F3942E4B}">
                <a14:imgProps xmlns:a14="http://schemas.microsoft.com/office/drawing/2010/main">
                  <a14:imgLayer r:embed="rId6">
                    <a14:imgEffect>
                      <a14:backgroundRemoval t="22800" b="43200" l="56300" r="99950"/>
                    </a14:imgEffect>
                  </a14:imgLayer>
                </a14:imgProps>
              </a:ext>
              <a:ext uri="{28A0092B-C50C-407E-A947-70E740481C1C}">
                <a14:useLocalDpi xmlns:a14="http://schemas.microsoft.com/office/drawing/2010/main" val="0"/>
              </a:ext>
            </a:extLst>
          </a:blip>
          <a:srcRect l="51478" t="20275" b="54230"/>
          <a:stretch/>
        </p:blipFill>
        <p:spPr>
          <a:xfrm>
            <a:off x="3812100" y="1892480"/>
            <a:ext cx="1274054" cy="669407"/>
          </a:xfrm>
          <a:prstGeom prst="rect">
            <a:avLst/>
          </a:prstGeom>
        </p:spPr>
      </p:pic>
      <p:pic>
        <p:nvPicPr>
          <p:cNvPr id="10" name="Picture 9"/>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864432" y="-216057"/>
            <a:ext cx="3448679" cy="2299119"/>
          </a:xfrm>
          <a:prstGeom prst="rect">
            <a:avLst/>
          </a:prstGeom>
        </p:spPr>
      </p:pic>
      <p:pic>
        <p:nvPicPr>
          <p:cNvPr id="16" name="Picture 15"/>
          <p:cNvPicPr>
            <a:picLocks noChangeAspect="1"/>
          </p:cNvPicPr>
          <p:nvPr/>
        </p:nvPicPr>
        <p:blipFill rotWithShape="1">
          <a:blip r:embed="rId8" cstate="print">
            <a:extLst>
              <a:ext uri="{BEBA8EAE-BF5A-486C-A8C5-ECC9F3942E4B}">
                <a14:imgProps xmlns:a14="http://schemas.microsoft.com/office/drawing/2010/main">
                  <a14:imgLayer r:embed="rId9">
                    <a14:imgEffect>
                      <a14:backgroundRemoval t="3650" b="37300" l="6500" r="64950"/>
                    </a14:imgEffect>
                  </a14:imgLayer>
                </a14:imgProps>
              </a:ext>
              <a:ext uri="{28A0092B-C50C-407E-A947-70E740481C1C}">
                <a14:useLocalDpi xmlns:a14="http://schemas.microsoft.com/office/drawing/2010/main" val="0"/>
              </a:ext>
            </a:extLst>
          </a:blip>
          <a:srcRect r="34921" b="63274"/>
          <a:stretch/>
        </p:blipFill>
        <p:spPr>
          <a:xfrm>
            <a:off x="-97116" y="470562"/>
            <a:ext cx="2519640" cy="1421918"/>
          </a:xfrm>
          <a:prstGeom prst="rect">
            <a:avLst/>
          </a:prstGeom>
        </p:spPr>
      </p:pic>
      <p:pic>
        <p:nvPicPr>
          <p:cNvPr id="17" name="Picture 16"/>
          <p:cNvPicPr>
            <a:picLocks noChangeAspect="1"/>
          </p:cNvPicPr>
          <p:nvPr/>
        </p:nvPicPr>
        <p:blipFill rotWithShape="1">
          <a:blip r:embed="rId10" cstate="print">
            <a:extLst>
              <a:ext uri="{BEBA8EAE-BF5A-486C-A8C5-ECC9F3942E4B}">
                <a14:imgProps xmlns:a14="http://schemas.microsoft.com/office/drawing/2010/main">
                  <a14:imgLayer r:embed="rId11">
                    <a14:imgEffect>
                      <a14:backgroundRemoval t="77450" b="96300" l="2450" r="49900"/>
                    </a14:imgEffect>
                  </a14:imgLayer>
                </a14:imgProps>
              </a:ext>
              <a:ext uri="{28A0092B-C50C-407E-A947-70E740481C1C}">
                <a14:useLocalDpi xmlns:a14="http://schemas.microsoft.com/office/drawing/2010/main" val="0"/>
              </a:ext>
            </a:extLst>
          </a:blip>
          <a:srcRect l="1111" t="75123" r="47607" b="1287"/>
          <a:stretch/>
        </p:blipFill>
        <p:spPr>
          <a:xfrm flipH="1">
            <a:off x="3333758" y="924987"/>
            <a:ext cx="1115369" cy="513069"/>
          </a:xfrm>
          <a:prstGeom prst="rect">
            <a:avLst/>
          </a:prstGeom>
        </p:spPr>
      </p:pic>
      <p:pic>
        <p:nvPicPr>
          <p:cNvPr id="18" name="Picture 17"/>
          <p:cNvPicPr>
            <a:picLocks noChangeAspect="1"/>
          </p:cNvPicPr>
          <p:nvPr/>
        </p:nvPicPr>
        <p:blipFill rotWithShape="1">
          <a:blip r:embed="rId12" cstate="print">
            <a:extLst>
              <a:ext uri="{BEBA8EAE-BF5A-486C-A8C5-ECC9F3942E4B}">
                <a14:imgProps xmlns:a14="http://schemas.microsoft.com/office/drawing/2010/main">
                  <a14:imgLayer r:embed="rId13">
                    <a14:imgEffect>
                      <a14:backgroundRemoval t="77450" b="96300" l="2450" r="49900"/>
                    </a14:imgEffect>
                  </a14:imgLayer>
                </a14:imgProps>
              </a:ext>
              <a:ext uri="{28A0092B-C50C-407E-A947-70E740481C1C}">
                <a14:useLocalDpi xmlns:a14="http://schemas.microsoft.com/office/drawing/2010/main" val="0"/>
              </a:ext>
            </a:extLst>
          </a:blip>
          <a:srcRect l="1111" t="75123" r="47607" b="1287"/>
          <a:stretch/>
        </p:blipFill>
        <p:spPr>
          <a:xfrm flipH="1">
            <a:off x="11142896" y="241500"/>
            <a:ext cx="995920" cy="458123"/>
          </a:xfrm>
          <a:prstGeom prst="rect">
            <a:avLst/>
          </a:prstGeom>
        </p:spPr>
      </p:pic>
    </p:spTree>
    <p:extLst>
      <p:ext uri="{BB962C8B-B14F-4D97-AF65-F5344CB8AC3E}">
        <p14:creationId xmlns:p14="http://schemas.microsoft.com/office/powerpoint/2010/main" val="393958828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1000" fill="hold"/>
                                        <p:tgtEl>
                                          <p:spTgt spid="16"/>
                                        </p:tgtEl>
                                        <p:attrNameLst>
                                          <p:attrName>ppt_x</p:attrName>
                                        </p:attrNameLst>
                                      </p:cBhvr>
                                      <p:tavLst>
                                        <p:tav tm="0">
                                          <p:val>
                                            <p:strVal val="0-#ppt_w/2"/>
                                          </p:val>
                                        </p:tav>
                                        <p:tav tm="100000">
                                          <p:val>
                                            <p:strVal val="#ppt_x"/>
                                          </p:val>
                                        </p:tav>
                                      </p:tavLst>
                                    </p:anim>
                                    <p:anim calcmode="lin" valueType="num">
                                      <p:cBhvr additive="base">
                                        <p:cTn id="8" dur="1000" fill="hold"/>
                                        <p:tgtEl>
                                          <p:spTgt spid="16"/>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2" presetClass="entr" presetSubtype="8" fill="hold" nodeType="afterEffect">
                                  <p:stCondLst>
                                    <p:cond delay="0"/>
                                  </p:stCondLst>
                                  <p:childTnLst>
                                    <p:set>
                                      <p:cBhvr>
                                        <p:cTn id="11" dur="1" fill="hold">
                                          <p:stCondLst>
                                            <p:cond delay="0"/>
                                          </p:stCondLst>
                                        </p:cTn>
                                        <p:tgtEl>
                                          <p:spTgt spid="17"/>
                                        </p:tgtEl>
                                        <p:attrNameLst>
                                          <p:attrName>style.visibility</p:attrName>
                                        </p:attrNameLst>
                                      </p:cBhvr>
                                      <p:to>
                                        <p:strVal val="visible"/>
                                      </p:to>
                                    </p:set>
                                    <p:anim calcmode="lin" valueType="num">
                                      <p:cBhvr additive="base">
                                        <p:cTn id="12" dur="1000" fill="hold"/>
                                        <p:tgtEl>
                                          <p:spTgt spid="17"/>
                                        </p:tgtEl>
                                        <p:attrNameLst>
                                          <p:attrName>ppt_x</p:attrName>
                                        </p:attrNameLst>
                                      </p:cBhvr>
                                      <p:tavLst>
                                        <p:tav tm="0">
                                          <p:val>
                                            <p:strVal val="0-#ppt_w/2"/>
                                          </p:val>
                                        </p:tav>
                                        <p:tav tm="100000">
                                          <p:val>
                                            <p:strVal val="#ppt_x"/>
                                          </p:val>
                                        </p:tav>
                                      </p:tavLst>
                                    </p:anim>
                                    <p:anim calcmode="lin" valueType="num">
                                      <p:cBhvr additive="base">
                                        <p:cTn id="13" dur="1000" fill="hold"/>
                                        <p:tgtEl>
                                          <p:spTgt spid="17"/>
                                        </p:tgtEl>
                                        <p:attrNameLst>
                                          <p:attrName>ppt_y</p:attrName>
                                        </p:attrNameLst>
                                      </p:cBhvr>
                                      <p:tavLst>
                                        <p:tav tm="0">
                                          <p:val>
                                            <p:strVal val="#ppt_y"/>
                                          </p:val>
                                        </p:tav>
                                        <p:tav tm="100000">
                                          <p:val>
                                            <p:strVal val="#ppt_y"/>
                                          </p:val>
                                        </p:tav>
                                      </p:tavLst>
                                    </p:anim>
                                  </p:childTnLst>
                                </p:cTn>
                              </p:par>
                            </p:childTnLst>
                          </p:cTn>
                        </p:par>
                        <p:par>
                          <p:cTn id="14" fill="hold">
                            <p:stCondLst>
                              <p:cond delay="2000"/>
                            </p:stCondLst>
                            <p:childTnLst>
                              <p:par>
                                <p:cTn id="15" presetID="2" presetClass="entr" presetSubtype="2" fill="hold" nodeType="afterEffect">
                                  <p:stCondLst>
                                    <p:cond delay="0"/>
                                  </p:stCondLst>
                                  <p:childTnLst>
                                    <p:set>
                                      <p:cBhvr>
                                        <p:cTn id="16" dur="1" fill="hold">
                                          <p:stCondLst>
                                            <p:cond delay="0"/>
                                          </p:stCondLst>
                                        </p:cTn>
                                        <p:tgtEl>
                                          <p:spTgt spid="18"/>
                                        </p:tgtEl>
                                        <p:attrNameLst>
                                          <p:attrName>style.visibility</p:attrName>
                                        </p:attrNameLst>
                                      </p:cBhvr>
                                      <p:to>
                                        <p:strVal val="visible"/>
                                      </p:to>
                                    </p:set>
                                    <p:anim calcmode="lin" valueType="num">
                                      <p:cBhvr additive="base">
                                        <p:cTn id="17" dur="1000" fill="hold"/>
                                        <p:tgtEl>
                                          <p:spTgt spid="18"/>
                                        </p:tgtEl>
                                        <p:attrNameLst>
                                          <p:attrName>ppt_x</p:attrName>
                                        </p:attrNameLst>
                                      </p:cBhvr>
                                      <p:tavLst>
                                        <p:tav tm="0">
                                          <p:val>
                                            <p:strVal val="1+#ppt_w/2"/>
                                          </p:val>
                                        </p:tav>
                                        <p:tav tm="100000">
                                          <p:val>
                                            <p:strVal val="#ppt_x"/>
                                          </p:val>
                                        </p:tav>
                                      </p:tavLst>
                                    </p:anim>
                                    <p:anim calcmode="lin" valueType="num">
                                      <p:cBhvr additive="base">
                                        <p:cTn id="18" dur="1000" fill="hold"/>
                                        <p:tgtEl>
                                          <p:spTgt spid="18"/>
                                        </p:tgtEl>
                                        <p:attrNameLst>
                                          <p:attrName>ppt_y</p:attrName>
                                        </p:attrNameLst>
                                      </p:cBhvr>
                                      <p:tavLst>
                                        <p:tav tm="0">
                                          <p:val>
                                            <p:strVal val="#ppt_y"/>
                                          </p:val>
                                        </p:tav>
                                        <p:tav tm="100000">
                                          <p:val>
                                            <p:strVal val="#ppt_y"/>
                                          </p:val>
                                        </p:tav>
                                      </p:tavLst>
                                    </p:anim>
                                  </p:childTnLst>
                                </p:cTn>
                              </p:par>
                            </p:childTnLst>
                          </p:cTn>
                        </p:par>
                        <p:par>
                          <p:cTn id="19" fill="hold">
                            <p:stCondLst>
                              <p:cond delay="3000"/>
                            </p:stCondLst>
                            <p:childTnLst>
                              <p:par>
                                <p:cTn id="20" presetID="2" presetClass="entr" presetSubtype="8" fill="hold" nodeType="afterEffect">
                                  <p:stCondLst>
                                    <p:cond delay="0"/>
                                  </p:stCondLst>
                                  <p:childTnLst>
                                    <p:set>
                                      <p:cBhvr>
                                        <p:cTn id="21" dur="1" fill="hold">
                                          <p:stCondLst>
                                            <p:cond delay="0"/>
                                          </p:stCondLst>
                                        </p:cTn>
                                        <p:tgtEl>
                                          <p:spTgt spid="9"/>
                                        </p:tgtEl>
                                        <p:attrNameLst>
                                          <p:attrName>style.visibility</p:attrName>
                                        </p:attrNameLst>
                                      </p:cBhvr>
                                      <p:to>
                                        <p:strVal val="visible"/>
                                      </p:to>
                                    </p:set>
                                    <p:anim calcmode="lin" valueType="num">
                                      <p:cBhvr additive="base">
                                        <p:cTn id="22" dur="1000" fill="hold"/>
                                        <p:tgtEl>
                                          <p:spTgt spid="9"/>
                                        </p:tgtEl>
                                        <p:attrNameLst>
                                          <p:attrName>ppt_x</p:attrName>
                                        </p:attrNameLst>
                                      </p:cBhvr>
                                      <p:tavLst>
                                        <p:tav tm="0">
                                          <p:val>
                                            <p:strVal val="0-#ppt_w/2"/>
                                          </p:val>
                                        </p:tav>
                                        <p:tav tm="100000">
                                          <p:val>
                                            <p:strVal val="#ppt_x"/>
                                          </p:val>
                                        </p:tav>
                                      </p:tavLst>
                                    </p:anim>
                                    <p:anim calcmode="lin" valueType="num">
                                      <p:cBhvr additive="base">
                                        <p:cTn id="23" dur="1000" fill="hold"/>
                                        <p:tgtEl>
                                          <p:spTgt spid="9"/>
                                        </p:tgtEl>
                                        <p:attrNameLst>
                                          <p:attrName>ppt_y</p:attrName>
                                        </p:attrNameLst>
                                      </p:cBhvr>
                                      <p:tavLst>
                                        <p:tav tm="0">
                                          <p:val>
                                            <p:strVal val="#ppt_y"/>
                                          </p:val>
                                        </p:tav>
                                        <p:tav tm="100000">
                                          <p:val>
                                            <p:strVal val="#ppt_y"/>
                                          </p:val>
                                        </p:tav>
                                      </p:tavLst>
                                    </p:anim>
                                  </p:childTnLst>
                                </p:cTn>
                              </p:par>
                            </p:childTnLst>
                          </p:cTn>
                        </p:par>
                        <p:par>
                          <p:cTn id="24" fill="hold">
                            <p:stCondLst>
                              <p:cond delay="4000"/>
                            </p:stCondLst>
                            <p:childTnLst>
                              <p:par>
                                <p:cTn id="25" presetID="22" presetClass="entr" presetSubtype="8" fill="hold" nodeType="after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wipe(left)">
                                      <p:cBhvr>
                                        <p:cTn id="27" dur="1000"/>
                                        <p:tgtEl>
                                          <p:spTgt spid="10"/>
                                        </p:tgtEl>
                                      </p:cBhvr>
                                    </p:animEffect>
                                  </p:childTnLst>
                                </p:cTn>
                              </p:par>
                            </p:childTnLst>
                          </p:cTn>
                        </p:par>
                        <p:par>
                          <p:cTn id="28" fill="hold">
                            <p:stCondLst>
                              <p:cond delay="5000"/>
                            </p:stCondLst>
                            <p:childTnLst>
                              <p:par>
                                <p:cTn id="29" presetID="53" presetClass="entr" presetSubtype="16" fill="hold" nodeType="afterEffect">
                                  <p:stCondLst>
                                    <p:cond delay="0"/>
                                  </p:stCondLst>
                                  <p:childTnLst>
                                    <p:set>
                                      <p:cBhvr>
                                        <p:cTn id="30" dur="1" fill="hold">
                                          <p:stCondLst>
                                            <p:cond delay="0"/>
                                          </p:stCondLst>
                                        </p:cTn>
                                        <p:tgtEl>
                                          <p:spTgt spid="8"/>
                                        </p:tgtEl>
                                        <p:attrNameLst>
                                          <p:attrName>style.visibility</p:attrName>
                                        </p:attrNameLst>
                                      </p:cBhvr>
                                      <p:to>
                                        <p:strVal val="visible"/>
                                      </p:to>
                                    </p:set>
                                    <p:anim calcmode="lin" valueType="num">
                                      <p:cBhvr>
                                        <p:cTn id="31" dur="1000" fill="hold"/>
                                        <p:tgtEl>
                                          <p:spTgt spid="8"/>
                                        </p:tgtEl>
                                        <p:attrNameLst>
                                          <p:attrName>ppt_w</p:attrName>
                                        </p:attrNameLst>
                                      </p:cBhvr>
                                      <p:tavLst>
                                        <p:tav tm="0">
                                          <p:val>
                                            <p:fltVal val="0"/>
                                          </p:val>
                                        </p:tav>
                                        <p:tav tm="100000">
                                          <p:val>
                                            <p:strVal val="#ppt_w"/>
                                          </p:val>
                                        </p:tav>
                                      </p:tavLst>
                                    </p:anim>
                                    <p:anim calcmode="lin" valueType="num">
                                      <p:cBhvr>
                                        <p:cTn id="32" dur="1000" fill="hold"/>
                                        <p:tgtEl>
                                          <p:spTgt spid="8"/>
                                        </p:tgtEl>
                                        <p:attrNameLst>
                                          <p:attrName>ppt_h</p:attrName>
                                        </p:attrNameLst>
                                      </p:cBhvr>
                                      <p:tavLst>
                                        <p:tav tm="0">
                                          <p:val>
                                            <p:fltVal val="0"/>
                                          </p:val>
                                        </p:tav>
                                        <p:tav tm="100000">
                                          <p:val>
                                            <p:strVal val="#ppt_h"/>
                                          </p:val>
                                        </p:tav>
                                      </p:tavLst>
                                    </p:anim>
                                    <p:animEffect transition="in" filter="fade">
                                      <p:cBhvr>
                                        <p:cTn id="33" dur="1000"/>
                                        <p:tgtEl>
                                          <p:spTgt spid="8"/>
                                        </p:tgtEl>
                                      </p:cBhvr>
                                    </p:animEffect>
                                  </p:childTnLst>
                                </p:cTn>
                              </p:par>
                            </p:childTnLst>
                          </p:cTn>
                        </p:par>
                        <p:par>
                          <p:cTn id="34" fill="hold">
                            <p:stCondLst>
                              <p:cond delay="6000"/>
                            </p:stCondLst>
                            <p:childTnLst>
                              <p:par>
                                <p:cTn id="35" presetID="16" presetClass="entr" presetSubtype="21" fill="hold" grpId="0" nodeType="afterEffect">
                                  <p:stCondLst>
                                    <p:cond delay="0"/>
                                  </p:stCondLst>
                                  <p:childTnLst>
                                    <p:set>
                                      <p:cBhvr>
                                        <p:cTn id="36" dur="1" fill="hold">
                                          <p:stCondLst>
                                            <p:cond delay="0"/>
                                          </p:stCondLst>
                                        </p:cTn>
                                        <p:tgtEl>
                                          <p:spTgt spid="13"/>
                                        </p:tgtEl>
                                        <p:attrNameLst>
                                          <p:attrName>style.visibility</p:attrName>
                                        </p:attrNameLst>
                                      </p:cBhvr>
                                      <p:to>
                                        <p:strVal val="visible"/>
                                      </p:to>
                                    </p:set>
                                    <p:animEffect transition="in" filter="barn(inVertical)">
                                      <p:cBhvr>
                                        <p:cTn id="3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8E9D49F9-D3A2-0773-7BC2-5EA764322709}"/>
              </a:ext>
            </a:extLst>
          </p:cNvPr>
          <p:cNvGrpSpPr/>
          <p:nvPr/>
        </p:nvGrpSpPr>
        <p:grpSpPr>
          <a:xfrm>
            <a:off x="0" y="-200394"/>
            <a:ext cx="12192000" cy="7058393"/>
            <a:chOff x="-717454" y="-15136"/>
            <a:chExt cx="13964529" cy="6888272"/>
          </a:xfrm>
        </p:grpSpPr>
        <p:sp>
          <p:nvSpPr>
            <p:cNvPr id="4" name="TextBox 2">
              <a:extLst>
                <a:ext uri="{FF2B5EF4-FFF2-40B4-BE49-F238E27FC236}">
                  <a16:creationId xmlns:a16="http://schemas.microsoft.com/office/drawing/2014/main" id="{0B6D2547-761A-0ABA-3292-988D616C92EF}"/>
                </a:ext>
              </a:extLst>
            </p:cNvPr>
            <p:cNvSpPr txBox="1"/>
            <p:nvPr/>
          </p:nvSpPr>
          <p:spPr>
            <a:xfrm>
              <a:off x="4887927" y="3244334"/>
              <a:ext cx="2416146" cy="369332"/>
            </a:xfrm>
            <a:prstGeom prst="rect">
              <a:avLst/>
            </a:prstGeom>
            <a:noFill/>
          </p:spPr>
          <p:txBody>
            <a:bodyPr wrap="square">
              <a:spAutoFit/>
            </a:bodyPr>
            <a:lstStyle>
              <a:defPPr>
                <a:defRPr lang="vi-V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prstClr val="black"/>
                  </a:solidFill>
                  <a:effectLst/>
                  <a:uLnTx/>
                  <a:uFillTx/>
                  <a:latin typeface="Arial" panose="020B0604020202020204" pitchFamily="34" charset="0"/>
                  <a:ea typeface="+mn-ea"/>
                  <a:cs typeface="+mn-cs"/>
                </a:rPr>
                <a:t>Nguyễn</a:t>
              </a: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 </a:t>
              </a:r>
              <a:r>
                <a:rPr kumimoji="0" lang="en-US" sz="1800" b="0" i="0" u="none" strike="noStrike" kern="1200" cap="none" spc="0" normalizeH="0" baseline="0" noProof="0" dirty="0" err="1">
                  <a:ln>
                    <a:noFill/>
                  </a:ln>
                  <a:solidFill>
                    <a:prstClr val="black"/>
                  </a:solidFill>
                  <a:effectLst/>
                  <a:uLnTx/>
                  <a:uFillTx/>
                  <a:latin typeface="Arial" panose="020B0604020202020204" pitchFamily="34" charset="0"/>
                  <a:ea typeface="+mn-ea"/>
                  <a:cs typeface="+mn-cs"/>
                </a:rPr>
                <a:t>Thị</a:t>
              </a: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 </a:t>
              </a:r>
              <a:r>
                <a:rPr kumimoji="0" lang="en-US" sz="1800" b="0" i="0" u="none" strike="noStrike" kern="1200" cap="none" spc="0" normalizeH="0" baseline="0" noProof="0" dirty="0" err="1">
                  <a:ln>
                    <a:noFill/>
                  </a:ln>
                  <a:solidFill>
                    <a:prstClr val="black"/>
                  </a:solidFill>
                  <a:effectLst/>
                  <a:uLnTx/>
                  <a:uFillTx/>
                  <a:latin typeface="Arial" panose="020B0604020202020204" pitchFamily="34" charset="0"/>
                  <a:ea typeface="+mn-ea"/>
                  <a:cs typeface="+mn-cs"/>
                </a:rPr>
                <a:t>Ái</a:t>
              </a: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 </a:t>
              </a:r>
              <a:r>
                <a:rPr kumimoji="0" lang="en-US" sz="1800" b="0" i="0" u="none" strike="noStrike" kern="1200" cap="none" spc="0" normalizeH="0" baseline="0" noProof="0" dirty="0" err="1">
                  <a:ln>
                    <a:noFill/>
                  </a:ln>
                  <a:solidFill>
                    <a:prstClr val="black"/>
                  </a:solidFill>
                  <a:effectLst/>
                  <a:uLnTx/>
                  <a:uFillTx/>
                  <a:latin typeface="Arial" panose="020B0604020202020204" pitchFamily="34" charset="0"/>
                  <a:ea typeface="+mn-ea"/>
                  <a:cs typeface="+mn-cs"/>
                </a:rPr>
                <a:t>Quyên</a:t>
              </a:r>
              <a:endParaRPr kumimoji="0" lang="en-US" sz="1800" b="0" i="0" u="none" strike="noStrike" kern="1200" cap="none" spc="0" normalizeH="0" baseline="0" noProof="0" dirty="0">
                <a:ln>
                  <a:noFill/>
                </a:ln>
                <a:solidFill>
                  <a:prstClr val="black"/>
                </a:solidFill>
                <a:effectLst/>
                <a:uLnTx/>
                <a:uFillTx/>
                <a:latin typeface="微软雅黑" panose="020F0502020204030204"/>
                <a:ea typeface="+mn-ea"/>
                <a:cs typeface="+mn-cs"/>
              </a:endParaRPr>
            </a:p>
          </p:txBody>
        </p:sp>
        <p:grpSp>
          <p:nvGrpSpPr>
            <p:cNvPr id="3" name="Group 2">
              <a:extLst>
                <a:ext uri="{FF2B5EF4-FFF2-40B4-BE49-F238E27FC236}">
                  <a16:creationId xmlns:a16="http://schemas.microsoft.com/office/drawing/2014/main" id="{15B225C9-4981-49A2-A8B2-18E404DBD9AD}"/>
                </a:ext>
              </a:extLst>
            </p:cNvPr>
            <p:cNvGrpSpPr/>
            <p:nvPr/>
          </p:nvGrpSpPr>
          <p:grpSpPr>
            <a:xfrm>
              <a:off x="-717454" y="-15136"/>
              <a:ext cx="13964529" cy="6888272"/>
              <a:chOff x="-717454" y="-15136"/>
              <a:chExt cx="13964529" cy="6888272"/>
            </a:xfrm>
          </p:grpSpPr>
          <p:pic>
            <p:nvPicPr>
              <p:cNvPr id="1032" name="Picture 8">
                <a:extLst>
                  <a:ext uri="{FF2B5EF4-FFF2-40B4-BE49-F238E27FC236}">
                    <a16:creationId xmlns:a16="http://schemas.microsoft.com/office/drawing/2014/main" id="{76F5A02A-E4B0-4D62-B9BF-B266F9F28402}"/>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3221" r="12345"/>
              <a:stretch/>
            </p:blipFill>
            <p:spPr bwMode="auto">
              <a:xfrm>
                <a:off x="-717454" y="-15136"/>
                <a:ext cx="13964529" cy="6888272"/>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id="{8F23C171-4DE0-4348-89EB-FF1E9237CE95}"/>
                  </a:ext>
                </a:extLst>
              </p:cNvPr>
              <p:cNvSpPr/>
              <p:nvPr/>
            </p:nvSpPr>
            <p:spPr>
              <a:xfrm rot="20675700">
                <a:off x="6322927" y="1973285"/>
                <a:ext cx="1211957" cy="601471"/>
              </a:xfrm>
              <a:prstGeom prst="rect">
                <a:avLst/>
              </a:prstGeom>
              <a:solidFill>
                <a:srgbClr val="FCB433"/>
              </a:solidFill>
              <a:ln>
                <a:solidFill>
                  <a:srgbClr val="FCB4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微软雅黑" panose="020F0502020204030204"/>
                  <a:ea typeface="+mn-ea"/>
                  <a:cs typeface="+mn-cs"/>
                </a:endParaRPr>
              </a:p>
            </p:txBody>
          </p:sp>
        </p:grpSp>
      </p:grpSp>
      <p:sp>
        <p:nvSpPr>
          <p:cNvPr id="6" name="Rectangle: Rounded Corners 5">
            <a:extLst>
              <a:ext uri="{FF2B5EF4-FFF2-40B4-BE49-F238E27FC236}">
                <a16:creationId xmlns:a16="http://schemas.microsoft.com/office/drawing/2014/main" id="{0ACEC41A-75E2-1CF6-1EEE-5A443319BA06}"/>
              </a:ext>
            </a:extLst>
          </p:cNvPr>
          <p:cNvSpPr/>
          <p:nvPr/>
        </p:nvSpPr>
        <p:spPr>
          <a:xfrm>
            <a:off x="191386" y="219075"/>
            <a:ext cx="11857740" cy="6479437"/>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grpSp>
        <p:nvGrpSpPr>
          <p:cNvPr id="16" name="Group 15">
            <a:extLst>
              <a:ext uri="{FF2B5EF4-FFF2-40B4-BE49-F238E27FC236}">
                <a16:creationId xmlns:a16="http://schemas.microsoft.com/office/drawing/2014/main" id="{5E9C95A7-1EC5-29FB-F2A7-3B94B6B25E90}"/>
              </a:ext>
            </a:extLst>
          </p:cNvPr>
          <p:cNvGrpSpPr/>
          <p:nvPr/>
        </p:nvGrpSpPr>
        <p:grpSpPr>
          <a:xfrm>
            <a:off x="180754" y="0"/>
            <a:ext cx="12011246" cy="1076325"/>
            <a:chOff x="2168014" y="2912732"/>
            <a:chExt cx="7816956" cy="1501952"/>
          </a:xfrm>
        </p:grpSpPr>
        <p:sp>
          <p:nvSpPr>
            <p:cNvPr id="17" name="Round Diagonal Corner Rectangle 4">
              <a:extLst>
                <a:ext uri="{FF2B5EF4-FFF2-40B4-BE49-F238E27FC236}">
                  <a16:creationId xmlns:a16="http://schemas.microsoft.com/office/drawing/2014/main" id="{EB97F88E-F8C2-F4BD-3D1B-8322ED967441}"/>
                </a:ext>
              </a:extLst>
            </p:cNvPr>
            <p:cNvSpPr/>
            <p:nvPr/>
          </p:nvSpPr>
          <p:spPr>
            <a:xfrm>
              <a:off x="2168014" y="2912732"/>
              <a:ext cx="7816956" cy="1501952"/>
            </a:xfrm>
            <a:prstGeom prst="round2DiagRect">
              <a:avLst>
                <a:gd name="adj1" fmla="val 0"/>
                <a:gd name="adj2" fmla="val 29427"/>
              </a:avLst>
            </a:prstGeom>
            <a:solidFill>
              <a:schemeClr val="bg1">
                <a:alpha val="81000"/>
              </a:schemeClr>
            </a:solidFill>
            <a:ln w="38100">
              <a:solidFill>
                <a:srgbClr val="3B8085"/>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8" name="TextBox 17">
              <a:extLst>
                <a:ext uri="{FF2B5EF4-FFF2-40B4-BE49-F238E27FC236}">
                  <a16:creationId xmlns:a16="http://schemas.microsoft.com/office/drawing/2014/main" id="{DB1A998E-13B1-B3A5-A329-792A5C0D0224}"/>
                </a:ext>
              </a:extLst>
            </p:cNvPr>
            <p:cNvSpPr txBox="1"/>
            <p:nvPr/>
          </p:nvSpPr>
          <p:spPr>
            <a:xfrm>
              <a:off x="2375911" y="3009908"/>
              <a:ext cx="7609059" cy="963530"/>
            </a:xfrm>
            <a:prstGeom prst="rect">
              <a:avLst/>
            </a:prstGeom>
            <a:noFill/>
          </p:spPr>
          <p:txBody>
            <a:bodyPr wrap="square" rtlCol="0">
              <a:spAutoFit/>
            </a:bodyPr>
            <a:lstStyle/>
            <a:p>
              <a:pPr marL="0" marR="0" lvl="0" indent="0" algn="l" defTabSz="914400" rtl="0" eaLnBrk="1" fontAlgn="auto" latinLnBrk="0" hangingPunct="1">
                <a:lnSpc>
                  <a:spcPct val="115000"/>
                </a:lnSpc>
                <a:spcBef>
                  <a:spcPts val="0"/>
                </a:spcBef>
                <a:spcAft>
                  <a:spcPts val="0"/>
                </a:spcAft>
                <a:buClrTx/>
                <a:buSzTx/>
                <a:buFontTx/>
                <a:buNone/>
                <a:tabLst>
                  <a:tab pos="255270" algn="l"/>
                </a:tabLst>
                <a:defRPr/>
              </a:pPr>
              <a:r>
                <a:rPr kumimoji="0" lang="pt-BR" sz="2400" b="1"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Đọc thông tin và quan sát hình 7, em hãy cho biết cần làm gì để bảo tồn và giữ gìn giá trị của Cố đô Huế?</a:t>
              </a:r>
            </a:p>
          </p:txBody>
        </p:sp>
      </p:grpSp>
      <p:pic>
        <p:nvPicPr>
          <p:cNvPr id="8" name="Picture 7">
            <a:extLst>
              <a:ext uri="{FF2B5EF4-FFF2-40B4-BE49-F238E27FC236}">
                <a16:creationId xmlns:a16="http://schemas.microsoft.com/office/drawing/2014/main" id="{156096C2-4F98-CE94-743A-E7A03A5FC475}"/>
              </a:ext>
            </a:extLst>
          </p:cNvPr>
          <p:cNvPicPr>
            <a:picLocks noChangeAspect="1"/>
          </p:cNvPicPr>
          <p:nvPr/>
        </p:nvPicPr>
        <p:blipFill>
          <a:blip r:embed="rId3"/>
          <a:stretch>
            <a:fillRect/>
          </a:stretch>
        </p:blipFill>
        <p:spPr>
          <a:xfrm>
            <a:off x="1409699" y="1414462"/>
            <a:ext cx="8888917" cy="4338638"/>
          </a:xfrm>
          <a:prstGeom prst="rect">
            <a:avLst/>
          </a:prstGeom>
        </p:spPr>
      </p:pic>
    </p:spTree>
    <p:extLst>
      <p:ext uri="{BB962C8B-B14F-4D97-AF65-F5344CB8AC3E}">
        <p14:creationId xmlns:p14="http://schemas.microsoft.com/office/powerpoint/2010/main" val="234213359"/>
      </p:ext>
    </p:extLst>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p:cTn id="7" dur="500" fill="hold"/>
                                        <p:tgtEl>
                                          <p:spTgt spid="16"/>
                                        </p:tgtEl>
                                        <p:attrNameLst>
                                          <p:attrName>ppt_w</p:attrName>
                                        </p:attrNameLst>
                                      </p:cBhvr>
                                      <p:tavLst>
                                        <p:tav tm="0">
                                          <p:val>
                                            <p:fltVal val="0"/>
                                          </p:val>
                                        </p:tav>
                                        <p:tav tm="100000">
                                          <p:val>
                                            <p:strVal val="#ppt_w"/>
                                          </p:val>
                                        </p:tav>
                                      </p:tavLst>
                                    </p:anim>
                                    <p:anim calcmode="lin" valueType="num">
                                      <p:cBhvr>
                                        <p:cTn id="8" dur="500" fill="hold"/>
                                        <p:tgtEl>
                                          <p:spTgt spid="16"/>
                                        </p:tgtEl>
                                        <p:attrNameLst>
                                          <p:attrName>ppt_h</p:attrName>
                                        </p:attrNameLst>
                                      </p:cBhvr>
                                      <p:tavLst>
                                        <p:tav tm="0">
                                          <p:val>
                                            <p:fltVal val="0"/>
                                          </p:val>
                                        </p:tav>
                                        <p:tav tm="100000">
                                          <p:val>
                                            <p:strVal val="#ppt_h"/>
                                          </p:val>
                                        </p:tav>
                                      </p:tavLst>
                                    </p:anim>
                                    <p:animEffect transition="in" filter="fade">
                                      <p:cBhvr>
                                        <p:cTn id="9" dur="500"/>
                                        <p:tgtEl>
                                          <p:spTgt spid="16"/>
                                        </p:tgtEl>
                                      </p:cBhvr>
                                    </p:animEffect>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nodeType="click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fade">
                                      <p:cBhvr>
                                        <p:cTn id="14"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8E9D49F9-D3A2-0773-7BC2-5EA764322709}"/>
              </a:ext>
            </a:extLst>
          </p:cNvPr>
          <p:cNvGrpSpPr/>
          <p:nvPr/>
        </p:nvGrpSpPr>
        <p:grpSpPr>
          <a:xfrm>
            <a:off x="0" y="-200394"/>
            <a:ext cx="12192000" cy="7058393"/>
            <a:chOff x="-717454" y="-15136"/>
            <a:chExt cx="13964529" cy="6888272"/>
          </a:xfrm>
        </p:grpSpPr>
        <p:sp>
          <p:nvSpPr>
            <p:cNvPr id="4" name="TextBox 2">
              <a:extLst>
                <a:ext uri="{FF2B5EF4-FFF2-40B4-BE49-F238E27FC236}">
                  <a16:creationId xmlns:a16="http://schemas.microsoft.com/office/drawing/2014/main" id="{0B6D2547-761A-0ABA-3292-988D616C92EF}"/>
                </a:ext>
              </a:extLst>
            </p:cNvPr>
            <p:cNvSpPr txBox="1"/>
            <p:nvPr/>
          </p:nvSpPr>
          <p:spPr>
            <a:xfrm>
              <a:off x="4887927" y="3244334"/>
              <a:ext cx="2416146" cy="369332"/>
            </a:xfrm>
            <a:prstGeom prst="rect">
              <a:avLst/>
            </a:prstGeom>
            <a:noFill/>
          </p:spPr>
          <p:txBody>
            <a:bodyPr wrap="square">
              <a:spAutoFit/>
            </a:bodyPr>
            <a:lstStyle>
              <a:defPPr>
                <a:defRPr lang="vi-V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prstClr val="black"/>
                  </a:solidFill>
                  <a:effectLst/>
                  <a:uLnTx/>
                  <a:uFillTx/>
                  <a:latin typeface="Arial" panose="020B0604020202020204" pitchFamily="34" charset="0"/>
                  <a:ea typeface="+mn-ea"/>
                  <a:cs typeface="+mn-cs"/>
                </a:rPr>
                <a:t>Nguyễn</a:t>
              </a: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 </a:t>
              </a:r>
              <a:r>
                <a:rPr kumimoji="0" lang="en-US" sz="1800" b="0" i="0" u="none" strike="noStrike" kern="1200" cap="none" spc="0" normalizeH="0" baseline="0" noProof="0" dirty="0" err="1">
                  <a:ln>
                    <a:noFill/>
                  </a:ln>
                  <a:solidFill>
                    <a:prstClr val="black"/>
                  </a:solidFill>
                  <a:effectLst/>
                  <a:uLnTx/>
                  <a:uFillTx/>
                  <a:latin typeface="Arial" panose="020B0604020202020204" pitchFamily="34" charset="0"/>
                  <a:ea typeface="+mn-ea"/>
                  <a:cs typeface="+mn-cs"/>
                </a:rPr>
                <a:t>Thị</a:t>
              </a: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 </a:t>
              </a:r>
              <a:r>
                <a:rPr kumimoji="0" lang="en-US" sz="1800" b="0" i="0" u="none" strike="noStrike" kern="1200" cap="none" spc="0" normalizeH="0" baseline="0" noProof="0" dirty="0" err="1">
                  <a:ln>
                    <a:noFill/>
                  </a:ln>
                  <a:solidFill>
                    <a:prstClr val="black"/>
                  </a:solidFill>
                  <a:effectLst/>
                  <a:uLnTx/>
                  <a:uFillTx/>
                  <a:latin typeface="Arial" panose="020B0604020202020204" pitchFamily="34" charset="0"/>
                  <a:ea typeface="+mn-ea"/>
                  <a:cs typeface="+mn-cs"/>
                </a:rPr>
                <a:t>Ái</a:t>
              </a: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 </a:t>
              </a:r>
              <a:r>
                <a:rPr kumimoji="0" lang="en-US" sz="1800" b="0" i="0" u="none" strike="noStrike" kern="1200" cap="none" spc="0" normalizeH="0" baseline="0" noProof="0" dirty="0" err="1">
                  <a:ln>
                    <a:noFill/>
                  </a:ln>
                  <a:solidFill>
                    <a:prstClr val="black"/>
                  </a:solidFill>
                  <a:effectLst/>
                  <a:uLnTx/>
                  <a:uFillTx/>
                  <a:latin typeface="Arial" panose="020B0604020202020204" pitchFamily="34" charset="0"/>
                  <a:ea typeface="+mn-ea"/>
                  <a:cs typeface="+mn-cs"/>
                </a:rPr>
                <a:t>Quyên</a:t>
              </a:r>
              <a:endParaRPr kumimoji="0" lang="en-US" sz="1800" b="0" i="0" u="none" strike="noStrike" kern="1200" cap="none" spc="0" normalizeH="0" baseline="0" noProof="0" dirty="0">
                <a:ln>
                  <a:noFill/>
                </a:ln>
                <a:solidFill>
                  <a:prstClr val="black"/>
                </a:solidFill>
                <a:effectLst/>
                <a:uLnTx/>
                <a:uFillTx/>
                <a:latin typeface="微软雅黑" panose="020F0502020204030204"/>
                <a:ea typeface="+mn-ea"/>
                <a:cs typeface="+mn-cs"/>
              </a:endParaRPr>
            </a:p>
          </p:txBody>
        </p:sp>
        <p:grpSp>
          <p:nvGrpSpPr>
            <p:cNvPr id="3" name="Group 2">
              <a:extLst>
                <a:ext uri="{FF2B5EF4-FFF2-40B4-BE49-F238E27FC236}">
                  <a16:creationId xmlns:a16="http://schemas.microsoft.com/office/drawing/2014/main" id="{15B225C9-4981-49A2-A8B2-18E404DBD9AD}"/>
                </a:ext>
              </a:extLst>
            </p:cNvPr>
            <p:cNvGrpSpPr/>
            <p:nvPr/>
          </p:nvGrpSpPr>
          <p:grpSpPr>
            <a:xfrm>
              <a:off x="-717454" y="-15136"/>
              <a:ext cx="13964529" cy="6888272"/>
              <a:chOff x="-717454" y="-15136"/>
              <a:chExt cx="13964529" cy="6888272"/>
            </a:xfrm>
          </p:grpSpPr>
          <p:pic>
            <p:nvPicPr>
              <p:cNvPr id="1032" name="Picture 8">
                <a:extLst>
                  <a:ext uri="{FF2B5EF4-FFF2-40B4-BE49-F238E27FC236}">
                    <a16:creationId xmlns:a16="http://schemas.microsoft.com/office/drawing/2014/main" id="{76F5A02A-E4B0-4D62-B9BF-B266F9F28402}"/>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3221" r="12345"/>
              <a:stretch/>
            </p:blipFill>
            <p:spPr bwMode="auto">
              <a:xfrm>
                <a:off x="-717454" y="-15136"/>
                <a:ext cx="13964529" cy="6888272"/>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id="{8F23C171-4DE0-4348-89EB-FF1E9237CE95}"/>
                  </a:ext>
                </a:extLst>
              </p:cNvPr>
              <p:cNvSpPr/>
              <p:nvPr/>
            </p:nvSpPr>
            <p:spPr>
              <a:xfrm rot="20675700">
                <a:off x="6322927" y="1973285"/>
                <a:ext cx="1211957" cy="601471"/>
              </a:xfrm>
              <a:prstGeom prst="rect">
                <a:avLst/>
              </a:prstGeom>
              <a:solidFill>
                <a:srgbClr val="FCB433"/>
              </a:solidFill>
              <a:ln>
                <a:solidFill>
                  <a:srgbClr val="FCB4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微软雅黑" panose="020F0502020204030204"/>
                  <a:ea typeface="+mn-ea"/>
                  <a:cs typeface="+mn-cs"/>
                </a:endParaRPr>
              </a:p>
            </p:txBody>
          </p:sp>
        </p:grpSp>
      </p:grpSp>
      <p:sp>
        <p:nvSpPr>
          <p:cNvPr id="6" name="Rectangle: Rounded Corners 5">
            <a:extLst>
              <a:ext uri="{FF2B5EF4-FFF2-40B4-BE49-F238E27FC236}">
                <a16:creationId xmlns:a16="http://schemas.microsoft.com/office/drawing/2014/main" id="{0ACEC41A-75E2-1CF6-1EEE-5A443319BA06}"/>
              </a:ext>
            </a:extLst>
          </p:cNvPr>
          <p:cNvSpPr/>
          <p:nvPr/>
        </p:nvSpPr>
        <p:spPr>
          <a:xfrm>
            <a:off x="191386" y="219075"/>
            <a:ext cx="11876568" cy="6479437"/>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grpSp>
        <p:nvGrpSpPr>
          <p:cNvPr id="11" name="Google Shape;71;p2">
            <a:extLst>
              <a:ext uri="{FF2B5EF4-FFF2-40B4-BE49-F238E27FC236}">
                <a16:creationId xmlns:a16="http://schemas.microsoft.com/office/drawing/2014/main" id="{20E96D55-B331-CC36-5A22-2AB0B5009AE0}"/>
              </a:ext>
            </a:extLst>
          </p:cNvPr>
          <p:cNvGrpSpPr/>
          <p:nvPr/>
        </p:nvGrpSpPr>
        <p:grpSpPr>
          <a:xfrm rot="3033166">
            <a:off x="11095870" y="-545814"/>
            <a:ext cx="410609" cy="1583635"/>
            <a:chOff x="5930618" y="1536098"/>
            <a:chExt cx="1609023" cy="2932306"/>
          </a:xfrm>
        </p:grpSpPr>
        <p:grpSp>
          <p:nvGrpSpPr>
            <p:cNvPr id="12" name="Google Shape;72;p2">
              <a:extLst>
                <a:ext uri="{FF2B5EF4-FFF2-40B4-BE49-F238E27FC236}">
                  <a16:creationId xmlns:a16="http://schemas.microsoft.com/office/drawing/2014/main" id="{2B45EB57-82AD-B722-3EFE-46720CDC45D1}"/>
                </a:ext>
              </a:extLst>
            </p:cNvPr>
            <p:cNvGrpSpPr/>
            <p:nvPr/>
          </p:nvGrpSpPr>
          <p:grpSpPr>
            <a:xfrm>
              <a:off x="5930618" y="1536098"/>
              <a:ext cx="1609023" cy="2932306"/>
              <a:chOff x="6208295" y="550435"/>
              <a:chExt cx="1609023" cy="2932306"/>
            </a:xfrm>
          </p:grpSpPr>
          <p:sp>
            <p:nvSpPr>
              <p:cNvPr id="28" name="Google Shape;73;p2">
                <a:extLst>
                  <a:ext uri="{FF2B5EF4-FFF2-40B4-BE49-F238E27FC236}">
                    <a16:creationId xmlns:a16="http://schemas.microsoft.com/office/drawing/2014/main" id="{9A62E1C2-33F3-DCEC-2A16-2DA14DA577D2}"/>
                  </a:ext>
                </a:extLst>
              </p:cNvPr>
              <p:cNvSpPr/>
              <p:nvPr/>
            </p:nvSpPr>
            <p:spPr>
              <a:xfrm rot="10800000">
                <a:off x="6225940" y="2188143"/>
                <a:ext cx="1560898" cy="1286577"/>
              </a:xfrm>
              <a:custGeom>
                <a:avLst/>
                <a:gdLst/>
                <a:ahLst/>
                <a:cxnLst/>
                <a:rect l="l" t="t" r="r" b="b"/>
                <a:pathLst>
                  <a:path w="1560898" h="1286577" extrusionOk="0">
                    <a:moveTo>
                      <a:pt x="1560898" y="1286577"/>
                    </a:moveTo>
                    <a:lnTo>
                      <a:pt x="11230" y="1286577"/>
                    </a:lnTo>
                    <a:lnTo>
                      <a:pt x="11230" y="539014"/>
                    </a:lnTo>
                    <a:lnTo>
                      <a:pt x="0" y="539014"/>
                    </a:lnTo>
                    <a:lnTo>
                      <a:pt x="774834" y="0"/>
                    </a:lnTo>
                    <a:lnTo>
                      <a:pt x="1545058" y="535807"/>
                    </a:lnTo>
                    <a:lnTo>
                      <a:pt x="1560898" y="535807"/>
                    </a:lnTo>
                    <a:close/>
                  </a:path>
                </a:pathLst>
              </a:custGeom>
              <a:solidFill>
                <a:srgbClr val="F7D38F"/>
              </a:solidFill>
              <a:ln w="38100"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FFFFFF"/>
                  </a:solidFill>
                  <a:effectLst/>
                  <a:uLnTx/>
                  <a:uFillTx/>
                  <a:latin typeface="Calibri"/>
                  <a:ea typeface="Calibri"/>
                  <a:cs typeface="Calibri"/>
                  <a:sym typeface="Calibri"/>
                </a:endParaRPr>
              </a:p>
            </p:txBody>
          </p:sp>
          <p:sp>
            <p:nvSpPr>
              <p:cNvPr id="30" name="Google Shape;74;p2">
                <a:extLst>
                  <a:ext uri="{FF2B5EF4-FFF2-40B4-BE49-F238E27FC236}">
                    <a16:creationId xmlns:a16="http://schemas.microsoft.com/office/drawing/2014/main" id="{D53BA861-A5F8-29FD-1847-A7BAEDD0ADDE}"/>
                  </a:ext>
                </a:extLst>
              </p:cNvPr>
              <p:cNvSpPr/>
              <p:nvPr/>
            </p:nvSpPr>
            <p:spPr>
              <a:xfrm rot="10800000">
                <a:off x="6989543" y="2200976"/>
                <a:ext cx="766816" cy="1280999"/>
              </a:xfrm>
              <a:custGeom>
                <a:avLst/>
                <a:gdLst/>
                <a:ahLst/>
                <a:cxnLst/>
                <a:rect l="l" t="t" r="r" b="b"/>
                <a:pathLst>
                  <a:path w="766816" h="1280999" extrusionOk="0">
                    <a:moveTo>
                      <a:pt x="766816" y="1280999"/>
                    </a:moveTo>
                    <a:lnTo>
                      <a:pt x="11230" y="1280999"/>
                    </a:lnTo>
                    <a:lnTo>
                      <a:pt x="11230" y="533436"/>
                    </a:lnTo>
                    <a:lnTo>
                      <a:pt x="0" y="533436"/>
                    </a:lnTo>
                    <a:lnTo>
                      <a:pt x="766816" y="0"/>
                    </a:lnTo>
                    <a:close/>
                  </a:path>
                </a:pathLst>
              </a:custGeom>
              <a:solidFill>
                <a:srgbClr val="FFFFFF">
                  <a:alpha val="27450"/>
                </a:srgbClr>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FFFFFF"/>
                  </a:solidFill>
                  <a:effectLst/>
                  <a:uLnTx/>
                  <a:uFillTx/>
                  <a:latin typeface="Calibri"/>
                  <a:ea typeface="Calibri"/>
                  <a:cs typeface="Calibri"/>
                  <a:sym typeface="Calibri"/>
                </a:endParaRPr>
              </a:p>
            </p:txBody>
          </p:sp>
          <p:sp>
            <p:nvSpPr>
              <p:cNvPr id="31" name="Google Shape;75;p2">
                <a:extLst>
                  <a:ext uri="{FF2B5EF4-FFF2-40B4-BE49-F238E27FC236}">
                    <a16:creationId xmlns:a16="http://schemas.microsoft.com/office/drawing/2014/main" id="{7BE59A4E-C615-278F-E439-49E0D9147FF6}"/>
                  </a:ext>
                </a:extLst>
              </p:cNvPr>
              <p:cNvSpPr/>
              <p:nvPr/>
            </p:nvSpPr>
            <p:spPr>
              <a:xfrm>
                <a:off x="6227545" y="582329"/>
                <a:ext cx="1544855" cy="2375474"/>
              </a:xfrm>
              <a:custGeom>
                <a:avLst/>
                <a:gdLst/>
                <a:ahLst/>
                <a:cxnLst/>
                <a:rect l="l" t="t" r="r" b="b"/>
                <a:pathLst>
                  <a:path w="1544855" h="2346147" extrusionOk="0">
                    <a:moveTo>
                      <a:pt x="546245" y="0"/>
                    </a:moveTo>
                    <a:lnTo>
                      <a:pt x="998610" y="0"/>
                    </a:lnTo>
                    <a:cubicBezTo>
                      <a:pt x="1300293" y="0"/>
                      <a:pt x="1544855" y="244562"/>
                      <a:pt x="1544855" y="546245"/>
                    </a:cubicBezTo>
                    <a:lnTo>
                      <a:pt x="1544855" y="2346147"/>
                    </a:lnTo>
                    <a:lnTo>
                      <a:pt x="1271992" y="1987617"/>
                    </a:lnTo>
                    <a:lnTo>
                      <a:pt x="1016906" y="2343752"/>
                    </a:lnTo>
                    <a:lnTo>
                      <a:pt x="755493" y="1987617"/>
                    </a:lnTo>
                    <a:lnTo>
                      <a:pt x="494081" y="2300439"/>
                    </a:lnTo>
                    <a:lnTo>
                      <a:pt x="238995" y="1987617"/>
                    </a:lnTo>
                    <a:lnTo>
                      <a:pt x="0" y="2302833"/>
                    </a:lnTo>
                    <a:lnTo>
                      <a:pt x="0" y="546245"/>
                    </a:lnTo>
                    <a:cubicBezTo>
                      <a:pt x="0" y="244562"/>
                      <a:pt x="244562" y="0"/>
                      <a:pt x="546245" y="0"/>
                    </a:cubicBezTo>
                    <a:close/>
                  </a:path>
                </a:pathLst>
              </a:custGeom>
              <a:solidFill>
                <a:srgbClr val="EFB436"/>
              </a:solidFill>
              <a:ln w="38100"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FFFFFF"/>
                  </a:solidFill>
                  <a:effectLst/>
                  <a:uLnTx/>
                  <a:uFillTx/>
                  <a:latin typeface="Calibri"/>
                  <a:ea typeface="Calibri"/>
                  <a:cs typeface="Calibri"/>
                  <a:sym typeface="Calibri"/>
                </a:endParaRPr>
              </a:p>
            </p:txBody>
          </p:sp>
          <p:sp>
            <p:nvSpPr>
              <p:cNvPr id="1024" name="Google Shape;76;p2">
                <a:extLst>
                  <a:ext uri="{FF2B5EF4-FFF2-40B4-BE49-F238E27FC236}">
                    <a16:creationId xmlns:a16="http://schemas.microsoft.com/office/drawing/2014/main" id="{4D7572AC-D067-41C3-8C69-F61BE190CC90}"/>
                  </a:ext>
                </a:extLst>
              </p:cNvPr>
              <p:cNvSpPr/>
              <p:nvPr/>
            </p:nvSpPr>
            <p:spPr>
              <a:xfrm>
                <a:off x="6501911" y="580726"/>
                <a:ext cx="1013174" cy="2375012"/>
              </a:xfrm>
              <a:custGeom>
                <a:avLst/>
                <a:gdLst/>
                <a:ahLst/>
                <a:cxnLst/>
                <a:rect l="l" t="t" r="r" b="b"/>
                <a:pathLst>
                  <a:path w="1013174" h="2375012" extrusionOk="0">
                    <a:moveTo>
                      <a:pt x="618189" y="0"/>
                    </a:moveTo>
                    <a:lnTo>
                      <a:pt x="722641" y="0"/>
                    </a:lnTo>
                    <a:cubicBezTo>
                      <a:pt x="798062" y="0"/>
                      <a:pt x="869913" y="15489"/>
                      <a:pt x="935264" y="43499"/>
                    </a:cubicBezTo>
                    <a:lnTo>
                      <a:pt x="1013174" y="86351"/>
                    </a:lnTo>
                    <a:lnTo>
                      <a:pt x="976198" y="2042175"/>
                    </a:lnTo>
                    <a:lnTo>
                      <a:pt x="740937" y="2375012"/>
                    </a:lnTo>
                    <a:lnTo>
                      <a:pt x="661003" y="2264663"/>
                    </a:lnTo>
                    <a:close/>
                    <a:moveTo>
                      <a:pt x="270276" y="0"/>
                    </a:moveTo>
                    <a:lnTo>
                      <a:pt x="345974" y="0"/>
                    </a:lnTo>
                    <a:lnTo>
                      <a:pt x="386192" y="2127303"/>
                    </a:lnTo>
                    <a:lnTo>
                      <a:pt x="218112" y="2331121"/>
                    </a:lnTo>
                    <a:lnTo>
                      <a:pt x="0" y="2060074"/>
                    </a:lnTo>
                    <a:lnTo>
                      <a:pt x="37919" y="54353"/>
                    </a:lnTo>
                    <a:lnTo>
                      <a:pt x="57653" y="43499"/>
                    </a:lnTo>
                    <a:cubicBezTo>
                      <a:pt x="123005" y="15489"/>
                      <a:pt x="194855" y="0"/>
                      <a:pt x="270276" y="0"/>
                    </a:cubicBezTo>
                    <a:close/>
                  </a:path>
                </a:pathLst>
              </a:custGeom>
              <a:solidFill>
                <a:srgbClr val="FFFFFF">
                  <a:alpha val="27450"/>
                </a:srgbClr>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FFFFFF"/>
                  </a:solidFill>
                  <a:effectLst/>
                  <a:uLnTx/>
                  <a:uFillTx/>
                  <a:latin typeface="Calibri"/>
                  <a:ea typeface="Calibri"/>
                  <a:cs typeface="Calibri"/>
                  <a:sym typeface="Calibri"/>
                </a:endParaRPr>
              </a:p>
            </p:txBody>
          </p:sp>
          <p:sp>
            <p:nvSpPr>
              <p:cNvPr id="1025" name="Google Shape;77;p2">
                <a:extLst>
                  <a:ext uri="{FF2B5EF4-FFF2-40B4-BE49-F238E27FC236}">
                    <a16:creationId xmlns:a16="http://schemas.microsoft.com/office/drawing/2014/main" id="{CA4B1EC6-F067-68D2-8BB2-CB3C50784867}"/>
                  </a:ext>
                </a:extLst>
              </p:cNvPr>
              <p:cNvSpPr/>
              <p:nvPr/>
            </p:nvSpPr>
            <p:spPr>
              <a:xfrm>
                <a:off x="6230753" y="556661"/>
                <a:ext cx="1544855" cy="555056"/>
              </a:xfrm>
              <a:custGeom>
                <a:avLst/>
                <a:gdLst/>
                <a:ahLst/>
                <a:cxnLst/>
                <a:rect l="l" t="t" r="r" b="b"/>
                <a:pathLst>
                  <a:path w="1544855" h="555056" extrusionOk="0">
                    <a:moveTo>
                      <a:pt x="546245" y="0"/>
                    </a:moveTo>
                    <a:lnTo>
                      <a:pt x="998610" y="0"/>
                    </a:lnTo>
                    <a:cubicBezTo>
                      <a:pt x="1300293" y="0"/>
                      <a:pt x="1544855" y="244562"/>
                      <a:pt x="1544855" y="546245"/>
                    </a:cubicBezTo>
                    <a:lnTo>
                      <a:pt x="1544855" y="555056"/>
                    </a:lnTo>
                    <a:lnTo>
                      <a:pt x="0" y="555056"/>
                    </a:lnTo>
                    <a:lnTo>
                      <a:pt x="0" y="546245"/>
                    </a:lnTo>
                    <a:cubicBezTo>
                      <a:pt x="0" y="244562"/>
                      <a:pt x="244562" y="0"/>
                      <a:pt x="546245" y="0"/>
                    </a:cubicBezTo>
                    <a:close/>
                  </a:path>
                </a:pathLst>
              </a:custGeom>
              <a:solidFill>
                <a:srgbClr val="E3607D"/>
              </a:solidFill>
              <a:ln w="38100"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FFFFFF"/>
                  </a:solidFill>
                  <a:effectLst/>
                  <a:uLnTx/>
                  <a:uFillTx/>
                  <a:latin typeface="Calibri"/>
                  <a:ea typeface="Calibri"/>
                  <a:cs typeface="Calibri"/>
                  <a:sym typeface="Calibri"/>
                </a:endParaRPr>
              </a:p>
            </p:txBody>
          </p:sp>
          <p:sp>
            <p:nvSpPr>
              <p:cNvPr id="1026" name="Google Shape;78;p2">
                <a:extLst>
                  <a:ext uri="{FF2B5EF4-FFF2-40B4-BE49-F238E27FC236}">
                    <a16:creationId xmlns:a16="http://schemas.microsoft.com/office/drawing/2014/main" id="{5BA27D05-D3C7-91FE-94D0-07C4A96FA4C4}"/>
                  </a:ext>
                </a:extLst>
              </p:cNvPr>
              <p:cNvSpPr/>
              <p:nvPr/>
            </p:nvSpPr>
            <p:spPr>
              <a:xfrm>
                <a:off x="6765353" y="3234088"/>
                <a:ext cx="499017" cy="248653"/>
              </a:xfrm>
              <a:custGeom>
                <a:avLst/>
                <a:gdLst/>
                <a:ahLst/>
                <a:cxnLst/>
                <a:rect l="l" t="t" r="r" b="b"/>
                <a:pathLst>
                  <a:path w="499017" h="248653" extrusionOk="0">
                    <a:moveTo>
                      <a:pt x="249058" y="0"/>
                    </a:moveTo>
                    <a:cubicBezTo>
                      <a:pt x="311852" y="0"/>
                      <a:pt x="371674" y="12726"/>
                      <a:pt x="426085" y="35740"/>
                    </a:cubicBezTo>
                    <a:lnTo>
                      <a:pt x="499017" y="75327"/>
                    </a:lnTo>
                    <a:lnTo>
                      <a:pt x="249860" y="248653"/>
                    </a:lnTo>
                    <a:lnTo>
                      <a:pt x="0" y="74838"/>
                    </a:lnTo>
                    <a:lnTo>
                      <a:pt x="72032" y="35740"/>
                    </a:lnTo>
                    <a:cubicBezTo>
                      <a:pt x="126443" y="12726"/>
                      <a:pt x="186264" y="0"/>
                      <a:pt x="249058" y="0"/>
                    </a:cubicBezTo>
                    <a:close/>
                  </a:path>
                </a:pathLst>
              </a:custGeom>
              <a:solidFill>
                <a:srgbClr val="000000"/>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FFFFFF"/>
                  </a:solidFill>
                  <a:effectLst/>
                  <a:uLnTx/>
                  <a:uFillTx/>
                  <a:latin typeface="Calibri"/>
                  <a:ea typeface="Calibri"/>
                  <a:cs typeface="Calibri"/>
                  <a:sym typeface="Calibri"/>
                </a:endParaRPr>
              </a:p>
            </p:txBody>
          </p:sp>
          <p:sp>
            <p:nvSpPr>
              <p:cNvPr id="1027" name="Google Shape;79;p2">
                <a:extLst>
                  <a:ext uri="{FF2B5EF4-FFF2-40B4-BE49-F238E27FC236}">
                    <a16:creationId xmlns:a16="http://schemas.microsoft.com/office/drawing/2014/main" id="{F93B6883-12C7-7B2E-C659-23B1608FDC48}"/>
                  </a:ext>
                </a:extLst>
              </p:cNvPr>
              <p:cNvSpPr/>
              <p:nvPr/>
            </p:nvSpPr>
            <p:spPr>
              <a:xfrm>
                <a:off x="6208295" y="1063591"/>
                <a:ext cx="1597800" cy="375300"/>
              </a:xfrm>
              <a:prstGeom prst="roundRect">
                <a:avLst>
                  <a:gd name="adj" fmla="val 16667"/>
                </a:avLst>
              </a:prstGeom>
              <a:solidFill>
                <a:srgbClr val="A8BFD6"/>
              </a:solidFill>
              <a:ln w="38100"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FFFFFF"/>
                  </a:solidFill>
                  <a:effectLst/>
                  <a:uLnTx/>
                  <a:uFillTx/>
                  <a:latin typeface="Calibri"/>
                  <a:ea typeface="Calibri"/>
                  <a:cs typeface="Calibri"/>
                  <a:sym typeface="Calibri"/>
                </a:endParaRPr>
              </a:p>
            </p:txBody>
          </p:sp>
          <p:sp>
            <p:nvSpPr>
              <p:cNvPr id="1028" name="Google Shape;80;p2">
                <a:extLst>
                  <a:ext uri="{FF2B5EF4-FFF2-40B4-BE49-F238E27FC236}">
                    <a16:creationId xmlns:a16="http://schemas.microsoft.com/office/drawing/2014/main" id="{0BF9B724-4378-0A49-29BE-0F1C9D09B9CB}"/>
                  </a:ext>
                </a:extLst>
              </p:cNvPr>
              <p:cNvSpPr/>
              <p:nvPr/>
            </p:nvSpPr>
            <p:spPr>
              <a:xfrm flipH="1">
                <a:off x="6994360" y="550435"/>
                <a:ext cx="774832" cy="512039"/>
              </a:xfrm>
              <a:custGeom>
                <a:avLst/>
                <a:gdLst/>
                <a:ahLst/>
                <a:cxnLst/>
                <a:rect l="l" t="t" r="r" b="b"/>
                <a:pathLst>
                  <a:path w="774832" h="555056" extrusionOk="0">
                    <a:moveTo>
                      <a:pt x="546245" y="0"/>
                    </a:moveTo>
                    <a:lnTo>
                      <a:pt x="774832" y="0"/>
                    </a:lnTo>
                    <a:lnTo>
                      <a:pt x="774832" y="555056"/>
                    </a:lnTo>
                    <a:lnTo>
                      <a:pt x="0" y="555056"/>
                    </a:lnTo>
                    <a:lnTo>
                      <a:pt x="0" y="546245"/>
                    </a:lnTo>
                    <a:cubicBezTo>
                      <a:pt x="0" y="244562"/>
                      <a:pt x="244562" y="0"/>
                      <a:pt x="546245" y="0"/>
                    </a:cubicBezTo>
                    <a:close/>
                  </a:path>
                </a:pathLst>
              </a:custGeom>
              <a:solidFill>
                <a:srgbClr val="FFFFFF">
                  <a:alpha val="27450"/>
                </a:srgbClr>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FFFFFF"/>
                  </a:solidFill>
                  <a:effectLst/>
                  <a:uLnTx/>
                  <a:uFillTx/>
                  <a:latin typeface="Calibri"/>
                  <a:ea typeface="Calibri"/>
                  <a:cs typeface="Calibri"/>
                  <a:sym typeface="Calibri"/>
                </a:endParaRPr>
              </a:p>
            </p:txBody>
          </p:sp>
          <p:sp>
            <p:nvSpPr>
              <p:cNvPr id="1029" name="Google Shape;81;p2">
                <a:extLst>
                  <a:ext uri="{FF2B5EF4-FFF2-40B4-BE49-F238E27FC236}">
                    <a16:creationId xmlns:a16="http://schemas.microsoft.com/office/drawing/2014/main" id="{76C6C3A8-B670-68B6-AB81-2425231766C4}"/>
                  </a:ext>
                </a:extLst>
              </p:cNvPr>
              <p:cNvSpPr/>
              <p:nvPr/>
            </p:nvSpPr>
            <p:spPr>
              <a:xfrm flipH="1">
                <a:off x="6993134" y="1066800"/>
                <a:ext cx="824184" cy="375385"/>
              </a:xfrm>
              <a:custGeom>
                <a:avLst/>
                <a:gdLst/>
                <a:ahLst/>
                <a:cxnLst/>
                <a:rect l="l" t="t" r="r" b="b"/>
                <a:pathLst>
                  <a:path w="792485" h="375385" extrusionOk="0">
                    <a:moveTo>
                      <a:pt x="62565" y="0"/>
                    </a:moveTo>
                    <a:lnTo>
                      <a:pt x="792485" y="0"/>
                    </a:lnTo>
                    <a:lnTo>
                      <a:pt x="792485" y="375385"/>
                    </a:lnTo>
                    <a:lnTo>
                      <a:pt x="62565" y="375385"/>
                    </a:lnTo>
                    <a:cubicBezTo>
                      <a:pt x="28011" y="375385"/>
                      <a:pt x="0" y="347374"/>
                      <a:pt x="0" y="312820"/>
                    </a:cubicBezTo>
                    <a:lnTo>
                      <a:pt x="0" y="62565"/>
                    </a:lnTo>
                    <a:cubicBezTo>
                      <a:pt x="0" y="28011"/>
                      <a:pt x="28011" y="0"/>
                      <a:pt x="62565" y="0"/>
                    </a:cubicBezTo>
                    <a:close/>
                  </a:path>
                </a:pathLst>
              </a:custGeom>
              <a:solidFill>
                <a:srgbClr val="FFFFFF">
                  <a:alpha val="27450"/>
                </a:srgbClr>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FFFFFF"/>
                  </a:solidFill>
                  <a:effectLst/>
                  <a:uLnTx/>
                  <a:uFillTx/>
                  <a:latin typeface="Calibri"/>
                  <a:ea typeface="Calibri"/>
                  <a:cs typeface="Calibri"/>
                  <a:sym typeface="Calibri"/>
                </a:endParaRPr>
              </a:p>
            </p:txBody>
          </p:sp>
        </p:grpSp>
        <p:sp>
          <p:nvSpPr>
            <p:cNvPr id="13" name="Google Shape;82;p2">
              <a:extLst>
                <a:ext uri="{FF2B5EF4-FFF2-40B4-BE49-F238E27FC236}">
                  <a16:creationId xmlns:a16="http://schemas.microsoft.com/office/drawing/2014/main" id="{BFCB7FD3-9246-CED0-5225-E8394587FC56}"/>
                </a:ext>
              </a:extLst>
            </p:cNvPr>
            <p:cNvSpPr/>
            <p:nvPr/>
          </p:nvSpPr>
          <p:spPr>
            <a:xfrm>
              <a:off x="7382576" y="3113772"/>
              <a:ext cx="67500" cy="540000"/>
            </a:xfrm>
            <a:prstGeom prst="roundRect">
              <a:avLst>
                <a:gd name="adj" fmla="val 50000"/>
              </a:avLst>
            </a:prstGeom>
            <a:solidFill>
              <a:srgbClr val="FFFFFF">
                <a:alpha val="37650"/>
              </a:srgbClr>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FFFFFF"/>
                </a:solidFill>
                <a:effectLst/>
                <a:uLnTx/>
                <a:uFillTx/>
                <a:latin typeface="Calibri"/>
                <a:ea typeface="Calibri"/>
                <a:cs typeface="Calibri"/>
                <a:sym typeface="Calibri"/>
              </a:endParaRPr>
            </a:p>
          </p:txBody>
        </p:sp>
        <p:sp>
          <p:nvSpPr>
            <p:cNvPr id="14" name="Google Shape;83;p2">
              <a:extLst>
                <a:ext uri="{FF2B5EF4-FFF2-40B4-BE49-F238E27FC236}">
                  <a16:creationId xmlns:a16="http://schemas.microsoft.com/office/drawing/2014/main" id="{CB6411BA-8090-299F-A1B3-42E35258BDDB}"/>
                </a:ext>
              </a:extLst>
            </p:cNvPr>
            <p:cNvSpPr/>
            <p:nvPr/>
          </p:nvSpPr>
          <p:spPr>
            <a:xfrm>
              <a:off x="7376159" y="2890787"/>
              <a:ext cx="67500" cy="144000"/>
            </a:xfrm>
            <a:prstGeom prst="roundRect">
              <a:avLst>
                <a:gd name="adj" fmla="val 50000"/>
              </a:avLst>
            </a:prstGeom>
            <a:solidFill>
              <a:srgbClr val="FFFFFF">
                <a:alpha val="37650"/>
              </a:srgbClr>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FFFFFF"/>
                </a:solidFill>
                <a:effectLst/>
                <a:uLnTx/>
                <a:uFillTx/>
                <a:latin typeface="Calibri"/>
                <a:ea typeface="Calibri"/>
                <a:cs typeface="Calibri"/>
                <a:sym typeface="Calibri"/>
              </a:endParaRPr>
            </a:p>
          </p:txBody>
        </p:sp>
        <p:sp>
          <p:nvSpPr>
            <p:cNvPr id="15" name="Google Shape;84;p2">
              <a:extLst>
                <a:ext uri="{FF2B5EF4-FFF2-40B4-BE49-F238E27FC236}">
                  <a16:creationId xmlns:a16="http://schemas.microsoft.com/office/drawing/2014/main" id="{8208EFC9-45C0-2A12-7DD6-3C607533460D}"/>
                </a:ext>
              </a:extLst>
            </p:cNvPr>
            <p:cNvSpPr/>
            <p:nvPr/>
          </p:nvSpPr>
          <p:spPr>
            <a:xfrm>
              <a:off x="6731266" y="2457649"/>
              <a:ext cx="67500" cy="432000"/>
            </a:xfrm>
            <a:prstGeom prst="roundRect">
              <a:avLst>
                <a:gd name="adj" fmla="val 50000"/>
              </a:avLst>
            </a:prstGeom>
            <a:solidFill>
              <a:srgbClr val="FFFFFF">
                <a:alpha val="37650"/>
              </a:srgbClr>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FFFFFF"/>
                </a:solidFill>
                <a:effectLst/>
                <a:uLnTx/>
                <a:uFillTx/>
                <a:latin typeface="Calibri"/>
                <a:ea typeface="Calibri"/>
                <a:cs typeface="Calibri"/>
                <a:sym typeface="Calibri"/>
              </a:endParaRPr>
            </a:p>
          </p:txBody>
        </p:sp>
        <p:sp>
          <p:nvSpPr>
            <p:cNvPr id="19" name="Google Shape;85;p2">
              <a:extLst>
                <a:ext uri="{FF2B5EF4-FFF2-40B4-BE49-F238E27FC236}">
                  <a16:creationId xmlns:a16="http://schemas.microsoft.com/office/drawing/2014/main" id="{6F3284BF-8B82-8352-B2E5-6AD9143F05E8}"/>
                </a:ext>
              </a:extLst>
            </p:cNvPr>
            <p:cNvSpPr/>
            <p:nvPr/>
          </p:nvSpPr>
          <p:spPr>
            <a:xfrm>
              <a:off x="6734474" y="2956560"/>
              <a:ext cx="67500" cy="108000"/>
            </a:xfrm>
            <a:prstGeom prst="roundRect">
              <a:avLst>
                <a:gd name="adj" fmla="val 50000"/>
              </a:avLst>
            </a:prstGeom>
            <a:solidFill>
              <a:srgbClr val="FFFFFF">
                <a:alpha val="37650"/>
              </a:srgbClr>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FFFFFF"/>
                </a:solidFill>
                <a:effectLst/>
                <a:uLnTx/>
                <a:uFillTx/>
                <a:latin typeface="Calibri"/>
                <a:ea typeface="Calibri"/>
                <a:cs typeface="Calibri"/>
                <a:sym typeface="Calibri"/>
              </a:endParaRPr>
            </a:p>
          </p:txBody>
        </p:sp>
        <p:sp>
          <p:nvSpPr>
            <p:cNvPr id="21" name="Google Shape;86;p2">
              <a:extLst>
                <a:ext uri="{FF2B5EF4-FFF2-40B4-BE49-F238E27FC236}">
                  <a16:creationId xmlns:a16="http://schemas.microsoft.com/office/drawing/2014/main" id="{C7B0AEBC-BFFB-30C9-3ADE-72BC8F6D1A92}"/>
                </a:ext>
              </a:extLst>
            </p:cNvPr>
            <p:cNvSpPr/>
            <p:nvPr/>
          </p:nvSpPr>
          <p:spPr>
            <a:xfrm rot="3200062">
              <a:off x="7093647" y="3970895"/>
              <a:ext cx="67320" cy="324003"/>
            </a:xfrm>
            <a:prstGeom prst="roundRect">
              <a:avLst>
                <a:gd name="adj" fmla="val 50000"/>
              </a:avLst>
            </a:prstGeom>
            <a:solidFill>
              <a:srgbClr val="FFFFFF">
                <a:alpha val="37650"/>
              </a:srgbClr>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FFFFFF"/>
                </a:solidFill>
                <a:effectLst/>
                <a:uLnTx/>
                <a:uFillTx/>
                <a:latin typeface="Calibri"/>
                <a:ea typeface="Calibri"/>
                <a:cs typeface="Calibri"/>
                <a:sym typeface="Calibri"/>
              </a:endParaRPr>
            </a:p>
          </p:txBody>
        </p:sp>
        <p:sp>
          <p:nvSpPr>
            <p:cNvPr id="23" name="Google Shape;87;p2">
              <a:extLst>
                <a:ext uri="{FF2B5EF4-FFF2-40B4-BE49-F238E27FC236}">
                  <a16:creationId xmlns:a16="http://schemas.microsoft.com/office/drawing/2014/main" id="{514C0F9A-DBF0-CCAC-7F88-F16D45527929}"/>
                </a:ext>
              </a:extLst>
            </p:cNvPr>
            <p:cNvSpPr/>
            <p:nvPr/>
          </p:nvSpPr>
          <p:spPr>
            <a:xfrm rot="5400000">
              <a:off x="6680505" y="1450126"/>
              <a:ext cx="97200" cy="1595700"/>
            </a:xfrm>
            <a:prstGeom prst="roundRect">
              <a:avLst>
                <a:gd name="adj" fmla="val 50000"/>
              </a:avLst>
            </a:prstGeom>
            <a:solidFill>
              <a:srgbClr val="FFFFFF">
                <a:alpha val="37650"/>
              </a:srgbClr>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FFFFFF"/>
                </a:solidFill>
                <a:effectLst/>
                <a:uLnTx/>
                <a:uFillTx/>
                <a:latin typeface="Calibri"/>
                <a:ea typeface="Calibri"/>
                <a:cs typeface="Calibri"/>
                <a:sym typeface="Calibri"/>
              </a:endParaRPr>
            </a:p>
          </p:txBody>
        </p:sp>
        <p:sp>
          <p:nvSpPr>
            <p:cNvPr id="25" name="Google Shape;88;p2">
              <a:extLst>
                <a:ext uri="{FF2B5EF4-FFF2-40B4-BE49-F238E27FC236}">
                  <a16:creationId xmlns:a16="http://schemas.microsoft.com/office/drawing/2014/main" id="{AE58754C-6D7A-DEEE-C439-AE3BFCB23611}"/>
                </a:ext>
              </a:extLst>
            </p:cNvPr>
            <p:cNvSpPr/>
            <p:nvPr/>
          </p:nvSpPr>
          <p:spPr>
            <a:xfrm rot="3484535">
              <a:off x="6838763" y="4268957"/>
              <a:ext cx="67511" cy="107961"/>
            </a:xfrm>
            <a:prstGeom prst="roundRect">
              <a:avLst>
                <a:gd name="adj" fmla="val 50000"/>
              </a:avLst>
            </a:prstGeom>
            <a:solidFill>
              <a:srgbClr val="FFFFFF">
                <a:alpha val="37650"/>
              </a:srgbClr>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FFFFFF"/>
                </a:solidFill>
                <a:effectLst/>
                <a:uLnTx/>
                <a:uFillTx/>
                <a:latin typeface="Calibri"/>
                <a:ea typeface="Calibri"/>
                <a:cs typeface="Calibri"/>
                <a:sym typeface="Calibri"/>
              </a:endParaRPr>
            </a:p>
          </p:txBody>
        </p:sp>
        <p:sp>
          <p:nvSpPr>
            <p:cNvPr id="26" name="Google Shape;89;p2">
              <a:extLst>
                <a:ext uri="{FF2B5EF4-FFF2-40B4-BE49-F238E27FC236}">
                  <a16:creationId xmlns:a16="http://schemas.microsoft.com/office/drawing/2014/main" id="{F53DA60F-FA07-0229-64FE-382E8AAD6DD3}"/>
                </a:ext>
              </a:extLst>
            </p:cNvPr>
            <p:cNvSpPr/>
            <p:nvPr/>
          </p:nvSpPr>
          <p:spPr>
            <a:xfrm rot="-1504720">
              <a:off x="7344127" y="1872139"/>
              <a:ext cx="67239" cy="108035"/>
            </a:xfrm>
            <a:prstGeom prst="roundRect">
              <a:avLst>
                <a:gd name="adj" fmla="val 50000"/>
              </a:avLst>
            </a:prstGeom>
            <a:solidFill>
              <a:srgbClr val="FFFFFF">
                <a:alpha val="37650"/>
              </a:srgbClr>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FFFFFF"/>
                </a:solidFill>
                <a:effectLst/>
                <a:uLnTx/>
                <a:uFillTx/>
                <a:latin typeface="Calibri"/>
                <a:ea typeface="Calibri"/>
                <a:cs typeface="Calibri"/>
                <a:sym typeface="Calibri"/>
              </a:endParaRPr>
            </a:p>
          </p:txBody>
        </p:sp>
        <p:sp>
          <p:nvSpPr>
            <p:cNvPr id="27" name="Google Shape;90;p2">
              <a:extLst>
                <a:ext uri="{FF2B5EF4-FFF2-40B4-BE49-F238E27FC236}">
                  <a16:creationId xmlns:a16="http://schemas.microsoft.com/office/drawing/2014/main" id="{195A2997-CDE4-DC4B-8CE2-0F8758319515}"/>
                </a:ext>
              </a:extLst>
            </p:cNvPr>
            <p:cNvSpPr/>
            <p:nvPr/>
          </p:nvSpPr>
          <p:spPr>
            <a:xfrm rot="-3012820">
              <a:off x="7177533" y="1614475"/>
              <a:ext cx="114388" cy="226856"/>
            </a:xfrm>
            <a:prstGeom prst="roundRect">
              <a:avLst>
                <a:gd name="adj" fmla="val 50000"/>
              </a:avLst>
            </a:prstGeom>
            <a:solidFill>
              <a:srgbClr val="FFFFFF">
                <a:alpha val="37650"/>
              </a:srgbClr>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FFFFFF"/>
                </a:solidFill>
                <a:effectLst/>
                <a:uLnTx/>
                <a:uFillTx/>
                <a:latin typeface="Calibri"/>
                <a:ea typeface="Calibri"/>
                <a:cs typeface="Calibri"/>
                <a:sym typeface="Calibri"/>
              </a:endParaRPr>
            </a:p>
          </p:txBody>
        </p:sp>
      </p:grpSp>
      <p:grpSp>
        <p:nvGrpSpPr>
          <p:cNvPr id="7" name="Group 6">
            <a:extLst>
              <a:ext uri="{FF2B5EF4-FFF2-40B4-BE49-F238E27FC236}">
                <a16:creationId xmlns:a16="http://schemas.microsoft.com/office/drawing/2014/main" id="{F78E25ED-AAAB-3FA1-F6BA-B5C7D55770AA}"/>
              </a:ext>
            </a:extLst>
          </p:cNvPr>
          <p:cNvGrpSpPr/>
          <p:nvPr/>
        </p:nvGrpSpPr>
        <p:grpSpPr>
          <a:xfrm>
            <a:off x="187614" y="3557942"/>
            <a:ext cx="4618301" cy="3457858"/>
            <a:chOff x="187614" y="3557942"/>
            <a:chExt cx="4618301" cy="3457858"/>
          </a:xfrm>
        </p:grpSpPr>
        <p:sp>
          <p:nvSpPr>
            <p:cNvPr id="1040" name="Text Box 21">
              <a:extLst>
                <a:ext uri="{FF2B5EF4-FFF2-40B4-BE49-F238E27FC236}">
                  <a16:creationId xmlns:a16="http://schemas.microsoft.com/office/drawing/2014/main" id="{7966C93E-D28B-F1EF-5CA4-1985AF6F302A}"/>
                </a:ext>
              </a:extLst>
            </p:cNvPr>
            <p:cNvSpPr txBox="1">
              <a:spLocks noChangeArrowheads="1"/>
            </p:cNvSpPr>
            <p:nvPr/>
          </p:nvSpPr>
          <p:spPr bwMode="auto">
            <a:xfrm>
              <a:off x="187614" y="3557942"/>
              <a:ext cx="4618301" cy="783193"/>
            </a:xfrm>
            <a:prstGeom prst="roundRect">
              <a:avLst/>
            </a:prstGeom>
            <a:solidFill>
              <a:srgbClr val="FCCBC9"/>
            </a:solidFill>
            <a:ln>
              <a:noFill/>
            </a:ln>
            <a:effectLst/>
            <a:scene3d>
              <a:camera prst="orthographicFront">
                <a:rot lat="0" lon="0" rev="0"/>
              </a:camera>
              <a:lightRig rig="glow" dir="t">
                <a:rot lat="0" lon="0" rev="14100000"/>
              </a:lightRig>
            </a:scene3d>
            <a:sp3d prstMaterial="softEdge">
              <a:bevelT w="127000" prst="artDeco"/>
            </a:sp3d>
          </p:spPr>
          <p:txBody>
            <a:bodyPr wrap="square">
              <a:spAutoFit/>
            </a:bodyPr>
            <a:lstStyle/>
            <a:p>
              <a:pPr marL="0" marR="0" lvl="0" indent="0" algn="ctr" defTabSz="914400" rtl="0" eaLnBrk="1" fontAlgn="auto" latinLnBrk="0" hangingPunct="1">
                <a:lnSpc>
                  <a:spcPct val="100000"/>
                </a:lnSpc>
                <a:spcBef>
                  <a:spcPct val="50000"/>
                </a:spcBef>
                <a:spcAft>
                  <a:spcPts val="0"/>
                </a:spcAft>
                <a:buClrTx/>
                <a:buSzTx/>
                <a:buFontTx/>
                <a:buNone/>
                <a:tabLst/>
                <a:defRPr/>
              </a:pPr>
              <a:r>
                <a:rPr kumimoji="0" lang="en-US" sz="4000" b="1" i="0"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cs typeface="Times New Roman" pitchFamily="18" charset="0"/>
                </a:rPr>
                <a:t>Thảo</a:t>
              </a:r>
              <a:r>
                <a:rPr kumimoji="0" lang="en-US" sz="40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Times New Roman" pitchFamily="18" charset="0"/>
                </a:rPr>
                <a:t> </a:t>
              </a:r>
              <a:r>
                <a:rPr kumimoji="0" lang="en-US" sz="4000" b="1" i="0"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cs typeface="Times New Roman" pitchFamily="18" charset="0"/>
                </a:rPr>
                <a:t>luận</a:t>
              </a:r>
              <a:r>
                <a:rPr kumimoji="0" lang="en-US" sz="40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Times New Roman" pitchFamily="18" charset="0"/>
                </a:rPr>
                <a:t> </a:t>
              </a:r>
              <a:r>
                <a:rPr kumimoji="0" lang="en-US" sz="4000" b="1" i="0"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cs typeface="Times New Roman" pitchFamily="18" charset="0"/>
                </a:rPr>
                <a:t>nhóm</a:t>
              </a:r>
              <a:endParaRPr kumimoji="0" lang="vi-VN" sz="40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Times New Roman" pitchFamily="18" charset="0"/>
              </a:endParaRPr>
            </a:p>
          </p:txBody>
        </p:sp>
        <p:pic>
          <p:nvPicPr>
            <p:cNvPr id="1041" name="Picture 2" descr="C:\Users\HP\Desktop\16659604.jpg">
              <a:extLst>
                <a:ext uri="{FF2B5EF4-FFF2-40B4-BE49-F238E27FC236}">
                  <a16:creationId xmlns:a16="http://schemas.microsoft.com/office/drawing/2014/main" id="{FAE51FD4-F6AC-E97F-5398-1FC43D631EFE}"/>
                </a:ext>
              </a:extLst>
            </p:cNvPr>
            <p:cNvPicPr>
              <a:picLocks noChangeAspect="1" noChangeArrowheads="1"/>
            </p:cNvPicPr>
            <p:nvPr/>
          </p:nvPicPr>
          <p:blipFill>
            <a:blip r:embed="rId3" cstate="print">
              <a:extLst>
                <a:ext uri="{BEBA8EAE-BF5A-486C-A8C5-ECC9F3942E4B}">
                  <a14:imgProps xmlns:a14="http://schemas.microsoft.com/office/drawing/2010/main">
                    <a14:imgLayer r:embed="rId4">
                      <a14:imgEffect>
                        <a14:backgroundRemoval t="0" b="92870" l="0" r="93857">
                          <a14:foregroundMark x1="31429" y1="24630" x2="36571" y2="33796"/>
                          <a14:foregroundMark x1="62000" y1="27315" x2="66429" y2="34259"/>
                          <a14:foregroundMark x1="13286" y1="71296" x2="33143" y2="90000"/>
                          <a14:foregroundMark x1="19143" y1="71111" x2="29143" y2="72407"/>
                          <a14:foregroundMark x1="55857" y1="79537" x2="43429" y2="90185"/>
                          <a14:foregroundMark x1="43429" y1="85741" x2="57857" y2="78426"/>
                        </a14:backgroundRemoval>
                      </a14:imgEffect>
                    </a14:imgLayer>
                  </a14:imgProps>
                </a:ext>
                <a:ext uri="{28A0092B-C50C-407E-A947-70E740481C1C}">
                  <a14:useLocalDpi xmlns:a14="http://schemas.microsoft.com/office/drawing/2010/main" val="0"/>
                </a:ext>
              </a:extLst>
            </a:blip>
            <a:srcRect/>
            <a:stretch>
              <a:fillRect/>
            </a:stretch>
          </p:blipFill>
          <p:spPr bwMode="auto">
            <a:xfrm>
              <a:off x="1054624" y="4518965"/>
              <a:ext cx="1601987" cy="2471636"/>
            </a:xfrm>
            <a:prstGeom prst="rect">
              <a:avLst/>
            </a:prstGeom>
            <a:noFill/>
            <a:extLst>
              <a:ext uri="{909E8E84-426E-40DD-AFC4-6F175D3DCCD1}">
                <a14:hiddenFill xmlns:a14="http://schemas.microsoft.com/office/drawing/2010/main">
                  <a:solidFill>
                    <a:srgbClr val="FFFFFF"/>
                  </a:solidFill>
                </a14:hiddenFill>
              </a:ext>
            </a:extLst>
          </p:spPr>
        </p:pic>
        <p:pic>
          <p:nvPicPr>
            <p:cNvPr id="1042" name="Picture 3" descr="C:\Users\HP\Desktop\vector-illustration-boy-reading-book-260nw-560852614.jpg">
              <a:extLst>
                <a:ext uri="{FF2B5EF4-FFF2-40B4-BE49-F238E27FC236}">
                  <a16:creationId xmlns:a16="http://schemas.microsoft.com/office/drawing/2014/main" id="{06AA3C0A-D0BA-9381-7F27-7AD6416043B0}"/>
                </a:ext>
              </a:extLst>
            </p:cNvPr>
            <p:cNvPicPr>
              <a:picLocks noChangeAspect="1" noChangeArrowheads="1"/>
            </p:cNvPicPr>
            <p:nvPr/>
          </p:nvPicPr>
          <p:blipFill>
            <a:blip r:embed="rId5">
              <a:extLst>
                <a:ext uri="{BEBA8EAE-BF5A-486C-A8C5-ECC9F3942E4B}">
                  <a14:imgProps xmlns:a14="http://schemas.microsoft.com/office/drawing/2010/main">
                    <a14:imgLayer r:embed="rId6">
                      <a14:imgEffect>
                        <a14:backgroundRemoval t="0" b="97143" l="3462" r="93846">
                          <a14:foregroundMark x1="45769" y1="23214" x2="47692" y2="33214"/>
                          <a14:foregroundMark x1="61923" y1="23214" x2="67308" y2="28929"/>
                          <a14:foregroundMark x1="61538" y1="51429" x2="73077" y2="47857"/>
                          <a14:foregroundMark x1="52692" y1="42500" x2="59615" y2="51071"/>
                          <a14:foregroundMark x1="30000" y1="48214" x2="48846" y2="52143"/>
                          <a14:foregroundMark x1="16538" y1="66786" x2="28846" y2="73929"/>
                          <a14:foregroundMark x1="83077" y1="70000" x2="74615" y2="75357"/>
                          <a14:foregroundMark x1="83462" y1="71071" x2="84231" y2="81429"/>
                          <a14:foregroundMark x1="83462" y1="71786" x2="86538" y2="76429"/>
                          <a14:foregroundMark x1="81538" y1="70357" x2="87308" y2="73571"/>
                        </a14:backgroundRemoval>
                      </a14:imgEffect>
                    </a14:imgLayer>
                  </a14:imgProps>
                </a:ext>
                <a:ext uri="{28A0092B-C50C-407E-A947-70E740481C1C}">
                  <a14:useLocalDpi xmlns:a14="http://schemas.microsoft.com/office/drawing/2010/main" val="0"/>
                </a:ext>
              </a:extLst>
            </a:blip>
            <a:srcRect/>
            <a:stretch>
              <a:fillRect/>
            </a:stretch>
          </p:blipFill>
          <p:spPr bwMode="auto">
            <a:xfrm flipH="1">
              <a:off x="2299478" y="4498708"/>
              <a:ext cx="2312782" cy="2517092"/>
            </a:xfrm>
            <a:prstGeom prst="rect">
              <a:avLst/>
            </a:prstGeom>
            <a:noFill/>
            <a:extLst>
              <a:ext uri="{909E8E84-426E-40DD-AFC4-6F175D3DCCD1}">
                <a14:hiddenFill xmlns:a14="http://schemas.microsoft.com/office/drawing/2010/main">
                  <a:solidFill>
                    <a:srgbClr val="FFFFFF"/>
                  </a:solidFill>
                </a14:hiddenFill>
              </a:ext>
            </a:extLst>
          </p:spPr>
        </p:pic>
      </p:grpSp>
      <p:sp>
        <p:nvSpPr>
          <p:cNvPr id="9" name="TextBox 8">
            <a:extLst>
              <a:ext uri="{FF2B5EF4-FFF2-40B4-BE49-F238E27FC236}">
                <a16:creationId xmlns:a16="http://schemas.microsoft.com/office/drawing/2014/main" id="{751543EC-1C59-2BF7-71AE-54CFBBCF1B04}"/>
              </a:ext>
            </a:extLst>
          </p:cNvPr>
          <p:cNvSpPr txBox="1"/>
          <p:nvPr/>
        </p:nvSpPr>
        <p:spPr>
          <a:xfrm>
            <a:off x="4797931" y="1381443"/>
            <a:ext cx="6887250" cy="646331"/>
          </a:xfrm>
          <a:prstGeom prst="rect">
            <a:avLst/>
          </a:prstGeom>
          <a:solidFill>
            <a:schemeClr val="accent4">
              <a:lumMod val="40000"/>
              <a:lumOff val="60000"/>
            </a:schemeClr>
          </a:solidFill>
          <a:ln w="76200">
            <a:solidFill>
              <a:schemeClr val="tx1"/>
            </a:solidFill>
          </a:ln>
        </p:spPr>
        <p:txBody>
          <a:bodyPr wrap="square">
            <a:spAutoFit/>
          </a:bodyPr>
          <a:lstStyle/>
          <a:p>
            <a:pPr lvl="0" algn="just">
              <a:spcBef>
                <a:spcPct val="50000"/>
              </a:spcBef>
            </a:pPr>
            <a:r>
              <a:rPr lang="en-US" altLang="en-US" sz="3600" b="1">
                <a:solidFill>
                  <a:prstClr val="black"/>
                </a:solidFill>
                <a:latin typeface="Cambria" panose="02040503050406030204" pitchFamily="18" charset="0"/>
                <a:ea typeface="Cambria" panose="02040503050406030204" pitchFamily="18" charset="0"/>
              </a:rPr>
              <a:t>Hình ảnh mô tả hoạt động gì?</a:t>
            </a:r>
            <a:endParaRPr kumimoji="0" lang="en-US" altLang="en-US" sz="36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endParaRPr>
          </a:p>
        </p:txBody>
      </p:sp>
      <p:sp>
        <p:nvSpPr>
          <p:cNvPr id="10" name="TextBox 9">
            <a:extLst>
              <a:ext uri="{FF2B5EF4-FFF2-40B4-BE49-F238E27FC236}">
                <a16:creationId xmlns:a16="http://schemas.microsoft.com/office/drawing/2014/main" id="{6B5D0454-57BF-FAFB-0DFC-2AED0060AB74}"/>
              </a:ext>
            </a:extLst>
          </p:cNvPr>
          <p:cNvSpPr txBox="1"/>
          <p:nvPr/>
        </p:nvSpPr>
        <p:spPr>
          <a:xfrm>
            <a:off x="4861727" y="2605959"/>
            <a:ext cx="6823455" cy="1200329"/>
          </a:xfrm>
          <a:prstGeom prst="rect">
            <a:avLst/>
          </a:prstGeom>
          <a:solidFill>
            <a:schemeClr val="accent4">
              <a:lumMod val="40000"/>
              <a:lumOff val="60000"/>
            </a:schemeClr>
          </a:solidFill>
          <a:ln w="76200">
            <a:solidFill>
              <a:schemeClr val="tx1"/>
            </a:solidFill>
          </a:ln>
        </p:spPr>
        <p:txBody>
          <a:bodyPr wrap="square">
            <a:spAutoFit/>
          </a:bodyPr>
          <a:lstStyle/>
          <a:p>
            <a:pPr lvl="0" algn="just">
              <a:spcBef>
                <a:spcPct val="50000"/>
              </a:spcBef>
            </a:pPr>
            <a:r>
              <a:rPr lang="vi-VN" altLang="en-US" sz="3600" b="1" dirty="0">
                <a:solidFill>
                  <a:prstClr val="black"/>
                </a:solidFill>
                <a:latin typeface="Cambria" panose="02040503050406030204" pitchFamily="18" charset="0"/>
                <a:ea typeface="Cambria" panose="02040503050406030204" pitchFamily="18" charset="0"/>
              </a:rPr>
              <a:t>Hoạt động này có ý nghĩa như thế nào?</a:t>
            </a:r>
            <a:endParaRPr kumimoji="0" lang="en-US" altLang="en-US" sz="36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endParaRPr>
          </a:p>
        </p:txBody>
      </p:sp>
      <p:sp>
        <p:nvSpPr>
          <p:cNvPr id="16" name="TextBox 15">
            <a:extLst>
              <a:ext uri="{FF2B5EF4-FFF2-40B4-BE49-F238E27FC236}">
                <a16:creationId xmlns:a16="http://schemas.microsoft.com/office/drawing/2014/main" id="{A582CED6-D311-E7FA-D323-78AAED20D0AC}"/>
              </a:ext>
            </a:extLst>
          </p:cNvPr>
          <p:cNvSpPr txBox="1"/>
          <p:nvPr/>
        </p:nvSpPr>
        <p:spPr>
          <a:xfrm>
            <a:off x="4902042" y="4295649"/>
            <a:ext cx="6823455" cy="1200329"/>
          </a:xfrm>
          <a:prstGeom prst="rect">
            <a:avLst/>
          </a:prstGeom>
          <a:solidFill>
            <a:schemeClr val="accent4">
              <a:lumMod val="40000"/>
              <a:lumOff val="60000"/>
            </a:schemeClr>
          </a:solidFill>
          <a:ln w="76200">
            <a:solidFill>
              <a:schemeClr val="tx1"/>
            </a:solidFill>
          </a:ln>
        </p:spPr>
        <p:txBody>
          <a:bodyPr wrap="square">
            <a:spAutoFit/>
          </a:bodyPr>
          <a:lstStyle/>
          <a:p>
            <a:pPr lvl="0" algn="just">
              <a:spcBef>
                <a:spcPct val="50000"/>
              </a:spcBef>
            </a:pPr>
            <a:r>
              <a:rPr lang="vi-VN" altLang="en-US" sz="3600" b="1" dirty="0">
                <a:solidFill>
                  <a:prstClr val="black"/>
                </a:solidFill>
                <a:latin typeface="Cambria" panose="02040503050406030204" pitchFamily="18" charset="0"/>
                <a:ea typeface="Cambria" panose="02040503050406030204" pitchFamily="18" charset="0"/>
              </a:rPr>
              <a:t>Em cần làm gì để bảo tồn và giữ gìn giá trị của Cố đô Huế? </a:t>
            </a:r>
            <a:endParaRPr kumimoji="0" lang="en-US" altLang="en-US" sz="36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endParaRPr>
          </a:p>
        </p:txBody>
      </p:sp>
    </p:spTree>
    <p:extLst>
      <p:ext uri="{BB962C8B-B14F-4D97-AF65-F5344CB8AC3E}">
        <p14:creationId xmlns:p14="http://schemas.microsoft.com/office/powerpoint/2010/main" val="2054526638"/>
      </p:ext>
    </p:extLst>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26" presetClass="entr" presetSubtype="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wipe(down)">
                                      <p:cBhvr>
                                        <p:cTn id="12" dur="580">
                                          <p:stCondLst>
                                            <p:cond delay="0"/>
                                          </p:stCondLst>
                                        </p:cTn>
                                        <p:tgtEl>
                                          <p:spTgt spid="9"/>
                                        </p:tgtEl>
                                      </p:cBhvr>
                                    </p:animEffect>
                                    <p:anim calcmode="lin" valueType="num">
                                      <p:cBhvr>
                                        <p:cTn id="13" dur="1822" tmFilter="0,0; 0.14,0.36; 0.43,0.73; 0.71,0.91; 1.0,1.0">
                                          <p:stCondLst>
                                            <p:cond delay="0"/>
                                          </p:stCondLst>
                                        </p:cTn>
                                        <p:tgtEl>
                                          <p:spTgt spid="9"/>
                                        </p:tgtEl>
                                        <p:attrNameLst>
                                          <p:attrName>ppt_x</p:attrName>
                                        </p:attrNameLst>
                                      </p:cBhvr>
                                      <p:tavLst>
                                        <p:tav tm="0">
                                          <p:val>
                                            <p:strVal val="#ppt_x-0.25"/>
                                          </p:val>
                                        </p:tav>
                                        <p:tav tm="100000">
                                          <p:val>
                                            <p:strVal val="#ppt_x"/>
                                          </p:val>
                                        </p:tav>
                                      </p:tavLst>
                                    </p:anim>
                                    <p:anim calcmode="lin" valueType="num">
                                      <p:cBhvr>
                                        <p:cTn id="14" dur="664" tmFilter="0.0,0.0; 0.25,0.07; 0.50,0.2; 0.75,0.467; 1.0,1.0">
                                          <p:stCondLst>
                                            <p:cond delay="0"/>
                                          </p:stCondLst>
                                        </p:cTn>
                                        <p:tgtEl>
                                          <p:spTgt spid="9"/>
                                        </p:tgtEl>
                                        <p:attrNameLst>
                                          <p:attrName>ppt_y</p:attrName>
                                        </p:attrNameLst>
                                      </p:cBhvr>
                                      <p:tavLst>
                                        <p:tav tm="0" fmla="#ppt_y-sin(pi*$)/3">
                                          <p:val>
                                            <p:fltVal val="0.5"/>
                                          </p:val>
                                        </p:tav>
                                        <p:tav tm="100000">
                                          <p:val>
                                            <p:fltVal val="1"/>
                                          </p:val>
                                        </p:tav>
                                      </p:tavLst>
                                    </p:anim>
                                    <p:anim calcmode="lin" valueType="num">
                                      <p:cBhvr>
                                        <p:cTn id="15" dur="664" tmFilter="0, 0; 0.125,0.2665; 0.25,0.4; 0.375,0.465; 0.5,0.5;  0.625,0.535; 0.75,0.6; 0.875,0.7335; 1,1">
                                          <p:stCondLst>
                                            <p:cond delay="664"/>
                                          </p:stCondLst>
                                        </p:cTn>
                                        <p:tgtEl>
                                          <p:spTgt spid="9"/>
                                        </p:tgtEl>
                                        <p:attrNameLst>
                                          <p:attrName>ppt_y</p:attrName>
                                        </p:attrNameLst>
                                      </p:cBhvr>
                                      <p:tavLst>
                                        <p:tav tm="0" fmla="#ppt_y-sin(pi*$)/9">
                                          <p:val>
                                            <p:fltVal val="0"/>
                                          </p:val>
                                        </p:tav>
                                        <p:tav tm="100000">
                                          <p:val>
                                            <p:fltVal val="1"/>
                                          </p:val>
                                        </p:tav>
                                      </p:tavLst>
                                    </p:anim>
                                    <p:anim calcmode="lin" valueType="num">
                                      <p:cBhvr>
                                        <p:cTn id="16" dur="332" tmFilter="0, 0; 0.125,0.2665; 0.25,0.4; 0.375,0.465; 0.5,0.5;  0.625,0.535; 0.75,0.6; 0.875,0.7335; 1,1">
                                          <p:stCondLst>
                                            <p:cond delay="1324"/>
                                          </p:stCondLst>
                                        </p:cTn>
                                        <p:tgtEl>
                                          <p:spTgt spid="9"/>
                                        </p:tgtEl>
                                        <p:attrNameLst>
                                          <p:attrName>ppt_y</p:attrName>
                                        </p:attrNameLst>
                                      </p:cBhvr>
                                      <p:tavLst>
                                        <p:tav tm="0" fmla="#ppt_y-sin(pi*$)/27">
                                          <p:val>
                                            <p:fltVal val="0"/>
                                          </p:val>
                                        </p:tav>
                                        <p:tav tm="100000">
                                          <p:val>
                                            <p:fltVal val="1"/>
                                          </p:val>
                                        </p:tav>
                                      </p:tavLst>
                                    </p:anim>
                                    <p:anim calcmode="lin" valueType="num">
                                      <p:cBhvr>
                                        <p:cTn id="17" dur="164" tmFilter="0, 0; 0.125,0.2665; 0.25,0.4; 0.375,0.465; 0.5,0.5;  0.625,0.535; 0.75,0.6; 0.875,0.7335; 1,1">
                                          <p:stCondLst>
                                            <p:cond delay="1656"/>
                                          </p:stCondLst>
                                        </p:cTn>
                                        <p:tgtEl>
                                          <p:spTgt spid="9"/>
                                        </p:tgtEl>
                                        <p:attrNameLst>
                                          <p:attrName>ppt_y</p:attrName>
                                        </p:attrNameLst>
                                      </p:cBhvr>
                                      <p:tavLst>
                                        <p:tav tm="0" fmla="#ppt_y-sin(pi*$)/81">
                                          <p:val>
                                            <p:fltVal val="0"/>
                                          </p:val>
                                        </p:tav>
                                        <p:tav tm="100000">
                                          <p:val>
                                            <p:fltVal val="1"/>
                                          </p:val>
                                        </p:tav>
                                      </p:tavLst>
                                    </p:anim>
                                    <p:animScale>
                                      <p:cBhvr>
                                        <p:cTn id="18" dur="26">
                                          <p:stCondLst>
                                            <p:cond delay="650"/>
                                          </p:stCondLst>
                                        </p:cTn>
                                        <p:tgtEl>
                                          <p:spTgt spid="9"/>
                                        </p:tgtEl>
                                      </p:cBhvr>
                                      <p:to x="100000" y="60000"/>
                                    </p:animScale>
                                    <p:animScale>
                                      <p:cBhvr>
                                        <p:cTn id="19" dur="166" decel="50000">
                                          <p:stCondLst>
                                            <p:cond delay="676"/>
                                          </p:stCondLst>
                                        </p:cTn>
                                        <p:tgtEl>
                                          <p:spTgt spid="9"/>
                                        </p:tgtEl>
                                      </p:cBhvr>
                                      <p:to x="100000" y="100000"/>
                                    </p:animScale>
                                    <p:animScale>
                                      <p:cBhvr>
                                        <p:cTn id="20" dur="26">
                                          <p:stCondLst>
                                            <p:cond delay="1312"/>
                                          </p:stCondLst>
                                        </p:cTn>
                                        <p:tgtEl>
                                          <p:spTgt spid="9"/>
                                        </p:tgtEl>
                                      </p:cBhvr>
                                      <p:to x="100000" y="80000"/>
                                    </p:animScale>
                                    <p:animScale>
                                      <p:cBhvr>
                                        <p:cTn id="21" dur="166" decel="50000">
                                          <p:stCondLst>
                                            <p:cond delay="1338"/>
                                          </p:stCondLst>
                                        </p:cTn>
                                        <p:tgtEl>
                                          <p:spTgt spid="9"/>
                                        </p:tgtEl>
                                      </p:cBhvr>
                                      <p:to x="100000" y="100000"/>
                                    </p:animScale>
                                    <p:animScale>
                                      <p:cBhvr>
                                        <p:cTn id="22" dur="26">
                                          <p:stCondLst>
                                            <p:cond delay="1642"/>
                                          </p:stCondLst>
                                        </p:cTn>
                                        <p:tgtEl>
                                          <p:spTgt spid="9"/>
                                        </p:tgtEl>
                                      </p:cBhvr>
                                      <p:to x="100000" y="90000"/>
                                    </p:animScale>
                                    <p:animScale>
                                      <p:cBhvr>
                                        <p:cTn id="23" dur="166" decel="50000">
                                          <p:stCondLst>
                                            <p:cond delay="1668"/>
                                          </p:stCondLst>
                                        </p:cTn>
                                        <p:tgtEl>
                                          <p:spTgt spid="9"/>
                                        </p:tgtEl>
                                      </p:cBhvr>
                                      <p:to x="100000" y="100000"/>
                                    </p:animScale>
                                    <p:animScale>
                                      <p:cBhvr>
                                        <p:cTn id="24" dur="26">
                                          <p:stCondLst>
                                            <p:cond delay="1808"/>
                                          </p:stCondLst>
                                        </p:cTn>
                                        <p:tgtEl>
                                          <p:spTgt spid="9"/>
                                        </p:tgtEl>
                                      </p:cBhvr>
                                      <p:to x="100000" y="95000"/>
                                    </p:animScale>
                                    <p:animScale>
                                      <p:cBhvr>
                                        <p:cTn id="25" dur="166" decel="50000">
                                          <p:stCondLst>
                                            <p:cond delay="1834"/>
                                          </p:stCondLst>
                                        </p:cTn>
                                        <p:tgtEl>
                                          <p:spTgt spid="9"/>
                                        </p:tgtEl>
                                      </p:cBhvr>
                                      <p:to x="100000" y="100000"/>
                                    </p:animScale>
                                  </p:childTnLst>
                                </p:cTn>
                              </p:par>
                            </p:childTnLst>
                          </p:cTn>
                        </p:par>
                      </p:childTnLst>
                    </p:cTn>
                  </p:par>
                  <p:par>
                    <p:cTn id="26" fill="hold">
                      <p:stCondLst>
                        <p:cond delay="indefinite"/>
                      </p:stCondLst>
                      <p:childTnLst>
                        <p:par>
                          <p:cTn id="27" fill="hold">
                            <p:stCondLst>
                              <p:cond delay="0"/>
                            </p:stCondLst>
                            <p:childTnLst>
                              <p:par>
                                <p:cTn id="28" presetID="26" presetClass="entr" presetSubtype="0" fill="hold" grpId="0" nodeType="clickEffect">
                                  <p:stCondLst>
                                    <p:cond delay="0"/>
                                  </p:stCondLst>
                                  <p:childTnLst>
                                    <p:set>
                                      <p:cBhvr>
                                        <p:cTn id="29" dur="1" fill="hold">
                                          <p:stCondLst>
                                            <p:cond delay="0"/>
                                          </p:stCondLst>
                                        </p:cTn>
                                        <p:tgtEl>
                                          <p:spTgt spid="10"/>
                                        </p:tgtEl>
                                        <p:attrNameLst>
                                          <p:attrName>style.visibility</p:attrName>
                                        </p:attrNameLst>
                                      </p:cBhvr>
                                      <p:to>
                                        <p:strVal val="visible"/>
                                      </p:to>
                                    </p:set>
                                    <p:animEffect transition="in" filter="wipe(down)">
                                      <p:cBhvr>
                                        <p:cTn id="30" dur="580">
                                          <p:stCondLst>
                                            <p:cond delay="0"/>
                                          </p:stCondLst>
                                        </p:cTn>
                                        <p:tgtEl>
                                          <p:spTgt spid="10"/>
                                        </p:tgtEl>
                                      </p:cBhvr>
                                    </p:animEffect>
                                    <p:anim calcmode="lin" valueType="num">
                                      <p:cBhvr>
                                        <p:cTn id="31" dur="1822" tmFilter="0,0; 0.14,0.36; 0.43,0.73; 0.71,0.91; 1.0,1.0">
                                          <p:stCondLst>
                                            <p:cond delay="0"/>
                                          </p:stCondLst>
                                        </p:cTn>
                                        <p:tgtEl>
                                          <p:spTgt spid="10"/>
                                        </p:tgtEl>
                                        <p:attrNameLst>
                                          <p:attrName>ppt_x</p:attrName>
                                        </p:attrNameLst>
                                      </p:cBhvr>
                                      <p:tavLst>
                                        <p:tav tm="0">
                                          <p:val>
                                            <p:strVal val="#ppt_x-0.25"/>
                                          </p:val>
                                        </p:tav>
                                        <p:tav tm="100000">
                                          <p:val>
                                            <p:strVal val="#ppt_x"/>
                                          </p:val>
                                        </p:tav>
                                      </p:tavLst>
                                    </p:anim>
                                    <p:anim calcmode="lin" valueType="num">
                                      <p:cBhvr>
                                        <p:cTn id="32" dur="664" tmFilter="0.0,0.0; 0.25,0.07; 0.50,0.2; 0.75,0.467; 1.0,1.0">
                                          <p:stCondLst>
                                            <p:cond delay="0"/>
                                          </p:stCondLst>
                                        </p:cTn>
                                        <p:tgtEl>
                                          <p:spTgt spid="10"/>
                                        </p:tgtEl>
                                        <p:attrNameLst>
                                          <p:attrName>ppt_y</p:attrName>
                                        </p:attrNameLst>
                                      </p:cBhvr>
                                      <p:tavLst>
                                        <p:tav tm="0" fmla="#ppt_y-sin(pi*$)/3">
                                          <p:val>
                                            <p:fltVal val="0.5"/>
                                          </p:val>
                                        </p:tav>
                                        <p:tav tm="100000">
                                          <p:val>
                                            <p:fltVal val="1"/>
                                          </p:val>
                                        </p:tav>
                                      </p:tavLst>
                                    </p:anim>
                                    <p:anim calcmode="lin" valueType="num">
                                      <p:cBhvr>
                                        <p:cTn id="33" dur="664" tmFilter="0, 0; 0.125,0.2665; 0.25,0.4; 0.375,0.465; 0.5,0.5;  0.625,0.535; 0.75,0.6; 0.875,0.7335; 1,1">
                                          <p:stCondLst>
                                            <p:cond delay="664"/>
                                          </p:stCondLst>
                                        </p:cTn>
                                        <p:tgtEl>
                                          <p:spTgt spid="10"/>
                                        </p:tgtEl>
                                        <p:attrNameLst>
                                          <p:attrName>ppt_y</p:attrName>
                                        </p:attrNameLst>
                                      </p:cBhvr>
                                      <p:tavLst>
                                        <p:tav tm="0" fmla="#ppt_y-sin(pi*$)/9">
                                          <p:val>
                                            <p:fltVal val="0"/>
                                          </p:val>
                                        </p:tav>
                                        <p:tav tm="100000">
                                          <p:val>
                                            <p:fltVal val="1"/>
                                          </p:val>
                                        </p:tav>
                                      </p:tavLst>
                                    </p:anim>
                                    <p:anim calcmode="lin" valueType="num">
                                      <p:cBhvr>
                                        <p:cTn id="34" dur="332" tmFilter="0, 0; 0.125,0.2665; 0.25,0.4; 0.375,0.465; 0.5,0.5;  0.625,0.535; 0.75,0.6; 0.875,0.7335; 1,1">
                                          <p:stCondLst>
                                            <p:cond delay="1324"/>
                                          </p:stCondLst>
                                        </p:cTn>
                                        <p:tgtEl>
                                          <p:spTgt spid="10"/>
                                        </p:tgtEl>
                                        <p:attrNameLst>
                                          <p:attrName>ppt_y</p:attrName>
                                        </p:attrNameLst>
                                      </p:cBhvr>
                                      <p:tavLst>
                                        <p:tav tm="0" fmla="#ppt_y-sin(pi*$)/27">
                                          <p:val>
                                            <p:fltVal val="0"/>
                                          </p:val>
                                        </p:tav>
                                        <p:tav tm="100000">
                                          <p:val>
                                            <p:fltVal val="1"/>
                                          </p:val>
                                        </p:tav>
                                      </p:tavLst>
                                    </p:anim>
                                    <p:anim calcmode="lin" valueType="num">
                                      <p:cBhvr>
                                        <p:cTn id="35" dur="164" tmFilter="0, 0; 0.125,0.2665; 0.25,0.4; 0.375,0.465; 0.5,0.5;  0.625,0.535; 0.75,0.6; 0.875,0.7335; 1,1">
                                          <p:stCondLst>
                                            <p:cond delay="1656"/>
                                          </p:stCondLst>
                                        </p:cTn>
                                        <p:tgtEl>
                                          <p:spTgt spid="10"/>
                                        </p:tgtEl>
                                        <p:attrNameLst>
                                          <p:attrName>ppt_y</p:attrName>
                                        </p:attrNameLst>
                                      </p:cBhvr>
                                      <p:tavLst>
                                        <p:tav tm="0" fmla="#ppt_y-sin(pi*$)/81">
                                          <p:val>
                                            <p:fltVal val="0"/>
                                          </p:val>
                                        </p:tav>
                                        <p:tav tm="100000">
                                          <p:val>
                                            <p:fltVal val="1"/>
                                          </p:val>
                                        </p:tav>
                                      </p:tavLst>
                                    </p:anim>
                                    <p:animScale>
                                      <p:cBhvr>
                                        <p:cTn id="36" dur="26">
                                          <p:stCondLst>
                                            <p:cond delay="650"/>
                                          </p:stCondLst>
                                        </p:cTn>
                                        <p:tgtEl>
                                          <p:spTgt spid="10"/>
                                        </p:tgtEl>
                                      </p:cBhvr>
                                      <p:to x="100000" y="60000"/>
                                    </p:animScale>
                                    <p:animScale>
                                      <p:cBhvr>
                                        <p:cTn id="37" dur="166" decel="50000">
                                          <p:stCondLst>
                                            <p:cond delay="676"/>
                                          </p:stCondLst>
                                        </p:cTn>
                                        <p:tgtEl>
                                          <p:spTgt spid="10"/>
                                        </p:tgtEl>
                                      </p:cBhvr>
                                      <p:to x="100000" y="100000"/>
                                    </p:animScale>
                                    <p:animScale>
                                      <p:cBhvr>
                                        <p:cTn id="38" dur="26">
                                          <p:stCondLst>
                                            <p:cond delay="1312"/>
                                          </p:stCondLst>
                                        </p:cTn>
                                        <p:tgtEl>
                                          <p:spTgt spid="10"/>
                                        </p:tgtEl>
                                      </p:cBhvr>
                                      <p:to x="100000" y="80000"/>
                                    </p:animScale>
                                    <p:animScale>
                                      <p:cBhvr>
                                        <p:cTn id="39" dur="166" decel="50000">
                                          <p:stCondLst>
                                            <p:cond delay="1338"/>
                                          </p:stCondLst>
                                        </p:cTn>
                                        <p:tgtEl>
                                          <p:spTgt spid="10"/>
                                        </p:tgtEl>
                                      </p:cBhvr>
                                      <p:to x="100000" y="100000"/>
                                    </p:animScale>
                                    <p:animScale>
                                      <p:cBhvr>
                                        <p:cTn id="40" dur="26">
                                          <p:stCondLst>
                                            <p:cond delay="1642"/>
                                          </p:stCondLst>
                                        </p:cTn>
                                        <p:tgtEl>
                                          <p:spTgt spid="10"/>
                                        </p:tgtEl>
                                      </p:cBhvr>
                                      <p:to x="100000" y="90000"/>
                                    </p:animScale>
                                    <p:animScale>
                                      <p:cBhvr>
                                        <p:cTn id="41" dur="166" decel="50000">
                                          <p:stCondLst>
                                            <p:cond delay="1668"/>
                                          </p:stCondLst>
                                        </p:cTn>
                                        <p:tgtEl>
                                          <p:spTgt spid="10"/>
                                        </p:tgtEl>
                                      </p:cBhvr>
                                      <p:to x="100000" y="100000"/>
                                    </p:animScale>
                                    <p:animScale>
                                      <p:cBhvr>
                                        <p:cTn id="42" dur="26">
                                          <p:stCondLst>
                                            <p:cond delay="1808"/>
                                          </p:stCondLst>
                                        </p:cTn>
                                        <p:tgtEl>
                                          <p:spTgt spid="10"/>
                                        </p:tgtEl>
                                      </p:cBhvr>
                                      <p:to x="100000" y="95000"/>
                                    </p:animScale>
                                    <p:animScale>
                                      <p:cBhvr>
                                        <p:cTn id="43" dur="166" decel="50000">
                                          <p:stCondLst>
                                            <p:cond delay="1834"/>
                                          </p:stCondLst>
                                        </p:cTn>
                                        <p:tgtEl>
                                          <p:spTgt spid="10"/>
                                        </p:tgtEl>
                                      </p:cBhvr>
                                      <p:to x="100000" y="100000"/>
                                    </p:animScale>
                                  </p:childTnLst>
                                </p:cTn>
                              </p:par>
                            </p:childTnLst>
                          </p:cTn>
                        </p:par>
                      </p:childTnLst>
                    </p:cTn>
                  </p:par>
                  <p:par>
                    <p:cTn id="44" fill="hold">
                      <p:stCondLst>
                        <p:cond delay="indefinite"/>
                      </p:stCondLst>
                      <p:childTnLst>
                        <p:par>
                          <p:cTn id="45" fill="hold">
                            <p:stCondLst>
                              <p:cond delay="0"/>
                            </p:stCondLst>
                            <p:childTnLst>
                              <p:par>
                                <p:cTn id="46" presetID="26" presetClass="entr" presetSubtype="0" fill="hold" grpId="0" nodeType="clickEffect">
                                  <p:stCondLst>
                                    <p:cond delay="0"/>
                                  </p:stCondLst>
                                  <p:childTnLst>
                                    <p:set>
                                      <p:cBhvr>
                                        <p:cTn id="47" dur="1" fill="hold">
                                          <p:stCondLst>
                                            <p:cond delay="0"/>
                                          </p:stCondLst>
                                        </p:cTn>
                                        <p:tgtEl>
                                          <p:spTgt spid="16"/>
                                        </p:tgtEl>
                                        <p:attrNameLst>
                                          <p:attrName>style.visibility</p:attrName>
                                        </p:attrNameLst>
                                      </p:cBhvr>
                                      <p:to>
                                        <p:strVal val="visible"/>
                                      </p:to>
                                    </p:set>
                                    <p:animEffect transition="in" filter="wipe(down)">
                                      <p:cBhvr>
                                        <p:cTn id="48" dur="580">
                                          <p:stCondLst>
                                            <p:cond delay="0"/>
                                          </p:stCondLst>
                                        </p:cTn>
                                        <p:tgtEl>
                                          <p:spTgt spid="16"/>
                                        </p:tgtEl>
                                      </p:cBhvr>
                                    </p:animEffect>
                                    <p:anim calcmode="lin" valueType="num">
                                      <p:cBhvr>
                                        <p:cTn id="49" dur="1822" tmFilter="0,0; 0.14,0.36; 0.43,0.73; 0.71,0.91; 1.0,1.0">
                                          <p:stCondLst>
                                            <p:cond delay="0"/>
                                          </p:stCondLst>
                                        </p:cTn>
                                        <p:tgtEl>
                                          <p:spTgt spid="16"/>
                                        </p:tgtEl>
                                        <p:attrNameLst>
                                          <p:attrName>ppt_x</p:attrName>
                                        </p:attrNameLst>
                                      </p:cBhvr>
                                      <p:tavLst>
                                        <p:tav tm="0">
                                          <p:val>
                                            <p:strVal val="#ppt_x-0.25"/>
                                          </p:val>
                                        </p:tav>
                                        <p:tav tm="100000">
                                          <p:val>
                                            <p:strVal val="#ppt_x"/>
                                          </p:val>
                                        </p:tav>
                                      </p:tavLst>
                                    </p:anim>
                                    <p:anim calcmode="lin" valueType="num">
                                      <p:cBhvr>
                                        <p:cTn id="50" dur="664" tmFilter="0.0,0.0; 0.25,0.07; 0.50,0.2; 0.75,0.467; 1.0,1.0">
                                          <p:stCondLst>
                                            <p:cond delay="0"/>
                                          </p:stCondLst>
                                        </p:cTn>
                                        <p:tgtEl>
                                          <p:spTgt spid="16"/>
                                        </p:tgtEl>
                                        <p:attrNameLst>
                                          <p:attrName>ppt_y</p:attrName>
                                        </p:attrNameLst>
                                      </p:cBhvr>
                                      <p:tavLst>
                                        <p:tav tm="0" fmla="#ppt_y-sin(pi*$)/3">
                                          <p:val>
                                            <p:fltVal val="0.5"/>
                                          </p:val>
                                        </p:tav>
                                        <p:tav tm="100000">
                                          <p:val>
                                            <p:fltVal val="1"/>
                                          </p:val>
                                        </p:tav>
                                      </p:tavLst>
                                    </p:anim>
                                    <p:anim calcmode="lin" valueType="num">
                                      <p:cBhvr>
                                        <p:cTn id="51" dur="664" tmFilter="0, 0; 0.125,0.2665; 0.25,0.4; 0.375,0.465; 0.5,0.5;  0.625,0.535; 0.75,0.6; 0.875,0.7335; 1,1">
                                          <p:stCondLst>
                                            <p:cond delay="664"/>
                                          </p:stCondLst>
                                        </p:cTn>
                                        <p:tgtEl>
                                          <p:spTgt spid="16"/>
                                        </p:tgtEl>
                                        <p:attrNameLst>
                                          <p:attrName>ppt_y</p:attrName>
                                        </p:attrNameLst>
                                      </p:cBhvr>
                                      <p:tavLst>
                                        <p:tav tm="0" fmla="#ppt_y-sin(pi*$)/9">
                                          <p:val>
                                            <p:fltVal val="0"/>
                                          </p:val>
                                        </p:tav>
                                        <p:tav tm="100000">
                                          <p:val>
                                            <p:fltVal val="1"/>
                                          </p:val>
                                        </p:tav>
                                      </p:tavLst>
                                    </p:anim>
                                    <p:anim calcmode="lin" valueType="num">
                                      <p:cBhvr>
                                        <p:cTn id="52" dur="332" tmFilter="0, 0; 0.125,0.2665; 0.25,0.4; 0.375,0.465; 0.5,0.5;  0.625,0.535; 0.75,0.6; 0.875,0.7335; 1,1">
                                          <p:stCondLst>
                                            <p:cond delay="1324"/>
                                          </p:stCondLst>
                                        </p:cTn>
                                        <p:tgtEl>
                                          <p:spTgt spid="16"/>
                                        </p:tgtEl>
                                        <p:attrNameLst>
                                          <p:attrName>ppt_y</p:attrName>
                                        </p:attrNameLst>
                                      </p:cBhvr>
                                      <p:tavLst>
                                        <p:tav tm="0" fmla="#ppt_y-sin(pi*$)/27">
                                          <p:val>
                                            <p:fltVal val="0"/>
                                          </p:val>
                                        </p:tav>
                                        <p:tav tm="100000">
                                          <p:val>
                                            <p:fltVal val="1"/>
                                          </p:val>
                                        </p:tav>
                                      </p:tavLst>
                                    </p:anim>
                                    <p:anim calcmode="lin" valueType="num">
                                      <p:cBhvr>
                                        <p:cTn id="53" dur="164" tmFilter="0, 0; 0.125,0.2665; 0.25,0.4; 0.375,0.465; 0.5,0.5;  0.625,0.535; 0.75,0.6; 0.875,0.7335; 1,1">
                                          <p:stCondLst>
                                            <p:cond delay="1656"/>
                                          </p:stCondLst>
                                        </p:cTn>
                                        <p:tgtEl>
                                          <p:spTgt spid="16"/>
                                        </p:tgtEl>
                                        <p:attrNameLst>
                                          <p:attrName>ppt_y</p:attrName>
                                        </p:attrNameLst>
                                      </p:cBhvr>
                                      <p:tavLst>
                                        <p:tav tm="0" fmla="#ppt_y-sin(pi*$)/81">
                                          <p:val>
                                            <p:fltVal val="0"/>
                                          </p:val>
                                        </p:tav>
                                        <p:tav tm="100000">
                                          <p:val>
                                            <p:fltVal val="1"/>
                                          </p:val>
                                        </p:tav>
                                      </p:tavLst>
                                    </p:anim>
                                    <p:animScale>
                                      <p:cBhvr>
                                        <p:cTn id="54" dur="26">
                                          <p:stCondLst>
                                            <p:cond delay="650"/>
                                          </p:stCondLst>
                                        </p:cTn>
                                        <p:tgtEl>
                                          <p:spTgt spid="16"/>
                                        </p:tgtEl>
                                      </p:cBhvr>
                                      <p:to x="100000" y="60000"/>
                                    </p:animScale>
                                    <p:animScale>
                                      <p:cBhvr>
                                        <p:cTn id="55" dur="166" decel="50000">
                                          <p:stCondLst>
                                            <p:cond delay="676"/>
                                          </p:stCondLst>
                                        </p:cTn>
                                        <p:tgtEl>
                                          <p:spTgt spid="16"/>
                                        </p:tgtEl>
                                      </p:cBhvr>
                                      <p:to x="100000" y="100000"/>
                                    </p:animScale>
                                    <p:animScale>
                                      <p:cBhvr>
                                        <p:cTn id="56" dur="26">
                                          <p:stCondLst>
                                            <p:cond delay="1312"/>
                                          </p:stCondLst>
                                        </p:cTn>
                                        <p:tgtEl>
                                          <p:spTgt spid="16"/>
                                        </p:tgtEl>
                                      </p:cBhvr>
                                      <p:to x="100000" y="80000"/>
                                    </p:animScale>
                                    <p:animScale>
                                      <p:cBhvr>
                                        <p:cTn id="57" dur="166" decel="50000">
                                          <p:stCondLst>
                                            <p:cond delay="1338"/>
                                          </p:stCondLst>
                                        </p:cTn>
                                        <p:tgtEl>
                                          <p:spTgt spid="16"/>
                                        </p:tgtEl>
                                      </p:cBhvr>
                                      <p:to x="100000" y="100000"/>
                                    </p:animScale>
                                    <p:animScale>
                                      <p:cBhvr>
                                        <p:cTn id="58" dur="26">
                                          <p:stCondLst>
                                            <p:cond delay="1642"/>
                                          </p:stCondLst>
                                        </p:cTn>
                                        <p:tgtEl>
                                          <p:spTgt spid="16"/>
                                        </p:tgtEl>
                                      </p:cBhvr>
                                      <p:to x="100000" y="90000"/>
                                    </p:animScale>
                                    <p:animScale>
                                      <p:cBhvr>
                                        <p:cTn id="59" dur="166" decel="50000">
                                          <p:stCondLst>
                                            <p:cond delay="1668"/>
                                          </p:stCondLst>
                                        </p:cTn>
                                        <p:tgtEl>
                                          <p:spTgt spid="16"/>
                                        </p:tgtEl>
                                      </p:cBhvr>
                                      <p:to x="100000" y="100000"/>
                                    </p:animScale>
                                    <p:animScale>
                                      <p:cBhvr>
                                        <p:cTn id="60" dur="26">
                                          <p:stCondLst>
                                            <p:cond delay="1808"/>
                                          </p:stCondLst>
                                        </p:cTn>
                                        <p:tgtEl>
                                          <p:spTgt spid="16"/>
                                        </p:tgtEl>
                                      </p:cBhvr>
                                      <p:to x="100000" y="95000"/>
                                    </p:animScale>
                                    <p:animScale>
                                      <p:cBhvr>
                                        <p:cTn id="61" dur="166" decel="50000">
                                          <p:stCondLst>
                                            <p:cond delay="1834"/>
                                          </p:stCondLst>
                                        </p:cTn>
                                        <p:tgtEl>
                                          <p:spTgt spid="16"/>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6"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pic>
        <p:nvPicPr>
          <p:cNvPr id="54" name="Google Shape;54;p13"/>
          <p:cNvPicPr preferRelativeResize="0"/>
          <p:nvPr/>
        </p:nvPicPr>
        <p:blipFill>
          <a:blip r:embed="rId3">
            <a:alphaModFix/>
          </a:blip>
          <a:stretch>
            <a:fillRect/>
          </a:stretch>
        </p:blipFill>
        <p:spPr>
          <a:xfrm>
            <a:off x="9375265" y="2642197"/>
            <a:ext cx="894267" cy="1192347"/>
          </a:xfrm>
          <a:prstGeom prst="rect">
            <a:avLst/>
          </a:prstGeom>
          <a:noFill/>
          <a:ln>
            <a:noFill/>
          </a:ln>
        </p:spPr>
      </p:pic>
      <p:pic>
        <p:nvPicPr>
          <p:cNvPr id="55" name="Google Shape;55;p13"/>
          <p:cNvPicPr preferRelativeResize="0"/>
          <p:nvPr/>
        </p:nvPicPr>
        <p:blipFill>
          <a:blip r:embed="rId4">
            <a:alphaModFix/>
          </a:blip>
          <a:stretch>
            <a:fillRect/>
          </a:stretch>
        </p:blipFill>
        <p:spPr>
          <a:xfrm>
            <a:off x="0" y="1"/>
            <a:ext cx="12192001" cy="6858000"/>
          </a:xfrm>
          <a:prstGeom prst="rect">
            <a:avLst/>
          </a:prstGeom>
          <a:noFill/>
          <a:ln>
            <a:noFill/>
          </a:ln>
        </p:spPr>
      </p:pic>
      <p:pic>
        <p:nvPicPr>
          <p:cNvPr id="56" name="Google Shape;56;p13"/>
          <p:cNvPicPr preferRelativeResize="0"/>
          <p:nvPr/>
        </p:nvPicPr>
        <p:blipFill>
          <a:blip r:embed="rId5">
            <a:alphaModFix/>
          </a:blip>
          <a:stretch>
            <a:fillRect/>
          </a:stretch>
        </p:blipFill>
        <p:spPr>
          <a:xfrm>
            <a:off x="321438" y="1055084"/>
            <a:ext cx="2116968" cy="2316093"/>
          </a:xfrm>
          <a:prstGeom prst="rect">
            <a:avLst/>
          </a:prstGeom>
          <a:noFill/>
          <a:ln>
            <a:noFill/>
          </a:ln>
        </p:spPr>
      </p:pic>
      <p:pic>
        <p:nvPicPr>
          <p:cNvPr id="59" name="Google Shape;59;p13"/>
          <p:cNvPicPr preferRelativeResize="0"/>
          <p:nvPr/>
        </p:nvPicPr>
        <p:blipFill>
          <a:blip r:embed="rId6">
            <a:alphaModFix/>
          </a:blip>
          <a:stretch>
            <a:fillRect/>
          </a:stretch>
        </p:blipFill>
        <p:spPr>
          <a:xfrm>
            <a:off x="-90200" y="1"/>
            <a:ext cx="2762768" cy="1036033"/>
          </a:xfrm>
          <a:prstGeom prst="rect">
            <a:avLst/>
          </a:prstGeom>
          <a:noFill/>
          <a:ln>
            <a:noFill/>
          </a:ln>
        </p:spPr>
      </p:pic>
      <p:pic>
        <p:nvPicPr>
          <p:cNvPr id="60" name="Google Shape;60;p13"/>
          <p:cNvPicPr preferRelativeResize="0"/>
          <p:nvPr/>
        </p:nvPicPr>
        <p:blipFill>
          <a:blip r:embed="rId6">
            <a:alphaModFix/>
          </a:blip>
          <a:stretch>
            <a:fillRect/>
          </a:stretch>
        </p:blipFill>
        <p:spPr>
          <a:xfrm>
            <a:off x="2530467" y="1"/>
            <a:ext cx="2762768" cy="1036033"/>
          </a:xfrm>
          <a:prstGeom prst="rect">
            <a:avLst/>
          </a:prstGeom>
          <a:noFill/>
          <a:ln>
            <a:noFill/>
          </a:ln>
        </p:spPr>
      </p:pic>
      <p:pic>
        <p:nvPicPr>
          <p:cNvPr id="61" name="Google Shape;61;p13"/>
          <p:cNvPicPr preferRelativeResize="0"/>
          <p:nvPr/>
        </p:nvPicPr>
        <p:blipFill>
          <a:blip r:embed="rId6">
            <a:alphaModFix/>
          </a:blip>
          <a:stretch>
            <a:fillRect/>
          </a:stretch>
        </p:blipFill>
        <p:spPr>
          <a:xfrm>
            <a:off x="6808567" y="1"/>
            <a:ext cx="2762768" cy="1036033"/>
          </a:xfrm>
          <a:prstGeom prst="rect">
            <a:avLst/>
          </a:prstGeom>
          <a:noFill/>
          <a:ln>
            <a:noFill/>
          </a:ln>
        </p:spPr>
      </p:pic>
      <p:pic>
        <p:nvPicPr>
          <p:cNvPr id="62" name="Google Shape;62;p13"/>
          <p:cNvPicPr preferRelativeResize="0"/>
          <p:nvPr/>
        </p:nvPicPr>
        <p:blipFill>
          <a:blip r:embed="rId6">
            <a:alphaModFix/>
          </a:blip>
          <a:stretch>
            <a:fillRect/>
          </a:stretch>
        </p:blipFill>
        <p:spPr>
          <a:xfrm>
            <a:off x="9429233" y="1"/>
            <a:ext cx="2762768" cy="1036033"/>
          </a:xfrm>
          <a:prstGeom prst="rect">
            <a:avLst/>
          </a:prstGeom>
          <a:noFill/>
          <a:ln>
            <a:noFill/>
          </a:ln>
        </p:spPr>
      </p:pic>
      <p:pic>
        <p:nvPicPr>
          <p:cNvPr id="63" name="Google Shape;63;p13"/>
          <p:cNvPicPr preferRelativeResize="0"/>
          <p:nvPr/>
        </p:nvPicPr>
        <p:blipFill>
          <a:blip r:embed="rId7">
            <a:alphaModFix/>
          </a:blip>
          <a:stretch>
            <a:fillRect/>
          </a:stretch>
        </p:blipFill>
        <p:spPr>
          <a:xfrm>
            <a:off x="5383901" y="-100082"/>
            <a:ext cx="1333999" cy="1333999"/>
          </a:xfrm>
          <a:prstGeom prst="rect">
            <a:avLst/>
          </a:prstGeom>
          <a:noFill/>
          <a:ln>
            <a:noFill/>
          </a:ln>
        </p:spPr>
      </p:pic>
      <p:pic>
        <p:nvPicPr>
          <p:cNvPr id="64" name="Google Shape;64;p13"/>
          <p:cNvPicPr preferRelativeResize="0"/>
          <p:nvPr/>
        </p:nvPicPr>
        <p:blipFill>
          <a:blip r:embed="rId8">
            <a:alphaModFix/>
          </a:blip>
          <a:stretch>
            <a:fillRect/>
          </a:stretch>
        </p:blipFill>
        <p:spPr>
          <a:xfrm>
            <a:off x="140584" y="3705967"/>
            <a:ext cx="2330733" cy="2330733"/>
          </a:xfrm>
          <a:prstGeom prst="rect">
            <a:avLst/>
          </a:prstGeom>
          <a:noFill/>
          <a:ln>
            <a:noFill/>
          </a:ln>
        </p:spPr>
      </p:pic>
      <p:pic>
        <p:nvPicPr>
          <p:cNvPr id="45" name="Google Shape;87;p14">
            <a:extLst>
              <a:ext uri="{FF2B5EF4-FFF2-40B4-BE49-F238E27FC236}">
                <a16:creationId xmlns:a16="http://schemas.microsoft.com/office/drawing/2014/main" id="{D36BBD45-F213-4F68-B37B-AC56AF0EF7B9}"/>
              </a:ext>
            </a:extLst>
          </p:cNvPr>
          <p:cNvPicPr preferRelativeResize="0"/>
          <p:nvPr/>
        </p:nvPicPr>
        <p:blipFill>
          <a:blip r:embed="rId9">
            <a:alphaModFix/>
          </a:blip>
          <a:stretch>
            <a:fillRect/>
          </a:stretch>
        </p:blipFill>
        <p:spPr>
          <a:xfrm>
            <a:off x="3065113" y="974663"/>
            <a:ext cx="6371708" cy="3791229"/>
          </a:xfrm>
          <a:prstGeom prst="rect">
            <a:avLst/>
          </a:prstGeom>
          <a:noFill/>
          <a:ln>
            <a:noFill/>
          </a:ln>
        </p:spPr>
      </p:pic>
      <p:sp>
        <p:nvSpPr>
          <p:cNvPr id="47" name="Google Shape;95;p14">
            <a:extLst>
              <a:ext uri="{FF2B5EF4-FFF2-40B4-BE49-F238E27FC236}">
                <a16:creationId xmlns:a16="http://schemas.microsoft.com/office/drawing/2014/main" id="{3E0DA39B-87D4-493D-B09A-A5B0539A1CD2}"/>
              </a:ext>
            </a:extLst>
          </p:cNvPr>
          <p:cNvSpPr txBox="1"/>
          <p:nvPr/>
        </p:nvSpPr>
        <p:spPr>
          <a:xfrm>
            <a:off x="3322859" y="1130744"/>
            <a:ext cx="5856134" cy="3236394"/>
          </a:xfrm>
          <a:prstGeom prst="rect">
            <a:avLst/>
          </a:prstGeom>
          <a:solidFill>
            <a:srgbClr val="FFFFFF"/>
          </a:solidFill>
          <a:ln>
            <a:noFill/>
          </a:ln>
        </p:spPr>
        <p:txBody>
          <a:bodyPr spcFirstLastPara="1" wrap="square" lIns="121900" tIns="121900" rIns="121900" bIns="121900" anchor="t" anchorCtr="0">
            <a:noAutofit/>
          </a:bodyP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endParaRPr kumimoji="0" sz="4667" b="1" i="0" u="none" strike="noStrike" kern="0" cap="none" spc="0" normalizeH="0" baseline="0" noProof="0">
              <a:ln>
                <a:noFill/>
              </a:ln>
              <a:solidFill>
                <a:srgbClr val="FFFF00"/>
              </a:solidFill>
              <a:effectLst/>
              <a:uLnTx/>
              <a:uFillTx/>
              <a:latin typeface="Georgia"/>
              <a:ea typeface="Georgia"/>
              <a:cs typeface="Georgia"/>
              <a:sym typeface="Georgia"/>
            </a:endParaRPr>
          </a:p>
        </p:txBody>
      </p:sp>
      <p:pic>
        <p:nvPicPr>
          <p:cNvPr id="95" name="Google Shape;81;p14">
            <a:extLst>
              <a:ext uri="{FF2B5EF4-FFF2-40B4-BE49-F238E27FC236}">
                <a16:creationId xmlns:a16="http://schemas.microsoft.com/office/drawing/2014/main" id="{41963B24-EFB3-481D-B566-FACAC77F48AA}"/>
              </a:ext>
            </a:extLst>
          </p:cNvPr>
          <p:cNvPicPr preferRelativeResize="0"/>
          <p:nvPr/>
        </p:nvPicPr>
        <p:blipFill>
          <a:blip r:embed="rId10">
            <a:alphaModFix/>
          </a:blip>
          <a:stretch>
            <a:fillRect/>
          </a:stretch>
        </p:blipFill>
        <p:spPr>
          <a:xfrm>
            <a:off x="10944963" y="1194857"/>
            <a:ext cx="1091037" cy="1328842"/>
          </a:xfrm>
          <a:prstGeom prst="rect">
            <a:avLst/>
          </a:prstGeom>
          <a:noFill/>
          <a:ln w="38100" cap="flat" cmpd="sng">
            <a:solidFill>
              <a:srgbClr val="666666"/>
            </a:solidFill>
            <a:prstDash val="solid"/>
            <a:round/>
            <a:headEnd type="none" w="sm" len="sm"/>
            <a:tailEnd type="none" w="sm" len="sm"/>
          </a:ln>
        </p:spPr>
      </p:pic>
      <p:pic>
        <p:nvPicPr>
          <p:cNvPr id="96" name="Google Shape;82;p14">
            <a:extLst>
              <a:ext uri="{FF2B5EF4-FFF2-40B4-BE49-F238E27FC236}">
                <a16:creationId xmlns:a16="http://schemas.microsoft.com/office/drawing/2014/main" id="{526CF1DF-E40C-44BF-835B-EAD31A2112F5}"/>
              </a:ext>
            </a:extLst>
          </p:cNvPr>
          <p:cNvPicPr preferRelativeResize="0"/>
          <p:nvPr/>
        </p:nvPicPr>
        <p:blipFill rotWithShape="1">
          <a:blip r:embed="rId11">
            <a:alphaModFix/>
          </a:blip>
          <a:srcRect l="13052" t="3784" r="13119" b="3450"/>
          <a:stretch/>
        </p:blipFill>
        <p:spPr>
          <a:xfrm>
            <a:off x="9663256" y="1211636"/>
            <a:ext cx="1091038" cy="1360728"/>
          </a:xfrm>
          <a:prstGeom prst="rect">
            <a:avLst/>
          </a:prstGeom>
          <a:noFill/>
          <a:ln w="38100" cap="flat" cmpd="sng">
            <a:solidFill>
              <a:srgbClr val="666666"/>
            </a:solidFill>
            <a:prstDash val="solid"/>
            <a:round/>
            <a:headEnd type="none" w="sm" len="sm"/>
            <a:tailEnd type="none" w="sm" len="sm"/>
          </a:ln>
        </p:spPr>
      </p:pic>
      <p:pic>
        <p:nvPicPr>
          <p:cNvPr id="20" name="Picture 19">
            <a:extLst>
              <a:ext uri="{FF2B5EF4-FFF2-40B4-BE49-F238E27FC236}">
                <a16:creationId xmlns:a16="http://schemas.microsoft.com/office/drawing/2014/main" id="{B5EE0D9C-F92A-4408-9D5D-8DC38946A186}"/>
              </a:ext>
            </a:extLst>
          </p:cNvPr>
          <p:cNvPicPr>
            <a:picLocks noChangeAspect="1"/>
          </p:cNvPicPr>
          <p:nvPr/>
        </p:nvPicPr>
        <p:blipFill>
          <a:blip r:embed="rId12"/>
          <a:stretch>
            <a:fillRect/>
          </a:stretch>
        </p:blipFill>
        <p:spPr>
          <a:xfrm>
            <a:off x="3339612" y="2128100"/>
            <a:ext cx="5877496" cy="791198"/>
          </a:xfrm>
          <a:prstGeom prst="rect">
            <a:avLst/>
          </a:prstGeom>
        </p:spPr>
      </p:pic>
      <p:pic>
        <p:nvPicPr>
          <p:cNvPr id="1026" name="Picture 2" descr="Feliz Menino Bonitinho Garoto Com Idéia De Luz | Art drawings for kids,  School art activities, Back to school art activity"/>
          <p:cNvPicPr>
            <a:picLocks noChangeAspect="1" noChangeArrowheads="1"/>
          </p:cNvPicPr>
          <p:nvPr/>
        </p:nvPicPr>
        <p:blipFill>
          <a:blip r:embed="rId13">
            <a:extLst>
              <a:ext uri="{BEBA8EAE-BF5A-486C-A8C5-ECC9F3942E4B}">
                <a14:imgProps xmlns:a14="http://schemas.microsoft.com/office/drawing/2010/main">
                  <a14:imgLayer r:embed="rId14">
                    <a14:imgEffect>
                      <a14:backgroundRemoval t="9869" b="100000" l="9904" r="89936">
                        <a14:foregroundMark x1="44569" y1="44702" x2="44569" y2="44702"/>
                        <a14:foregroundMark x1="45687" y1="45283" x2="46006" y2="53266"/>
                        <a14:foregroundMark x1="59425" y1="45283" x2="58147" y2="54572"/>
                        <a14:foregroundMark x1="54633" y1="79390" x2="57508" y2="85341"/>
                        <a14:foregroundMark x1="48243" y1="79826" x2="43291" y2="88824"/>
                        <a14:foregroundMark x1="57029" y1="86938" x2="65335" y2="90131"/>
                      </a14:backgroundRemoval>
                    </a14:imgEffect>
                  </a14:imgLayer>
                </a14:imgProps>
              </a:ext>
              <a:ext uri="{28A0092B-C50C-407E-A947-70E740481C1C}">
                <a14:useLocalDpi xmlns:a14="http://schemas.microsoft.com/office/drawing/2010/main" val="0"/>
              </a:ext>
            </a:extLst>
          </a:blip>
          <a:srcRect/>
          <a:stretch>
            <a:fillRect/>
          </a:stretch>
        </p:blipFill>
        <p:spPr bwMode="auto">
          <a:xfrm>
            <a:off x="6905067" y="2840826"/>
            <a:ext cx="3849227" cy="423660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3220229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8E9D49F9-D3A2-0773-7BC2-5EA764322709}"/>
              </a:ext>
            </a:extLst>
          </p:cNvPr>
          <p:cNvGrpSpPr/>
          <p:nvPr/>
        </p:nvGrpSpPr>
        <p:grpSpPr>
          <a:xfrm>
            <a:off x="0" y="-200394"/>
            <a:ext cx="12192000" cy="7058393"/>
            <a:chOff x="-717454" y="-15136"/>
            <a:chExt cx="13964529" cy="6888272"/>
          </a:xfrm>
        </p:grpSpPr>
        <p:sp>
          <p:nvSpPr>
            <p:cNvPr id="4" name="TextBox 2">
              <a:extLst>
                <a:ext uri="{FF2B5EF4-FFF2-40B4-BE49-F238E27FC236}">
                  <a16:creationId xmlns:a16="http://schemas.microsoft.com/office/drawing/2014/main" id="{0B6D2547-761A-0ABA-3292-988D616C92EF}"/>
                </a:ext>
              </a:extLst>
            </p:cNvPr>
            <p:cNvSpPr txBox="1"/>
            <p:nvPr/>
          </p:nvSpPr>
          <p:spPr>
            <a:xfrm>
              <a:off x="4887927" y="3244334"/>
              <a:ext cx="2416146" cy="369332"/>
            </a:xfrm>
            <a:prstGeom prst="rect">
              <a:avLst/>
            </a:prstGeom>
            <a:noFill/>
          </p:spPr>
          <p:txBody>
            <a:bodyPr wrap="square">
              <a:spAutoFit/>
            </a:bodyPr>
            <a:lstStyle>
              <a:defPPr>
                <a:defRPr lang="vi-V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prstClr val="black"/>
                  </a:solidFill>
                  <a:effectLst/>
                  <a:uLnTx/>
                  <a:uFillTx/>
                  <a:latin typeface="Arial" panose="020B0604020202020204" pitchFamily="34" charset="0"/>
                  <a:ea typeface="+mn-ea"/>
                  <a:cs typeface="+mn-cs"/>
                </a:rPr>
                <a:t>Nguyễn</a:t>
              </a: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 </a:t>
              </a:r>
              <a:r>
                <a:rPr kumimoji="0" lang="en-US" sz="1800" b="0" i="0" u="none" strike="noStrike" kern="1200" cap="none" spc="0" normalizeH="0" baseline="0" noProof="0" dirty="0" err="1">
                  <a:ln>
                    <a:noFill/>
                  </a:ln>
                  <a:solidFill>
                    <a:prstClr val="black"/>
                  </a:solidFill>
                  <a:effectLst/>
                  <a:uLnTx/>
                  <a:uFillTx/>
                  <a:latin typeface="Arial" panose="020B0604020202020204" pitchFamily="34" charset="0"/>
                  <a:ea typeface="+mn-ea"/>
                  <a:cs typeface="+mn-cs"/>
                </a:rPr>
                <a:t>Thị</a:t>
              </a: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 </a:t>
              </a:r>
              <a:r>
                <a:rPr kumimoji="0" lang="en-US" sz="1800" b="0" i="0" u="none" strike="noStrike" kern="1200" cap="none" spc="0" normalizeH="0" baseline="0" noProof="0" dirty="0" err="1">
                  <a:ln>
                    <a:noFill/>
                  </a:ln>
                  <a:solidFill>
                    <a:prstClr val="black"/>
                  </a:solidFill>
                  <a:effectLst/>
                  <a:uLnTx/>
                  <a:uFillTx/>
                  <a:latin typeface="Arial" panose="020B0604020202020204" pitchFamily="34" charset="0"/>
                  <a:ea typeface="+mn-ea"/>
                  <a:cs typeface="+mn-cs"/>
                </a:rPr>
                <a:t>Ái</a:t>
              </a: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 </a:t>
              </a:r>
              <a:r>
                <a:rPr kumimoji="0" lang="en-US" sz="1800" b="0" i="0" u="none" strike="noStrike" kern="1200" cap="none" spc="0" normalizeH="0" baseline="0" noProof="0" dirty="0" err="1">
                  <a:ln>
                    <a:noFill/>
                  </a:ln>
                  <a:solidFill>
                    <a:prstClr val="black"/>
                  </a:solidFill>
                  <a:effectLst/>
                  <a:uLnTx/>
                  <a:uFillTx/>
                  <a:latin typeface="Arial" panose="020B0604020202020204" pitchFamily="34" charset="0"/>
                  <a:ea typeface="+mn-ea"/>
                  <a:cs typeface="+mn-cs"/>
                </a:rPr>
                <a:t>Quyên</a:t>
              </a:r>
              <a:endParaRPr kumimoji="0" lang="en-US" sz="1800" b="0" i="0" u="none" strike="noStrike" kern="1200" cap="none" spc="0" normalizeH="0" baseline="0" noProof="0" dirty="0">
                <a:ln>
                  <a:noFill/>
                </a:ln>
                <a:solidFill>
                  <a:prstClr val="black"/>
                </a:solidFill>
                <a:effectLst/>
                <a:uLnTx/>
                <a:uFillTx/>
                <a:latin typeface="微软雅黑" panose="020F0502020204030204"/>
                <a:ea typeface="+mn-ea"/>
                <a:cs typeface="+mn-cs"/>
              </a:endParaRPr>
            </a:p>
          </p:txBody>
        </p:sp>
        <p:grpSp>
          <p:nvGrpSpPr>
            <p:cNvPr id="3" name="Group 2">
              <a:extLst>
                <a:ext uri="{FF2B5EF4-FFF2-40B4-BE49-F238E27FC236}">
                  <a16:creationId xmlns:a16="http://schemas.microsoft.com/office/drawing/2014/main" id="{15B225C9-4981-49A2-A8B2-18E404DBD9AD}"/>
                </a:ext>
              </a:extLst>
            </p:cNvPr>
            <p:cNvGrpSpPr/>
            <p:nvPr/>
          </p:nvGrpSpPr>
          <p:grpSpPr>
            <a:xfrm>
              <a:off x="-717454" y="-15136"/>
              <a:ext cx="13964529" cy="6888272"/>
              <a:chOff x="-717454" y="-15136"/>
              <a:chExt cx="13964529" cy="6888272"/>
            </a:xfrm>
          </p:grpSpPr>
          <p:pic>
            <p:nvPicPr>
              <p:cNvPr id="1032" name="Picture 8">
                <a:extLst>
                  <a:ext uri="{FF2B5EF4-FFF2-40B4-BE49-F238E27FC236}">
                    <a16:creationId xmlns:a16="http://schemas.microsoft.com/office/drawing/2014/main" id="{76F5A02A-E4B0-4D62-B9BF-B266F9F28402}"/>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3221" r="12345"/>
              <a:stretch/>
            </p:blipFill>
            <p:spPr bwMode="auto">
              <a:xfrm>
                <a:off x="-717454" y="-15136"/>
                <a:ext cx="13964529" cy="6888272"/>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id="{8F23C171-4DE0-4348-89EB-FF1E9237CE95}"/>
                  </a:ext>
                </a:extLst>
              </p:cNvPr>
              <p:cNvSpPr/>
              <p:nvPr/>
            </p:nvSpPr>
            <p:spPr>
              <a:xfrm rot="20675700">
                <a:off x="6322927" y="1973285"/>
                <a:ext cx="1211957" cy="601471"/>
              </a:xfrm>
              <a:prstGeom prst="rect">
                <a:avLst/>
              </a:prstGeom>
              <a:solidFill>
                <a:srgbClr val="FCB433"/>
              </a:solidFill>
              <a:ln>
                <a:solidFill>
                  <a:srgbClr val="FCB4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微软雅黑" panose="020F0502020204030204"/>
                  <a:ea typeface="+mn-ea"/>
                  <a:cs typeface="+mn-cs"/>
                </a:endParaRPr>
              </a:p>
            </p:txBody>
          </p:sp>
        </p:grpSp>
      </p:grpSp>
      <p:sp>
        <p:nvSpPr>
          <p:cNvPr id="6" name="Rectangle: Rounded Corners 5">
            <a:extLst>
              <a:ext uri="{FF2B5EF4-FFF2-40B4-BE49-F238E27FC236}">
                <a16:creationId xmlns:a16="http://schemas.microsoft.com/office/drawing/2014/main" id="{0ACEC41A-75E2-1CF6-1EEE-5A443319BA06}"/>
              </a:ext>
            </a:extLst>
          </p:cNvPr>
          <p:cNvSpPr/>
          <p:nvPr/>
        </p:nvSpPr>
        <p:spPr>
          <a:xfrm>
            <a:off x="191386" y="219075"/>
            <a:ext cx="11876568" cy="6479437"/>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cxnSp>
        <p:nvCxnSpPr>
          <p:cNvPr id="7" name="Straight Connector 6">
            <a:extLst>
              <a:ext uri="{FF2B5EF4-FFF2-40B4-BE49-F238E27FC236}">
                <a16:creationId xmlns:a16="http://schemas.microsoft.com/office/drawing/2014/main" id="{B56C68D6-829A-A706-7C91-A8DF4AB58FFD}"/>
              </a:ext>
            </a:extLst>
          </p:cNvPr>
          <p:cNvCxnSpPr>
            <a:cxnSpLocks/>
            <a:endCxn id="8" idx="0"/>
          </p:cNvCxnSpPr>
          <p:nvPr/>
        </p:nvCxnSpPr>
        <p:spPr>
          <a:xfrm flipH="1">
            <a:off x="1852613" y="1600201"/>
            <a:ext cx="3625055" cy="790576"/>
          </a:xfrm>
          <a:prstGeom prst="line">
            <a:avLst/>
          </a:prstGeom>
          <a:ln w="57150">
            <a:solidFill>
              <a:srgbClr val="002060"/>
            </a:solidFill>
          </a:ln>
        </p:spPr>
        <p:style>
          <a:lnRef idx="1">
            <a:schemeClr val="accent1"/>
          </a:lnRef>
          <a:fillRef idx="0">
            <a:schemeClr val="accent1"/>
          </a:fillRef>
          <a:effectRef idx="0">
            <a:schemeClr val="accent1"/>
          </a:effectRef>
          <a:fontRef idx="minor">
            <a:schemeClr val="tx1"/>
          </a:fontRef>
        </p:style>
      </p:cxnSp>
      <p:sp>
        <p:nvSpPr>
          <p:cNvPr id="8" name="Rectangle: Rounded Corners 7">
            <a:extLst>
              <a:ext uri="{FF2B5EF4-FFF2-40B4-BE49-F238E27FC236}">
                <a16:creationId xmlns:a16="http://schemas.microsoft.com/office/drawing/2014/main" id="{D73D92EA-1BB0-7733-B73E-BBE9B9906453}"/>
              </a:ext>
            </a:extLst>
          </p:cNvPr>
          <p:cNvSpPr/>
          <p:nvPr/>
        </p:nvSpPr>
        <p:spPr>
          <a:xfrm>
            <a:off x="838200" y="2390777"/>
            <a:ext cx="2028825" cy="3019424"/>
          </a:xfrm>
          <a:prstGeom prst="roundRect">
            <a:avLst/>
          </a:prstGeom>
          <a:solidFill>
            <a:schemeClr val="accent6">
              <a:lumMod val="20000"/>
              <a:lumOff val="80000"/>
            </a:schemeClr>
          </a:solidFill>
          <a:ln w="38100"/>
        </p:spPr>
        <p:style>
          <a:lnRef idx="2">
            <a:schemeClr val="accent6"/>
          </a:lnRef>
          <a:fillRef idx="1">
            <a:schemeClr val="lt1"/>
          </a:fillRef>
          <a:effectRef idx="0">
            <a:schemeClr val="accent6"/>
          </a:effectRef>
          <a:fontRef idx="minor">
            <a:schemeClr val="dk1"/>
          </a:fontRef>
        </p:style>
        <p:txBody>
          <a:bodyPr rtlCol="0" anchor="ctr"/>
          <a:lstStyle/>
          <a:p>
            <a:pPr algn="ctr"/>
            <a:r>
              <a:rPr lang="vi-VN" sz="3200" b="1" dirty="0">
                <a:latin typeface="Cambria" panose="02040503050406030204" pitchFamily="18" charset="0"/>
                <a:ea typeface="Cambria" panose="02040503050406030204" pitchFamily="18" charset="0"/>
              </a:rPr>
              <a:t> Tu bổ, phục dựng các di tích;</a:t>
            </a:r>
          </a:p>
        </p:txBody>
      </p:sp>
      <p:sp>
        <p:nvSpPr>
          <p:cNvPr id="9" name="Rectangle: Rounded Corners 8">
            <a:extLst>
              <a:ext uri="{FF2B5EF4-FFF2-40B4-BE49-F238E27FC236}">
                <a16:creationId xmlns:a16="http://schemas.microsoft.com/office/drawing/2014/main" id="{E7AE5A79-1354-2048-E150-FD798DCE7158}"/>
              </a:ext>
            </a:extLst>
          </p:cNvPr>
          <p:cNvSpPr/>
          <p:nvPr/>
        </p:nvSpPr>
        <p:spPr>
          <a:xfrm>
            <a:off x="3220243" y="2419353"/>
            <a:ext cx="2570957" cy="3314698"/>
          </a:xfrm>
          <a:prstGeom prst="roundRect">
            <a:avLst/>
          </a:prstGeom>
          <a:solidFill>
            <a:schemeClr val="accent6">
              <a:lumMod val="20000"/>
              <a:lumOff val="80000"/>
            </a:schemeClr>
          </a:solidFill>
          <a:ln w="38100"/>
        </p:spPr>
        <p:style>
          <a:lnRef idx="2">
            <a:schemeClr val="accent6"/>
          </a:lnRef>
          <a:fillRef idx="1">
            <a:schemeClr val="lt1"/>
          </a:fillRef>
          <a:effectRef idx="0">
            <a:schemeClr val="accent6"/>
          </a:effectRef>
          <a:fontRef idx="minor">
            <a:schemeClr val="dk1"/>
          </a:fontRef>
        </p:style>
        <p:txBody>
          <a:bodyPr rtlCol="0" anchor="ctr"/>
          <a:lstStyle/>
          <a:p>
            <a:pPr algn="ctr"/>
            <a:r>
              <a:rPr lang="vi-VN" sz="3200" b="1" dirty="0">
                <a:latin typeface="Cambria" panose="02040503050406030204" pitchFamily="18" charset="0"/>
                <a:ea typeface="Cambria" panose="02040503050406030204" pitchFamily="18" charset="0"/>
              </a:rPr>
              <a:t>Tuyên truyền về những giá trị văn hoá của vùng đất Cố đô;</a:t>
            </a:r>
          </a:p>
        </p:txBody>
      </p:sp>
      <p:cxnSp>
        <p:nvCxnSpPr>
          <p:cNvPr id="10" name="Straight Connector 9">
            <a:extLst>
              <a:ext uri="{FF2B5EF4-FFF2-40B4-BE49-F238E27FC236}">
                <a16:creationId xmlns:a16="http://schemas.microsoft.com/office/drawing/2014/main" id="{CC3F99DA-9120-F4C3-C192-92056FCDE016}"/>
              </a:ext>
            </a:extLst>
          </p:cNvPr>
          <p:cNvCxnSpPr>
            <a:cxnSpLocks/>
            <a:endCxn id="9" idx="0"/>
          </p:cNvCxnSpPr>
          <p:nvPr/>
        </p:nvCxnSpPr>
        <p:spPr>
          <a:xfrm flipH="1">
            <a:off x="4505722" y="1695450"/>
            <a:ext cx="1247378" cy="723903"/>
          </a:xfrm>
          <a:prstGeom prst="line">
            <a:avLst/>
          </a:prstGeom>
          <a:ln w="57150">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EBB23213-1E60-3F1B-31A5-A65B5F282E6C}"/>
              </a:ext>
            </a:extLst>
          </p:cNvPr>
          <p:cNvCxnSpPr>
            <a:cxnSpLocks/>
            <a:endCxn id="13" idx="0"/>
          </p:cNvCxnSpPr>
          <p:nvPr/>
        </p:nvCxnSpPr>
        <p:spPr>
          <a:xfrm>
            <a:off x="6192043" y="1628776"/>
            <a:ext cx="1542258" cy="847724"/>
          </a:xfrm>
          <a:prstGeom prst="line">
            <a:avLst/>
          </a:prstGeom>
          <a:ln w="57150">
            <a:solidFill>
              <a:srgbClr val="002060"/>
            </a:solidFill>
          </a:ln>
        </p:spPr>
        <p:style>
          <a:lnRef idx="1">
            <a:schemeClr val="accent1"/>
          </a:lnRef>
          <a:fillRef idx="0">
            <a:schemeClr val="accent1"/>
          </a:fillRef>
          <a:effectRef idx="0">
            <a:schemeClr val="accent1"/>
          </a:effectRef>
          <a:fontRef idx="minor">
            <a:schemeClr val="tx1"/>
          </a:fontRef>
        </p:style>
      </p:cxnSp>
      <p:sp>
        <p:nvSpPr>
          <p:cNvPr id="13" name="Rectangle: Rounded Corners 12">
            <a:extLst>
              <a:ext uri="{FF2B5EF4-FFF2-40B4-BE49-F238E27FC236}">
                <a16:creationId xmlns:a16="http://schemas.microsoft.com/office/drawing/2014/main" id="{1CD7D37D-B907-7445-479A-3B3CA7D2CEE1}"/>
              </a:ext>
            </a:extLst>
          </p:cNvPr>
          <p:cNvSpPr/>
          <p:nvPr/>
        </p:nvSpPr>
        <p:spPr>
          <a:xfrm>
            <a:off x="6210301" y="2476500"/>
            <a:ext cx="3047999" cy="3476625"/>
          </a:xfrm>
          <a:prstGeom prst="roundRect">
            <a:avLst/>
          </a:prstGeom>
          <a:solidFill>
            <a:schemeClr val="accent6">
              <a:lumMod val="20000"/>
              <a:lumOff val="80000"/>
            </a:schemeClr>
          </a:solidFill>
          <a:ln w="38100"/>
        </p:spPr>
        <p:style>
          <a:lnRef idx="2">
            <a:schemeClr val="accent6"/>
          </a:lnRef>
          <a:fillRef idx="1">
            <a:schemeClr val="lt1"/>
          </a:fillRef>
          <a:effectRef idx="0">
            <a:schemeClr val="accent6"/>
          </a:effectRef>
          <a:fontRef idx="minor">
            <a:schemeClr val="dk1"/>
          </a:fontRef>
        </p:style>
        <p:txBody>
          <a:bodyPr rtlCol="0" anchor="ctr"/>
          <a:lstStyle/>
          <a:p>
            <a:pPr algn="ctr"/>
            <a:r>
              <a:rPr lang="vi-VN" sz="2800" b="1" dirty="0">
                <a:latin typeface="Cambria" panose="02040503050406030204" pitchFamily="18" charset="0"/>
                <a:ea typeface="Cambria" panose="02040503050406030204" pitchFamily="18" charset="0"/>
              </a:rPr>
              <a:t>Tích cực quảng bá những nét đẹp, giá trị văn hóa – lịch sử của Cố đô Huế tới du khách trong và ngoài nước.</a:t>
            </a:r>
            <a:endParaRPr lang="en-US" sz="2800" b="1" dirty="0">
              <a:latin typeface="Cambria" panose="02040503050406030204" pitchFamily="18" charset="0"/>
              <a:ea typeface="Cambria" panose="02040503050406030204" pitchFamily="18" charset="0"/>
            </a:endParaRPr>
          </a:p>
        </p:txBody>
      </p:sp>
      <p:sp>
        <p:nvSpPr>
          <p:cNvPr id="14" name="Rectangle: Rounded Corners 13">
            <a:extLst>
              <a:ext uri="{FF2B5EF4-FFF2-40B4-BE49-F238E27FC236}">
                <a16:creationId xmlns:a16="http://schemas.microsoft.com/office/drawing/2014/main" id="{B2E033E0-AFFF-17A3-20BB-56F4E7F587A1}"/>
              </a:ext>
            </a:extLst>
          </p:cNvPr>
          <p:cNvSpPr/>
          <p:nvPr/>
        </p:nvSpPr>
        <p:spPr>
          <a:xfrm>
            <a:off x="2657474" y="561975"/>
            <a:ext cx="6076951" cy="1133477"/>
          </a:xfrm>
          <a:prstGeom prst="roundRect">
            <a:avLst/>
          </a:prstGeom>
          <a:solidFill>
            <a:srgbClr val="FFFF00"/>
          </a:solidFill>
        </p:spPr>
        <p:style>
          <a:lnRef idx="2">
            <a:schemeClr val="accent6"/>
          </a:lnRef>
          <a:fillRef idx="1">
            <a:schemeClr val="lt1"/>
          </a:fillRef>
          <a:effectRef idx="0">
            <a:schemeClr val="accent6"/>
          </a:effectRef>
          <a:fontRef idx="minor">
            <a:schemeClr val="dk1"/>
          </a:fontRef>
        </p:style>
        <p:txBody>
          <a:bodyPr rtlCol="0" anchor="ctr"/>
          <a:lstStyle/>
          <a:p>
            <a:pPr algn="ctr"/>
            <a:r>
              <a:rPr lang="en-US" sz="3200" b="1">
                <a:solidFill>
                  <a:srgbClr val="FF0000"/>
                </a:solidFill>
                <a:latin typeface="Cambria" panose="02040503050406030204" pitchFamily="18" charset="0"/>
                <a:ea typeface="Cambria" panose="02040503050406030204" pitchFamily="18" charset="0"/>
              </a:rPr>
              <a:t>Để bảo tồn và giữ gìn giá trị của Cố đô Huế, chúng ta cần:</a:t>
            </a:r>
            <a:endParaRPr lang="en-US" sz="3200" b="1" dirty="0">
              <a:solidFill>
                <a:srgbClr val="FF0000"/>
              </a:solidFill>
              <a:latin typeface="Cambria" panose="02040503050406030204" pitchFamily="18" charset="0"/>
              <a:ea typeface="Cambria" panose="02040503050406030204" pitchFamily="18" charset="0"/>
            </a:endParaRPr>
          </a:p>
        </p:txBody>
      </p:sp>
      <p:cxnSp>
        <p:nvCxnSpPr>
          <p:cNvPr id="20" name="Straight Connector 19">
            <a:extLst>
              <a:ext uri="{FF2B5EF4-FFF2-40B4-BE49-F238E27FC236}">
                <a16:creationId xmlns:a16="http://schemas.microsoft.com/office/drawing/2014/main" id="{FA548FCD-1BFE-F9CA-5A50-76F3687638E1}"/>
              </a:ext>
            </a:extLst>
          </p:cNvPr>
          <p:cNvCxnSpPr>
            <a:cxnSpLocks/>
            <a:endCxn id="21" idx="0"/>
          </p:cNvCxnSpPr>
          <p:nvPr/>
        </p:nvCxnSpPr>
        <p:spPr>
          <a:xfrm>
            <a:off x="7277100" y="1733550"/>
            <a:ext cx="3324226" cy="714375"/>
          </a:xfrm>
          <a:prstGeom prst="line">
            <a:avLst/>
          </a:prstGeom>
          <a:ln w="57150">
            <a:solidFill>
              <a:srgbClr val="002060"/>
            </a:solidFill>
          </a:ln>
        </p:spPr>
        <p:style>
          <a:lnRef idx="1">
            <a:schemeClr val="accent1"/>
          </a:lnRef>
          <a:fillRef idx="0">
            <a:schemeClr val="accent1"/>
          </a:fillRef>
          <a:effectRef idx="0">
            <a:schemeClr val="accent1"/>
          </a:effectRef>
          <a:fontRef idx="minor">
            <a:schemeClr val="tx1"/>
          </a:fontRef>
        </p:style>
      </p:cxnSp>
      <p:sp>
        <p:nvSpPr>
          <p:cNvPr id="21" name="Rectangle: Rounded Corners 20">
            <a:extLst>
              <a:ext uri="{FF2B5EF4-FFF2-40B4-BE49-F238E27FC236}">
                <a16:creationId xmlns:a16="http://schemas.microsoft.com/office/drawing/2014/main" id="{6D4326BB-2207-F02F-1C4C-271C8D1AB1F2}"/>
              </a:ext>
            </a:extLst>
          </p:cNvPr>
          <p:cNvSpPr/>
          <p:nvPr/>
        </p:nvSpPr>
        <p:spPr>
          <a:xfrm>
            <a:off x="9429751" y="2447925"/>
            <a:ext cx="2343149" cy="3476625"/>
          </a:xfrm>
          <a:prstGeom prst="roundRect">
            <a:avLst/>
          </a:prstGeom>
          <a:solidFill>
            <a:schemeClr val="accent6">
              <a:lumMod val="20000"/>
              <a:lumOff val="80000"/>
            </a:schemeClr>
          </a:solidFill>
          <a:ln w="38100"/>
        </p:spPr>
        <p:style>
          <a:lnRef idx="2">
            <a:schemeClr val="accent6"/>
          </a:lnRef>
          <a:fillRef idx="1">
            <a:schemeClr val="lt1"/>
          </a:fillRef>
          <a:effectRef idx="0">
            <a:schemeClr val="accent6"/>
          </a:effectRef>
          <a:fontRef idx="minor">
            <a:schemeClr val="dk1"/>
          </a:fontRef>
        </p:style>
        <p:txBody>
          <a:bodyPr rtlCol="0" anchor="ctr"/>
          <a:lstStyle/>
          <a:p>
            <a:pPr algn="ctr"/>
            <a:r>
              <a:rPr lang="vi-VN" sz="2800" b="1" dirty="0">
                <a:latin typeface="Cambria" panose="02040503050406030204" pitchFamily="18" charset="0"/>
                <a:ea typeface="Cambria" panose="02040503050406030204" pitchFamily="18" charset="0"/>
              </a:rPr>
              <a:t>Tuyên truyền, giáo dục để nâng cao ý thức trách nhiệm của người dân.</a:t>
            </a:r>
            <a:endParaRPr lang="en-US" sz="2800" b="1" dirty="0">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3713583636"/>
      </p:ext>
    </p:extLst>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wipe(left)">
                                      <p:cBhvr>
                                        <p:cTn id="12" dur="500"/>
                                        <p:tgtEl>
                                          <p:spTgt spid="8"/>
                                        </p:tgtEl>
                                      </p:cBhvr>
                                    </p:animEffect>
                                  </p:childTnLst>
                                </p:cTn>
                              </p:par>
                              <p:par>
                                <p:cTn id="13" presetID="22" presetClass="entr" presetSubtype="8" fill="hold" nodeType="with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wipe(left)">
                                      <p:cBhvr>
                                        <p:cTn id="15" dur="500"/>
                                        <p:tgtEl>
                                          <p:spTgt spid="7"/>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8" fill="hold" grpId="0" nodeType="clickEffect">
                                  <p:stCondLst>
                                    <p:cond delay="0"/>
                                  </p:stCondLst>
                                  <p:childTnLst>
                                    <p:set>
                                      <p:cBhvr>
                                        <p:cTn id="19" dur="1" fill="hold">
                                          <p:stCondLst>
                                            <p:cond delay="0"/>
                                          </p:stCondLst>
                                        </p:cTn>
                                        <p:tgtEl>
                                          <p:spTgt spid="9"/>
                                        </p:tgtEl>
                                        <p:attrNameLst>
                                          <p:attrName>style.visibility</p:attrName>
                                        </p:attrNameLst>
                                      </p:cBhvr>
                                      <p:to>
                                        <p:strVal val="visible"/>
                                      </p:to>
                                    </p:set>
                                    <p:animEffect transition="in" filter="wipe(left)">
                                      <p:cBhvr>
                                        <p:cTn id="20" dur="500"/>
                                        <p:tgtEl>
                                          <p:spTgt spid="9"/>
                                        </p:tgtEl>
                                      </p:cBhvr>
                                    </p:animEffect>
                                  </p:childTnLst>
                                </p:cTn>
                              </p:par>
                              <p:par>
                                <p:cTn id="21" presetID="22" presetClass="entr" presetSubtype="8" fill="hold" nodeType="with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wipe(left)">
                                      <p:cBhvr>
                                        <p:cTn id="23" dur="500"/>
                                        <p:tgtEl>
                                          <p:spTgt spid="10"/>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8" fill="hold" grpId="0" nodeType="clickEffect">
                                  <p:stCondLst>
                                    <p:cond delay="0"/>
                                  </p:stCondLst>
                                  <p:childTnLst>
                                    <p:set>
                                      <p:cBhvr>
                                        <p:cTn id="27" dur="1" fill="hold">
                                          <p:stCondLst>
                                            <p:cond delay="0"/>
                                          </p:stCondLst>
                                        </p:cTn>
                                        <p:tgtEl>
                                          <p:spTgt spid="13"/>
                                        </p:tgtEl>
                                        <p:attrNameLst>
                                          <p:attrName>style.visibility</p:attrName>
                                        </p:attrNameLst>
                                      </p:cBhvr>
                                      <p:to>
                                        <p:strVal val="visible"/>
                                      </p:to>
                                    </p:set>
                                    <p:animEffect transition="in" filter="wipe(left)">
                                      <p:cBhvr>
                                        <p:cTn id="28" dur="500"/>
                                        <p:tgtEl>
                                          <p:spTgt spid="13"/>
                                        </p:tgtEl>
                                      </p:cBhvr>
                                    </p:animEffect>
                                  </p:childTnLst>
                                </p:cTn>
                              </p:par>
                              <p:par>
                                <p:cTn id="29" presetID="22" presetClass="entr" presetSubtype="8" fill="hold" nodeType="withEffect">
                                  <p:stCondLst>
                                    <p:cond delay="0"/>
                                  </p:stCondLst>
                                  <p:childTnLst>
                                    <p:set>
                                      <p:cBhvr>
                                        <p:cTn id="30" dur="1" fill="hold">
                                          <p:stCondLst>
                                            <p:cond delay="0"/>
                                          </p:stCondLst>
                                        </p:cTn>
                                        <p:tgtEl>
                                          <p:spTgt spid="12"/>
                                        </p:tgtEl>
                                        <p:attrNameLst>
                                          <p:attrName>style.visibility</p:attrName>
                                        </p:attrNameLst>
                                      </p:cBhvr>
                                      <p:to>
                                        <p:strVal val="visible"/>
                                      </p:to>
                                    </p:set>
                                    <p:animEffect transition="in" filter="wipe(left)">
                                      <p:cBhvr>
                                        <p:cTn id="31" dur="500"/>
                                        <p:tgtEl>
                                          <p:spTgt spid="12"/>
                                        </p:tgtEl>
                                      </p:cBhvr>
                                    </p:animEffect>
                                  </p:childTnLst>
                                </p:cTn>
                              </p:par>
                            </p:childTnLst>
                          </p:cTn>
                        </p:par>
                      </p:childTnLst>
                    </p:cTn>
                  </p:par>
                  <p:par>
                    <p:cTn id="32" fill="hold">
                      <p:stCondLst>
                        <p:cond delay="indefinite"/>
                      </p:stCondLst>
                      <p:childTnLst>
                        <p:par>
                          <p:cTn id="33" fill="hold">
                            <p:stCondLst>
                              <p:cond delay="0"/>
                            </p:stCondLst>
                            <p:childTnLst>
                              <p:par>
                                <p:cTn id="34" presetID="22" presetClass="entr" presetSubtype="8" fill="hold" grpId="0" nodeType="clickEffect">
                                  <p:stCondLst>
                                    <p:cond delay="0"/>
                                  </p:stCondLst>
                                  <p:childTnLst>
                                    <p:set>
                                      <p:cBhvr>
                                        <p:cTn id="35" dur="1" fill="hold">
                                          <p:stCondLst>
                                            <p:cond delay="0"/>
                                          </p:stCondLst>
                                        </p:cTn>
                                        <p:tgtEl>
                                          <p:spTgt spid="21"/>
                                        </p:tgtEl>
                                        <p:attrNameLst>
                                          <p:attrName>style.visibility</p:attrName>
                                        </p:attrNameLst>
                                      </p:cBhvr>
                                      <p:to>
                                        <p:strVal val="visible"/>
                                      </p:to>
                                    </p:set>
                                    <p:animEffect transition="in" filter="wipe(left)">
                                      <p:cBhvr>
                                        <p:cTn id="36" dur="500"/>
                                        <p:tgtEl>
                                          <p:spTgt spid="21"/>
                                        </p:tgtEl>
                                      </p:cBhvr>
                                    </p:animEffect>
                                  </p:childTnLst>
                                </p:cTn>
                              </p:par>
                              <p:par>
                                <p:cTn id="37" presetID="22" presetClass="entr" presetSubtype="8" fill="hold" nodeType="withEffect">
                                  <p:stCondLst>
                                    <p:cond delay="0"/>
                                  </p:stCondLst>
                                  <p:childTnLst>
                                    <p:set>
                                      <p:cBhvr>
                                        <p:cTn id="38" dur="1" fill="hold">
                                          <p:stCondLst>
                                            <p:cond delay="0"/>
                                          </p:stCondLst>
                                        </p:cTn>
                                        <p:tgtEl>
                                          <p:spTgt spid="20"/>
                                        </p:tgtEl>
                                        <p:attrNameLst>
                                          <p:attrName>style.visibility</p:attrName>
                                        </p:attrNameLst>
                                      </p:cBhvr>
                                      <p:to>
                                        <p:strVal val="visible"/>
                                      </p:to>
                                    </p:set>
                                    <p:animEffect transition="in" filter="wipe(left)">
                                      <p:cBhvr>
                                        <p:cTn id="39"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3" grpId="0" animBg="1"/>
      <p:bldP spid="14" grpId="0" animBg="1"/>
      <p:bldP spid="21"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8E9D49F9-D3A2-0773-7BC2-5EA764322709}"/>
              </a:ext>
            </a:extLst>
          </p:cNvPr>
          <p:cNvGrpSpPr/>
          <p:nvPr/>
        </p:nvGrpSpPr>
        <p:grpSpPr>
          <a:xfrm>
            <a:off x="0" y="-200394"/>
            <a:ext cx="12192000" cy="7058393"/>
            <a:chOff x="-717454" y="-15136"/>
            <a:chExt cx="13964529" cy="6888272"/>
          </a:xfrm>
        </p:grpSpPr>
        <p:sp>
          <p:nvSpPr>
            <p:cNvPr id="4" name="TextBox 2">
              <a:extLst>
                <a:ext uri="{FF2B5EF4-FFF2-40B4-BE49-F238E27FC236}">
                  <a16:creationId xmlns:a16="http://schemas.microsoft.com/office/drawing/2014/main" id="{0B6D2547-761A-0ABA-3292-988D616C92EF}"/>
                </a:ext>
              </a:extLst>
            </p:cNvPr>
            <p:cNvSpPr txBox="1"/>
            <p:nvPr/>
          </p:nvSpPr>
          <p:spPr>
            <a:xfrm>
              <a:off x="4887927" y="3244334"/>
              <a:ext cx="2416146" cy="369332"/>
            </a:xfrm>
            <a:prstGeom prst="rect">
              <a:avLst/>
            </a:prstGeom>
            <a:noFill/>
          </p:spPr>
          <p:txBody>
            <a:bodyPr wrap="square">
              <a:spAutoFit/>
            </a:bodyPr>
            <a:lstStyle>
              <a:defPPr>
                <a:defRPr lang="vi-V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prstClr val="black"/>
                  </a:solidFill>
                  <a:effectLst/>
                  <a:uLnTx/>
                  <a:uFillTx/>
                  <a:latin typeface="Arial" panose="020B0604020202020204" pitchFamily="34" charset="0"/>
                  <a:ea typeface="+mn-ea"/>
                  <a:cs typeface="+mn-cs"/>
                </a:rPr>
                <a:t>Nguyễn</a:t>
              </a: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 </a:t>
              </a:r>
              <a:r>
                <a:rPr kumimoji="0" lang="en-US" sz="1800" b="0" i="0" u="none" strike="noStrike" kern="1200" cap="none" spc="0" normalizeH="0" baseline="0" noProof="0" dirty="0" err="1">
                  <a:ln>
                    <a:noFill/>
                  </a:ln>
                  <a:solidFill>
                    <a:prstClr val="black"/>
                  </a:solidFill>
                  <a:effectLst/>
                  <a:uLnTx/>
                  <a:uFillTx/>
                  <a:latin typeface="Arial" panose="020B0604020202020204" pitchFamily="34" charset="0"/>
                  <a:ea typeface="+mn-ea"/>
                  <a:cs typeface="+mn-cs"/>
                </a:rPr>
                <a:t>Thị</a:t>
              </a: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 </a:t>
              </a:r>
              <a:r>
                <a:rPr kumimoji="0" lang="en-US" sz="1800" b="0" i="0" u="none" strike="noStrike" kern="1200" cap="none" spc="0" normalizeH="0" baseline="0" noProof="0" dirty="0" err="1">
                  <a:ln>
                    <a:noFill/>
                  </a:ln>
                  <a:solidFill>
                    <a:prstClr val="black"/>
                  </a:solidFill>
                  <a:effectLst/>
                  <a:uLnTx/>
                  <a:uFillTx/>
                  <a:latin typeface="Arial" panose="020B0604020202020204" pitchFamily="34" charset="0"/>
                  <a:ea typeface="+mn-ea"/>
                  <a:cs typeface="+mn-cs"/>
                </a:rPr>
                <a:t>Ái</a:t>
              </a: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 </a:t>
              </a:r>
              <a:r>
                <a:rPr kumimoji="0" lang="en-US" sz="1800" b="0" i="0" u="none" strike="noStrike" kern="1200" cap="none" spc="0" normalizeH="0" baseline="0" noProof="0" dirty="0" err="1">
                  <a:ln>
                    <a:noFill/>
                  </a:ln>
                  <a:solidFill>
                    <a:prstClr val="black"/>
                  </a:solidFill>
                  <a:effectLst/>
                  <a:uLnTx/>
                  <a:uFillTx/>
                  <a:latin typeface="Arial" panose="020B0604020202020204" pitchFamily="34" charset="0"/>
                  <a:ea typeface="+mn-ea"/>
                  <a:cs typeface="+mn-cs"/>
                </a:rPr>
                <a:t>Quyên</a:t>
              </a:r>
              <a:endParaRPr kumimoji="0" lang="en-US" sz="1800" b="0" i="0" u="none" strike="noStrike" kern="1200" cap="none" spc="0" normalizeH="0" baseline="0" noProof="0" dirty="0">
                <a:ln>
                  <a:noFill/>
                </a:ln>
                <a:solidFill>
                  <a:prstClr val="black"/>
                </a:solidFill>
                <a:effectLst/>
                <a:uLnTx/>
                <a:uFillTx/>
                <a:latin typeface="微软雅黑" panose="020F0502020204030204"/>
                <a:ea typeface="+mn-ea"/>
                <a:cs typeface="+mn-cs"/>
              </a:endParaRPr>
            </a:p>
          </p:txBody>
        </p:sp>
        <p:grpSp>
          <p:nvGrpSpPr>
            <p:cNvPr id="3" name="Group 2">
              <a:extLst>
                <a:ext uri="{FF2B5EF4-FFF2-40B4-BE49-F238E27FC236}">
                  <a16:creationId xmlns:a16="http://schemas.microsoft.com/office/drawing/2014/main" id="{15B225C9-4981-49A2-A8B2-18E404DBD9AD}"/>
                </a:ext>
              </a:extLst>
            </p:cNvPr>
            <p:cNvGrpSpPr/>
            <p:nvPr/>
          </p:nvGrpSpPr>
          <p:grpSpPr>
            <a:xfrm>
              <a:off x="-717454" y="-15136"/>
              <a:ext cx="13964529" cy="6888272"/>
              <a:chOff x="-717454" y="-15136"/>
              <a:chExt cx="13964529" cy="6888272"/>
            </a:xfrm>
          </p:grpSpPr>
          <p:pic>
            <p:nvPicPr>
              <p:cNvPr id="1032" name="Picture 8">
                <a:extLst>
                  <a:ext uri="{FF2B5EF4-FFF2-40B4-BE49-F238E27FC236}">
                    <a16:creationId xmlns:a16="http://schemas.microsoft.com/office/drawing/2014/main" id="{76F5A02A-E4B0-4D62-B9BF-B266F9F28402}"/>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3221" r="12345"/>
              <a:stretch/>
            </p:blipFill>
            <p:spPr bwMode="auto">
              <a:xfrm>
                <a:off x="-717454" y="-15136"/>
                <a:ext cx="13964529" cy="6888272"/>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id="{8F23C171-4DE0-4348-89EB-FF1E9237CE95}"/>
                  </a:ext>
                </a:extLst>
              </p:cNvPr>
              <p:cNvSpPr/>
              <p:nvPr/>
            </p:nvSpPr>
            <p:spPr>
              <a:xfrm rot="20675700">
                <a:off x="6322927" y="1973285"/>
                <a:ext cx="1211957" cy="601471"/>
              </a:xfrm>
              <a:prstGeom prst="rect">
                <a:avLst/>
              </a:prstGeom>
              <a:solidFill>
                <a:srgbClr val="FCB433"/>
              </a:solidFill>
              <a:ln>
                <a:solidFill>
                  <a:srgbClr val="FCB4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微软雅黑" panose="020F0502020204030204"/>
                  <a:ea typeface="+mn-ea"/>
                  <a:cs typeface="+mn-cs"/>
                </a:endParaRPr>
              </a:p>
            </p:txBody>
          </p:sp>
        </p:grpSp>
      </p:grpSp>
      <p:sp>
        <p:nvSpPr>
          <p:cNvPr id="6" name="Rectangle: Rounded Corners 5">
            <a:extLst>
              <a:ext uri="{FF2B5EF4-FFF2-40B4-BE49-F238E27FC236}">
                <a16:creationId xmlns:a16="http://schemas.microsoft.com/office/drawing/2014/main" id="{0ACEC41A-75E2-1CF6-1EEE-5A443319BA06}"/>
              </a:ext>
            </a:extLst>
          </p:cNvPr>
          <p:cNvSpPr/>
          <p:nvPr/>
        </p:nvSpPr>
        <p:spPr>
          <a:xfrm>
            <a:off x="191386" y="219075"/>
            <a:ext cx="11876568" cy="6479437"/>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040" name="Text Box 21">
            <a:extLst>
              <a:ext uri="{FF2B5EF4-FFF2-40B4-BE49-F238E27FC236}">
                <a16:creationId xmlns:a16="http://schemas.microsoft.com/office/drawing/2014/main" id="{7966C93E-D28B-F1EF-5CA4-1985AF6F302A}"/>
              </a:ext>
            </a:extLst>
          </p:cNvPr>
          <p:cNvSpPr txBox="1">
            <a:spLocks noChangeArrowheads="1"/>
          </p:cNvSpPr>
          <p:nvPr/>
        </p:nvSpPr>
        <p:spPr bwMode="auto">
          <a:xfrm>
            <a:off x="866775" y="605634"/>
            <a:ext cx="10334625" cy="3915966"/>
          </a:xfrm>
          <a:prstGeom prst="roundRect">
            <a:avLst/>
          </a:prstGeom>
          <a:solidFill>
            <a:srgbClr val="FCCBC9"/>
          </a:solidFill>
          <a:ln>
            <a:noFill/>
          </a:ln>
          <a:effectLst/>
          <a:scene3d>
            <a:camera prst="orthographicFront">
              <a:rot lat="0" lon="0" rev="0"/>
            </a:camera>
            <a:lightRig rig="glow" dir="t">
              <a:rot lat="0" lon="0" rev="14100000"/>
            </a:lightRig>
          </a:scene3d>
          <a:sp3d prstMaterial="softEdge">
            <a:bevelT w="127000" prst="artDeco"/>
          </a:sp3d>
        </p:spPr>
        <p:txBody>
          <a:bodyPr wrap="square">
            <a:spAutoFit/>
          </a:bodyPr>
          <a:lstStyle/>
          <a:p>
            <a:pPr lvl="0" algn="just">
              <a:spcBef>
                <a:spcPct val="50000"/>
              </a:spcBef>
            </a:pPr>
            <a:r>
              <a:rPr lang="vi-VN" sz="2800" b="1" dirty="0">
                <a:solidFill>
                  <a:prstClr val="black"/>
                </a:solidFill>
                <a:latin typeface="Cambria" panose="02040503050406030204" pitchFamily="18" charset="0"/>
                <a:ea typeface="Cambria" panose="02040503050406030204" pitchFamily="18" charset="0"/>
                <a:cs typeface="Times New Roman" pitchFamily="18" charset="0"/>
              </a:rPr>
              <a:t>Cố đô Huế được UNESCO ghi danh là Di sản văn hóa thế giới, là điểm tham quan của du khách trong nước và quốc tế. Di sản này không chỉ có giá trị về văn hóa mà còn đem lại những giá trị về kinh tế. Để giữ gìn và bảo tồn quần thể di tích Cố đô Huế, hằng năm cần có nhiều hoạt động tu bổ, phục dựng và tôn tạo di sản. Mỗi chúng ta cần có hành động cụ thể của mình, cần chung tay góp phần giữ gìn và phát huy giá trị của di sản này.</a:t>
            </a:r>
            <a:endParaRPr kumimoji="0" lang="vi-VN" sz="28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Times New Roman" pitchFamily="18" charset="0"/>
            </a:endParaRPr>
          </a:p>
        </p:txBody>
      </p:sp>
      <p:pic>
        <p:nvPicPr>
          <p:cNvPr id="1041" name="Picture 2" descr="C:\Users\HP\Desktop\16659604.jpg">
            <a:extLst>
              <a:ext uri="{FF2B5EF4-FFF2-40B4-BE49-F238E27FC236}">
                <a16:creationId xmlns:a16="http://schemas.microsoft.com/office/drawing/2014/main" id="{FAE51FD4-F6AC-E97F-5398-1FC43D631EFE}"/>
              </a:ext>
            </a:extLst>
          </p:cNvPr>
          <p:cNvPicPr>
            <a:picLocks noChangeAspect="1" noChangeArrowheads="1"/>
          </p:cNvPicPr>
          <p:nvPr/>
        </p:nvPicPr>
        <p:blipFill>
          <a:blip r:embed="rId3" cstate="print">
            <a:extLst>
              <a:ext uri="{BEBA8EAE-BF5A-486C-A8C5-ECC9F3942E4B}">
                <a14:imgProps xmlns:a14="http://schemas.microsoft.com/office/drawing/2010/main">
                  <a14:imgLayer r:embed="rId4">
                    <a14:imgEffect>
                      <a14:backgroundRemoval t="0" b="92870" l="0" r="93857">
                        <a14:foregroundMark x1="31429" y1="24630" x2="36571" y2="33796"/>
                        <a14:foregroundMark x1="62000" y1="27315" x2="66429" y2="34259"/>
                        <a14:foregroundMark x1="13286" y1="71296" x2="33143" y2="90000"/>
                        <a14:foregroundMark x1="19143" y1="71111" x2="29143" y2="72407"/>
                        <a14:foregroundMark x1="55857" y1="79537" x2="43429" y2="90185"/>
                        <a14:foregroundMark x1="43429" y1="85741" x2="57857" y2="78426"/>
                      </a14:backgroundRemoval>
                    </a14:imgEffect>
                  </a14:imgLayer>
                </a14:imgProps>
              </a:ext>
              <a:ext uri="{28A0092B-C50C-407E-A947-70E740481C1C}">
                <a14:useLocalDpi xmlns:a14="http://schemas.microsoft.com/office/drawing/2010/main" val="0"/>
              </a:ext>
            </a:extLst>
          </a:blip>
          <a:srcRect/>
          <a:stretch>
            <a:fillRect/>
          </a:stretch>
        </p:blipFill>
        <p:spPr bwMode="auto">
          <a:xfrm>
            <a:off x="4594158" y="4291251"/>
            <a:ext cx="1601987" cy="2471636"/>
          </a:xfrm>
          <a:prstGeom prst="rect">
            <a:avLst/>
          </a:prstGeom>
          <a:noFill/>
          <a:extLst>
            <a:ext uri="{909E8E84-426E-40DD-AFC4-6F175D3DCCD1}">
              <a14:hiddenFill xmlns:a14="http://schemas.microsoft.com/office/drawing/2010/main">
                <a:solidFill>
                  <a:srgbClr val="FFFFFF"/>
                </a:solidFill>
              </a14:hiddenFill>
            </a:ext>
          </a:extLst>
        </p:spPr>
      </p:pic>
      <p:pic>
        <p:nvPicPr>
          <p:cNvPr id="1042" name="Picture 3" descr="C:\Users\HP\Desktop\vector-illustration-boy-reading-book-260nw-560852614.jpg">
            <a:extLst>
              <a:ext uri="{FF2B5EF4-FFF2-40B4-BE49-F238E27FC236}">
                <a16:creationId xmlns:a16="http://schemas.microsoft.com/office/drawing/2014/main" id="{06AA3C0A-D0BA-9381-7F27-7AD6416043B0}"/>
              </a:ext>
            </a:extLst>
          </p:cNvPr>
          <p:cNvPicPr>
            <a:picLocks noChangeAspect="1" noChangeArrowheads="1"/>
          </p:cNvPicPr>
          <p:nvPr/>
        </p:nvPicPr>
        <p:blipFill>
          <a:blip r:embed="rId5">
            <a:extLst>
              <a:ext uri="{BEBA8EAE-BF5A-486C-A8C5-ECC9F3942E4B}">
                <a14:imgProps xmlns:a14="http://schemas.microsoft.com/office/drawing/2010/main">
                  <a14:imgLayer r:embed="rId6">
                    <a14:imgEffect>
                      <a14:backgroundRemoval t="0" b="97143" l="3462" r="93846">
                        <a14:foregroundMark x1="45769" y1="23214" x2="47692" y2="33214"/>
                        <a14:foregroundMark x1="61923" y1="23214" x2="67308" y2="28929"/>
                        <a14:foregroundMark x1="61538" y1="51429" x2="73077" y2="47857"/>
                        <a14:foregroundMark x1="52692" y1="42500" x2="59615" y2="51071"/>
                        <a14:foregroundMark x1="30000" y1="48214" x2="48846" y2="52143"/>
                        <a14:foregroundMark x1="16538" y1="66786" x2="28846" y2="73929"/>
                        <a14:foregroundMark x1="83077" y1="70000" x2="74615" y2="75357"/>
                        <a14:foregroundMark x1="83462" y1="71071" x2="84231" y2="81429"/>
                        <a14:foregroundMark x1="83462" y1="71786" x2="86538" y2="76429"/>
                        <a14:foregroundMark x1="81538" y1="70357" x2="87308" y2="73571"/>
                      </a14:backgroundRemoval>
                    </a14:imgEffect>
                  </a14:imgLayer>
                </a14:imgProps>
              </a:ext>
              <a:ext uri="{28A0092B-C50C-407E-A947-70E740481C1C}">
                <a14:useLocalDpi xmlns:a14="http://schemas.microsoft.com/office/drawing/2010/main" val="0"/>
              </a:ext>
            </a:extLst>
          </a:blip>
          <a:srcRect/>
          <a:stretch>
            <a:fillRect/>
          </a:stretch>
        </p:blipFill>
        <p:spPr bwMode="auto">
          <a:xfrm flipH="1">
            <a:off x="5839012" y="4270994"/>
            <a:ext cx="2312782" cy="2517092"/>
          </a:xfrm>
          <a:prstGeom prst="rect">
            <a:avLst/>
          </a:prstGeom>
          <a:noFill/>
          <a:extLst>
            <a:ext uri="{909E8E84-426E-40DD-AFC4-6F175D3DCCD1}">
              <a14:hiddenFill xmlns:a14="http://schemas.microsoft.com/office/drawing/2010/main">
                <a:solidFill>
                  <a:srgbClr val="FFFFFF"/>
                </a:solidFill>
              </a14:hiddenFill>
            </a:ext>
          </a:extLst>
        </p:spPr>
      </p:pic>
      <p:grpSp>
        <p:nvGrpSpPr>
          <p:cNvPr id="9" name="Google Shape;71;p2">
            <a:extLst>
              <a:ext uri="{FF2B5EF4-FFF2-40B4-BE49-F238E27FC236}">
                <a16:creationId xmlns:a16="http://schemas.microsoft.com/office/drawing/2014/main" id="{F11F78B4-8220-3EDA-99D2-C6DF9ADE6447}"/>
              </a:ext>
            </a:extLst>
          </p:cNvPr>
          <p:cNvGrpSpPr/>
          <p:nvPr/>
        </p:nvGrpSpPr>
        <p:grpSpPr>
          <a:xfrm rot="3033166">
            <a:off x="11312952" y="-287311"/>
            <a:ext cx="410609" cy="1583635"/>
            <a:chOff x="5930618" y="1536098"/>
            <a:chExt cx="1609023" cy="2932306"/>
          </a:xfrm>
        </p:grpSpPr>
        <p:grpSp>
          <p:nvGrpSpPr>
            <p:cNvPr id="10" name="Google Shape;72;p2">
              <a:extLst>
                <a:ext uri="{FF2B5EF4-FFF2-40B4-BE49-F238E27FC236}">
                  <a16:creationId xmlns:a16="http://schemas.microsoft.com/office/drawing/2014/main" id="{17A66CF7-4AE8-70A8-84D1-32BBE551E8A5}"/>
                </a:ext>
              </a:extLst>
            </p:cNvPr>
            <p:cNvGrpSpPr/>
            <p:nvPr/>
          </p:nvGrpSpPr>
          <p:grpSpPr>
            <a:xfrm>
              <a:off x="5930618" y="1536098"/>
              <a:ext cx="1609023" cy="2932306"/>
              <a:chOff x="6208295" y="550435"/>
              <a:chExt cx="1609023" cy="2932306"/>
            </a:xfrm>
          </p:grpSpPr>
          <p:sp>
            <p:nvSpPr>
              <p:cNvPr id="1044" name="Google Shape;73;p2">
                <a:extLst>
                  <a:ext uri="{FF2B5EF4-FFF2-40B4-BE49-F238E27FC236}">
                    <a16:creationId xmlns:a16="http://schemas.microsoft.com/office/drawing/2014/main" id="{7534053B-1383-9B11-98A4-630E90B44AB9}"/>
                  </a:ext>
                </a:extLst>
              </p:cNvPr>
              <p:cNvSpPr/>
              <p:nvPr/>
            </p:nvSpPr>
            <p:spPr>
              <a:xfrm rot="10800000">
                <a:off x="6225940" y="2188143"/>
                <a:ext cx="1560898" cy="1286577"/>
              </a:xfrm>
              <a:custGeom>
                <a:avLst/>
                <a:gdLst/>
                <a:ahLst/>
                <a:cxnLst/>
                <a:rect l="l" t="t" r="r" b="b"/>
                <a:pathLst>
                  <a:path w="1560898" h="1286577" extrusionOk="0">
                    <a:moveTo>
                      <a:pt x="1560898" y="1286577"/>
                    </a:moveTo>
                    <a:lnTo>
                      <a:pt x="11230" y="1286577"/>
                    </a:lnTo>
                    <a:lnTo>
                      <a:pt x="11230" y="539014"/>
                    </a:lnTo>
                    <a:lnTo>
                      <a:pt x="0" y="539014"/>
                    </a:lnTo>
                    <a:lnTo>
                      <a:pt x="774834" y="0"/>
                    </a:lnTo>
                    <a:lnTo>
                      <a:pt x="1545058" y="535807"/>
                    </a:lnTo>
                    <a:lnTo>
                      <a:pt x="1560898" y="535807"/>
                    </a:lnTo>
                    <a:close/>
                  </a:path>
                </a:pathLst>
              </a:custGeom>
              <a:solidFill>
                <a:srgbClr val="F7D38F"/>
              </a:solidFill>
              <a:ln w="38100"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FFFFFF"/>
                  </a:solidFill>
                  <a:effectLst/>
                  <a:uLnTx/>
                  <a:uFillTx/>
                  <a:latin typeface="Calibri"/>
                  <a:ea typeface="Calibri"/>
                  <a:cs typeface="Calibri"/>
                  <a:sym typeface="Calibri"/>
                </a:endParaRPr>
              </a:p>
            </p:txBody>
          </p:sp>
          <p:sp>
            <p:nvSpPr>
              <p:cNvPr id="1045" name="Google Shape;74;p2">
                <a:extLst>
                  <a:ext uri="{FF2B5EF4-FFF2-40B4-BE49-F238E27FC236}">
                    <a16:creationId xmlns:a16="http://schemas.microsoft.com/office/drawing/2014/main" id="{CAE92B31-EA7E-6353-C0B5-D8ED222B2E69}"/>
                  </a:ext>
                </a:extLst>
              </p:cNvPr>
              <p:cNvSpPr/>
              <p:nvPr/>
            </p:nvSpPr>
            <p:spPr>
              <a:xfrm rot="10800000">
                <a:off x="6989543" y="2200976"/>
                <a:ext cx="766816" cy="1280999"/>
              </a:xfrm>
              <a:custGeom>
                <a:avLst/>
                <a:gdLst/>
                <a:ahLst/>
                <a:cxnLst/>
                <a:rect l="l" t="t" r="r" b="b"/>
                <a:pathLst>
                  <a:path w="766816" h="1280999" extrusionOk="0">
                    <a:moveTo>
                      <a:pt x="766816" y="1280999"/>
                    </a:moveTo>
                    <a:lnTo>
                      <a:pt x="11230" y="1280999"/>
                    </a:lnTo>
                    <a:lnTo>
                      <a:pt x="11230" y="533436"/>
                    </a:lnTo>
                    <a:lnTo>
                      <a:pt x="0" y="533436"/>
                    </a:lnTo>
                    <a:lnTo>
                      <a:pt x="766816" y="0"/>
                    </a:lnTo>
                    <a:close/>
                  </a:path>
                </a:pathLst>
              </a:custGeom>
              <a:solidFill>
                <a:srgbClr val="FFFFFF">
                  <a:alpha val="27450"/>
                </a:srgbClr>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FFFFFF"/>
                  </a:solidFill>
                  <a:effectLst/>
                  <a:uLnTx/>
                  <a:uFillTx/>
                  <a:latin typeface="Calibri"/>
                  <a:ea typeface="Calibri"/>
                  <a:cs typeface="Calibri"/>
                  <a:sym typeface="Calibri"/>
                </a:endParaRPr>
              </a:p>
            </p:txBody>
          </p:sp>
          <p:sp>
            <p:nvSpPr>
              <p:cNvPr id="1046" name="Google Shape;75;p2">
                <a:extLst>
                  <a:ext uri="{FF2B5EF4-FFF2-40B4-BE49-F238E27FC236}">
                    <a16:creationId xmlns:a16="http://schemas.microsoft.com/office/drawing/2014/main" id="{5C6C5766-2232-D6EF-0E4F-613AA519C016}"/>
                  </a:ext>
                </a:extLst>
              </p:cNvPr>
              <p:cNvSpPr/>
              <p:nvPr/>
            </p:nvSpPr>
            <p:spPr>
              <a:xfrm>
                <a:off x="6227545" y="582329"/>
                <a:ext cx="1544855" cy="2375474"/>
              </a:xfrm>
              <a:custGeom>
                <a:avLst/>
                <a:gdLst/>
                <a:ahLst/>
                <a:cxnLst/>
                <a:rect l="l" t="t" r="r" b="b"/>
                <a:pathLst>
                  <a:path w="1544855" h="2346147" extrusionOk="0">
                    <a:moveTo>
                      <a:pt x="546245" y="0"/>
                    </a:moveTo>
                    <a:lnTo>
                      <a:pt x="998610" y="0"/>
                    </a:lnTo>
                    <a:cubicBezTo>
                      <a:pt x="1300293" y="0"/>
                      <a:pt x="1544855" y="244562"/>
                      <a:pt x="1544855" y="546245"/>
                    </a:cubicBezTo>
                    <a:lnTo>
                      <a:pt x="1544855" y="2346147"/>
                    </a:lnTo>
                    <a:lnTo>
                      <a:pt x="1271992" y="1987617"/>
                    </a:lnTo>
                    <a:lnTo>
                      <a:pt x="1016906" y="2343752"/>
                    </a:lnTo>
                    <a:lnTo>
                      <a:pt x="755493" y="1987617"/>
                    </a:lnTo>
                    <a:lnTo>
                      <a:pt x="494081" y="2300439"/>
                    </a:lnTo>
                    <a:lnTo>
                      <a:pt x="238995" y="1987617"/>
                    </a:lnTo>
                    <a:lnTo>
                      <a:pt x="0" y="2302833"/>
                    </a:lnTo>
                    <a:lnTo>
                      <a:pt x="0" y="546245"/>
                    </a:lnTo>
                    <a:cubicBezTo>
                      <a:pt x="0" y="244562"/>
                      <a:pt x="244562" y="0"/>
                      <a:pt x="546245" y="0"/>
                    </a:cubicBezTo>
                    <a:close/>
                  </a:path>
                </a:pathLst>
              </a:custGeom>
              <a:solidFill>
                <a:srgbClr val="EFB436"/>
              </a:solidFill>
              <a:ln w="38100"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FFFFFF"/>
                  </a:solidFill>
                  <a:effectLst/>
                  <a:uLnTx/>
                  <a:uFillTx/>
                  <a:latin typeface="Calibri"/>
                  <a:ea typeface="Calibri"/>
                  <a:cs typeface="Calibri"/>
                  <a:sym typeface="Calibri"/>
                </a:endParaRPr>
              </a:p>
            </p:txBody>
          </p:sp>
          <p:sp>
            <p:nvSpPr>
              <p:cNvPr id="1047" name="Google Shape;76;p2">
                <a:extLst>
                  <a:ext uri="{FF2B5EF4-FFF2-40B4-BE49-F238E27FC236}">
                    <a16:creationId xmlns:a16="http://schemas.microsoft.com/office/drawing/2014/main" id="{F0286B85-5F17-D96C-8841-52A6EDEC3EE8}"/>
                  </a:ext>
                </a:extLst>
              </p:cNvPr>
              <p:cNvSpPr/>
              <p:nvPr/>
            </p:nvSpPr>
            <p:spPr>
              <a:xfrm>
                <a:off x="6501911" y="580726"/>
                <a:ext cx="1013174" cy="2375012"/>
              </a:xfrm>
              <a:custGeom>
                <a:avLst/>
                <a:gdLst/>
                <a:ahLst/>
                <a:cxnLst/>
                <a:rect l="l" t="t" r="r" b="b"/>
                <a:pathLst>
                  <a:path w="1013174" h="2375012" extrusionOk="0">
                    <a:moveTo>
                      <a:pt x="618189" y="0"/>
                    </a:moveTo>
                    <a:lnTo>
                      <a:pt x="722641" y="0"/>
                    </a:lnTo>
                    <a:cubicBezTo>
                      <a:pt x="798062" y="0"/>
                      <a:pt x="869913" y="15489"/>
                      <a:pt x="935264" y="43499"/>
                    </a:cubicBezTo>
                    <a:lnTo>
                      <a:pt x="1013174" y="86351"/>
                    </a:lnTo>
                    <a:lnTo>
                      <a:pt x="976198" y="2042175"/>
                    </a:lnTo>
                    <a:lnTo>
                      <a:pt x="740937" y="2375012"/>
                    </a:lnTo>
                    <a:lnTo>
                      <a:pt x="661003" y="2264663"/>
                    </a:lnTo>
                    <a:close/>
                    <a:moveTo>
                      <a:pt x="270276" y="0"/>
                    </a:moveTo>
                    <a:lnTo>
                      <a:pt x="345974" y="0"/>
                    </a:lnTo>
                    <a:lnTo>
                      <a:pt x="386192" y="2127303"/>
                    </a:lnTo>
                    <a:lnTo>
                      <a:pt x="218112" y="2331121"/>
                    </a:lnTo>
                    <a:lnTo>
                      <a:pt x="0" y="2060074"/>
                    </a:lnTo>
                    <a:lnTo>
                      <a:pt x="37919" y="54353"/>
                    </a:lnTo>
                    <a:lnTo>
                      <a:pt x="57653" y="43499"/>
                    </a:lnTo>
                    <a:cubicBezTo>
                      <a:pt x="123005" y="15489"/>
                      <a:pt x="194855" y="0"/>
                      <a:pt x="270276" y="0"/>
                    </a:cubicBezTo>
                    <a:close/>
                  </a:path>
                </a:pathLst>
              </a:custGeom>
              <a:solidFill>
                <a:srgbClr val="FFFFFF">
                  <a:alpha val="27450"/>
                </a:srgbClr>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FFFFFF"/>
                  </a:solidFill>
                  <a:effectLst/>
                  <a:uLnTx/>
                  <a:uFillTx/>
                  <a:latin typeface="Calibri"/>
                  <a:ea typeface="Calibri"/>
                  <a:cs typeface="Calibri"/>
                  <a:sym typeface="Calibri"/>
                </a:endParaRPr>
              </a:p>
            </p:txBody>
          </p:sp>
          <p:sp>
            <p:nvSpPr>
              <p:cNvPr id="1049" name="Google Shape;77;p2">
                <a:extLst>
                  <a:ext uri="{FF2B5EF4-FFF2-40B4-BE49-F238E27FC236}">
                    <a16:creationId xmlns:a16="http://schemas.microsoft.com/office/drawing/2014/main" id="{97F27809-2B82-67E3-DE2F-FADF3B028F80}"/>
                  </a:ext>
                </a:extLst>
              </p:cNvPr>
              <p:cNvSpPr/>
              <p:nvPr/>
            </p:nvSpPr>
            <p:spPr>
              <a:xfrm>
                <a:off x="6230753" y="556661"/>
                <a:ext cx="1544855" cy="555056"/>
              </a:xfrm>
              <a:custGeom>
                <a:avLst/>
                <a:gdLst/>
                <a:ahLst/>
                <a:cxnLst/>
                <a:rect l="l" t="t" r="r" b="b"/>
                <a:pathLst>
                  <a:path w="1544855" h="555056" extrusionOk="0">
                    <a:moveTo>
                      <a:pt x="546245" y="0"/>
                    </a:moveTo>
                    <a:lnTo>
                      <a:pt x="998610" y="0"/>
                    </a:lnTo>
                    <a:cubicBezTo>
                      <a:pt x="1300293" y="0"/>
                      <a:pt x="1544855" y="244562"/>
                      <a:pt x="1544855" y="546245"/>
                    </a:cubicBezTo>
                    <a:lnTo>
                      <a:pt x="1544855" y="555056"/>
                    </a:lnTo>
                    <a:lnTo>
                      <a:pt x="0" y="555056"/>
                    </a:lnTo>
                    <a:lnTo>
                      <a:pt x="0" y="546245"/>
                    </a:lnTo>
                    <a:cubicBezTo>
                      <a:pt x="0" y="244562"/>
                      <a:pt x="244562" y="0"/>
                      <a:pt x="546245" y="0"/>
                    </a:cubicBezTo>
                    <a:close/>
                  </a:path>
                </a:pathLst>
              </a:custGeom>
              <a:solidFill>
                <a:srgbClr val="E3607D"/>
              </a:solidFill>
              <a:ln w="38100"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FFFFFF"/>
                  </a:solidFill>
                  <a:effectLst/>
                  <a:uLnTx/>
                  <a:uFillTx/>
                  <a:latin typeface="Calibri"/>
                  <a:ea typeface="Calibri"/>
                  <a:cs typeface="Calibri"/>
                  <a:sym typeface="Calibri"/>
                </a:endParaRPr>
              </a:p>
            </p:txBody>
          </p:sp>
          <p:sp>
            <p:nvSpPr>
              <p:cNvPr id="1050" name="Google Shape;78;p2">
                <a:extLst>
                  <a:ext uri="{FF2B5EF4-FFF2-40B4-BE49-F238E27FC236}">
                    <a16:creationId xmlns:a16="http://schemas.microsoft.com/office/drawing/2014/main" id="{A2DEBA4B-1BBC-F78A-BEE4-68462EFDB1E1}"/>
                  </a:ext>
                </a:extLst>
              </p:cNvPr>
              <p:cNvSpPr/>
              <p:nvPr/>
            </p:nvSpPr>
            <p:spPr>
              <a:xfrm>
                <a:off x="6765353" y="3234088"/>
                <a:ext cx="499017" cy="248653"/>
              </a:xfrm>
              <a:custGeom>
                <a:avLst/>
                <a:gdLst/>
                <a:ahLst/>
                <a:cxnLst/>
                <a:rect l="l" t="t" r="r" b="b"/>
                <a:pathLst>
                  <a:path w="499017" h="248653" extrusionOk="0">
                    <a:moveTo>
                      <a:pt x="249058" y="0"/>
                    </a:moveTo>
                    <a:cubicBezTo>
                      <a:pt x="311852" y="0"/>
                      <a:pt x="371674" y="12726"/>
                      <a:pt x="426085" y="35740"/>
                    </a:cubicBezTo>
                    <a:lnTo>
                      <a:pt x="499017" y="75327"/>
                    </a:lnTo>
                    <a:lnTo>
                      <a:pt x="249860" y="248653"/>
                    </a:lnTo>
                    <a:lnTo>
                      <a:pt x="0" y="74838"/>
                    </a:lnTo>
                    <a:lnTo>
                      <a:pt x="72032" y="35740"/>
                    </a:lnTo>
                    <a:cubicBezTo>
                      <a:pt x="126443" y="12726"/>
                      <a:pt x="186264" y="0"/>
                      <a:pt x="249058" y="0"/>
                    </a:cubicBezTo>
                    <a:close/>
                  </a:path>
                </a:pathLst>
              </a:custGeom>
              <a:solidFill>
                <a:srgbClr val="000000"/>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FFFFFF"/>
                  </a:solidFill>
                  <a:effectLst/>
                  <a:uLnTx/>
                  <a:uFillTx/>
                  <a:latin typeface="Calibri"/>
                  <a:ea typeface="Calibri"/>
                  <a:cs typeface="Calibri"/>
                  <a:sym typeface="Calibri"/>
                </a:endParaRPr>
              </a:p>
            </p:txBody>
          </p:sp>
          <p:sp>
            <p:nvSpPr>
              <p:cNvPr id="1051" name="Google Shape;79;p2">
                <a:extLst>
                  <a:ext uri="{FF2B5EF4-FFF2-40B4-BE49-F238E27FC236}">
                    <a16:creationId xmlns:a16="http://schemas.microsoft.com/office/drawing/2014/main" id="{FB0642FF-7C8E-F9FB-7047-F7A0A82EB0DE}"/>
                  </a:ext>
                </a:extLst>
              </p:cNvPr>
              <p:cNvSpPr/>
              <p:nvPr/>
            </p:nvSpPr>
            <p:spPr>
              <a:xfrm>
                <a:off x="6208295" y="1063591"/>
                <a:ext cx="1597800" cy="375300"/>
              </a:xfrm>
              <a:prstGeom prst="roundRect">
                <a:avLst>
                  <a:gd name="adj" fmla="val 16667"/>
                </a:avLst>
              </a:prstGeom>
              <a:solidFill>
                <a:srgbClr val="A8BFD6"/>
              </a:solidFill>
              <a:ln w="38100"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FFFFFF"/>
                  </a:solidFill>
                  <a:effectLst/>
                  <a:uLnTx/>
                  <a:uFillTx/>
                  <a:latin typeface="Calibri"/>
                  <a:ea typeface="Calibri"/>
                  <a:cs typeface="Calibri"/>
                  <a:sym typeface="Calibri"/>
                </a:endParaRPr>
              </a:p>
            </p:txBody>
          </p:sp>
          <p:sp>
            <p:nvSpPr>
              <p:cNvPr id="1052" name="Google Shape;80;p2">
                <a:extLst>
                  <a:ext uri="{FF2B5EF4-FFF2-40B4-BE49-F238E27FC236}">
                    <a16:creationId xmlns:a16="http://schemas.microsoft.com/office/drawing/2014/main" id="{949DA6D4-CE93-D264-951F-7C43D17FBE04}"/>
                  </a:ext>
                </a:extLst>
              </p:cNvPr>
              <p:cNvSpPr/>
              <p:nvPr/>
            </p:nvSpPr>
            <p:spPr>
              <a:xfrm flipH="1">
                <a:off x="6994360" y="550435"/>
                <a:ext cx="774832" cy="512039"/>
              </a:xfrm>
              <a:custGeom>
                <a:avLst/>
                <a:gdLst/>
                <a:ahLst/>
                <a:cxnLst/>
                <a:rect l="l" t="t" r="r" b="b"/>
                <a:pathLst>
                  <a:path w="774832" h="555056" extrusionOk="0">
                    <a:moveTo>
                      <a:pt x="546245" y="0"/>
                    </a:moveTo>
                    <a:lnTo>
                      <a:pt x="774832" y="0"/>
                    </a:lnTo>
                    <a:lnTo>
                      <a:pt x="774832" y="555056"/>
                    </a:lnTo>
                    <a:lnTo>
                      <a:pt x="0" y="555056"/>
                    </a:lnTo>
                    <a:lnTo>
                      <a:pt x="0" y="546245"/>
                    </a:lnTo>
                    <a:cubicBezTo>
                      <a:pt x="0" y="244562"/>
                      <a:pt x="244562" y="0"/>
                      <a:pt x="546245" y="0"/>
                    </a:cubicBezTo>
                    <a:close/>
                  </a:path>
                </a:pathLst>
              </a:custGeom>
              <a:solidFill>
                <a:srgbClr val="FFFFFF">
                  <a:alpha val="27450"/>
                </a:srgbClr>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FFFFFF"/>
                  </a:solidFill>
                  <a:effectLst/>
                  <a:uLnTx/>
                  <a:uFillTx/>
                  <a:latin typeface="Calibri"/>
                  <a:ea typeface="Calibri"/>
                  <a:cs typeface="Calibri"/>
                  <a:sym typeface="Calibri"/>
                </a:endParaRPr>
              </a:p>
            </p:txBody>
          </p:sp>
          <p:sp>
            <p:nvSpPr>
              <p:cNvPr id="1053" name="Google Shape;81;p2">
                <a:extLst>
                  <a:ext uri="{FF2B5EF4-FFF2-40B4-BE49-F238E27FC236}">
                    <a16:creationId xmlns:a16="http://schemas.microsoft.com/office/drawing/2014/main" id="{9455C1B1-736B-EC13-11DA-E3D1772552E6}"/>
                  </a:ext>
                </a:extLst>
              </p:cNvPr>
              <p:cNvSpPr/>
              <p:nvPr/>
            </p:nvSpPr>
            <p:spPr>
              <a:xfrm flipH="1">
                <a:off x="6993134" y="1066800"/>
                <a:ext cx="824184" cy="375385"/>
              </a:xfrm>
              <a:custGeom>
                <a:avLst/>
                <a:gdLst/>
                <a:ahLst/>
                <a:cxnLst/>
                <a:rect l="l" t="t" r="r" b="b"/>
                <a:pathLst>
                  <a:path w="792485" h="375385" extrusionOk="0">
                    <a:moveTo>
                      <a:pt x="62565" y="0"/>
                    </a:moveTo>
                    <a:lnTo>
                      <a:pt x="792485" y="0"/>
                    </a:lnTo>
                    <a:lnTo>
                      <a:pt x="792485" y="375385"/>
                    </a:lnTo>
                    <a:lnTo>
                      <a:pt x="62565" y="375385"/>
                    </a:lnTo>
                    <a:cubicBezTo>
                      <a:pt x="28011" y="375385"/>
                      <a:pt x="0" y="347374"/>
                      <a:pt x="0" y="312820"/>
                    </a:cubicBezTo>
                    <a:lnTo>
                      <a:pt x="0" y="62565"/>
                    </a:lnTo>
                    <a:cubicBezTo>
                      <a:pt x="0" y="28011"/>
                      <a:pt x="28011" y="0"/>
                      <a:pt x="62565" y="0"/>
                    </a:cubicBezTo>
                    <a:close/>
                  </a:path>
                </a:pathLst>
              </a:custGeom>
              <a:solidFill>
                <a:srgbClr val="FFFFFF">
                  <a:alpha val="27450"/>
                </a:srgbClr>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FFFFFF"/>
                  </a:solidFill>
                  <a:effectLst/>
                  <a:uLnTx/>
                  <a:uFillTx/>
                  <a:latin typeface="Calibri"/>
                  <a:ea typeface="Calibri"/>
                  <a:cs typeface="Calibri"/>
                  <a:sym typeface="Calibri"/>
                </a:endParaRPr>
              </a:p>
            </p:txBody>
          </p:sp>
        </p:grpSp>
        <p:sp>
          <p:nvSpPr>
            <p:cNvPr id="16" name="Google Shape;82;p2">
              <a:extLst>
                <a:ext uri="{FF2B5EF4-FFF2-40B4-BE49-F238E27FC236}">
                  <a16:creationId xmlns:a16="http://schemas.microsoft.com/office/drawing/2014/main" id="{C7349EA9-8FFC-7D5B-6951-DC06B528A2C9}"/>
                </a:ext>
              </a:extLst>
            </p:cNvPr>
            <p:cNvSpPr/>
            <p:nvPr/>
          </p:nvSpPr>
          <p:spPr>
            <a:xfrm>
              <a:off x="7382576" y="3113772"/>
              <a:ext cx="67500" cy="540000"/>
            </a:xfrm>
            <a:prstGeom prst="roundRect">
              <a:avLst>
                <a:gd name="adj" fmla="val 50000"/>
              </a:avLst>
            </a:prstGeom>
            <a:solidFill>
              <a:srgbClr val="FFFFFF">
                <a:alpha val="37650"/>
              </a:srgbClr>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FFFFFF"/>
                </a:solidFill>
                <a:effectLst/>
                <a:uLnTx/>
                <a:uFillTx/>
                <a:latin typeface="Calibri"/>
                <a:ea typeface="Calibri"/>
                <a:cs typeface="Calibri"/>
                <a:sym typeface="Calibri"/>
              </a:endParaRPr>
            </a:p>
          </p:txBody>
        </p:sp>
        <p:sp>
          <p:nvSpPr>
            <p:cNvPr id="17" name="Google Shape;83;p2">
              <a:extLst>
                <a:ext uri="{FF2B5EF4-FFF2-40B4-BE49-F238E27FC236}">
                  <a16:creationId xmlns:a16="http://schemas.microsoft.com/office/drawing/2014/main" id="{F531179A-1AC8-A8B8-B353-80759C3F757E}"/>
                </a:ext>
              </a:extLst>
            </p:cNvPr>
            <p:cNvSpPr/>
            <p:nvPr/>
          </p:nvSpPr>
          <p:spPr>
            <a:xfrm>
              <a:off x="7376159" y="2890787"/>
              <a:ext cx="67500" cy="144000"/>
            </a:xfrm>
            <a:prstGeom prst="roundRect">
              <a:avLst>
                <a:gd name="adj" fmla="val 50000"/>
              </a:avLst>
            </a:prstGeom>
            <a:solidFill>
              <a:srgbClr val="FFFFFF">
                <a:alpha val="37650"/>
              </a:srgbClr>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FFFFFF"/>
                </a:solidFill>
                <a:effectLst/>
                <a:uLnTx/>
                <a:uFillTx/>
                <a:latin typeface="Calibri"/>
                <a:ea typeface="Calibri"/>
                <a:cs typeface="Calibri"/>
                <a:sym typeface="Calibri"/>
              </a:endParaRPr>
            </a:p>
          </p:txBody>
        </p:sp>
        <p:sp>
          <p:nvSpPr>
            <p:cNvPr id="18" name="Google Shape;84;p2">
              <a:extLst>
                <a:ext uri="{FF2B5EF4-FFF2-40B4-BE49-F238E27FC236}">
                  <a16:creationId xmlns:a16="http://schemas.microsoft.com/office/drawing/2014/main" id="{244F3F62-C275-11C9-28AA-47F0FA697ADB}"/>
                </a:ext>
              </a:extLst>
            </p:cNvPr>
            <p:cNvSpPr/>
            <p:nvPr/>
          </p:nvSpPr>
          <p:spPr>
            <a:xfrm>
              <a:off x="6731266" y="2457649"/>
              <a:ext cx="67500" cy="432000"/>
            </a:xfrm>
            <a:prstGeom prst="roundRect">
              <a:avLst>
                <a:gd name="adj" fmla="val 50000"/>
              </a:avLst>
            </a:prstGeom>
            <a:solidFill>
              <a:srgbClr val="FFFFFF">
                <a:alpha val="37650"/>
              </a:srgbClr>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FFFFFF"/>
                </a:solidFill>
                <a:effectLst/>
                <a:uLnTx/>
                <a:uFillTx/>
                <a:latin typeface="Calibri"/>
                <a:ea typeface="Calibri"/>
                <a:cs typeface="Calibri"/>
                <a:sym typeface="Calibri"/>
              </a:endParaRPr>
            </a:p>
          </p:txBody>
        </p:sp>
        <p:sp>
          <p:nvSpPr>
            <p:cNvPr id="20" name="Google Shape;85;p2">
              <a:extLst>
                <a:ext uri="{FF2B5EF4-FFF2-40B4-BE49-F238E27FC236}">
                  <a16:creationId xmlns:a16="http://schemas.microsoft.com/office/drawing/2014/main" id="{74CB748D-AEC4-9B45-1610-EFF0F99C0A13}"/>
                </a:ext>
              </a:extLst>
            </p:cNvPr>
            <p:cNvSpPr/>
            <p:nvPr/>
          </p:nvSpPr>
          <p:spPr>
            <a:xfrm>
              <a:off x="6734474" y="2956560"/>
              <a:ext cx="67500" cy="108000"/>
            </a:xfrm>
            <a:prstGeom prst="roundRect">
              <a:avLst>
                <a:gd name="adj" fmla="val 50000"/>
              </a:avLst>
            </a:prstGeom>
            <a:solidFill>
              <a:srgbClr val="FFFFFF">
                <a:alpha val="37650"/>
              </a:srgbClr>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FFFFFF"/>
                </a:solidFill>
                <a:effectLst/>
                <a:uLnTx/>
                <a:uFillTx/>
                <a:latin typeface="Calibri"/>
                <a:ea typeface="Calibri"/>
                <a:cs typeface="Calibri"/>
                <a:sym typeface="Calibri"/>
              </a:endParaRPr>
            </a:p>
          </p:txBody>
        </p:sp>
        <p:sp>
          <p:nvSpPr>
            <p:cNvPr id="22" name="Google Shape;86;p2">
              <a:extLst>
                <a:ext uri="{FF2B5EF4-FFF2-40B4-BE49-F238E27FC236}">
                  <a16:creationId xmlns:a16="http://schemas.microsoft.com/office/drawing/2014/main" id="{6BB917F7-2BDB-DD77-2243-4BDA093EA019}"/>
                </a:ext>
              </a:extLst>
            </p:cNvPr>
            <p:cNvSpPr/>
            <p:nvPr/>
          </p:nvSpPr>
          <p:spPr>
            <a:xfrm rot="3200062">
              <a:off x="7093647" y="3970895"/>
              <a:ext cx="67320" cy="324003"/>
            </a:xfrm>
            <a:prstGeom prst="roundRect">
              <a:avLst>
                <a:gd name="adj" fmla="val 50000"/>
              </a:avLst>
            </a:prstGeom>
            <a:solidFill>
              <a:srgbClr val="FFFFFF">
                <a:alpha val="37650"/>
              </a:srgbClr>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FFFFFF"/>
                </a:solidFill>
                <a:effectLst/>
                <a:uLnTx/>
                <a:uFillTx/>
                <a:latin typeface="Calibri"/>
                <a:ea typeface="Calibri"/>
                <a:cs typeface="Calibri"/>
                <a:sym typeface="Calibri"/>
              </a:endParaRPr>
            </a:p>
          </p:txBody>
        </p:sp>
        <p:sp>
          <p:nvSpPr>
            <p:cNvPr id="24" name="Google Shape;87;p2">
              <a:extLst>
                <a:ext uri="{FF2B5EF4-FFF2-40B4-BE49-F238E27FC236}">
                  <a16:creationId xmlns:a16="http://schemas.microsoft.com/office/drawing/2014/main" id="{05E48639-0469-C7D2-2803-C2B324F82B44}"/>
                </a:ext>
              </a:extLst>
            </p:cNvPr>
            <p:cNvSpPr/>
            <p:nvPr/>
          </p:nvSpPr>
          <p:spPr>
            <a:xfrm rot="5400000">
              <a:off x="6680505" y="1450126"/>
              <a:ext cx="97200" cy="1595700"/>
            </a:xfrm>
            <a:prstGeom prst="roundRect">
              <a:avLst>
                <a:gd name="adj" fmla="val 50000"/>
              </a:avLst>
            </a:prstGeom>
            <a:solidFill>
              <a:srgbClr val="FFFFFF">
                <a:alpha val="37650"/>
              </a:srgbClr>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FFFFFF"/>
                </a:solidFill>
                <a:effectLst/>
                <a:uLnTx/>
                <a:uFillTx/>
                <a:latin typeface="Calibri"/>
                <a:ea typeface="Calibri"/>
                <a:cs typeface="Calibri"/>
                <a:sym typeface="Calibri"/>
              </a:endParaRPr>
            </a:p>
          </p:txBody>
        </p:sp>
        <p:sp>
          <p:nvSpPr>
            <p:cNvPr id="29" name="Google Shape;88;p2">
              <a:extLst>
                <a:ext uri="{FF2B5EF4-FFF2-40B4-BE49-F238E27FC236}">
                  <a16:creationId xmlns:a16="http://schemas.microsoft.com/office/drawing/2014/main" id="{1314FE67-8B63-6167-AA3D-2D1ED637BE5D}"/>
                </a:ext>
              </a:extLst>
            </p:cNvPr>
            <p:cNvSpPr/>
            <p:nvPr/>
          </p:nvSpPr>
          <p:spPr>
            <a:xfrm rot="3484535">
              <a:off x="6838763" y="4268957"/>
              <a:ext cx="67511" cy="107961"/>
            </a:xfrm>
            <a:prstGeom prst="roundRect">
              <a:avLst>
                <a:gd name="adj" fmla="val 50000"/>
              </a:avLst>
            </a:prstGeom>
            <a:solidFill>
              <a:srgbClr val="FFFFFF">
                <a:alpha val="37650"/>
              </a:srgbClr>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FFFFFF"/>
                </a:solidFill>
                <a:effectLst/>
                <a:uLnTx/>
                <a:uFillTx/>
                <a:latin typeface="Calibri"/>
                <a:ea typeface="Calibri"/>
                <a:cs typeface="Calibri"/>
                <a:sym typeface="Calibri"/>
              </a:endParaRPr>
            </a:p>
          </p:txBody>
        </p:sp>
        <p:sp>
          <p:nvSpPr>
            <p:cNvPr id="1030" name="Google Shape;89;p2">
              <a:extLst>
                <a:ext uri="{FF2B5EF4-FFF2-40B4-BE49-F238E27FC236}">
                  <a16:creationId xmlns:a16="http://schemas.microsoft.com/office/drawing/2014/main" id="{5899F86C-7EED-A4C7-D25A-2A3D1FC23721}"/>
                </a:ext>
              </a:extLst>
            </p:cNvPr>
            <p:cNvSpPr/>
            <p:nvPr/>
          </p:nvSpPr>
          <p:spPr>
            <a:xfrm rot="-1504720">
              <a:off x="7344127" y="1872139"/>
              <a:ext cx="67239" cy="108035"/>
            </a:xfrm>
            <a:prstGeom prst="roundRect">
              <a:avLst>
                <a:gd name="adj" fmla="val 50000"/>
              </a:avLst>
            </a:prstGeom>
            <a:solidFill>
              <a:srgbClr val="FFFFFF">
                <a:alpha val="37650"/>
              </a:srgbClr>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FFFFFF"/>
                </a:solidFill>
                <a:effectLst/>
                <a:uLnTx/>
                <a:uFillTx/>
                <a:latin typeface="Calibri"/>
                <a:ea typeface="Calibri"/>
                <a:cs typeface="Calibri"/>
                <a:sym typeface="Calibri"/>
              </a:endParaRPr>
            </a:p>
          </p:txBody>
        </p:sp>
        <p:sp>
          <p:nvSpPr>
            <p:cNvPr id="1043" name="Google Shape;90;p2">
              <a:extLst>
                <a:ext uri="{FF2B5EF4-FFF2-40B4-BE49-F238E27FC236}">
                  <a16:creationId xmlns:a16="http://schemas.microsoft.com/office/drawing/2014/main" id="{3BE565BC-F391-0002-322E-602CA894C254}"/>
                </a:ext>
              </a:extLst>
            </p:cNvPr>
            <p:cNvSpPr/>
            <p:nvPr/>
          </p:nvSpPr>
          <p:spPr>
            <a:xfrm rot="-3012820">
              <a:off x="7177533" y="1614475"/>
              <a:ext cx="114388" cy="226856"/>
            </a:xfrm>
            <a:prstGeom prst="roundRect">
              <a:avLst>
                <a:gd name="adj" fmla="val 50000"/>
              </a:avLst>
            </a:prstGeom>
            <a:solidFill>
              <a:srgbClr val="FFFFFF">
                <a:alpha val="37650"/>
              </a:srgbClr>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FFFFFF"/>
                </a:solidFill>
                <a:effectLst/>
                <a:uLnTx/>
                <a:uFillTx/>
                <a:latin typeface="Calibri"/>
                <a:ea typeface="Calibri"/>
                <a:cs typeface="Calibri"/>
                <a:sym typeface="Calibri"/>
              </a:endParaRPr>
            </a:p>
          </p:txBody>
        </p:sp>
      </p:grpSp>
    </p:spTree>
    <p:extLst>
      <p:ext uri="{BB962C8B-B14F-4D97-AF65-F5344CB8AC3E}">
        <p14:creationId xmlns:p14="http://schemas.microsoft.com/office/powerpoint/2010/main" val="1053443980"/>
      </p:ext>
    </p:extLst>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grpId="0" nodeType="withEffect">
                                  <p:stCondLst>
                                    <p:cond delay="0"/>
                                  </p:stCondLst>
                                  <p:childTnLst>
                                    <p:set>
                                      <p:cBhvr>
                                        <p:cTn id="6" dur="1" fill="hold">
                                          <p:stCondLst>
                                            <p:cond delay="0"/>
                                          </p:stCondLst>
                                        </p:cTn>
                                        <p:tgtEl>
                                          <p:spTgt spid="1040"/>
                                        </p:tgtEl>
                                        <p:attrNameLst>
                                          <p:attrName>style.visibility</p:attrName>
                                        </p:attrNameLst>
                                      </p:cBhvr>
                                      <p:to>
                                        <p:strVal val="visible"/>
                                      </p:to>
                                    </p:set>
                                    <p:animEffect transition="in" filter="blinds(horizontal)">
                                      <p:cBhvr>
                                        <p:cTn id="7" dur="500"/>
                                        <p:tgtEl>
                                          <p:spTgt spid="10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0"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8E9D49F9-D3A2-0773-7BC2-5EA764322709}"/>
              </a:ext>
            </a:extLst>
          </p:cNvPr>
          <p:cNvGrpSpPr/>
          <p:nvPr/>
        </p:nvGrpSpPr>
        <p:grpSpPr>
          <a:xfrm>
            <a:off x="0" y="-30272"/>
            <a:ext cx="12192000" cy="6888272"/>
            <a:chOff x="-717454" y="-15136"/>
            <a:chExt cx="13964529" cy="6888272"/>
          </a:xfrm>
        </p:grpSpPr>
        <p:sp>
          <p:nvSpPr>
            <p:cNvPr id="4" name="TextBox 2">
              <a:extLst>
                <a:ext uri="{FF2B5EF4-FFF2-40B4-BE49-F238E27FC236}">
                  <a16:creationId xmlns:a16="http://schemas.microsoft.com/office/drawing/2014/main" id="{0B6D2547-761A-0ABA-3292-988D616C92EF}"/>
                </a:ext>
              </a:extLst>
            </p:cNvPr>
            <p:cNvSpPr txBox="1"/>
            <p:nvPr/>
          </p:nvSpPr>
          <p:spPr>
            <a:xfrm>
              <a:off x="4887927" y="3244334"/>
              <a:ext cx="2416146" cy="369332"/>
            </a:xfrm>
            <a:prstGeom prst="rect">
              <a:avLst/>
            </a:prstGeom>
            <a:noFill/>
          </p:spPr>
          <p:txBody>
            <a:bodyPr wrap="square">
              <a:spAutoFit/>
            </a:bodyPr>
            <a:lstStyle>
              <a:defPPr>
                <a:defRPr lang="vi-V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prstClr val="black"/>
                  </a:solidFill>
                  <a:effectLst/>
                  <a:uLnTx/>
                  <a:uFillTx/>
                  <a:latin typeface="Arial" panose="020B0604020202020204" pitchFamily="34" charset="0"/>
                  <a:ea typeface="+mn-ea"/>
                  <a:cs typeface="+mn-cs"/>
                </a:rPr>
                <a:t>Nguyễn</a:t>
              </a: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 </a:t>
              </a:r>
              <a:r>
                <a:rPr kumimoji="0" lang="en-US" sz="1800" b="0" i="0" u="none" strike="noStrike" kern="1200" cap="none" spc="0" normalizeH="0" baseline="0" noProof="0" dirty="0" err="1">
                  <a:ln>
                    <a:noFill/>
                  </a:ln>
                  <a:solidFill>
                    <a:prstClr val="black"/>
                  </a:solidFill>
                  <a:effectLst/>
                  <a:uLnTx/>
                  <a:uFillTx/>
                  <a:latin typeface="Arial" panose="020B0604020202020204" pitchFamily="34" charset="0"/>
                  <a:ea typeface="+mn-ea"/>
                  <a:cs typeface="+mn-cs"/>
                </a:rPr>
                <a:t>Thị</a:t>
              </a: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 </a:t>
              </a:r>
              <a:r>
                <a:rPr kumimoji="0" lang="en-US" sz="1800" b="0" i="0" u="none" strike="noStrike" kern="1200" cap="none" spc="0" normalizeH="0" baseline="0" noProof="0" dirty="0" err="1">
                  <a:ln>
                    <a:noFill/>
                  </a:ln>
                  <a:solidFill>
                    <a:prstClr val="black"/>
                  </a:solidFill>
                  <a:effectLst/>
                  <a:uLnTx/>
                  <a:uFillTx/>
                  <a:latin typeface="Arial" panose="020B0604020202020204" pitchFamily="34" charset="0"/>
                  <a:ea typeface="+mn-ea"/>
                  <a:cs typeface="+mn-cs"/>
                </a:rPr>
                <a:t>Ái</a:t>
              </a: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 </a:t>
              </a:r>
              <a:r>
                <a:rPr kumimoji="0" lang="en-US" sz="1800" b="0" i="0" u="none" strike="noStrike" kern="1200" cap="none" spc="0" normalizeH="0" baseline="0" noProof="0" dirty="0" err="1">
                  <a:ln>
                    <a:noFill/>
                  </a:ln>
                  <a:solidFill>
                    <a:prstClr val="black"/>
                  </a:solidFill>
                  <a:effectLst/>
                  <a:uLnTx/>
                  <a:uFillTx/>
                  <a:latin typeface="Arial" panose="020B0604020202020204" pitchFamily="34" charset="0"/>
                  <a:ea typeface="+mn-ea"/>
                  <a:cs typeface="+mn-cs"/>
                </a:rPr>
                <a:t>Quyên</a:t>
              </a:r>
              <a:endParaRPr kumimoji="0" lang="en-US" sz="1800" b="0" i="0" u="none" strike="noStrike" kern="1200" cap="none" spc="0" normalizeH="0" baseline="0" noProof="0" dirty="0">
                <a:ln>
                  <a:noFill/>
                </a:ln>
                <a:solidFill>
                  <a:prstClr val="black"/>
                </a:solidFill>
                <a:effectLst/>
                <a:uLnTx/>
                <a:uFillTx/>
                <a:latin typeface="微软雅黑" panose="020F0502020204030204"/>
                <a:ea typeface="+mn-ea"/>
                <a:cs typeface="+mn-cs"/>
              </a:endParaRPr>
            </a:p>
          </p:txBody>
        </p:sp>
        <p:grpSp>
          <p:nvGrpSpPr>
            <p:cNvPr id="3" name="Group 2">
              <a:extLst>
                <a:ext uri="{FF2B5EF4-FFF2-40B4-BE49-F238E27FC236}">
                  <a16:creationId xmlns:a16="http://schemas.microsoft.com/office/drawing/2014/main" id="{15B225C9-4981-49A2-A8B2-18E404DBD9AD}"/>
                </a:ext>
              </a:extLst>
            </p:cNvPr>
            <p:cNvGrpSpPr/>
            <p:nvPr/>
          </p:nvGrpSpPr>
          <p:grpSpPr>
            <a:xfrm>
              <a:off x="-717454" y="-15136"/>
              <a:ext cx="13964529" cy="6888272"/>
              <a:chOff x="-717454" y="-15136"/>
              <a:chExt cx="13964529" cy="6888272"/>
            </a:xfrm>
          </p:grpSpPr>
          <p:pic>
            <p:nvPicPr>
              <p:cNvPr id="1032" name="Picture 8">
                <a:extLst>
                  <a:ext uri="{FF2B5EF4-FFF2-40B4-BE49-F238E27FC236}">
                    <a16:creationId xmlns:a16="http://schemas.microsoft.com/office/drawing/2014/main" id="{76F5A02A-E4B0-4D62-B9BF-B266F9F28402}"/>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221" r="12345"/>
              <a:stretch/>
            </p:blipFill>
            <p:spPr bwMode="auto">
              <a:xfrm>
                <a:off x="-717454" y="-15136"/>
                <a:ext cx="13964529" cy="6888272"/>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id="{8F23C171-4DE0-4348-89EB-FF1E9237CE95}"/>
                  </a:ext>
                </a:extLst>
              </p:cNvPr>
              <p:cNvSpPr/>
              <p:nvPr/>
            </p:nvSpPr>
            <p:spPr>
              <a:xfrm rot="20675700">
                <a:off x="6322927" y="1973285"/>
                <a:ext cx="1211957" cy="601471"/>
              </a:xfrm>
              <a:prstGeom prst="rect">
                <a:avLst/>
              </a:prstGeom>
              <a:solidFill>
                <a:srgbClr val="FCB433"/>
              </a:solidFill>
              <a:ln>
                <a:solidFill>
                  <a:srgbClr val="FCB4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微软雅黑" panose="020F0502020204030204"/>
                  <a:ea typeface="+mn-ea"/>
                  <a:cs typeface="+mn-cs"/>
                </a:endParaRPr>
              </a:p>
            </p:txBody>
          </p:sp>
        </p:grpSp>
      </p:grpSp>
      <p:sp>
        <p:nvSpPr>
          <p:cNvPr id="6" name="Rectangle: Rounded Corners 5">
            <a:extLst>
              <a:ext uri="{FF2B5EF4-FFF2-40B4-BE49-F238E27FC236}">
                <a16:creationId xmlns:a16="http://schemas.microsoft.com/office/drawing/2014/main" id="{0ACEC41A-75E2-1CF6-1EEE-5A443319BA06}"/>
              </a:ext>
            </a:extLst>
          </p:cNvPr>
          <p:cNvSpPr/>
          <p:nvPr/>
        </p:nvSpPr>
        <p:spPr>
          <a:xfrm>
            <a:off x="438151" y="219075"/>
            <a:ext cx="11076910" cy="6022237"/>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8" name="Google Shape;783;p10">
            <a:extLst>
              <a:ext uri="{FF2B5EF4-FFF2-40B4-BE49-F238E27FC236}">
                <a16:creationId xmlns:a16="http://schemas.microsoft.com/office/drawing/2014/main" id="{0D4B0CFB-095E-5035-2AA9-140E6C14065D}"/>
              </a:ext>
            </a:extLst>
          </p:cNvPr>
          <p:cNvSpPr txBox="1"/>
          <p:nvPr/>
        </p:nvSpPr>
        <p:spPr>
          <a:xfrm>
            <a:off x="1398375" y="524375"/>
            <a:ext cx="1868100" cy="7758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Handlee"/>
              <a:ea typeface="Handlee"/>
              <a:cs typeface="Handlee"/>
              <a:sym typeface="Handlee"/>
            </a:endParaRPr>
          </a:p>
        </p:txBody>
      </p:sp>
      <p:sp>
        <p:nvSpPr>
          <p:cNvPr id="20" name="Google Shape;797;p10">
            <a:hlinkClick r:id="rId4" action="ppaction://hlinksldjump"/>
            <a:extLst>
              <a:ext uri="{FF2B5EF4-FFF2-40B4-BE49-F238E27FC236}">
                <a16:creationId xmlns:a16="http://schemas.microsoft.com/office/drawing/2014/main" id="{68AB7BBE-6F17-D78D-B368-6740278CE3BB}"/>
              </a:ext>
            </a:extLst>
          </p:cNvPr>
          <p:cNvSpPr/>
          <p:nvPr/>
        </p:nvSpPr>
        <p:spPr>
          <a:xfrm>
            <a:off x="9771525" y="5552150"/>
            <a:ext cx="1942200" cy="702300"/>
          </a:xfrm>
          <a:prstGeom prst="rect">
            <a:avLst/>
          </a:prstGeom>
          <a:no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22" name="Google Shape;70;p2">
            <a:extLst>
              <a:ext uri="{FF2B5EF4-FFF2-40B4-BE49-F238E27FC236}">
                <a16:creationId xmlns:a16="http://schemas.microsoft.com/office/drawing/2014/main" id="{79DF385D-532D-4DAB-0BFC-6A5FD77BE2C5}"/>
              </a:ext>
            </a:extLst>
          </p:cNvPr>
          <p:cNvSpPr/>
          <p:nvPr/>
        </p:nvSpPr>
        <p:spPr>
          <a:xfrm>
            <a:off x="2241200" y="4209426"/>
            <a:ext cx="6977525" cy="1901445"/>
          </a:xfrm>
          <a:custGeom>
            <a:avLst/>
            <a:gdLst/>
            <a:ahLst/>
            <a:cxnLst/>
            <a:rect l="l" t="t" r="r" b="b"/>
            <a:pathLst>
              <a:path w="279101" h="82127" extrusionOk="0">
                <a:moveTo>
                  <a:pt x="0" y="100"/>
                </a:moveTo>
                <a:cubicBezTo>
                  <a:pt x="6773" y="897"/>
                  <a:pt x="38947" y="-1892"/>
                  <a:pt x="40640" y="4881"/>
                </a:cubicBezTo>
                <a:cubicBezTo>
                  <a:pt x="42333" y="11654"/>
                  <a:pt x="2391" y="34365"/>
                  <a:pt x="10160" y="40740"/>
                </a:cubicBezTo>
                <a:cubicBezTo>
                  <a:pt x="17929" y="47115"/>
                  <a:pt x="81778" y="36258"/>
                  <a:pt x="87256" y="43131"/>
                </a:cubicBezTo>
                <a:cubicBezTo>
                  <a:pt x="92734" y="50004"/>
                  <a:pt x="11056" y="80783"/>
                  <a:pt x="43030" y="81978"/>
                </a:cubicBezTo>
                <a:cubicBezTo>
                  <a:pt x="75004" y="83173"/>
                  <a:pt x="239756" y="55582"/>
                  <a:pt x="279101" y="50303"/>
                </a:cubicBezTo>
              </a:path>
            </a:pathLst>
          </a:custGeom>
          <a:noFill/>
          <a:ln w="38100" cap="flat" cmpd="sng">
            <a:solidFill>
              <a:schemeClr val="dk1"/>
            </a:solidFill>
            <a:prstDash val="solid"/>
            <a:round/>
            <a:headEnd type="none" w="med" len="med"/>
            <a:tailEnd type="none" w="med" len="med"/>
          </a:ln>
        </p:spPr>
      </p:sp>
      <p:grpSp>
        <p:nvGrpSpPr>
          <p:cNvPr id="23" name="Google Shape;71;p2">
            <a:extLst>
              <a:ext uri="{FF2B5EF4-FFF2-40B4-BE49-F238E27FC236}">
                <a16:creationId xmlns:a16="http://schemas.microsoft.com/office/drawing/2014/main" id="{D5C39C51-CDF8-E697-17FC-82364EBF6DF5}"/>
              </a:ext>
            </a:extLst>
          </p:cNvPr>
          <p:cNvGrpSpPr/>
          <p:nvPr/>
        </p:nvGrpSpPr>
        <p:grpSpPr>
          <a:xfrm rot="-985835">
            <a:off x="1380022" y="2097341"/>
            <a:ext cx="1153636" cy="2102402"/>
            <a:chOff x="5930618" y="1536098"/>
            <a:chExt cx="1609023" cy="2932306"/>
          </a:xfrm>
        </p:grpSpPr>
        <p:grpSp>
          <p:nvGrpSpPr>
            <p:cNvPr id="24" name="Google Shape;72;p2">
              <a:extLst>
                <a:ext uri="{FF2B5EF4-FFF2-40B4-BE49-F238E27FC236}">
                  <a16:creationId xmlns:a16="http://schemas.microsoft.com/office/drawing/2014/main" id="{E14EFE51-5F9B-5700-7DE1-54DB5DD3A6C1}"/>
                </a:ext>
              </a:extLst>
            </p:cNvPr>
            <p:cNvGrpSpPr/>
            <p:nvPr/>
          </p:nvGrpSpPr>
          <p:grpSpPr>
            <a:xfrm>
              <a:off x="5930618" y="1536098"/>
              <a:ext cx="1609023" cy="2932306"/>
              <a:chOff x="6208295" y="550435"/>
              <a:chExt cx="1609023" cy="2932306"/>
            </a:xfrm>
          </p:grpSpPr>
          <p:sp>
            <p:nvSpPr>
              <p:cNvPr id="1029" name="Google Shape;73;p2">
                <a:extLst>
                  <a:ext uri="{FF2B5EF4-FFF2-40B4-BE49-F238E27FC236}">
                    <a16:creationId xmlns:a16="http://schemas.microsoft.com/office/drawing/2014/main" id="{4EF5C97F-D9B6-0D3D-3C28-786EB8E71C9F}"/>
                  </a:ext>
                </a:extLst>
              </p:cNvPr>
              <p:cNvSpPr/>
              <p:nvPr/>
            </p:nvSpPr>
            <p:spPr>
              <a:xfrm rot="10800000">
                <a:off x="6225940" y="2188143"/>
                <a:ext cx="1560898" cy="1286577"/>
              </a:xfrm>
              <a:custGeom>
                <a:avLst/>
                <a:gdLst/>
                <a:ahLst/>
                <a:cxnLst/>
                <a:rect l="l" t="t" r="r" b="b"/>
                <a:pathLst>
                  <a:path w="1560898" h="1286577" extrusionOk="0">
                    <a:moveTo>
                      <a:pt x="1560898" y="1286577"/>
                    </a:moveTo>
                    <a:lnTo>
                      <a:pt x="11230" y="1286577"/>
                    </a:lnTo>
                    <a:lnTo>
                      <a:pt x="11230" y="539014"/>
                    </a:lnTo>
                    <a:lnTo>
                      <a:pt x="0" y="539014"/>
                    </a:lnTo>
                    <a:lnTo>
                      <a:pt x="774834" y="0"/>
                    </a:lnTo>
                    <a:lnTo>
                      <a:pt x="1545058" y="535807"/>
                    </a:lnTo>
                    <a:lnTo>
                      <a:pt x="1560898" y="535807"/>
                    </a:lnTo>
                    <a:close/>
                  </a:path>
                </a:pathLst>
              </a:custGeom>
              <a:solidFill>
                <a:srgbClr val="F7D38F"/>
              </a:solidFill>
              <a:ln w="38100"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FFFFFF"/>
                  </a:solidFill>
                  <a:effectLst/>
                  <a:uLnTx/>
                  <a:uFillTx/>
                  <a:latin typeface="Calibri"/>
                  <a:ea typeface="Calibri"/>
                  <a:cs typeface="Calibri"/>
                  <a:sym typeface="Calibri"/>
                </a:endParaRPr>
              </a:p>
            </p:txBody>
          </p:sp>
          <p:sp>
            <p:nvSpPr>
              <p:cNvPr id="1030" name="Google Shape;74;p2">
                <a:extLst>
                  <a:ext uri="{FF2B5EF4-FFF2-40B4-BE49-F238E27FC236}">
                    <a16:creationId xmlns:a16="http://schemas.microsoft.com/office/drawing/2014/main" id="{27272E1E-9C09-D589-A97C-2104ABCE4D70}"/>
                  </a:ext>
                </a:extLst>
              </p:cNvPr>
              <p:cNvSpPr/>
              <p:nvPr/>
            </p:nvSpPr>
            <p:spPr>
              <a:xfrm rot="10800000">
                <a:off x="6989543" y="2200976"/>
                <a:ext cx="766816" cy="1280999"/>
              </a:xfrm>
              <a:custGeom>
                <a:avLst/>
                <a:gdLst/>
                <a:ahLst/>
                <a:cxnLst/>
                <a:rect l="l" t="t" r="r" b="b"/>
                <a:pathLst>
                  <a:path w="766816" h="1280999" extrusionOk="0">
                    <a:moveTo>
                      <a:pt x="766816" y="1280999"/>
                    </a:moveTo>
                    <a:lnTo>
                      <a:pt x="11230" y="1280999"/>
                    </a:lnTo>
                    <a:lnTo>
                      <a:pt x="11230" y="533436"/>
                    </a:lnTo>
                    <a:lnTo>
                      <a:pt x="0" y="533436"/>
                    </a:lnTo>
                    <a:lnTo>
                      <a:pt x="766816" y="0"/>
                    </a:lnTo>
                    <a:close/>
                  </a:path>
                </a:pathLst>
              </a:custGeom>
              <a:solidFill>
                <a:srgbClr val="FFFFFF">
                  <a:alpha val="27450"/>
                </a:srgbClr>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FFFFFF"/>
                  </a:solidFill>
                  <a:effectLst/>
                  <a:uLnTx/>
                  <a:uFillTx/>
                  <a:latin typeface="Calibri"/>
                  <a:ea typeface="Calibri"/>
                  <a:cs typeface="Calibri"/>
                  <a:sym typeface="Calibri"/>
                </a:endParaRPr>
              </a:p>
            </p:txBody>
          </p:sp>
          <p:sp>
            <p:nvSpPr>
              <p:cNvPr id="1031" name="Google Shape;75;p2">
                <a:extLst>
                  <a:ext uri="{FF2B5EF4-FFF2-40B4-BE49-F238E27FC236}">
                    <a16:creationId xmlns:a16="http://schemas.microsoft.com/office/drawing/2014/main" id="{C8E47459-5339-BBC1-4405-F94FB3B7213F}"/>
                  </a:ext>
                </a:extLst>
              </p:cNvPr>
              <p:cNvSpPr/>
              <p:nvPr/>
            </p:nvSpPr>
            <p:spPr>
              <a:xfrm>
                <a:off x="6227545" y="582329"/>
                <a:ext cx="1544855" cy="2375474"/>
              </a:xfrm>
              <a:custGeom>
                <a:avLst/>
                <a:gdLst/>
                <a:ahLst/>
                <a:cxnLst/>
                <a:rect l="l" t="t" r="r" b="b"/>
                <a:pathLst>
                  <a:path w="1544855" h="2346147" extrusionOk="0">
                    <a:moveTo>
                      <a:pt x="546245" y="0"/>
                    </a:moveTo>
                    <a:lnTo>
                      <a:pt x="998610" y="0"/>
                    </a:lnTo>
                    <a:cubicBezTo>
                      <a:pt x="1300293" y="0"/>
                      <a:pt x="1544855" y="244562"/>
                      <a:pt x="1544855" y="546245"/>
                    </a:cubicBezTo>
                    <a:lnTo>
                      <a:pt x="1544855" y="2346147"/>
                    </a:lnTo>
                    <a:lnTo>
                      <a:pt x="1271992" y="1987617"/>
                    </a:lnTo>
                    <a:lnTo>
                      <a:pt x="1016906" y="2343752"/>
                    </a:lnTo>
                    <a:lnTo>
                      <a:pt x="755493" y="1987617"/>
                    </a:lnTo>
                    <a:lnTo>
                      <a:pt x="494081" y="2300439"/>
                    </a:lnTo>
                    <a:lnTo>
                      <a:pt x="238995" y="1987617"/>
                    </a:lnTo>
                    <a:lnTo>
                      <a:pt x="0" y="2302833"/>
                    </a:lnTo>
                    <a:lnTo>
                      <a:pt x="0" y="546245"/>
                    </a:lnTo>
                    <a:cubicBezTo>
                      <a:pt x="0" y="244562"/>
                      <a:pt x="244562" y="0"/>
                      <a:pt x="546245" y="0"/>
                    </a:cubicBezTo>
                    <a:close/>
                  </a:path>
                </a:pathLst>
              </a:custGeom>
              <a:solidFill>
                <a:srgbClr val="EFB436"/>
              </a:solidFill>
              <a:ln w="38100"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FFFFFF"/>
                  </a:solidFill>
                  <a:effectLst/>
                  <a:uLnTx/>
                  <a:uFillTx/>
                  <a:latin typeface="Calibri"/>
                  <a:ea typeface="Calibri"/>
                  <a:cs typeface="Calibri"/>
                  <a:sym typeface="Calibri"/>
                </a:endParaRPr>
              </a:p>
            </p:txBody>
          </p:sp>
          <p:sp>
            <p:nvSpPr>
              <p:cNvPr id="1033" name="Google Shape;76;p2">
                <a:extLst>
                  <a:ext uri="{FF2B5EF4-FFF2-40B4-BE49-F238E27FC236}">
                    <a16:creationId xmlns:a16="http://schemas.microsoft.com/office/drawing/2014/main" id="{80F19D51-3D25-517B-EB99-7F064DA2E34A}"/>
                  </a:ext>
                </a:extLst>
              </p:cNvPr>
              <p:cNvSpPr/>
              <p:nvPr/>
            </p:nvSpPr>
            <p:spPr>
              <a:xfrm>
                <a:off x="6501911" y="580726"/>
                <a:ext cx="1013174" cy="2375012"/>
              </a:xfrm>
              <a:custGeom>
                <a:avLst/>
                <a:gdLst/>
                <a:ahLst/>
                <a:cxnLst/>
                <a:rect l="l" t="t" r="r" b="b"/>
                <a:pathLst>
                  <a:path w="1013174" h="2375012" extrusionOk="0">
                    <a:moveTo>
                      <a:pt x="618189" y="0"/>
                    </a:moveTo>
                    <a:lnTo>
                      <a:pt x="722641" y="0"/>
                    </a:lnTo>
                    <a:cubicBezTo>
                      <a:pt x="798062" y="0"/>
                      <a:pt x="869913" y="15489"/>
                      <a:pt x="935264" y="43499"/>
                    </a:cubicBezTo>
                    <a:lnTo>
                      <a:pt x="1013174" y="86351"/>
                    </a:lnTo>
                    <a:lnTo>
                      <a:pt x="976198" y="2042175"/>
                    </a:lnTo>
                    <a:lnTo>
                      <a:pt x="740937" y="2375012"/>
                    </a:lnTo>
                    <a:lnTo>
                      <a:pt x="661003" y="2264663"/>
                    </a:lnTo>
                    <a:close/>
                    <a:moveTo>
                      <a:pt x="270276" y="0"/>
                    </a:moveTo>
                    <a:lnTo>
                      <a:pt x="345974" y="0"/>
                    </a:lnTo>
                    <a:lnTo>
                      <a:pt x="386192" y="2127303"/>
                    </a:lnTo>
                    <a:lnTo>
                      <a:pt x="218112" y="2331121"/>
                    </a:lnTo>
                    <a:lnTo>
                      <a:pt x="0" y="2060074"/>
                    </a:lnTo>
                    <a:lnTo>
                      <a:pt x="37919" y="54353"/>
                    </a:lnTo>
                    <a:lnTo>
                      <a:pt x="57653" y="43499"/>
                    </a:lnTo>
                    <a:cubicBezTo>
                      <a:pt x="123005" y="15489"/>
                      <a:pt x="194855" y="0"/>
                      <a:pt x="270276" y="0"/>
                    </a:cubicBezTo>
                    <a:close/>
                  </a:path>
                </a:pathLst>
              </a:custGeom>
              <a:solidFill>
                <a:srgbClr val="FFFFFF">
                  <a:alpha val="27450"/>
                </a:srgbClr>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FFFFFF"/>
                  </a:solidFill>
                  <a:effectLst/>
                  <a:uLnTx/>
                  <a:uFillTx/>
                  <a:latin typeface="Calibri"/>
                  <a:ea typeface="Calibri"/>
                  <a:cs typeface="Calibri"/>
                  <a:sym typeface="Calibri"/>
                </a:endParaRPr>
              </a:p>
            </p:txBody>
          </p:sp>
          <p:sp>
            <p:nvSpPr>
              <p:cNvPr id="1034" name="Google Shape;77;p2">
                <a:extLst>
                  <a:ext uri="{FF2B5EF4-FFF2-40B4-BE49-F238E27FC236}">
                    <a16:creationId xmlns:a16="http://schemas.microsoft.com/office/drawing/2014/main" id="{5B1CDE40-9892-02FD-280E-1ACAFB3500AA}"/>
                  </a:ext>
                </a:extLst>
              </p:cNvPr>
              <p:cNvSpPr/>
              <p:nvPr/>
            </p:nvSpPr>
            <p:spPr>
              <a:xfrm>
                <a:off x="6230753" y="556661"/>
                <a:ext cx="1544855" cy="555056"/>
              </a:xfrm>
              <a:custGeom>
                <a:avLst/>
                <a:gdLst/>
                <a:ahLst/>
                <a:cxnLst/>
                <a:rect l="l" t="t" r="r" b="b"/>
                <a:pathLst>
                  <a:path w="1544855" h="555056" extrusionOk="0">
                    <a:moveTo>
                      <a:pt x="546245" y="0"/>
                    </a:moveTo>
                    <a:lnTo>
                      <a:pt x="998610" y="0"/>
                    </a:lnTo>
                    <a:cubicBezTo>
                      <a:pt x="1300293" y="0"/>
                      <a:pt x="1544855" y="244562"/>
                      <a:pt x="1544855" y="546245"/>
                    </a:cubicBezTo>
                    <a:lnTo>
                      <a:pt x="1544855" y="555056"/>
                    </a:lnTo>
                    <a:lnTo>
                      <a:pt x="0" y="555056"/>
                    </a:lnTo>
                    <a:lnTo>
                      <a:pt x="0" y="546245"/>
                    </a:lnTo>
                    <a:cubicBezTo>
                      <a:pt x="0" y="244562"/>
                      <a:pt x="244562" y="0"/>
                      <a:pt x="546245" y="0"/>
                    </a:cubicBezTo>
                    <a:close/>
                  </a:path>
                </a:pathLst>
              </a:custGeom>
              <a:solidFill>
                <a:srgbClr val="E3607D"/>
              </a:solidFill>
              <a:ln w="38100"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FFFFFF"/>
                  </a:solidFill>
                  <a:effectLst/>
                  <a:uLnTx/>
                  <a:uFillTx/>
                  <a:latin typeface="Calibri"/>
                  <a:ea typeface="Calibri"/>
                  <a:cs typeface="Calibri"/>
                  <a:sym typeface="Calibri"/>
                </a:endParaRPr>
              </a:p>
            </p:txBody>
          </p:sp>
          <p:sp>
            <p:nvSpPr>
              <p:cNvPr id="1035" name="Google Shape;78;p2">
                <a:extLst>
                  <a:ext uri="{FF2B5EF4-FFF2-40B4-BE49-F238E27FC236}">
                    <a16:creationId xmlns:a16="http://schemas.microsoft.com/office/drawing/2014/main" id="{25F6F83C-5A5D-55FA-FE4F-67BAA10542CF}"/>
                  </a:ext>
                </a:extLst>
              </p:cNvPr>
              <p:cNvSpPr/>
              <p:nvPr/>
            </p:nvSpPr>
            <p:spPr>
              <a:xfrm>
                <a:off x="6765353" y="3234088"/>
                <a:ext cx="499017" cy="248653"/>
              </a:xfrm>
              <a:custGeom>
                <a:avLst/>
                <a:gdLst/>
                <a:ahLst/>
                <a:cxnLst/>
                <a:rect l="l" t="t" r="r" b="b"/>
                <a:pathLst>
                  <a:path w="499017" h="248653" extrusionOk="0">
                    <a:moveTo>
                      <a:pt x="249058" y="0"/>
                    </a:moveTo>
                    <a:cubicBezTo>
                      <a:pt x="311852" y="0"/>
                      <a:pt x="371674" y="12726"/>
                      <a:pt x="426085" y="35740"/>
                    </a:cubicBezTo>
                    <a:lnTo>
                      <a:pt x="499017" y="75327"/>
                    </a:lnTo>
                    <a:lnTo>
                      <a:pt x="249860" y="248653"/>
                    </a:lnTo>
                    <a:lnTo>
                      <a:pt x="0" y="74838"/>
                    </a:lnTo>
                    <a:lnTo>
                      <a:pt x="72032" y="35740"/>
                    </a:lnTo>
                    <a:cubicBezTo>
                      <a:pt x="126443" y="12726"/>
                      <a:pt x="186264" y="0"/>
                      <a:pt x="249058" y="0"/>
                    </a:cubicBezTo>
                    <a:close/>
                  </a:path>
                </a:pathLst>
              </a:custGeom>
              <a:solidFill>
                <a:srgbClr val="000000"/>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FFFFFF"/>
                  </a:solidFill>
                  <a:effectLst/>
                  <a:uLnTx/>
                  <a:uFillTx/>
                  <a:latin typeface="Calibri"/>
                  <a:ea typeface="Calibri"/>
                  <a:cs typeface="Calibri"/>
                  <a:sym typeface="Calibri"/>
                </a:endParaRPr>
              </a:p>
            </p:txBody>
          </p:sp>
          <p:sp>
            <p:nvSpPr>
              <p:cNvPr id="1036" name="Google Shape;79;p2">
                <a:extLst>
                  <a:ext uri="{FF2B5EF4-FFF2-40B4-BE49-F238E27FC236}">
                    <a16:creationId xmlns:a16="http://schemas.microsoft.com/office/drawing/2014/main" id="{B2D7F072-54A1-EE17-4A7E-DE99ECD3194D}"/>
                  </a:ext>
                </a:extLst>
              </p:cNvPr>
              <p:cNvSpPr/>
              <p:nvPr/>
            </p:nvSpPr>
            <p:spPr>
              <a:xfrm>
                <a:off x="6208295" y="1063591"/>
                <a:ext cx="1597800" cy="375300"/>
              </a:xfrm>
              <a:prstGeom prst="roundRect">
                <a:avLst>
                  <a:gd name="adj" fmla="val 16667"/>
                </a:avLst>
              </a:prstGeom>
              <a:solidFill>
                <a:srgbClr val="A8BFD6"/>
              </a:solidFill>
              <a:ln w="38100"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FFFFFF"/>
                  </a:solidFill>
                  <a:effectLst/>
                  <a:uLnTx/>
                  <a:uFillTx/>
                  <a:latin typeface="Calibri"/>
                  <a:ea typeface="Calibri"/>
                  <a:cs typeface="Calibri"/>
                  <a:sym typeface="Calibri"/>
                </a:endParaRPr>
              </a:p>
            </p:txBody>
          </p:sp>
          <p:sp>
            <p:nvSpPr>
              <p:cNvPr id="1037" name="Google Shape;80;p2">
                <a:extLst>
                  <a:ext uri="{FF2B5EF4-FFF2-40B4-BE49-F238E27FC236}">
                    <a16:creationId xmlns:a16="http://schemas.microsoft.com/office/drawing/2014/main" id="{43597B7A-9ECC-154E-11DE-278C741B863E}"/>
                  </a:ext>
                </a:extLst>
              </p:cNvPr>
              <p:cNvSpPr/>
              <p:nvPr/>
            </p:nvSpPr>
            <p:spPr>
              <a:xfrm flipH="1">
                <a:off x="6994360" y="550435"/>
                <a:ext cx="774832" cy="512039"/>
              </a:xfrm>
              <a:custGeom>
                <a:avLst/>
                <a:gdLst/>
                <a:ahLst/>
                <a:cxnLst/>
                <a:rect l="l" t="t" r="r" b="b"/>
                <a:pathLst>
                  <a:path w="774832" h="555056" extrusionOk="0">
                    <a:moveTo>
                      <a:pt x="546245" y="0"/>
                    </a:moveTo>
                    <a:lnTo>
                      <a:pt x="774832" y="0"/>
                    </a:lnTo>
                    <a:lnTo>
                      <a:pt x="774832" y="555056"/>
                    </a:lnTo>
                    <a:lnTo>
                      <a:pt x="0" y="555056"/>
                    </a:lnTo>
                    <a:lnTo>
                      <a:pt x="0" y="546245"/>
                    </a:lnTo>
                    <a:cubicBezTo>
                      <a:pt x="0" y="244562"/>
                      <a:pt x="244562" y="0"/>
                      <a:pt x="546245" y="0"/>
                    </a:cubicBezTo>
                    <a:close/>
                  </a:path>
                </a:pathLst>
              </a:custGeom>
              <a:solidFill>
                <a:srgbClr val="FFFFFF">
                  <a:alpha val="27450"/>
                </a:srgbClr>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FFFFFF"/>
                  </a:solidFill>
                  <a:effectLst/>
                  <a:uLnTx/>
                  <a:uFillTx/>
                  <a:latin typeface="Calibri"/>
                  <a:ea typeface="Calibri"/>
                  <a:cs typeface="Calibri"/>
                  <a:sym typeface="Calibri"/>
                </a:endParaRPr>
              </a:p>
            </p:txBody>
          </p:sp>
          <p:sp>
            <p:nvSpPr>
              <p:cNvPr id="1038" name="Google Shape;81;p2">
                <a:extLst>
                  <a:ext uri="{FF2B5EF4-FFF2-40B4-BE49-F238E27FC236}">
                    <a16:creationId xmlns:a16="http://schemas.microsoft.com/office/drawing/2014/main" id="{5E212D2C-637E-3C96-C83B-2F306FA75FFD}"/>
                  </a:ext>
                </a:extLst>
              </p:cNvPr>
              <p:cNvSpPr/>
              <p:nvPr/>
            </p:nvSpPr>
            <p:spPr>
              <a:xfrm flipH="1">
                <a:off x="6993134" y="1066800"/>
                <a:ext cx="824184" cy="375385"/>
              </a:xfrm>
              <a:custGeom>
                <a:avLst/>
                <a:gdLst/>
                <a:ahLst/>
                <a:cxnLst/>
                <a:rect l="l" t="t" r="r" b="b"/>
                <a:pathLst>
                  <a:path w="792485" h="375385" extrusionOk="0">
                    <a:moveTo>
                      <a:pt x="62565" y="0"/>
                    </a:moveTo>
                    <a:lnTo>
                      <a:pt x="792485" y="0"/>
                    </a:lnTo>
                    <a:lnTo>
                      <a:pt x="792485" y="375385"/>
                    </a:lnTo>
                    <a:lnTo>
                      <a:pt x="62565" y="375385"/>
                    </a:lnTo>
                    <a:cubicBezTo>
                      <a:pt x="28011" y="375385"/>
                      <a:pt x="0" y="347374"/>
                      <a:pt x="0" y="312820"/>
                    </a:cubicBezTo>
                    <a:lnTo>
                      <a:pt x="0" y="62565"/>
                    </a:lnTo>
                    <a:cubicBezTo>
                      <a:pt x="0" y="28011"/>
                      <a:pt x="28011" y="0"/>
                      <a:pt x="62565" y="0"/>
                    </a:cubicBezTo>
                    <a:close/>
                  </a:path>
                </a:pathLst>
              </a:custGeom>
              <a:solidFill>
                <a:srgbClr val="FFFFFF">
                  <a:alpha val="27450"/>
                </a:srgbClr>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FFFFFF"/>
                  </a:solidFill>
                  <a:effectLst/>
                  <a:uLnTx/>
                  <a:uFillTx/>
                  <a:latin typeface="Calibri"/>
                  <a:ea typeface="Calibri"/>
                  <a:cs typeface="Calibri"/>
                  <a:sym typeface="Calibri"/>
                </a:endParaRPr>
              </a:p>
            </p:txBody>
          </p:sp>
        </p:grpSp>
        <p:sp>
          <p:nvSpPr>
            <p:cNvPr id="25" name="Google Shape;82;p2">
              <a:extLst>
                <a:ext uri="{FF2B5EF4-FFF2-40B4-BE49-F238E27FC236}">
                  <a16:creationId xmlns:a16="http://schemas.microsoft.com/office/drawing/2014/main" id="{D15A8A5B-D8A1-4F67-3660-5B1B814C835A}"/>
                </a:ext>
              </a:extLst>
            </p:cNvPr>
            <p:cNvSpPr/>
            <p:nvPr/>
          </p:nvSpPr>
          <p:spPr>
            <a:xfrm>
              <a:off x="7382576" y="3113772"/>
              <a:ext cx="67500" cy="540000"/>
            </a:xfrm>
            <a:prstGeom prst="roundRect">
              <a:avLst>
                <a:gd name="adj" fmla="val 50000"/>
              </a:avLst>
            </a:prstGeom>
            <a:solidFill>
              <a:srgbClr val="FFFFFF">
                <a:alpha val="37650"/>
              </a:srgbClr>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FFFFFF"/>
                </a:solidFill>
                <a:effectLst/>
                <a:uLnTx/>
                <a:uFillTx/>
                <a:latin typeface="Calibri"/>
                <a:ea typeface="Calibri"/>
                <a:cs typeface="Calibri"/>
                <a:sym typeface="Calibri"/>
              </a:endParaRPr>
            </a:p>
          </p:txBody>
        </p:sp>
        <p:sp>
          <p:nvSpPr>
            <p:cNvPr id="29" name="Google Shape;83;p2">
              <a:extLst>
                <a:ext uri="{FF2B5EF4-FFF2-40B4-BE49-F238E27FC236}">
                  <a16:creationId xmlns:a16="http://schemas.microsoft.com/office/drawing/2014/main" id="{7DFB33B8-150F-EB2E-D1D7-845AC95CE7D2}"/>
                </a:ext>
              </a:extLst>
            </p:cNvPr>
            <p:cNvSpPr/>
            <p:nvPr/>
          </p:nvSpPr>
          <p:spPr>
            <a:xfrm>
              <a:off x="7376159" y="2890787"/>
              <a:ext cx="67500" cy="144000"/>
            </a:xfrm>
            <a:prstGeom prst="roundRect">
              <a:avLst>
                <a:gd name="adj" fmla="val 50000"/>
              </a:avLst>
            </a:prstGeom>
            <a:solidFill>
              <a:srgbClr val="FFFFFF">
                <a:alpha val="37650"/>
              </a:srgbClr>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FFFFFF"/>
                </a:solidFill>
                <a:effectLst/>
                <a:uLnTx/>
                <a:uFillTx/>
                <a:latin typeface="Calibri"/>
                <a:ea typeface="Calibri"/>
                <a:cs typeface="Calibri"/>
                <a:sym typeface="Calibri"/>
              </a:endParaRPr>
            </a:p>
          </p:txBody>
        </p:sp>
        <p:sp>
          <p:nvSpPr>
            <p:cNvPr id="30" name="Google Shape;84;p2">
              <a:extLst>
                <a:ext uri="{FF2B5EF4-FFF2-40B4-BE49-F238E27FC236}">
                  <a16:creationId xmlns:a16="http://schemas.microsoft.com/office/drawing/2014/main" id="{DA8F1E7F-BEDB-86B8-7ABE-BEE3128B3C16}"/>
                </a:ext>
              </a:extLst>
            </p:cNvPr>
            <p:cNvSpPr/>
            <p:nvPr/>
          </p:nvSpPr>
          <p:spPr>
            <a:xfrm>
              <a:off x="6731266" y="2457649"/>
              <a:ext cx="67500" cy="432000"/>
            </a:xfrm>
            <a:prstGeom prst="roundRect">
              <a:avLst>
                <a:gd name="adj" fmla="val 50000"/>
              </a:avLst>
            </a:prstGeom>
            <a:solidFill>
              <a:srgbClr val="FFFFFF">
                <a:alpha val="37650"/>
              </a:srgbClr>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FFFFFF"/>
                </a:solidFill>
                <a:effectLst/>
                <a:uLnTx/>
                <a:uFillTx/>
                <a:latin typeface="Calibri"/>
                <a:ea typeface="Calibri"/>
                <a:cs typeface="Calibri"/>
                <a:sym typeface="Calibri"/>
              </a:endParaRPr>
            </a:p>
          </p:txBody>
        </p:sp>
        <p:sp>
          <p:nvSpPr>
            <p:cNvPr id="31" name="Google Shape;85;p2">
              <a:extLst>
                <a:ext uri="{FF2B5EF4-FFF2-40B4-BE49-F238E27FC236}">
                  <a16:creationId xmlns:a16="http://schemas.microsoft.com/office/drawing/2014/main" id="{328B54CA-D5EF-C3A3-9137-AF07D4159DA0}"/>
                </a:ext>
              </a:extLst>
            </p:cNvPr>
            <p:cNvSpPr/>
            <p:nvPr/>
          </p:nvSpPr>
          <p:spPr>
            <a:xfrm>
              <a:off x="6734474" y="2956560"/>
              <a:ext cx="67500" cy="108000"/>
            </a:xfrm>
            <a:prstGeom prst="roundRect">
              <a:avLst>
                <a:gd name="adj" fmla="val 50000"/>
              </a:avLst>
            </a:prstGeom>
            <a:solidFill>
              <a:srgbClr val="FFFFFF">
                <a:alpha val="37650"/>
              </a:srgbClr>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FFFFFF"/>
                </a:solidFill>
                <a:effectLst/>
                <a:uLnTx/>
                <a:uFillTx/>
                <a:latin typeface="Calibri"/>
                <a:ea typeface="Calibri"/>
                <a:cs typeface="Calibri"/>
                <a:sym typeface="Calibri"/>
              </a:endParaRPr>
            </a:p>
          </p:txBody>
        </p:sp>
        <p:sp>
          <p:nvSpPr>
            <p:cNvPr id="1024" name="Google Shape;86;p2">
              <a:extLst>
                <a:ext uri="{FF2B5EF4-FFF2-40B4-BE49-F238E27FC236}">
                  <a16:creationId xmlns:a16="http://schemas.microsoft.com/office/drawing/2014/main" id="{8989BE70-8D4F-8158-D6EA-5C4EB6BC9D13}"/>
                </a:ext>
              </a:extLst>
            </p:cNvPr>
            <p:cNvSpPr/>
            <p:nvPr/>
          </p:nvSpPr>
          <p:spPr>
            <a:xfrm rot="3200062">
              <a:off x="7093647" y="3970895"/>
              <a:ext cx="67320" cy="324003"/>
            </a:xfrm>
            <a:prstGeom prst="roundRect">
              <a:avLst>
                <a:gd name="adj" fmla="val 50000"/>
              </a:avLst>
            </a:prstGeom>
            <a:solidFill>
              <a:srgbClr val="FFFFFF">
                <a:alpha val="37650"/>
              </a:srgbClr>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FFFFFF"/>
                </a:solidFill>
                <a:effectLst/>
                <a:uLnTx/>
                <a:uFillTx/>
                <a:latin typeface="Calibri"/>
                <a:ea typeface="Calibri"/>
                <a:cs typeface="Calibri"/>
                <a:sym typeface="Calibri"/>
              </a:endParaRPr>
            </a:p>
          </p:txBody>
        </p:sp>
        <p:sp>
          <p:nvSpPr>
            <p:cNvPr id="1025" name="Google Shape;87;p2">
              <a:extLst>
                <a:ext uri="{FF2B5EF4-FFF2-40B4-BE49-F238E27FC236}">
                  <a16:creationId xmlns:a16="http://schemas.microsoft.com/office/drawing/2014/main" id="{5616FFEB-52AF-A0BA-A525-0ACC38B55E0C}"/>
                </a:ext>
              </a:extLst>
            </p:cNvPr>
            <p:cNvSpPr/>
            <p:nvPr/>
          </p:nvSpPr>
          <p:spPr>
            <a:xfrm rot="5400000">
              <a:off x="6680505" y="1450126"/>
              <a:ext cx="97200" cy="1595700"/>
            </a:xfrm>
            <a:prstGeom prst="roundRect">
              <a:avLst>
                <a:gd name="adj" fmla="val 50000"/>
              </a:avLst>
            </a:prstGeom>
            <a:solidFill>
              <a:srgbClr val="FFFFFF">
                <a:alpha val="37650"/>
              </a:srgbClr>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FFFFFF"/>
                </a:solidFill>
                <a:effectLst/>
                <a:uLnTx/>
                <a:uFillTx/>
                <a:latin typeface="Calibri"/>
                <a:ea typeface="Calibri"/>
                <a:cs typeface="Calibri"/>
                <a:sym typeface="Calibri"/>
              </a:endParaRPr>
            </a:p>
          </p:txBody>
        </p:sp>
        <p:sp>
          <p:nvSpPr>
            <p:cNvPr id="1026" name="Google Shape;88;p2">
              <a:extLst>
                <a:ext uri="{FF2B5EF4-FFF2-40B4-BE49-F238E27FC236}">
                  <a16:creationId xmlns:a16="http://schemas.microsoft.com/office/drawing/2014/main" id="{BE7216BC-D2F7-3EB9-7538-0AE1CC030169}"/>
                </a:ext>
              </a:extLst>
            </p:cNvPr>
            <p:cNvSpPr/>
            <p:nvPr/>
          </p:nvSpPr>
          <p:spPr>
            <a:xfrm rot="3484535">
              <a:off x="6838763" y="4268957"/>
              <a:ext cx="67511" cy="107961"/>
            </a:xfrm>
            <a:prstGeom prst="roundRect">
              <a:avLst>
                <a:gd name="adj" fmla="val 50000"/>
              </a:avLst>
            </a:prstGeom>
            <a:solidFill>
              <a:srgbClr val="FFFFFF">
                <a:alpha val="37650"/>
              </a:srgbClr>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FFFFFF"/>
                </a:solidFill>
                <a:effectLst/>
                <a:uLnTx/>
                <a:uFillTx/>
                <a:latin typeface="Calibri"/>
                <a:ea typeface="Calibri"/>
                <a:cs typeface="Calibri"/>
                <a:sym typeface="Calibri"/>
              </a:endParaRPr>
            </a:p>
          </p:txBody>
        </p:sp>
        <p:sp>
          <p:nvSpPr>
            <p:cNvPr id="1027" name="Google Shape;89;p2">
              <a:extLst>
                <a:ext uri="{FF2B5EF4-FFF2-40B4-BE49-F238E27FC236}">
                  <a16:creationId xmlns:a16="http://schemas.microsoft.com/office/drawing/2014/main" id="{E25FBDD8-1B03-6C22-F678-A0C4AE93C8CD}"/>
                </a:ext>
              </a:extLst>
            </p:cNvPr>
            <p:cNvSpPr/>
            <p:nvPr/>
          </p:nvSpPr>
          <p:spPr>
            <a:xfrm rot="-1504720">
              <a:off x="7344127" y="1872139"/>
              <a:ext cx="67239" cy="108035"/>
            </a:xfrm>
            <a:prstGeom prst="roundRect">
              <a:avLst>
                <a:gd name="adj" fmla="val 50000"/>
              </a:avLst>
            </a:prstGeom>
            <a:solidFill>
              <a:srgbClr val="FFFFFF">
                <a:alpha val="37650"/>
              </a:srgbClr>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FFFFFF"/>
                </a:solidFill>
                <a:effectLst/>
                <a:uLnTx/>
                <a:uFillTx/>
                <a:latin typeface="Calibri"/>
                <a:ea typeface="Calibri"/>
                <a:cs typeface="Calibri"/>
                <a:sym typeface="Calibri"/>
              </a:endParaRPr>
            </a:p>
          </p:txBody>
        </p:sp>
        <p:sp>
          <p:nvSpPr>
            <p:cNvPr id="1028" name="Google Shape;90;p2">
              <a:extLst>
                <a:ext uri="{FF2B5EF4-FFF2-40B4-BE49-F238E27FC236}">
                  <a16:creationId xmlns:a16="http://schemas.microsoft.com/office/drawing/2014/main" id="{28B1C529-2285-12FF-FF47-33E786F7192D}"/>
                </a:ext>
              </a:extLst>
            </p:cNvPr>
            <p:cNvSpPr/>
            <p:nvPr/>
          </p:nvSpPr>
          <p:spPr>
            <a:xfrm rot="-3012820">
              <a:off x="7177533" y="1614475"/>
              <a:ext cx="114388" cy="226856"/>
            </a:xfrm>
            <a:prstGeom prst="roundRect">
              <a:avLst>
                <a:gd name="adj" fmla="val 50000"/>
              </a:avLst>
            </a:prstGeom>
            <a:solidFill>
              <a:srgbClr val="FFFFFF">
                <a:alpha val="37650"/>
              </a:srgbClr>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FFFFFF"/>
                </a:solidFill>
                <a:effectLst/>
                <a:uLnTx/>
                <a:uFillTx/>
                <a:latin typeface="Calibri"/>
                <a:ea typeface="Calibri"/>
                <a:cs typeface="Calibri"/>
                <a:sym typeface="Calibri"/>
              </a:endParaRPr>
            </a:p>
          </p:txBody>
        </p:sp>
      </p:grpSp>
      <p:pic>
        <p:nvPicPr>
          <p:cNvPr id="10" name="Picture 9">
            <a:extLst>
              <a:ext uri="{FF2B5EF4-FFF2-40B4-BE49-F238E27FC236}">
                <a16:creationId xmlns:a16="http://schemas.microsoft.com/office/drawing/2014/main" id="{6AFB9728-3F58-AFF4-4818-2D37868A7E1E}"/>
              </a:ext>
            </a:extLst>
          </p:cNvPr>
          <p:cNvPicPr>
            <a:picLocks noChangeAspect="1"/>
          </p:cNvPicPr>
          <p:nvPr/>
        </p:nvPicPr>
        <p:blipFill>
          <a:blip r:embed="rId5"/>
          <a:stretch>
            <a:fillRect/>
          </a:stretch>
        </p:blipFill>
        <p:spPr>
          <a:xfrm>
            <a:off x="3424874" y="2083621"/>
            <a:ext cx="7285351" cy="1566808"/>
          </a:xfrm>
          <a:prstGeom prst="rect">
            <a:avLst/>
          </a:prstGeom>
        </p:spPr>
      </p:pic>
    </p:spTree>
    <p:extLst>
      <p:ext uri="{BB962C8B-B14F-4D97-AF65-F5344CB8AC3E}">
        <p14:creationId xmlns:p14="http://schemas.microsoft.com/office/powerpoint/2010/main" val="3710145831"/>
      </p:ext>
    </p:extLst>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p:cTn id="7" dur="500" fill="hold"/>
                                        <p:tgtEl>
                                          <p:spTgt spid="22"/>
                                        </p:tgtEl>
                                        <p:attrNameLst>
                                          <p:attrName>ppt_w</p:attrName>
                                        </p:attrNameLst>
                                      </p:cBhvr>
                                      <p:tavLst>
                                        <p:tav tm="0">
                                          <p:val>
                                            <p:fltVal val="0"/>
                                          </p:val>
                                        </p:tav>
                                        <p:tav tm="100000">
                                          <p:val>
                                            <p:strVal val="#ppt_w"/>
                                          </p:val>
                                        </p:tav>
                                      </p:tavLst>
                                    </p:anim>
                                    <p:anim calcmode="lin" valueType="num">
                                      <p:cBhvr>
                                        <p:cTn id="8" dur="500" fill="hold"/>
                                        <p:tgtEl>
                                          <p:spTgt spid="22"/>
                                        </p:tgtEl>
                                        <p:attrNameLst>
                                          <p:attrName>ppt_h</p:attrName>
                                        </p:attrNameLst>
                                      </p:cBhvr>
                                      <p:tavLst>
                                        <p:tav tm="0">
                                          <p:val>
                                            <p:fltVal val="0"/>
                                          </p:val>
                                        </p:tav>
                                        <p:tav tm="100000">
                                          <p:val>
                                            <p:strVal val="#ppt_h"/>
                                          </p:val>
                                        </p:tav>
                                      </p:tavLst>
                                    </p:anim>
                                    <p:animEffect transition="in" filter="fade">
                                      <p:cBhvr>
                                        <p:cTn id="9" dur="500"/>
                                        <p:tgtEl>
                                          <p:spTgt spid="22"/>
                                        </p:tgtEl>
                                      </p:cBhvr>
                                    </p:animEffect>
                                  </p:childTnLst>
                                </p:cTn>
                              </p:par>
                              <p:par>
                                <p:cTn id="10" presetID="53" presetClass="entr" presetSubtype="16" fill="hold" nodeType="withEffect">
                                  <p:stCondLst>
                                    <p:cond delay="0"/>
                                  </p:stCondLst>
                                  <p:childTnLst>
                                    <p:set>
                                      <p:cBhvr>
                                        <p:cTn id="11" dur="1" fill="hold">
                                          <p:stCondLst>
                                            <p:cond delay="0"/>
                                          </p:stCondLst>
                                        </p:cTn>
                                        <p:tgtEl>
                                          <p:spTgt spid="23"/>
                                        </p:tgtEl>
                                        <p:attrNameLst>
                                          <p:attrName>style.visibility</p:attrName>
                                        </p:attrNameLst>
                                      </p:cBhvr>
                                      <p:to>
                                        <p:strVal val="visible"/>
                                      </p:to>
                                    </p:set>
                                    <p:anim calcmode="lin" valueType="num">
                                      <p:cBhvr>
                                        <p:cTn id="12" dur="500" fill="hold"/>
                                        <p:tgtEl>
                                          <p:spTgt spid="23"/>
                                        </p:tgtEl>
                                        <p:attrNameLst>
                                          <p:attrName>ppt_w</p:attrName>
                                        </p:attrNameLst>
                                      </p:cBhvr>
                                      <p:tavLst>
                                        <p:tav tm="0">
                                          <p:val>
                                            <p:fltVal val="0"/>
                                          </p:val>
                                        </p:tav>
                                        <p:tav tm="100000">
                                          <p:val>
                                            <p:strVal val="#ppt_w"/>
                                          </p:val>
                                        </p:tav>
                                      </p:tavLst>
                                    </p:anim>
                                    <p:anim calcmode="lin" valueType="num">
                                      <p:cBhvr>
                                        <p:cTn id="13" dur="500" fill="hold"/>
                                        <p:tgtEl>
                                          <p:spTgt spid="23"/>
                                        </p:tgtEl>
                                        <p:attrNameLst>
                                          <p:attrName>ppt_h</p:attrName>
                                        </p:attrNameLst>
                                      </p:cBhvr>
                                      <p:tavLst>
                                        <p:tav tm="0">
                                          <p:val>
                                            <p:fltVal val="0"/>
                                          </p:val>
                                        </p:tav>
                                        <p:tav tm="100000">
                                          <p:val>
                                            <p:strVal val="#ppt_h"/>
                                          </p:val>
                                        </p:tav>
                                      </p:tavLst>
                                    </p:anim>
                                    <p:animEffect transition="in" filter="fade">
                                      <p:cBhvr>
                                        <p:cTn id="14" dur="500"/>
                                        <p:tgtEl>
                                          <p:spTgt spid="23"/>
                                        </p:tgtEl>
                                      </p:cBhvr>
                                    </p:animEffect>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fade">
                                      <p:cBhvr>
                                        <p:cTn id="19" dur="1000"/>
                                        <p:tgtEl>
                                          <p:spTgt spid="10"/>
                                        </p:tgtEl>
                                      </p:cBhvr>
                                    </p:animEffect>
                                    <p:anim calcmode="lin" valueType="num">
                                      <p:cBhvr>
                                        <p:cTn id="20" dur="1000" fill="hold"/>
                                        <p:tgtEl>
                                          <p:spTgt spid="10"/>
                                        </p:tgtEl>
                                        <p:attrNameLst>
                                          <p:attrName>ppt_x</p:attrName>
                                        </p:attrNameLst>
                                      </p:cBhvr>
                                      <p:tavLst>
                                        <p:tav tm="0">
                                          <p:val>
                                            <p:strVal val="#ppt_x"/>
                                          </p:val>
                                        </p:tav>
                                        <p:tav tm="100000">
                                          <p:val>
                                            <p:strVal val="#ppt_x"/>
                                          </p:val>
                                        </p:tav>
                                      </p:tavLst>
                                    </p:anim>
                                    <p:anim calcmode="lin" valueType="num">
                                      <p:cBhvr>
                                        <p:cTn id="21"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8E9D49F9-D3A2-0773-7BC2-5EA764322709}"/>
              </a:ext>
            </a:extLst>
          </p:cNvPr>
          <p:cNvGrpSpPr/>
          <p:nvPr/>
        </p:nvGrpSpPr>
        <p:grpSpPr>
          <a:xfrm>
            <a:off x="0" y="-30272"/>
            <a:ext cx="12192000" cy="6888272"/>
            <a:chOff x="-717454" y="-15136"/>
            <a:chExt cx="13964529" cy="6888272"/>
          </a:xfrm>
        </p:grpSpPr>
        <p:sp>
          <p:nvSpPr>
            <p:cNvPr id="4" name="TextBox 2">
              <a:extLst>
                <a:ext uri="{FF2B5EF4-FFF2-40B4-BE49-F238E27FC236}">
                  <a16:creationId xmlns:a16="http://schemas.microsoft.com/office/drawing/2014/main" id="{0B6D2547-761A-0ABA-3292-988D616C92EF}"/>
                </a:ext>
              </a:extLst>
            </p:cNvPr>
            <p:cNvSpPr txBox="1"/>
            <p:nvPr/>
          </p:nvSpPr>
          <p:spPr>
            <a:xfrm>
              <a:off x="4887927" y="3244334"/>
              <a:ext cx="2416146" cy="369332"/>
            </a:xfrm>
            <a:prstGeom prst="rect">
              <a:avLst/>
            </a:prstGeom>
            <a:noFill/>
          </p:spPr>
          <p:txBody>
            <a:bodyPr wrap="square">
              <a:spAutoFit/>
            </a:bodyPr>
            <a:lstStyle>
              <a:defPPr>
                <a:defRPr lang="vi-V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prstClr val="black"/>
                  </a:solidFill>
                  <a:effectLst/>
                  <a:uLnTx/>
                  <a:uFillTx/>
                  <a:latin typeface="Arial" panose="020B0604020202020204" pitchFamily="34" charset="0"/>
                  <a:ea typeface="+mn-ea"/>
                  <a:cs typeface="+mn-cs"/>
                </a:rPr>
                <a:t>Nguyễn</a:t>
              </a: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 </a:t>
              </a:r>
              <a:r>
                <a:rPr kumimoji="0" lang="en-US" sz="1800" b="0" i="0" u="none" strike="noStrike" kern="1200" cap="none" spc="0" normalizeH="0" baseline="0" noProof="0" dirty="0" err="1">
                  <a:ln>
                    <a:noFill/>
                  </a:ln>
                  <a:solidFill>
                    <a:prstClr val="black"/>
                  </a:solidFill>
                  <a:effectLst/>
                  <a:uLnTx/>
                  <a:uFillTx/>
                  <a:latin typeface="Arial" panose="020B0604020202020204" pitchFamily="34" charset="0"/>
                  <a:ea typeface="+mn-ea"/>
                  <a:cs typeface="+mn-cs"/>
                </a:rPr>
                <a:t>Thị</a:t>
              </a: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 </a:t>
              </a:r>
              <a:r>
                <a:rPr kumimoji="0" lang="en-US" sz="1800" b="0" i="0" u="none" strike="noStrike" kern="1200" cap="none" spc="0" normalizeH="0" baseline="0" noProof="0" dirty="0" err="1">
                  <a:ln>
                    <a:noFill/>
                  </a:ln>
                  <a:solidFill>
                    <a:prstClr val="black"/>
                  </a:solidFill>
                  <a:effectLst/>
                  <a:uLnTx/>
                  <a:uFillTx/>
                  <a:latin typeface="Arial" panose="020B0604020202020204" pitchFamily="34" charset="0"/>
                  <a:ea typeface="+mn-ea"/>
                  <a:cs typeface="+mn-cs"/>
                </a:rPr>
                <a:t>Ái</a:t>
              </a: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 </a:t>
              </a:r>
              <a:r>
                <a:rPr kumimoji="0" lang="en-US" sz="1800" b="0" i="0" u="none" strike="noStrike" kern="1200" cap="none" spc="0" normalizeH="0" baseline="0" noProof="0" dirty="0" err="1">
                  <a:ln>
                    <a:noFill/>
                  </a:ln>
                  <a:solidFill>
                    <a:prstClr val="black"/>
                  </a:solidFill>
                  <a:effectLst/>
                  <a:uLnTx/>
                  <a:uFillTx/>
                  <a:latin typeface="Arial" panose="020B0604020202020204" pitchFamily="34" charset="0"/>
                  <a:ea typeface="+mn-ea"/>
                  <a:cs typeface="+mn-cs"/>
                </a:rPr>
                <a:t>Quyên</a:t>
              </a:r>
              <a:endParaRPr kumimoji="0" lang="en-US" sz="1800" b="0" i="0" u="none" strike="noStrike" kern="1200" cap="none" spc="0" normalizeH="0" baseline="0" noProof="0" dirty="0">
                <a:ln>
                  <a:noFill/>
                </a:ln>
                <a:solidFill>
                  <a:prstClr val="black"/>
                </a:solidFill>
                <a:effectLst/>
                <a:uLnTx/>
                <a:uFillTx/>
                <a:latin typeface="微软雅黑" panose="020F0502020204030204"/>
                <a:ea typeface="+mn-ea"/>
                <a:cs typeface="+mn-cs"/>
              </a:endParaRPr>
            </a:p>
          </p:txBody>
        </p:sp>
        <p:grpSp>
          <p:nvGrpSpPr>
            <p:cNvPr id="3" name="Group 2">
              <a:extLst>
                <a:ext uri="{FF2B5EF4-FFF2-40B4-BE49-F238E27FC236}">
                  <a16:creationId xmlns:a16="http://schemas.microsoft.com/office/drawing/2014/main" id="{15B225C9-4981-49A2-A8B2-18E404DBD9AD}"/>
                </a:ext>
              </a:extLst>
            </p:cNvPr>
            <p:cNvGrpSpPr/>
            <p:nvPr/>
          </p:nvGrpSpPr>
          <p:grpSpPr>
            <a:xfrm>
              <a:off x="-717454" y="-15136"/>
              <a:ext cx="13964529" cy="6888272"/>
              <a:chOff x="-717454" y="-15136"/>
              <a:chExt cx="13964529" cy="6888272"/>
            </a:xfrm>
          </p:grpSpPr>
          <p:pic>
            <p:nvPicPr>
              <p:cNvPr id="1032" name="Picture 8">
                <a:extLst>
                  <a:ext uri="{FF2B5EF4-FFF2-40B4-BE49-F238E27FC236}">
                    <a16:creationId xmlns:a16="http://schemas.microsoft.com/office/drawing/2014/main" id="{76F5A02A-E4B0-4D62-B9BF-B266F9F28402}"/>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221" r="12345"/>
              <a:stretch/>
            </p:blipFill>
            <p:spPr bwMode="auto">
              <a:xfrm>
                <a:off x="-717454" y="-15136"/>
                <a:ext cx="13964529" cy="6888272"/>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id="{8F23C171-4DE0-4348-89EB-FF1E9237CE95}"/>
                  </a:ext>
                </a:extLst>
              </p:cNvPr>
              <p:cNvSpPr/>
              <p:nvPr/>
            </p:nvSpPr>
            <p:spPr>
              <a:xfrm rot="20675700">
                <a:off x="6322927" y="1973285"/>
                <a:ext cx="1211957" cy="601471"/>
              </a:xfrm>
              <a:prstGeom prst="rect">
                <a:avLst/>
              </a:prstGeom>
              <a:solidFill>
                <a:srgbClr val="FCB433"/>
              </a:solidFill>
              <a:ln>
                <a:solidFill>
                  <a:srgbClr val="FCB4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微软雅黑" panose="020F0502020204030204"/>
                  <a:ea typeface="+mn-ea"/>
                  <a:cs typeface="+mn-cs"/>
                </a:endParaRPr>
              </a:p>
            </p:txBody>
          </p:sp>
        </p:grpSp>
      </p:grpSp>
      <p:sp>
        <p:nvSpPr>
          <p:cNvPr id="6" name="Rectangle: Rounded Corners 5">
            <a:extLst>
              <a:ext uri="{FF2B5EF4-FFF2-40B4-BE49-F238E27FC236}">
                <a16:creationId xmlns:a16="http://schemas.microsoft.com/office/drawing/2014/main" id="{0ACEC41A-75E2-1CF6-1EEE-5A443319BA06}"/>
              </a:ext>
            </a:extLst>
          </p:cNvPr>
          <p:cNvSpPr/>
          <p:nvPr/>
        </p:nvSpPr>
        <p:spPr>
          <a:xfrm>
            <a:off x="438151" y="219075"/>
            <a:ext cx="11076910" cy="6394376"/>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7" name="Google Shape;783;p10">
            <a:extLst>
              <a:ext uri="{FF2B5EF4-FFF2-40B4-BE49-F238E27FC236}">
                <a16:creationId xmlns:a16="http://schemas.microsoft.com/office/drawing/2014/main" id="{F1BD6E88-5170-3F75-2CB3-918508448245}"/>
              </a:ext>
            </a:extLst>
          </p:cNvPr>
          <p:cNvSpPr txBox="1"/>
          <p:nvPr/>
        </p:nvSpPr>
        <p:spPr>
          <a:xfrm>
            <a:off x="2355305" y="535008"/>
            <a:ext cx="1868100" cy="7758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Handlee"/>
              <a:ea typeface="Handlee"/>
              <a:cs typeface="Handlee"/>
              <a:sym typeface="Handlee"/>
            </a:endParaRPr>
          </a:p>
        </p:txBody>
      </p:sp>
      <p:grpSp>
        <p:nvGrpSpPr>
          <p:cNvPr id="29" name="Google Shape;78;p4">
            <a:extLst>
              <a:ext uri="{FF2B5EF4-FFF2-40B4-BE49-F238E27FC236}">
                <a16:creationId xmlns:a16="http://schemas.microsoft.com/office/drawing/2014/main" id="{484BDE71-5111-530B-D5BD-191D74BFD77E}"/>
              </a:ext>
            </a:extLst>
          </p:cNvPr>
          <p:cNvGrpSpPr/>
          <p:nvPr/>
        </p:nvGrpSpPr>
        <p:grpSpPr>
          <a:xfrm>
            <a:off x="2790825" y="1688938"/>
            <a:ext cx="7277100" cy="3712789"/>
            <a:chOff x="1712498" y="767350"/>
            <a:chExt cx="5272441" cy="5604964"/>
          </a:xfrm>
        </p:grpSpPr>
        <p:sp>
          <p:nvSpPr>
            <p:cNvPr id="30" name="Google Shape;79;p4">
              <a:extLst>
                <a:ext uri="{FF2B5EF4-FFF2-40B4-BE49-F238E27FC236}">
                  <a16:creationId xmlns:a16="http://schemas.microsoft.com/office/drawing/2014/main" id="{52953CE0-C819-1B44-FE07-DAE83294F60B}"/>
                </a:ext>
              </a:extLst>
            </p:cNvPr>
            <p:cNvSpPr/>
            <p:nvPr/>
          </p:nvSpPr>
          <p:spPr>
            <a:xfrm>
              <a:off x="1712498" y="767350"/>
              <a:ext cx="5272441" cy="5604964"/>
            </a:xfrm>
            <a:custGeom>
              <a:avLst/>
              <a:gdLst/>
              <a:ahLst/>
              <a:cxnLst/>
              <a:rect l="l" t="t" r="r" b="b"/>
              <a:pathLst>
                <a:path w="1381124" h="1893569" extrusionOk="0">
                  <a:moveTo>
                    <a:pt x="0" y="0"/>
                  </a:moveTo>
                  <a:lnTo>
                    <a:pt x="1216343" y="0"/>
                  </a:lnTo>
                  <a:cubicBezTo>
                    <a:pt x="1306830" y="0"/>
                    <a:pt x="1381125" y="74295"/>
                    <a:pt x="1381125" y="164782"/>
                  </a:cubicBezTo>
                  <a:lnTo>
                    <a:pt x="1381125" y="1728788"/>
                  </a:lnTo>
                  <a:cubicBezTo>
                    <a:pt x="1381125" y="1819275"/>
                    <a:pt x="1306830" y="1893570"/>
                    <a:pt x="1216343" y="1893570"/>
                  </a:cubicBezTo>
                  <a:lnTo>
                    <a:pt x="0" y="1893570"/>
                  </a:lnTo>
                  <a:lnTo>
                    <a:pt x="0" y="0"/>
                  </a:lnTo>
                  <a:close/>
                </a:path>
              </a:pathLst>
            </a:custGeom>
            <a:solidFill>
              <a:srgbClr val="FBEFE2"/>
            </a:solidFill>
            <a:ln>
              <a:noFill/>
            </a:ln>
            <a:effectLst>
              <a:outerShdw blurRad="63500" algn="ctr" rotWithShape="0">
                <a:srgbClr val="000000">
                  <a:alpha val="40000"/>
                </a:srgbClr>
              </a:outerShdw>
            </a:effectLst>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1" name="Google Shape;80;p4">
              <a:extLst>
                <a:ext uri="{FF2B5EF4-FFF2-40B4-BE49-F238E27FC236}">
                  <a16:creationId xmlns:a16="http://schemas.microsoft.com/office/drawing/2014/main" id="{E808F24C-3021-CD99-9327-9124712585B1}"/>
                </a:ext>
              </a:extLst>
            </p:cNvPr>
            <p:cNvSpPr/>
            <p:nvPr/>
          </p:nvSpPr>
          <p:spPr>
            <a:xfrm>
              <a:off x="2550742" y="1435500"/>
              <a:ext cx="4084808" cy="4401082"/>
            </a:xfrm>
            <a:custGeom>
              <a:avLst/>
              <a:gdLst/>
              <a:ahLst/>
              <a:cxnLst/>
              <a:rect l="l" t="t" r="r" b="b"/>
              <a:pathLst>
                <a:path w="940117" h="1486852" extrusionOk="0">
                  <a:moveTo>
                    <a:pt x="24765" y="204788"/>
                  </a:moveTo>
                  <a:cubicBezTo>
                    <a:pt x="321945" y="204788"/>
                    <a:pt x="619125" y="204788"/>
                    <a:pt x="915352" y="204788"/>
                  </a:cubicBezTo>
                  <a:cubicBezTo>
                    <a:pt x="928688" y="204788"/>
                    <a:pt x="940118" y="216217"/>
                    <a:pt x="940118" y="229552"/>
                  </a:cubicBezTo>
                  <a:lnTo>
                    <a:pt x="940118" y="229552"/>
                  </a:lnTo>
                  <a:cubicBezTo>
                    <a:pt x="940118" y="242888"/>
                    <a:pt x="928688" y="254317"/>
                    <a:pt x="915352" y="254317"/>
                  </a:cubicBezTo>
                  <a:cubicBezTo>
                    <a:pt x="618173" y="254317"/>
                    <a:pt x="320993" y="254317"/>
                    <a:pt x="24765" y="254317"/>
                  </a:cubicBezTo>
                  <a:cubicBezTo>
                    <a:pt x="11430" y="254317"/>
                    <a:pt x="0" y="242888"/>
                    <a:pt x="0" y="229552"/>
                  </a:cubicBezTo>
                  <a:lnTo>
                    <a:pt x="0" y="229552"/>
                  </a:lnTo>
                  <a:cubicBezTo>
                    <a:pt x="0" y="216217"/>
                    <a:pt x="11430" y="204788"/>
                    <a:pt x="24765" y="204788"/>
                  </a:cubicBezTo>
                  <a:lnTo>
                    <a:pt x="24765" y="204788"/>
                  </a:lnTo>
                  <a:close/>
                  <a:moveTo>
                    <a:pt x="24765" y="0"/>
                  </a:moveTo>
                  <a:lnTo>
                    <a:pt x="915352" y="0"/>
                  </a:lnTo>
                  <a:cubicBezTo>
                    <a:pt x="928688" y="0"/>
                    <a:pt x="940118" y="11430"/>
                    <a:pt x="940118" y="24765"/>
                  </a:cubicBezTo>
                  <a:lnTo>
                    <a:pt x="940118" y="24765"/>
                  </a:lnTo>
                  <a:cubicBezTo>
                    <a:pt x="940118" y="38100"/>
                    <a:pt x="928688" y="49530"/>
                    <a:pt x="915352" y="49530"/>
                  </a:cubicBezTo>
                  <a:lnTo>
                    <a:pt x="24765" y="49530"/>
                  </a:lnTo>
                  <a:cubicBezTo>
                    <a:pt x="11430" y="49530"/>
                    <a:pt x="0" y="38100"/>
                    <a:pt x="0" y="24765"/>
                  </a:cubicBezTo>
                  <a:lnTo>
                    <a:pt x="0" y="24765"/>
                  </a:lnTo>
                  <a:cubicBezTo>
                    <a:pt x="0" y="10477"/>
                    <a:pt x="11430" y="0"/>
                    <a:pt x="24765" y="0"/>
                  </a:cubicBezTo>
                  <a:lnTo>
                    <a:pt x="24765" y="0"/>
                  </a:lnTo>
                  <a:close/>
                  <a:moveTo>
                    <a:pt x="24765" y="410527"/>
                  </a:moveTo>
                  <a:cubicBezTo>
                    <a:pt x="321945" y="410527"/>
                    <a:pt x="619125" y="410527"/>
                    <a:pt x="915352" y="410527"/>
                  </a:cubicBezTo>
                  <a:cubicBezTo>
                    <a:pt x="928688" y="410527"/>
                    <a:pt x="940118" y="421957"/>
                    <a:pt x="940118" y="435292"/>
                  </a:cubicBezTo>
                  <a:lnTo>
                    <a:pt x="940118" y="435292"/>
                  </a:lnTo>
                  <a:cubicBezTo>
                    <a:pt x="940118" y="448627"/>
                    <a:pt x="928688" y="460057"/>
                    <a:pt x="915352" y="460057"/>
                  </a:cubicBezTo>
                  <a:cubicBezTo>
                    <a:pt x="618173" y="460057"/>
                    <a:pt x="320993" y="460057"/>
                    <a:pt x="24765" y="460057"/>
                  </a:cubicBezTo>
                  <a:cubicBezTo>
                    <a:pt x="11430" y="460057"/>
                    <a:pt x="0" y="448627"/>
                    <a:pt x="0" y="435292"/>
                  </a:cubicBezTo>
                  <a:lnTo>
                    <a:pt x="0" y="435292"/>
                  </a:lnTo>
                  <a:cubicBezTo>
                    <a:pt x="0" y="421005"/>
                    <a:pt x="11430" y="410527"/>
                    <a:pt x="24765" y="410527"/>
                  </a:cubicBezTo>
                  <a:lnTo>
                    <a:pt x="24765" y="410527"/>
                  </a:lnTo>
                  <a:close/>
                  <a:moveTo>
                    <a:pt x="24765" y="615315"/>
                  </a:moveTo>
                  <a:cubicBezTo>
                    <a:pt x="321945" y="615315"/>
                    <a:pt x="619125" y="615315"/>
                    <a:pt x="915352" y="615315"/>
                  </a:cubicBezTo>
                  <a:cubicBezTo>
                    <a:pt x="928688" y="615315"/>
                    <a:pt x="940118" y="626745"/>
                    <a:pt x="940118" y="640080"/>
                  </a:cubicBezTo>
                  <a:lnTo>
                    <a:pt x="940118" y="640080"/>
                  </a:lnTo>
                  <a:cubicBezTo>
                    <a:pt x="940118" y="653415"/>
                    <a:pt x="928688" y="664845"/>
                    <a:pt x="915352" y="664845"/>
                  </a:cubicBezTo>
                  <a:cubicBezTo>
                    <a:pt x="618173" y="664845"/>
                    <a:pt x="320993" y="664845"/>
                    <a:pt x="24765" y="664845"/>
                  </a:cubicBezTo>
                  <a:cubicBezTo>
                    <a:pt x="11430" y="664845"/>
                    <a:pt x="0" y="653415"/>
                    <a:pt x="0" y="640080"/>
                  </a:cubicBezTo>
                  <a:lnTo>
                    <a:pt x="0" y="640080"/>
                  </a:lnTo>
                  <a:cubicBezTo>
                    <a:pt x="0" y="626745"/>
                    <a:pt x="11430" y="615315"/>
                    <a:pt x="24765" y="615315"/>
                  </a:cubicBezTo>
                  <a:lnTo>
                    <a:pt x="24765" y="615315"/>
                  </a:lnTo>
                  <a:close/>
                  <a:moveTo>
                    <a:pt x="24765" y="821055"/>
                  </a:moveTo>
                  <a:cubicBezTo>
                    <a:pt x="321945" y="821055"/>
                    <a:pt x="619125" y="821055"/>
                    <a:pt x="915352" y="821055"/>
                  </a:cubicBezTo>
                  <a:cubicBezTo>
                    <a:pt x="928688" y="821055"/>
                    <a:pt x="940118" y="832485"/>
                    <a:pt x="940118" y="845820"/>
                  </a:cubicBezTo>
                  <a:lnTo>
                    <a:pt x="940118" y="845820"/>
                  </a:lnTo>
                  <a:cubicBezTo>
                    <a:pt x="940118" y="859155"/>
                    <a:pt x="928688" y="870585"/>
                    <a:pt x="915352" y="870585"/>
                  </a:cubicBezTo>
                  <a:cubicBezTo>
                    <a:pt x="618173" y="870585"/>
                    <a:pt x="320993" y="870585"/>
                    <a:pt x="24765" y="870585"/>
                  </a:cubicBezTo>
                  <a:cubicBezTo>
                    <a:pt x="11430" y="870585"/>
                    <a:pt x="0" y="859155"/>
                    <a:pt x="0" y="845820"/>
                  </a:cubicBezTo>
                  <a:lnTo>
                    <a:pt x="0" y="845820"/>
                  </a:lnTo>
                  <a:cubicBezTo>
                    <a:pt x="0" y="831532"/>
                    <a:pt x="11430" y="821055"/>
                    <a:pt x="24765" y="821055"/>
                  </a:cubicBezTo>
                  <a:lnTo>
                    <a:pt x="24765" y="821055"/>
                  </a:lnTo>
                  <a:close/>
                  <a:moveTo>
                    <a:pt x="24765" y="1025842"/>
                  </a:moveTo>
                  <a:cubicBezTo>
                    <a:pt x="321945" y="1025842"/>
                    <a:pt x="619125" y="1025842"/>
                    <a:pt x="915352" y="1025842"/>
                  </a:cubicBezTo>
                  <a:cubicBezTo>
                    <a:pt x="928688" y="1025842"/>
                    <a:pt x="940118" y="1037272"/>
                    <a:pt x="940118" y="1050607"/>
                  </a:cubicBezTo>
                  <a:lnTo>
                    <a:pt x="940118" y="1050607"/>
                  </a:lnTo>
                  <a:cubicBezTo>
                    <a:pt x="940118" y="1063942"/>
                    <a:pt x="928688" y="1075373"/>
                    <a:pt x="915352" y="1075373"/>
                  </a:cubicBezTo>
                  <a:cubicBezTo>
                    <a:pt x="618173" y="1075373"/>
                    <a:pt x="320993" y="1075373"/>
                    <a:pt x="24765" y="1075373"/>
                  </a:cubicBezTo>
                  <a:cubicBezTo>
                    <a:pt x="11430" y="1075373"/>
                    <a:pt x="0" y="1063942"/>
                    <a:pt x="0" y="1050607"/>
                  </a:cubicBezTo>
                  <a:lnTo>
                    <a:pt x="0" y="1050607"/>
                  </a:lnTo>
                  <a:cubicBezTo>
                    <a:pt x="0" y="1037272"/>
                    <a:pt x="11430" y="1025842"/>
                    <a:pt x="24765" y="1025842"/>
                  </a:cubicBezTo>
                  <a:lnTo>
                    <a:pt x="24765" y="1025842"/>
                  </a:lnTo>
                  <a:close/>
                  <a:moveTo>
                    <a:pt x="24765" y="1231582"/>
                  </a:moveTo>
                  <a:cubicBezTo>
                    <a:pt x="321945" y="1231582"/>
                    <a:pt x="619125" y="1231582"/>
                    <a:pt x="915352" y="1231582"/>
                  </a:cubicBezTo>
                  <a:cubicBezTo>
                    <a:pt x="928688" y="1231582"/>
                    <a:pt x="940118" y="1243013"/>
                    <a:pt x="940118" y="1256348"/>
                  </a:cubicBezTo>
                  <a:lnTo>
                    <a:pt x="940118" y="1256348"/>
                  </a:lnTo>
                  <a:cubicBezTo>
                    <a:pt x="940118" y="1269682"/>
                    <a:pt x="928688" y="1281113"/>
                    <a:pt x="915352" y="1281113"/>
                  </a:cubicBezTo>
                  <a:cubicBezTo>
                    <a:pt x="618173" y="1281113"/>
                    <a:pt x="320993" y="1281113"/>
                    <a:pt x="24765" y="1281113"/>
                  </a:cubicBezTo>
                  <a:cubicBezTo>
                    <a:pt x="11430" y="1281113"/>
                    <a:pt x="0" y="1269682"/>
                    <a:pt x="0" y="1256348"/>
                  </a:cubicBezTo>
                  <a:lnTo>
                    <a:pt x="0" y="1256348"/>
                  </a:lnTo>
                  <a:cubicBezTo>
                    <a:pt x="0" y="1243013"/>
                    <a:pt x="11430" y="1231582"/>
                    <a:pt x="24765" y="1231582"/>
                  </a:cubicBezTo>
                  <a:lnTo>
                    <a:pt x="24765" y="1231582"/>
                  </a:lnTo>
                  <a:close/>
                  <a:moveTo>
                    <a:pt x="24765" y="1437323"/>
                  </a:moveTo>
                  <a:lnTo>
                    <a:pt x="915352" y="1437323"/>
                  </a:lnTo>
                  <a:cubicBezTo>
                    <a:pt x="928688" y="1437323"/>
                    <a:pt x="940118" y="1448752"/>
                    <a:pt x="940118" y="1462088"/>
                  </a:cubicBezTo>
                  <a:lnTo>
                    <a:pt x="940118" y="1462088"/>
                  </a:lnTo>
                  <a:cubicBezTo>
                    <a:pt x="940118" y="1475423"/>
                    <a:pt x="928688" y="1486852"/>
                    <a:pt x="915352" y="1486852"/>
                  </a:cubicBezTo>
                  <a:lnTo>
                    <a:pt x="24765" y="1486852"/>
                  </a:lnTo>
                  <a:cubicBezTo>
                    <a:pt x="11430" y="1486852"/>
                    <a:pt x="0" y="1475423"/>
                    <a:pt x="0" y="1462088"/>
                  </a:cubicBezTo>
                  <a:lnTo>
                    <a:pt x="0" y="1462088"/>
                  </a:lnTo>
                  <a:cubicBezTo>
                    <a:pt x="0" y="1447800"/>
                    <a:pt x="11430" y="1437323"/>
                    <a:pt x="24765" y="1437323"/>
                  </a:cubicBezTo>
                  <a:close/>
                </a:path>
              </a:pathLst>
            </a:custGeom>
            <a:solidFill>
              <a:srgbClr val="F6E2CE"/>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24" name="Google Shape;81;p4">
              <a:extLst>
                <a:ext uri="{FF2B5EF4-FFF2-40B4-BE49-F238E27FC236}">
                  <a16:creationId xmlns:a16="http://schemas.microsoft.com/office/drawing/2014/main" id="{7CE92268-FAD8-61FA-93C7-9FC900957584}"/>
                </a:ext>
              </a:extLst>
            </p:cNvPr>
            <p:cNvSpPr/>
            <p:nvPr/>
          </p:nvSpPr>
          <p:spPr>
            <a:xfrm>
              <a:off x="1887150" y="1046625"/>
              <a:ext cx="518700" cy="518700"/>
            </a:xfrm>
            <a:prstGeom prst="ellipse">
              <a:avLst/>
            </a:prstGeom>
            <a:solidFill>
              <a:srgbClr val="B1906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sz="1800">
                <a:solidFill>
                  <a:srgbClr val="000000"/>
                </a:solidFill>
                <a:latin typeface="Calibri"/>
                <a:ea typeface="Calibri"/>
                <a:cs typeface="Calibri"/>
                <a:sym typeface="Calibri"/>
              </a:endParaRPr>
            </a:p>
          </p:txBody>
        </p:sp>
        <p:sp>
          <p:nvSpPr>
            <p:cNvPr id="1025" name="Google Shape;82;p4">
              <a:extLst>
                <a:ext uri="{FF2B5EF4-FFF2-40B4-BE49-F238E27FC236}">
                  <a16:creationId xmlns:a16="http://schemas.microsoft.com/office/drawing/2014/main" id="{404BCEBF-144A-C9AC-C629-99ED0FF9F3D1}"/>
                </a:ext>
              </a:extLst>
            </p:cNvPr>
            <p:cNvSpPr/>
            <p:nvPr/>
          </p:nvSpPr>
          <p:spPr>
            <a:xfrm>
              <a:off x="1883238" y="2140825"/>
              <a:ext cx="518700" cy="518700"/>
            </a:xfrm>
            <a:prstGeom prst="ellipse">
              <a:avLst/>
            </a:prstGeom>
            <a:solidFill>
              <a:srgbClr val="B1906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sz="1800">
                <a:solidFill>
                  <a:srgbClr val="000000"/>
                </a:solidFill>
                <a:latin typeface="Calibri"/>
                <a:ea typeface="Calibri"/>
                <a:cs typeface="Calibri"/>
                <a:sym typeface="Calibri"/>
              </a:endParaRPr>
            </a:p>
          </p:txBody>
        </p:sp>
        <p:sp>
          <p:nvSpPr>
            <p:cNvPr id="1026" name="Google Shape;83;p4">
              <a:extLst>
                <a:ext uri="{FF2B5EF4-FFF2-40B4-BE49-F238E27FC236}">
                  <a16:creationId xmlns:a16="http://schemas.microsoft.com/office/drawing/2014/main" id="{A2F7FB9F-CB16-9526-E7C1-9997A48070AF}"/>
                </a:ext>
              </a:extLst>
            </p:cNvPr>
            <p:cNvSpPr/>
            <p:nvPr/>
          </p:nvSpPr>
          <p:spPr>
            <a:xfrm>
              <a:off x="1887150" y="3256425"/>
              <a:ext cx="518700" cy="518700"/>
            </a:xfrm>
            <a:prstGeom prst="ellipse">
              <a:avLst/>
            </a:prstGeom>
            <a:solidFill>
              <a:srgbClr val="B1906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sz="1800">
                <a:solidFill>
                  <a:srgbClr val="000000"/>
                </a:solidFill>
                <a:latin typeface="Calibri"/>
                <a:ea typeface="Calibri"/>
                <a:cs typeface="Calibri"/>
                <a:sym typeface="Calibri"/>
              </a:endParaRPr>
            </a:p>
          </p:txBody>
        </p:sp>
        <p:sp>
          <p:nvSpPr>
            <p:cNvPr id="1027" name="Google Shape;84;p4">
              <a:extLst>
                <a:ext uri="{FF2B5EF4-FFF2-40B4-BE49-F238E27FC236}">
                  <a16:creationId xmlns:a16="http://schemas.microsoft.com/office/drawing/2014/main" id="{509BA027-0256-5EE2-3AF0-551D85B2237D}"/>
                </a:ext>
              </a:extLst>
            </p:cNvPr>
            <p:cNvSpPr/>
            <p:nvPr/>
          </p:nvSpPr>
          <p:spPr>
            <a:xfrm>
              <a:off x="1883238" y="4274425"/>
              <a:ext cx="518700" cy="518700"/>
            </a:xfrm>
            <a:prstGeom prst="ellipse">
              <a:avLst/>
            </a:prstGeom>
            <a:solidFill>
              <a:srgbClr val="B1906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sz="1800">
                <a:solidFill>
                  <a:srgbClr val="000000"/>
                </a:solidFill>
                <a:latin typeface="Calibri"/>
                <a:ea typeface="Calibri"/>
                <a:cs typeface="Calibri"/>
                <a:sym typeface="Calibri"/>
              </a:endParaRPr>
            </a:p>
          </p:txBody>
        </p:sp>
        <p:sp>
          <p:nvSpPr>
            <p:cNvPr id="1028" name="Google Shape;85;p4">
              <a:extLst>
                <a:ext uri="{FF2B5EF4-FFF2-40B4-BE49-F238E27FC236}">
                  <a16:creationId xmlns:a16="http://schemas.microsoft.com/office/drawing/2014/main" id="{0DD42528-FD99-5023-4134-BA7BDBAFB220}"/>
                </a:ext>
              </a:extLst>
            </p:cNvPr>
            <p:cNvSpPr/>
            <p:nvPr/>
          </p:nvSpPr>
          <p:spPr>
            <a:xfrm>
              <a:off x="1883238" y="5417425"/>
              <a:ext cx="518700" cy="518700"/>
            </a:xfrm>
            <a:prstGeom prst="ellipse">
              <a:avLst/>
            </a:prstGeom>
            <a:solidFill>
              <a:srgbClr val="B1906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sz="1800">
                <a:solidFill>
                  <a:srgbClr val="000000"/>
                </a:solidFill>
                <a:latin typeface="Calibri"/>
                <a:ea typeface="Calibri"/>
                <a:cs typeface="Calibri"/>
                <a:sym typeface="Calibri"/>
              </a:endParaRPr>
            </a:p>
          </p:txBody>
        </p:sp>
      </p:grpSp>
      <p:pic>
        <p:nvPicPr>
          <p:cNvPr id="1029" name="Picture 2" descr="C:\Users\HP\Desktop\16659604.jpg">
            <a:extLst>
              <a:ext uri="{FF2B5EF4-FFF2-40B4-BE49-F238E27FC236}">
                <a16:creationId xmlns:a16="http://schemas.microsoft.com/office/drawing/2014/main" id="{726FF18C-F052-5861-780C-028264256EE6}"/>
              </a:ext>
            </a:extLst>
          </p:cNvPr>
          <p:cNvPicPr>
            <a:picLocks noChangeAspect="1" noChangeArrowheads="1"/>
          </p:cNvPicPr>
          <p:nvPr/>
        </p:nvPicPr>
        <p:blipFill>
          <a:blip r:embed="rId4" cstate="print">
            <a:extLst>
              <a:ext uri="{BEBA8EAE-BF5A-486C-A8C5-ECC9F3942E4B}">
                <a14:imgProps xmlns:a14="http://schemas.microsoft.com/office/drawing/2010/main">
                  <a14:imgLayer r:embed="rId5">
                    <a14:imgEffect>
                      <a14:backgroundRemoval t="0" b="92870" l="0" r="93857">
                        <a14:foregroundMark x1="31429" y1="24630" x2="36571" y2="33796"/>
                        <a14:foregroundMark x1="62000" y1="27315" x2="66429" y2="34259"/>
                        <a14:foregroundMark x1="13286" y1="71296" x2="33143" y2="90000"/>
                        <a14:foregroundMark x1="19143" y1="71111" x2="29143" y2="72407"/>
                        <a14:foregroundMark x1="55857" y1="79537" x2="43429" y2="90185"/>
                        <a14:foregroundMark x1="43429" y1="85741" x2="57857" y2="78426"/>
                      </a14:backgroundRemoval>
                    </a14:imgEffect>
                  </a14:imgLayer>
                </a14:imgProps>
              </a:ext>
              <a:ext uri="{28A0092B-C50C-407E-A947-70E740481C1C}">
                <a14:useLocalDpi xmlns:a14="http://schemas.microsoft.com/office/drawing/2010/main" val="0"/>
              </a:ext>
            </a:extLst>
          </a:blip>
          <a:srcRect/>
          <a:stretch>
            <a:fillRect/>
          </a:stretch>
        </p:blipFill>
        <p:spPr bwMode="auto">
          <a:xfrm>
            <a:off x="4797871" y="4189863"/>
            <a:ext cx="1601987" cy="2471636"/>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3" descr="C:\Users\HP\Desktop\vector-illustration-boy-reading-book-260nw-560852614.jpg">
            <a:extLst>
              <a:ext uri="{FF2B5EF4-FFF2-40B4-BE49-F238E27FC236}">
                <a16:creationId xmlns:a16="http://schemas.microsoft.com/office/drawing/2014/main" id="{11CCAC26-3449-1EA5-A7D6-03BC8F06817E}"/>
              </a:ext>
            </a:extLst>
          </p:cNvPr>
          <p:cNvPicPr>
            <a:picLocks noChangeAspect="1" noChangeArrowheads="1"/>
          </p:cNvPicPr>
          <p:nvPr/>
        </p:nvPicPr>
        <p:blipFill>
          <a:blip r:embed="rId6">
            <a:extLst>
              <a:ext uri="{BEBA8EAE-BF5A-486C-A8C5-ECC9F3942E4B}">
                <a14:imgProps xmlns:a14="http://schemas.microsoft.com/office/drawing/2010/main">
                  <a14:imgLayer r:embed="rId7">
                    <a14:imgEffect>
                      <a14:backgroundRemoval t="0" b="97143" l="3462" r="93846">
                        <a14:foregroundMark x1="45769" y1="23214" x2="47692" y2="33214"/>
                        <a14:foregroundMark x1="61923" y1="23214" x2="67308" y2="28929"/>
                        <a14:foregroundMark x1="61538" y1="51429" x2="73077" y2="47857"/>
                        <a14:foregroundMark x1="52692" y1="42500" x2="59615" y2="51071"/>
                        <a14:foregroundMark x1="30000" y1="48214" x2="48846" y2="52143"/>
                        <a14:foregroundMark x1="16538" y1="66786" x2="28846" y2="73929"/>
                        <a14:foregroundMark x1="83077" y1="70000" x2="74615" y2="75357"/>
                        <a14:foregroundMark x1="83462" y1="71071" x2="84231" y2="81429"/>
                        <a14:foregroundMark x1="83462" y1="71786" x2="86538" y2="76429"/>
                        <a14:foregroundMark x1="81538" y1="70357" x2="87308" y2="73571"/>
                      </a14:backgroundRemoval>
                    </a14:imgEffect>
                  </a14:imgLayer>
                </a14:imgProps>
              </a:ext>
              <a:ext uri="{28A0092B-C50C-407E-A947-70E740481C1C}">
                <a14:useLocalDpi xmlns:a14="http://schemas.microsoft.com/office/drawing/2010/main" val="0"/>
              </a:ext>
            </a:extLst>
          </a:blip>
          <a:srcRect/>
          <a:stretch>
            <a:fillRect/>
          </a:stretch>
        </p:blipFill>
        <p:spPr bwMode="auto">
          <a:xfrm flipH="1">
            <a:off x="6030753" y="4032045"/>
            <a:ext cx="2312782" cy="2517092"/>
          </a:xfrm>
          <a:prstGeom prst="rect">
            <a:avLst/>
          </a:prstGeom>
          <a:noFill/>
          <a:extLst>
            <a:ext uri="{909E8E84-426E-40DD-AFC4-6F175D3DCCD1}">
              <a14:hiddenFill xmlns:a14="http://schemas.microsoft.com/office/drawing/2010/main">
                <a:solidFill>
                  <a:srgbClr val="FFFFFF"/>
                </a:solidFill>
              </a14:hiddenFill>
            </a:ext>
          </a:extLst>
        </p:spPr>
      </p:pic>
      <p:sp>
        <p:nvSpPr>
          <p:cNvPr id="1031" name="Rectangle 22">
            <a:extLst>
              <a:ext uri="{FF2B5EF4-FFF2-40B4-BE49-F238E27FC236}">
                <a16:creationId xmlns:a16="http://schemas.microsoft.com/office/drawing/2014/main" id="{9F173B07-6301-D6A3-1292-00663EF92C23}"/>
              </a:ext>
            </a:extLst>
          </p:cNvPr>
          <p:cNvSpPr>
            <a:spLocks noChangeArrowheads="1"/>
          </p:cNvSpPr>
          <p:nvPr/>
        </p:nvSpPr>
        <p:spPr bwMode="auto">
          <a:xfrm>
            <a:off x="3858637" y="1917852"/>
            <a:ext cx="5742564" cy="2123658"/>
          </a:xfrm>
          <a:prstGeom prst="rect">
            <a:avLst/>
          </a:prstGeom>
          <a:solidFill>
            <a:schemeClr val="accent6">
              <a:lumMod val="20000"/>
              <a:lumOff val="80000"/>
            </a:schemeClr>
          </a:solidFill>
          <a:ln w="38100">
            <a:solidFill>
              <a:schemeClr val="accent6"/>
            </a:solidFill>
            <a:prstDash val="sysDash"/>
          </a:ln>
          <a:effectLst/>
        </p:spPr>
        <p:txBody>
          <a:bodyPr wrap="square">
            <a:spAutoFit/>
          </a:bodyPr>
          <a:lstStyle/>
          <a:p>
            <a:pPr algn="ctr"/>
            <a:r>
              <a:rPr lang="en-US" altLang="en-US" sz="4400" b="1" dirty="0">
                <a:solidFill>
                  <a:schemeClr val="tx1"/>
                </a:solidFill>
                <a:latin typeface="Cambria" panose="02040503050406030204" pitchFamily="18" charset="0"/>
                <a:ea typeface="Cambria" panose="02040503050406030204" pitchFamily="18" charset="0"/>
              </a:rPr>
              <a:t>1. </a:t>
            </a:r>
            <a:r>
              <a:rPr lang="vi-VN" altLang="en-US" sz="4400" b="1" dirty="0">
                <a:solidFill>
                  <a:schemeClr val="tx1"/>
                </a:solidFill>
                <a:latin typeface="Cambria" panose="02040503050406030204" pitchFamily="18" charset="0"/>
                <a:ea typeface="Cambria" panose="02040503050406030204" pitchFamily="18" charset="0"/>
              </a:rPr>
              <a:t>Vì sao Cố đô Huế là nơi thu hút nhiều khách du lịch?</a:t>
            </a:r>
            <a:endParaRPr lang="en-US" altLang="en-US" sz="4400" b="1" dirty="0">
              <a:solidFill>
                <a:schemeClr val="tx1"/>
              </a:solidFill>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2350502755"/>
      </p:ext>
    </p:extLst>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029"/>
                                        </p:tgtEl>
                                        <p:attrNameLst>
                                          <p:attrName>style.visibility</p:attrName>
                                        </p:attrNameLst>
                                      </p:cBhvr>
                                      <p:to>
                                        <p:strVal val="visible"/>
                                      </p:to>
                                    </p:set>
                                    <p:animEffect transition="in" filter="barn(inVertical)">
                                      <p:cBhvr>
                                        <p:cTn id="7" dur="500"/>
                                        <p:tgtEl>
                                          <p:spTgt spid="1029"/>
                                        </p:tgtEl>
                                      </p:cBhvr>
                                    </p:animEffect>
                                  </p:childTnLst>
                                </p:cTn>
                              </p:par>
                              <p:par>
                                <p:cTn id="8" presetID="16" presetClass="entr" presetSubtype="21" fill="hold" nodeType="withEffect">
                                  <p:stCondLst>
                                    <p:cond delay="0"/>
                                  </p:stCondLst>
                                  <p:childTnLst>
                                    <p:set>
                                      <p:cBhvr>
                                        <p:cTn id="9" dur="1" fill="hold">
                                          <p:stCondLst>
                                            <p:cond delay="0"/>
                                          </p:stCondLst>
                                        </p:cTn>
                                        <p:tgtEl>
                                          <p:spTgt spid="1030"/>
                                        </p:tgtEl>
                                        <p:attrNameLst>
                                          <p:attrName>style.visibility</p:attrName>
                                        </p:attrNameLst>
                                      </p:cBhvr>
                                      <p:to>
                                        <p:strVal val="visible"/>
                                      </p:to>
                                    </p:set>
                                    <p:animEffect transition="in" filter="barn(inVertical)">
                                      <p:cBhvr>
                                        <p:cTn id="10" dur="500"/>
                                        <p:tgtEl>
                                          <p:spTgt spid="1030"/>
                                        </p:tgtEl>
                                      </p:cBhvr>
                                    </p:animEffect>
                                  </p:childTnLst>
                                </p:cTn>
                              </p:par>
                              <p:par>
                                <p:cTn id="11" presetID="16" presetClass="entr" presetSubtype="21" fill="hold" grpId="0" nodeType="withEffect">
                                  <p:stCondLst>
                                    <p:cond delay="0"/>
                                  </p:stCondLst>
                                  <p:childTnLst>
                                    <p:set>
                                      <p:cBhvr>
                                        <p:cTn id="12" dur="1" fill="hold">
                                          <p:stCondLst>
                                            <p:cond delay="0"/>
                                          </p:stCondLst>
                                        </p:cTn>
                                        <p:tgtEl>
                                          <p:spTgt spid="1031"/>
                                        </p:tgtEl>
                                        <p:attrNameLst>
                                          <p:attrName>style.visibility</p:attrName>
                                        </p:attrNameLst>
                                      </p:cBhvr>
                                      <p:to>
                                        <p:strVal val="visible"/>
                                      </p:to>
                                    </p:set>
                                    <p:animEffect transition="in" filter="barn(inVertical)">
                                      <p:cBhvr>
                                        <p:cTn id="13" dur="500"/>
                                        <p:tgtEl>
                                          <p:spTgt spid="1031"/>
                                        </p:tgtEl>
                                      </p:cBhvr>
                                    </p:animEffect>
                                  </p:childTnLst>
                                </p:cTn>
                              </p:par>
                              <p:par>
                                <p:cTn id="14" presetID="16" presetClass="entr" presetSubtype="21" fill="hold" nodeType="withEffect">
                                  <p:stCondLst>
                                    <p:cond delay="0"/>
                                  </p:stCondLst>
                                  <p:childTnLst>
                                    <p:set>
                                      <p:cBhvr>
                                        <p:cTn id="15" dur="1" fill="hold">
                                          <p:stCondLst>
                                            <p:cond delay="0"/>
                                          </p:stCondLst>
                                        </p:cTn>
                                        <p:tgtEl>
                                          <p:spTgt spid="29"/>
                                        </p:tgtEl>
                                        <p:attrNameLst>
                                          <p:attrName>style.visibility</p:attrName>
                                        </p:attrNameLst>
                                      </p:cBhvr>
                                      <p:to>
                                        <p:strVal val="visible"/>
                                      </p:to>
                                    </p:set>
                                    <p:animEffect transition="in" filter="barn(inVertical)">
                                      <p:cBhvr>
                                        <p:cTn id="16"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31"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8E9D49F9-D3A2-0773-7BC2-5EA764322709}"/>
              </a:ext>
            </a:extLst>
          </p:cNvPr>
          <p:cNvGrpSpPr/>
          <p:nvPr/>
        </p:nvGrpSpPr>
        <p:grpSpPr>
          <a:xfrm>
            <a:off x="0" y="-30272"/>
            <a:ext cx="12192000" cy="6888272"/>
            <a:chOff x="-717454" y="-15136"/>
            <a:chExt cx="13964529" cy="6888272"/>
          </a:xfrm>
        </p:grpSpPr>
        <p:sp>
          <p:nvSpPr>
            <p:cNvPr id="4" name="TextBox 2">
              <a:extLst>
                <a:ext uri="{FF2B5EF4-FFF2-40B4-BE49-F238E27FC236}">
                  <a16:creationId xmlns:a16="http://schemas.microsoft.com/office/drawing/2014/main" id="{0B6D2547-761A-0ABA-3292-988D616C92EF}"/>
                </a:ext>
              </a:extLst>
            </p:cNvPr>
            <p:cNvSpPr txBox="1"/>
            <p:nvPr/>
          </p:nvSpPr>
          <p:spPr>
            <a:xfrm>
              <a:off x="4887927" y="3244334"/>
              <a:ext cx="2416146" cy="369332"/>
            </a:xfrm>
            <a:prstGeom prst="rect">
              <a:avLst/>
            </a:prstGeom>
            <a:noFill/>
          </p:spPr>
          <p:txBody>
            <a:bodyPr wrap="square">
              <a:spAutoFit/>
            </a:bodyPr>
            <a:lstStyle>
              <a:defPPr>
                <a:defRPr lang="vi-V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prstClr val="black"/>
                  </a:solidFill>
                  <a:effectLst/>
                  <a:uLnTx/>
                  <a:uFillTx/>
                  <a:latin typeface="Arial" panose="020B0604020202020204" pitchFamily="34" charset="0"/>
                  <a:ea typeface="+mn-ea"/>
                  <a:cs typeface="+mn-cs"/>
                </a:rPr>
                <a:t>Nguyễn</a:t>
              </a: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 </a:t>
              </a:r>
              <a:r>
                <a:rPr kumimoji="0" lang="en-US" sz="1800" b="0" i="0" u="none" strike="noStrike" kern="1200" cap="none" spc="0" normalizeH="0" baseline="0" noProof="0" dirty="0" err="1">
                  <a:ln>
                    <a:noFill/>
                  </a:ln>
                  <a:solidFill>
                    <a:prstClr val="black"/>
                  </a:solidFill>
                  <a:effectLst/>
                  <a:uLnTx/>
                  <a:uFillTx/>
                  <a:latin typeface="Arial" panose="020B0604020202020204" pitchFamily="34" charset="0"/>
                  <a:ea typeface="+mn-ea"/>
                  <a:cs typeface="+mn-cs"/>
                </a:rPr>
                <a:t>Thị</a:t>
              </a: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 </a:t>
              </a:r>
              <a:r>
                <a:rPr kumimoji="0" lang="en-US" sz="1800" b="0" i="0" u="none" strike="noStrike" kern="1200" cap="none" spc="0" normalizeH="0" baseline="0" noProof="0" dirty="0" err="1">
                  <a:ln>
                    <a:noFill/>
                  </a:ln>
                  <a:solidFill>
                    <a:prstClr val="black"/>
                  </a:solidFill>
                  <a:effectLst/>
                  <a:uLnTx/>
                  <a:uFillTx/>
                  <a:latin typeface="Arial" panose="020B0604020202020204" pitchFamily="34" charset="0"/>
                  <a:ea typeface="+mn-ea"/>
                  <a:cs typeface="+mn-cs"/>
                </a:rPr>
                <a:t>Ái</a:t>
              </a: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 </a:t>
              </a:r>
              <a:r>
                <a:rPr kumimoji="0" lang="en-US" sz="1800" b="0" i="0" u="none" strike="noStrike" kern="1200" cap="none" spc="0" normalizeH="0" baseline="0" noProof="0" dirty="0" err="1">
                  <a:ln>
                    <a:noFill/>
                  </a:ln>
                  <a:solidFill>
                    <a:prstClr val="black"/>
                  </a:solidFill>
                  <a:effectLst/>
                  <a:uLnTx/>
                  <a:uFillTx/>
                  <a:latin typeface="Arial" panose="020B0604020202020204" pitchFamily="34" charset="0"/>
                  <a:ea typeface="+mn-ea"/>
                  <a:cs typeface="+mn-cs"/>
                </a:rPr>
                <a:t>Quyên</a:t>
              </a:r>
              <a:endParaRPr kumimoji="0" lang="en-US" sz="1800" b="0" i="0" u="none" strike="noStrike" kern="1200" cap="none" spc="0" normalizeH="0" baseline="0" noProof="0" dirty="0">
                <a:ln>
                  <a:noFill/>
                </a:ln>
                <a:solidFill>
                  <a:prstClr val="black"/>
                </a:solidFill>
                <a:effectLst/>
                <a:uLnTx/>
                <a:uFillTx/>
                <a:latin typeface="微软雅黑" panose="020F0502020204030204"/>
                <a:ea typeface="+mn-ea"/>
                <a:cs typeface="+mn-cs"/>
              </a:endParaRPr>
            </a:p>
          </p:txBody>
        </p:sp>
        <p:grpSp>
          <p:nvGrpSpPr>
            <p:cNvPr id="3" name="Group 2">
              <a:extLst>
                <a:ext uri="{FF2B5EF4-FFF2-40B4-BE49-F238E27FC236}">
                  <a16:creationId xmlns:a16="http://schemas.microsoft.com/office/drawing/2014/main" id="{15B225C9-4981-49A2-A8B2-18E404DBD9AD}"/>
                </a:ext>
              </a:extLst>
            </p:cNvPr>
            <p:cNvGrpSpPr/>
            <p:nvPr/>
          </p:nvGrpSpPr>
          <p:grpSpPr>
            <a:xfrm>
              <a:off x="-717454" y="-15136"/>
              <a:ext cx="13964529" cy="6888272"/>
              <a:chOff x="-717454" y="-15136"/>
              <a:chExt cx="13964529" cy="6888272"/>
            </a:xfrm>
          </p:grpSpPr>
          <p:pic>
            <p:nvPicPr>
              <p:cNvPr id="1032" name="Picture 8">
                <a:extLst>
                  <a:ext uri="{FF2B5EF4-FFF2-40B4-BE49-F238E27FC236}">
                    <a16:creationId xmlns:a16="http://schemas.microsoft.com/office/drawing/2014/main" id="{76F5A02A-E4B0-4D62-B9BF-B266F9F28402}"/>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221" r="12345"/>
              <a:stretch/>
            </p:blipFill>
            <p:spPr bwMode="auto">
              <a:xfrm>
                <a:off x="-717454" y="-15136"/>
                <a:ext cx="13964529" cy="6888272"/>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id="{8F23C171-4DE0-4348-89EB-FF1E9237CE95}"/>
                  </a:ext>
                </a:extLst>
              </p:cNvPr>
              <p:cNvSpPr/>
              <p:nvPr/>
            </p:nvSpPr>
            <p:spPr>
              <a:xfrm rot="20675700">
                <a:off x="6322927" y="1973285"/>
                <a:ext cx="1211957" cy="601471"/>
              </a:xfrm>
              <a:prstGeom prst="rect">
                <a:avLst/>
              </a:prstGeom>
              <a:solidFill>
                <a:srgbClr val="FCB433"/>
              </a:solidFill>
              <a:ln>
                <a:solidFill>
                  <a:srgbClr val="FCB4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微软雅黑" panose="020F0502020204030204"/>
                  <a:ea typeface="+mn-ea"/>
                  <a:cs typeface="+mn-cs"/>
                </a:endParaRPr>
              </a:p>
            </p:txBody>
          </p:sp>
        </p:grpSp>
      </p:grpSp>
      <p:sp>
        <p:nvSpPr>
          <p:cNvPr id="6" name="Rectangle: Rounded Corners 5">
            <a:extLst>
              <a:ext uri="{FF2B5EF4-FFF2-40B4-BE49-F238E27FC236}">
                <a16:creationId xmlns:a16="http://schemas.microsoft.com/office/drawing/2014/main" id="{0ACEC41A-75E2-1CF6-1EEE-5A443319BA06}"/>
              </a:ext>
            </a:extLst>
          </p:cNvPr>
          <p:cNvSpPr/>
          <p:nvPr/>
        </p:nvSpPr>
        <p:spPr>
          <a:xfrm>
            <a:off x="438151" y="219075"/>
            <a:ext cx="11076910" cy="6394376"/>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7" name="Google Shape;783;p10">
            <a:extLst>
              <a:ext uri="{FF2B5EF4-FFF2-40B4-BE49-F238E27FC236}">
                <a16:creationId xmlns:a16="http://schemas.microsoft.com/office/drawing/2014/main" id="{F1BD6E88-5170-3F75-2CB3-918508448245}"/>
              </a:ext>
            </a:extLst>
          </p:cNvPr>
          <p:cNvSpPr txBox="1"/>
          <p:nvPr/>
        </p:nvSpPr>
        <p:spPr>
          <a:xfrm>
            <a:off x="2355305" y="535008"/>
            <a:ext cx="1868100" cy="7758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Handlee"/>
              <a:ea typeface="Handlee"/>
              <a:cs typeface="Handlee"/>
              <a:sym typeface="Handlee"/>
            </a:endParaRPr>
          </a:p>
        </p:txBody>
      </p:sp>
      <p:pic>
        <p:nvPicPr>
          <p:cNvPr id="8" name="Picture 7">
            <a:extLst>
              <a:ext uri="{FF2B5EF4-FFF2-40B4-BE49-F238E27FC236}">
                <a16:creationId xmlns:a16="http://schemas.microsoft.com/office/drawing/2014/main" id="{7C86C22D-222F-33CA-6236-57A4F012256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61717" y="3152747"/>
            <a:ext cx="3931919" cy="3093312"/>
          </a:xfrm>
          <a:prstGeom prst="rect">
            <a:avLst/>
          </a:prstGeom>
        </p:spPr>
      </p:pic>
      <p:sp>
        <p:nvSpPr>
          <p:cNvPr id="9" name="Rectangle 9">
            <a:extLst>
              <a:ext uri="{FF2B5EF4-FFF2-40B4-BE49-F238E27FC236}">
                <a16:creationId xmlns:a16="http://schemas.microsoft.com/office/drawing/2014/main" id="{51E4C983-0B62-926B-AF07-43F4A9D9EC2A}"/>
              </a:ext>
            </a:extLst>
          </p:cNvPr>
          <p:cNvSpPr>
            <a:spLocks noChangeArrowheads="1"/>
          </p:cNvSpPr>
          <p:nvPr/>
        </p:nvSpPr>
        <p:spPr bwMode="auto">
          <a:xfrm>
            <a:off x="3400425" y="590550"/>
            <a:ext cx="7781925" cy="3333750"/>
          </a:xfrm>
          <a:prstGeom prst="rect">
            <a:avLst/>
          </a:prstGeom>
          <a:solidFill>
            <a:schemeClr val="bg1"/>
          </a:solidFill>
          <a:ln w="38100">
            <a:solidFill>
              <a:schemeClr val="tx1"/>
            </a:solidFill>
            <a:prstDash val="lgDash"/>
          </a:ln>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marL="457200" indent="-457200" algn="just" defTabSz="1219170">
              <a:spcBef>
                <a:spcPct val="0"/>
              </a:spcBef>
              <a:buClr>
                <a:srgbClr val="000000"/>
              </a:buClr>
            </a:pPr>
            <a:r>
              <a:rPr lang="vi-VN" altLang="en-US" b="1" kern="0" dirty="0">
                <a:solidFill>
                  <a:srgbClr val="F4A79C">
                    <a:lumMod val="50000"/>
                  </a:srgbClr>
                </a:solidFill>
                <a:latin typeface="Cambria" panose="02040503050406030204" pitchFamily="18" charset="0"/>
                <a:ea typeface="Cambria" panose="02040503050406030204" pitchFamily="18" charset="0"/>
                <a:cs typeface="Arial"/>
                <a:sym typeface="Arial"/>
              </a:rPr>
              <a:t>Cố đô Huế là nơi thu hút nhiều khách du lịch</a:t>
            </a:r>
            <a:r>
              <a:rPr lang="en-US" altLang="en-US" b="1" kern="0" dirty="0">
                <a:solidFill>
                  <a:srgbClr val="F4A79C">
                    <a:lumMod val="50000"/>
                  </a:srgbClr>
                </a:solidFill>
                <a:latin typeface="Cambria" panose="02040503050406030204" pitchFamily="18" charset="0"/>
                <a:ea typeface="Cambria" panose="02040503050406030204" pitchFamily="18" charset="0"/>
                <a:cs typeface="Arial"/>
                <a:sym typeface="Arial"/>
              </a:rPr>
              <a:t>  </a:t>
            </a:r>
            <a:r>
              <a:rPr lang="en-US" altLang="en-US" b="1" kern="0" dirty="0" err="1">
                <a:solidFill>
                  <a:srgbClr val="F4A79C">
                    <a:lumMod val="50000"/>
                  </a:srgbClr>
                </a:solidFill>
                <a:latin typeface="Cambria" panose="02040503050406030204" pitchFamily="18" charset="0"/>
                <a:ea typeface="Cambria" panose="02040503050406030204" pitchFamily="18" charset="0"/>
                <a:cs typeface="Arial"/>
                <a:sym typeface="Arial"/>
              </a:rPr>
              <a:t>vì</a:t>
            </a:r>
            <a:r>
              <a:rPr lang="en-US" altLang="en-US" b="1" kern="0" dirty="0">
                <a:solidFill>
                  <a:srgbClr val="F4A79C">
                    <a:lumMod val="50000"/>
                  </a:srgbClr>
                </a:solidFill>
                <a:latin typeface="Cambria" panose="02040503050406030204" pitchFamily="18" charset="0"/>
                <a:ea typeface="Cambria" panose="02040503050406030204" pitchFamily="18" charset="0"/>
                <a:cs typeface="Arial"/>
                <a:sym typeface="Arial"/>
              </a:rPr>
              <a:t> </a:t>
            </a:r>
            <a:r>
              <a:rPr lang="vi-VN" altLang="en-US" b="1" kern="0" dirty="0">
                <a:solidFill>
                  <a:srgbClr val="F4A79C">
                    <a:lumMod val="50000"/>
                  </a:srgbClr>
                </a:solidFill>
                <a:latin typeface="Cambria" panose="02040503050406030204" pitchFamily="18" charset="0"/>
                <a:ea typeface="Cambria" panose="02040503050406030204" pitchFamily="18" charset="0"/>
                <a:cs typeface="Arial"/>
                <a:sym typeface="Arial"/>
              </a:rPr>
              <a:t>nơi đây có nhiều cảnh quan thiên nhiên đẹp </a:t>
            </a:r>
            <a:r>
              <a:rPr lang="vi-VN" altLang="en-US" b="1" i="1" kern="0" dirty="0">
                <a:solidFill>
                  <a:srgbClr val="F4A79C">
                    <a:lumMod val="50000"/>
                  </a:srgbClr>
                </a:solidFill>
                <a:latin typeface="Cambria" panose="02040503050406030204" pitchFamily="18" charset="0"/>
                <a:ea typeface="Cambria" panose="02040503050406030204" pitchFamily="18" charset="0"/>
                <a:cs typeface="Arial"/>
                <a:sym typeface="Arial"/>
              </a:rPr>
              <a:t>(sông Hương, núi Ngự Bình,…)</a:t>
            </a:r>
            <a:r>
              <a:rPr lang="vi-VN" altLang="en-US" b="1" kern="0" dirty="0">
                <a:solidFill>
                  <a:srgbClr val="F4A79C">
                    <a:lumMod val="50000"/>
                  </a:srgbClr>
                </a:solidFill>
                <a:latin typeface="Cambria" panose="02040503050406030204" pitchFamily="18" charset="0"/>
                <a:ea typeface="Cambria" panose="02040503050406030204" pitchFamily="18" charset="0"/>
                <a:cs typeface="Arial"/>
                <a:sym typeface="Arial"/>
              </a:rPr>
              <a:t> và nhiều công trình kiến trúc độc đáo </a:t>
            </a:r>
            <a:r>
              <a:rPr lang="vi-VN" altLang="en-US" b="1" i="1" kern="0" dirty="0">
                <a:solidFill>
                  <a:srgbClr val="F4A79C">
                    <a:lumMod val="50000"/>
                  </a:srgbClr>
                </a:solidFill>
                <a:latin typeface="Cambria" panose="02040503050406030204" pitchFamily="18" charset="0"/>
                <a:ea typeface="Cambria" panose="02040503050406030204" pitchFamily="18" charset="0"/>
                <a:cs typeface="Arial"/>
                <a:sym typeface="Arial"/>
              </a:rPr>
              <a:t>(chùa Thiên Mụ, cổng Ngọ Môn, Hoàng thành, lăng Tự Đức,…)</a:t>
            </a:r>
            <a:endParaRPr kumimoji="0" lang="en-US" altLang="en-US" b="1" i="1" u="none" strike="noStrike" kern="0" cap="none" spc="0" normalizeH="0" baseline="0" noProof="0" dirty="0">
              <a:ln>
                <a:noFill/>
              </a:ln>
              <a:solidFill>
                <a:srgbClr val="F4A79C">
                  <a:lumMod val="50000"/>
                </a:srgbClr>
              </a:solidFill>
              <a:effectLst/>
              <a:uLnTx/>
              <a:uFillTx/>
              <a:latin typeface="Cambria" panose="02040503050406030204" pitchFamily="18" charset="0"/>
              <a:ea typeface="Cambria" panose="02040503050406030204" pitchFamily="18" charset="0"/>
              <a:cs typeface="Arial"/>
              <a:sym typeface="Arial"/>
            </a:endParaRPr>
          </a:p>
        </p:txBody>
      </p:sp>
    </p:spTree>
    <p:extLst>
      <p:ext uri="{BB962C8B-B14F-4D97-AF65-F5344CB8AC3E}">
        <p14:creationId xmlns:p14="http://schemas.microsoft.com/office/powerpoint/2010/main" val="4148578398"/>
      </p:ext>
    </p:extLst>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fade">
                                      <p:cBhvr>
                                        <p:cTn id="14" dur="1000"/>
                                        <p:tgtEl>
                                          <p:spTgt spid="9"/>
                                        </p:tgtEl>
                                      </p:cBhvr>
                                    </p:animEffect>
                                    <p:anim calcmode="lin" valueType="num">
                                      <p:cBhvr>
                                        <p:cTn id="15" dur="1000" fill="hold"/>
                                        <p:tgtEl>
                                          <p:spTgt spid="9"/>
                                        </p:tgtEl>
                                        <p:attrNameLst>
                                          <p:attrName>ppt_x</p:attrName>
                                        </p:attrNameLst>
                                      </p:cBhvr>
                                      <p:tavLst>
                                        <p:tav tm="0">
                                          <p:val>
                                            <p:strVal val="#ppt_x"/>
                                          </p:val>
                                        </p:tav>
                                        <p:tav tm="100000">
                                          <p:val>
                                            <p:strVal val="#ppt_x"/>
                                          </p:val>
                                        </p:tav>
                                      </p:tavLst>
                                    </p:anim>
                                    <p:anim calcmode="lin" valueType="num">
                                      <p:cBhvr>
                                        <p:cTn id="16"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8E9D49F9-D3A2-0773-7BC2-5EA764322709}"/>
              </a:ext>
            </a:extLst>
          </p:cNvPr>
          <p:cNvGrpSpPr/>
          <p:nvPr/>
        </p:nvGrpSpPr>
        <p:grpSpPr>
          <a:xfrm>
            <a:off x="0" y="-200394"/>
            <a:ext cx="12192000" cy="7058393"/>
            <a:chOff x="-717454" y="-15136"/>
            <a:chExt cx="13964529" cy="6888272"/>
          </a:xfrm>
        </p:grpSpPr>
        <p:sp>
          <p:nvSpPr>
            <p:cNvPr id="4" name="TextBox 2">
              <a:extLst>
                <a:ext uri="{FF2B5EF4-FFF2-40B4-BE49-F238E27FC236}">
                  <a16:creationId xmlns:a16="http://schemas.microsoft.com/office/drawing/2014/main" id="{0B6D2547-761A-0ABA-3292-988D616C92EF}"/>
                </a:ext>
              </a:extLst>
            </p:cNvPr>
            <p:cNvSpPr txBox="1"/>
            <p:nvPr/>
          </p:nvSpPr>
          <p:spPr>
            <a:xfrm>
              <a:off x="4887927" y="3244334"/>
              <a:ext cx="2416146" cy="369332"/>
            </a:xfrm>
            <a:prstGeom prst="rect">
              <a:avLst/>
            </a:prstGeom>
            <a:noFill/>
          </p:spPr>
          <p:txBody>
            <a:bodyPr wrap="square">
              <a:spAutoFit/>
            </a:bodyPr>
            <a:lstStyle>
              <a:defPPr>
                <a:defRPr lang="vi-V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prstClr val="black"/>
                  </a:solidFill>
                  <a:effectLst/>
                  <a:uLnTx/>
                  <a:uFillTx/>
                  <a:latin typeface="Arial" panose="020B0604020202020204" pitchFamily="34" charset="0"/>
                  <a:ea typeface="+mn-ea"/>
                  <a:cs typeface="+mn-cs"/>
                </a:rPr>
                <a:t>Nguyễn</a:t>
              </a: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 </a:t>
              </a:r>
              <a:r>
                <a:rPr kumimoji="0" lang="en-US" sz="1800" b="0" i="0" u="none" strike="noStrike" kern="1200" cap="none" spc="0" normalizeH="0" baseline="0" noProof="0" dirty="0" err="1">
                  <a:ln>
                    <a:noFill/>
                  </a:ln>
                  <a:solidFill>
                    <a:prstClr val="black"/>
                  </a:solidFill>
                  <a:effectLst/>
                  <a:uLnTx/>
                  <a:uFillTx/>
                  <a:latin typeface="Arial" panose="020B0604020202020204" pitchFamily="34" charset="0"/>
                  <a:ea typeface="+mn-ea"/>
                  <a:cs typeface="+mn-cs"/>
                </a:rPr>
                <a:t>Thị</a:t>
              </a: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 </a:t>
              </a:r>
              <a:r>
                <a:rPr kumimoji="0" lang="en-US" sz="1800" b="0" i="0" u="none" strike="noStrike" kern="1200" cap="none" spc="0" normalizeH="0" baseline="0" noProof="0" dirty="0" err="1">
                  <a:ln>
                    <a:noFill/>
                  </a:ln>
                  <a:solidFill>
                    <a:prstClr val="black"/>
                  </a:solidFill>
                  <a:effectLst/>
                  <a:uLnTx/>
                  <a:uFillTx/>
                  <a:latin typeface="Arial" panose="020B0604020202020204" pitchFamily="34" charset="0"/>
                  <a:ea typeface="+mn-ea"/>
                  <a:cs typeface="+mn-cs"/>
                </a:rPr>
                <a:t>Ái</a:t>
              </a: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 </a:t>
              </a:r>
              <a:r>
                <a:rPr kumimoji="0" lang="en-US" sz="1800" b="0" i="0" u="none" strike="noStrike" kern="1200" cap="none" spc="0" normalizeH="0" baseline="0" noProof="0" dirty="0" err="1">
                  <a:ln>
                    <a:noFill/>
                  </a:ln>
                  <a:solidFill>
                    <a:prstClr val="black"/>
                  </a:solidFill>
                  <a:effectLst/>
                  <a:uLnTx/>
                  <a:uFillTx/>
                  <a:latin typeface="Arial" panose="020B0604020202020204" pitchFamily="34" charset="0"/>
                  <a:ea typeface="+mn-ea"/>
                  <a:cs typeface="+mn-cs"/>
                </a:rPr>
                <a:t>Quyên</a:t>
              </a:r>
              <a:endParaRPr kumimoji="0" lang="en-US" sz="1800" b="0" i="0" u="none" strike="noStrike" kern="1200" cap="none" spc="0" normalizeH="0" baseline="0" noProof="0" dirty="0">
                <a:ln>
                  <a:noFill/>
                </a:ln>
                <a:solidFill>
                  <a:prstClr val="black"/>
                </a:solidFill>
                <a:effectLst/>
                <a:uLnTx/>
                <a:uFillTx/>
                <a:latin typeface="微软雅黑" panose="020F0502020204030204"/>
                <a:ea typeface="+mn-ea"/>
                <a:cs typeface="+mn-cs"/>
              </a:endParaRPr>
            </a:p>
          </p:txBody>
        </p:sp>
        <p:grpSp>
          <p:nvGrpSpPr>
            <p:cNvPr id="3" name="Group 2">
              <a:extLst>
                <a:ext uri="{FF2B5EF4-FFF2-40B4-BE49-F238E27FC236}">
                  <a16:creationId xmlns:a16="http://schemas.microsoft.com/office/drawing/2014/main" id="{15B225C9-4981-49A2-A8B2-18E404DBD9AD}"/>
                </a:ext>
              </a:extLst>
            </p:cNvPr>
            <p:cNvGrpSpPr/>
            <p:nvPr/>
          </p:nvGrpSpPr>
          <p:grpSpPr>
            <a:xfrm>
              <a:off x="-717454" y="-15136"/>
              <a:ext cx="13964529" cy="6888272"/>
              <a:chOff x="-717454" y="-15136"/>
              <a:chExt cx="13964529" cy="6888272"/>
            </a:xfrm>
          </p:grpSpPr>
          <p:pic>
            <p:nvPicPr>
              <p:cNvPr id="1032" name="Picture 8">
                <a:extLst>
                  <a:ext uri="{FF2B5EF4-FFF2-40B4-BE49-F238E27FC236}">
                    <a16:creationId xmlns:a16="http://schemas.microsoft.com/office/drawing/2014/main" id="{76F5A02A-E4B0-4D62-B9BF-B266F9F28402}"/>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3221" r="12345"/>
              <a:stretch/>
            </p:blipFill>
            <p:spPr bwMode="auto">
              <a:xfrm>
                <a:off x="-717454" y="-15136"/>
                <a:ext cx="13964529" cy="6888272"/>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id="{8F23C171-4DE0-4348-89EB-FF1E9237CE95}"/>
                  </a:ext>
                </a:extLst>
              </p:cNvPr>
              <p:cNvSpPr/>
              <p:nvPr/>
            </p:nvSpPr>
            <p:spPr>
              <a:xfrm rot="20675700">
                <a:off x="6322927" y="1973285"/>
                <a:ext cx="1211957" cy="601471"/>
              </a:xfrm>
              <a:prstGeom prst="rect">
                <a:avLst/>
              </a:prstGeom>
              <a:solidFill>
                <a:srgbClr val="FCB433"/>
              </a:solidFill>
              <a:ln>
                <a:solidFill>
                  <a:srgbClr val="FCB4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微软雅黑" panose="020F0502020204030204"/>
                  <a:ea typeface="+mn-ea"/>
                  <a:cs typeface="+mn-cs"/>
                </a:endParaRPr>
              </a:p>
            </p:txBody>
          </p:sp>
        </p:grpSp>
      </p:grpSp>
      <p:sp>
        <p:nvSpPr>
          <p:cNvPr id="6" name="Rectangle: Rounded Corners 5">
            <a:extLst>
              <a:ext uri="{FF2B5EF4-FFF2-40B4-BE49-F238E27FC236}">
                <a16:creationId xmlns:a16="http://schemas.microsoft.com/office/drawing/2014/main" id="{0ACEC41A-75E2-1CF6-1EEE-5A443319BA06}"/>
              </a:ext>
            </a:extLst>
          </p:cNvPr>
          <p:cNvSpPr/>
          <p:nvPr/>
        </p:nvSpPr>
        <p:spPr>
          <a:xfrm>
            <a:off x="191385" y="219075"/>
            <a:ext cx="11848215" cy="6479437"/>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grpSp>
        <p:nvGrpSpPr>
          <p:cNvPr id="16" name="Group 15">
            <a:extLst>
              <a:ext uri="{FF2B5EF4-FFF2-40B4-BE49-F238E27FC236}">
                <a16:creationId xmlns:a16="http://schemas.microsoft.com/office/drawing/2014/main" id="{5E9C95A7-1EC5-29FB-F2A7-3B94B6B25E90}"/>
              </a:ext>
            </a:extLst>
          </p:cNvPr>
          <p:cNvGrpSpPr/>
          <p:nvPr/>
        </p:nvGrpSpPr>
        <p:grpSpPr>
          <a:xfrm>
            <a:off x="180754" y="0"/>
            <a:ext cx="12011246" cy="1076325"/>
            <a:chOff x="2168014" y="2912732"/>
            <a:chExt cx="7816956" cy="1501952"/>
          </a:xfrm>
        </p:grpSpPr>
        <p:sp>
          <p:nvSpPr>
            <p:cNvPr id="17" name="Round Diagonal Corner Rectangle 4">
              <a:extLst>
                <a:ext uri="{FF2B5EF4-FFF2-40B4-BE49-F238E27FC236}">
                  <a16:creationId xmlns:a16="http://schemas.microsoft.com/office/drawing/2014/main" id="{EB97F88E-F8C2-F4BD-3D1B-8322ED967441}"/>
                </a:ext>
              </a:extLst>
            </p:cNvPr>
            <p:cNvSpPr/>
            <p:nvPr/>
          </p:nvSpPr>
          <p:spPr>
            <a:xfrm>
              <a:off x="2168014" y="2912732"/>
              <a:ext cx="7816956" cy="1501952"/>
            </a:xfrm>
            <a:prstGeom prst="round2DiagRect">
              <a:avLst>
                <a:gd name="adj1" fmla="val 0"/>
                <a:gd name="adj2" fmla="val 29427"/>
              </a:avLst>
            </a:prstGeom>
            <a:solidFill>
              <a:schemeClr val="bg1">
                <a:alpha val="81000"/>
              </a:schemeClr>
            </a:solidFill>
            <a:ln w="38100">
              <a:solidFill>
                <a:srgbClr val="3B8085"/>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8" name="TextBox 17">
              <a:extLst>
                <a:ext uri="{FF2B5EF4-FFF2-40B4-BE49-F238E27FC236}">
                  <a16:creationId xmlns:a16="http://schemas.microsoft.com/office/drawing/2014/main" id="{DB1A998E-13B1-B3A5-A329-792A5C0D0224}"/>
                </a:ext>
              </a:extLst>
            </p:cNvPr>
            <p:cNvSpPr txBox="1"/>
            <p:nvPr/>
          </p:nvSpPr>
          <p:spPr>
            <a:xfrm>
              <a:off x="2375911" y="3009908"/>
              <a:ext cx="7609059" cy="1254187"/>
            </a:xfrm>
            <a:prstGeom prst="rect">
              <a:avLst/>
            </a:prstGeom>
            <a:noFill/>
          </p:spPr>
          <p:txBody>
            <a:bodyPr wrap="square" rtlCol="0">
              <a:spAutoFit/>
            </a:bodyPr>
            <a:lstStyle/>
            <a:p>
              <a:pPr marL="0" marR="0" lvl="0" indent="0" algn="l" defTabSz="914400" rtl="0" eaLnBrk="1" fontAlgn="auto" latinLnBrk="0" hangingPunct="1">
                <a:lnSpc>
                  <a:spcPct val="115000"/>
                </a:lnSpc>
                <a:spcBef>
                  <a:spcPts val="0"/>
                </a:spcBef>
                <a:spcAft>
                  <a:spcPts val="0"/>
                </a:spcAft>
                <a:buClrTx/>
                <a:buSzTx/>
                <a:buFontTx/>
                <a:buNone/>
                <a:tabLst>
                  <a:tab pos="255270" algn="l"/>
                </a:tabLst>
                <a:defRPr/>
              </a:pPr>
              <a:r>
                <a:rPr kumimoji="0" lang="en-US" sz="2400" b="1"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2. </a:t>
              </a:r>
              <a:r>
                <a:rPr kumimoji="0" lang="vi-VN" sz="2400" b="1"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Hoàn thiện những nội dung (theo gợi ý dưới đây) vào vở về những việc nên làm hoặc không nên làm để bảo tồn và phát huy giá trị của Cố đô Huế.</a:t>
              </a:r>
              <a:endParaRPr kumimoji="0" lang="pt-BR" sz="2400" b="1"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endParaRPr>
            </a:p>
          </p:txBody>
        </p:sp>
      </p:grpSp>
      <p:pic>
        <p:nvPicPr>
          <p:cNvPr id="9" name="Picture 8">
            <a:extLst>
              <a:ext uri="{FF2B5EF4-FFF2-40B4-BE49-F238E27FC236}">
                <a16:creationId xmlns:a16="http://schemas.microsoft.com/office/drawing/2014/main" id="{5E7EC877-182B-0759-11C7-1D797DDA4DBF}"/>
              </a:ext>
            </a:extLst>
          </p:cNvPr>
          <p:cNvPicPr>
            <a:picLocks noChangeAspect="1"/>
          </p:cNvPicPr>
          <p:nvPr/>
        </p:nvPicPr>
        <p:blipFill>
          <a:blip r:embed="rId3"/>
          <a:stretch>
            <a:fillRect/>
          </a:stretch>
        </p:blipFill>
        <p:spPr>
          <a:xfrm>
            <a:off x="2743199" y="1643062"/>
            <a:ext cx="6831519" cy="3462338"/>
          </a:xfrm>
          <a:prstGeom prst="rect">
            <a:avLst/>
          </a:prstGeom>
        </p:spPr>
      </p:pic>
    </p:spTree>
    <p:extLst>
      <p:ext uri="{BB962C8B-B14F-4D97-AF65-F5344CB8AC3E}">
        <p14:creationId xmlns:p14="http://schemas.microsoft.com/office/powerpoint/2010/main" val="2267755893"/>
      </p:ext>
    </p:extLst>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p:cTn id="7" dur="500" fill="hold"/>
                                        <p:tgtEl>
                                          <p:spTgt spid="16"/>
                                        </p:tgtEl>
                                        <p:attrNameLst>
                                          <p:attrName>ppt_w</p:attrName>
                                        </p:attrNameLst>
                                      </p:cBhvr>
                                      <p:tavLst>
                                        <p:tav tm="0">
                                          <p:val>
                                            <p:fltVal val="0"/>
                                          </p:val>
                                        </p:tav>
                                        <p:tav tm="100000">
                                          <p:val>
                                            <p:strVal val="#ppt_w"/>
                                          </p:val>
                                        </p:tav>
                                      </p:tavLst>
                                    </p:anim>
                                    <p:anim calcmode="lin" valueType="num">
                                      <p:cBhvr>
                                        <p:cTn id="8" dur="500" fill="hold"/>
                                        <p:tgtEl>
                                          <p:spTgt spid="16"/>
                                        </p:tgtEl>
                                        <p:attrNameLst>
                                          <p:attrName>ppt_h</p:attrName>
                                        </p:attrNameLst>
                                      </p:cBhvr>
                                      <p:tavLst>
                                        <p:tav tm="0">
                                          <p:val>
                                            <p:fltVal val="0"/>
                                          </p:val>
                                        </p:tav>
                                        <p:tav tm="100000">
                                          <p:val>
                                            <p:strVal val="#ppt_h"/>
                                          </p:val>
                                        </p:tav>
                                      </p:tavLst>
                                    </p:anim>
                                    <p:animEffect transition="in" filter="fade">
                                      <p:cBhvr>
                                        <p:cTn id="9" dur="500"/>
                                        <p:tgtEl>
                                          <p:spTgt spid="16"/>
                                        </p:tgtEl>
                                      </p:cBhvr>
                                    </p:animEffect>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nodeType="click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fade">
                                      <p:cBhvr>
                                        <p:cTn id="14"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8E9D49F9-D3A2-0773-7BC2-5EA764322709}"/>
              </a:ext>
            </a:extLst>
          </p:cNvPr>
          <p:cNvGrpSpPr/>
          <p:nvPr/>
        </p:nvGrpSpPr>
        <p:grpSpPr>
          <a:xfrm>
            <a:off x="0" y="-200394"/>
            <a:ext cx="12192000" cy="7058393"/>
            <a:chOff x="-717454" y="-15136"/>
            <a:chExt cx="13964529" cy="6888272"/>
          </a:xfrm>
        </p:grpSpPr>
        <p:sp>
          <p:nvSpPr>
            <p:cNvPr id="4" name="TextBox 2">
              <a:extLst>
                <a:ext uri="{FF2B5EF4-FFF2-40B4-BE49-F238E27FC236}">
                  <a16:creationId xmlns:a16="http://schemas.microsoft.com/office/drawing/2014/main" id="{0B6D2547-761A-0ABA-3292-988D616C92EF}"/>
                </a:ext>
              </a:extLst>
            </p:cNvPr>
            <p:cNvSpPr txBox="1"/>
            <p:nvPr/>
          </p:nvSpPr>
          <p:spPr>
            <a:xfrm>
              <a:off x="4887927" y="3244334"/>
              <a:ext cx="2416146" cy="369332"/>
            </a:xfrm>
            <a:prstGeom prst="rect">
              <a:avLst/>
            </a:prstGeom>
            <a:noFill/>
          </p:spPr>
          <p:txBody>
            <a:bodyPr wrap="square">
              <a:spAutoFit/>
            </a:bodyPr>
            <a:lstStyle>
              <a:defPPr>
                <a:defRPr lang="vi-V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prstClr val="black"/>
                  </a:solidFill>
                  <a:effectLst/>
                  <a:uLnTx/>
                  <a:uFillTx/>
                  <a:latin typeface="Arial" panose="020B0604020202020204" pitchFamily="34" charset="0"/>
                  <a:ea typeface="+mn-ea"/>
                  <a:cs typeface="+mn-cs"/>
                </a:rPr>
                <a:t>Nguyễn</a:t>
              </a: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 </a:t>
              </a:r>
              <a:r>
                <a:rPr kumimoji="0" lang="en-US" sz="1800" b="0" i="0" u="none" strike="noStrike" kern="1200" cap="none" spc="0" normalizeH="0" baseline="0" noProof="0" dirty="0" err="1">
                  <a:ln>
                    <a:noFill/>
                  </a:ln>
                  <a:solidFill>
                    <a:prstClr val="black"/>
                  </a:solidFill>
                  <a:effectLst/>
                  <a:uLnTx/>
                  <a:uFillTx/>
                  <a:latin typeface="Arial" panose="020B0604020202020204" pitchFamily="34" charset="0"/>
                  <a:ea typeface="+mn-ea"/>
                  <a:cs typeface="+mn-cs"/>
                </a:rPr>
                <a:t>Thị</a:t>
              </a: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 </a:t>
              </a:r>
              <a:r>
                <a:rPr kumimoji="0" lang="en-US" sz="1800" b="0" i="0" u="none" strike="noStrike" kern="1200" cap="none" spc="0" normalizeH="0" baseline="0" noProof="0" dirty="0" err="1">
                  <a:ln>
                    <a:noFill/>
                  </a:ln>
                  <a:solidFill>
                    <a:prstClr val="black"/>
                  </a:solidFill>
                  <a:effectLst/>
                  <a:uLnTx/>
                  <a:uFillTx/>
                  <a:latin typeface="Arial" panose="020B0604020202020204" pitchFamily="34" charset="0"/>
                  <a:ea typeface="+mn-ea"/>
                  <a:cs typeface="+mn-cs"/>
                </a:rPr>
                <a:t>Ái</a:t>
              </a: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 </a:t>
              </a:r>
              <a:r>
                <a:rPr kumimoji="0" lang="en-US" sz="1800" b="0" i="0" u="none" strike="noStrike" kern="1200" cap="none" spc="0" normalizeH="0" baseline="0" noProof="0" dirty="0" err="1">
                  <a:ln>
                    <a:noFill/>
                  </a:ln>
                  <a:solidFill>
                    <a:prstClr val="black"/>
                  </a:solidFill>
                  <a:effectLst/>
                  <a:uLnTx/>
                  <a:uFillTx/>
                  <a:latin typeface="Arial" panose="020B0604020202020204" pitchFamily="34" charset="0"/>
                  <a:ea typeface="+mn-ea"/>
                  <a:cs typeface="+mn-cs"/>
                </a:rPr>
                <a:t>Quyên</a:t>
              </a:r>
              <a:endParaRPr kumimoji="0" lang="en-US" sz="1800" b="0" i="0" u="none" strike="noStrike" kern="1200" cap="none" spc="0" normalizeH="0" baseline="0" noProof="0" dirty="0">
                <a:ln>
                  <a:noFill/>
                </a:ln>
                <a:solidFill>
                  <a:prstClr val="black"/>
                </a:solidFill>
                <a:effectLst/>
                <a:uLnTx/>
                <a:uFillTx/>
                <a:latin typeface="微软雅黑" panose="020F0502020204030204"/>
                <a:ea typeface="+mn-ea"/>
                <a:cs typeface="+mn-cs"/>
              </a:endParaRPr>
            </a:p>
          </p:txBody>
        </p:sp>
        <p:grpSp>
          <p:nvGrpSpPr>
            <p:cNvPr id="3" name="Group 2">
              <a:extLst>
                <a:ext uri="{FF2B5EF4-FFF2-40B4-BE49-F238E27FC236}">
                  <a16:creationId xmlns:a16="http://schemas.microsoft.com/office/drawing/2014/main" id="{15B225C9-4981-49A2-A8B2-18E404DBD9AD}"/>
                </a:ext>
              </a:extLst>
            </p:cNvPr>
            <p:cNvGrpSpPr/>
            <p:nvPr/>
          </p:nvGrpSpPr>
          <p:grpSpPr>
            <a:xfrm>
              <a:off x="-717454" y="-15136"/>
              <a:ext cx="13964529" cy="6888272"/>
              <a:chOff x="-717454" y="-15136"/>
              <a:chExt cx="13964529" cy="6888272"/>
            </a:xfrm>
          </p:grpSpPr>
          <p:pic>
            <p:nvPicPr>
              <p:cNvPr id="1032" name="Picture 8">
                <a:extLst>
                  <a:ext uri="{FF2B5EF4-FFF2-40B4-BE49-F238E27FC236}">
                    <a16:creationId xmlns:a16="http://schemas.microsoft.com/office/drawing/2014/main" id="{76F5A02A-E4B0-4D62-B9BF-B266F9F28402}"/>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3221" r="12345"/>
              <a:stretch/>
            </p:blipFill>
            <p:spPr bwMode="auto">
              <a:xfrm>
                <a:off x="-717454" y="-15136"/>
                <a:ext cx="13964529" cy="6888272"/>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id="{8F23C171-4DE0-4348-89EB-FF1E9237CE95}"/>
                  </a:ext>
                </a:extLst>
              </p:cNvPr>
              <p:cNvSpPr/>
              <p:nvPr/>
            </p:nvSpPr>
            <p:spPr>
              <a:xfrm rot="20675700">
                <a:off x="6322927" y="1973285"/>
                <a:ext cx="1211957" cy="601471"/>
              </a:xfrm>
              <a:prstGeom prst="rect">
                <a:avLst/>
              </a:prstGeom>
              <a:solidFill>
                <a:srgbClr val="FCB433"/>
              </a:solidFill>
              <a:ln>
                <a:solidFill>
                  <a:srgbClr val="FCB4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微软雅黑" panose="020F0502020204030204"/>
                  <a:ea typeface="+mn-ea"/>
                  <a:cs typeface="+mn-cs"/>
                </a:endParaRPr>
              </a:p>
            </p:txBody>
          </p:sp>
        </p:grpSp>
      </p:grpSp>
      <p:sp>
        <p:nvSpPr>
          <p:cNvPr id="6" name="Rectangle: Rounded Corners 5">
            <a:extLst>
              <a:ext uri="{FF2B5EF4-FFF2-40B4-BE49-F238E27FC236}">
                <a16:creationId xmlns:a16="http://schemas.microsoft.com/office/drawing/2014/main" id="{0ACEC41A-75E2-1CF6-1EEE-5A443319BA06}"/>
              </a:ext>
            </a:extLst>
          </p:cNvPr>
          <p:cNvSpPr/>
          <p:nvPr/>
        </p:nvSpPr>
        <p:spPr>
          <a:xfrm>
            <a:off x="191385" y="219075"/>
            <a:ext cx="11810115" cy="6479437"/>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pic>
        <p:nvPicPr>
          <p:cNvPr id="8" name="Picture 7" descr="A pink flower with a black background&#10;&#10;Description automatically generated">
            <a:extLst>
              <a:ext uri="{FF2B5EF4-FFF2-40B4-BE49-F238E27FC236}">
                <a16:creationId xmlns:a16="http://schemas.microsoft.com/office/drawing/2014/main" id="{2E76F3D6-7C32-443E-80D7-69E70BD49E10}"/>
              </a:ext>
            </a:extLst>
          </p:cNvPr>
          <p:cNvPicPr>
            <a:picLocks noChangeAspect="1"/>
          </p:cNvPicPr>
          <p:nvPr/>
        </p:nvPicPr>
        <p:blipFill>
          <a:blip r:embed="rId3">
            <a:lum bright="70000" contrast="-70000"/>
            <a:extLst>
              <a:ext uri="{28A0092B-C50C-407E-A947-70E740481C1C}">
                <a14:useLocalDpi xmlns:a14="http://schemas.microsoft.com/office/drawing/2010/main" val="0"/>
              </a:ext>
            </a:extLst>
          </a:blip>
          <a:stretch>
            <a:fillRect/>
          </a:stretch>
        </p:blipFill>
        <p:spPr>
          <a:xfrm>
            <a:off x="618521" y="664023"/>
            <a:ext cx="5087557" cy="5529954"/>
          </a:xfrm>
          <a:prstGeom prst="rect">
            <a:avLst/>
          </a:prstGeom>
        </p:spPr>
      </p:pic>
      <p:sp>
        <p:nvSpPr>
          <p:cNvPr id="10" name="TextBox 9">
            <a:extLst>
              <a:ext uri="{FF2B5EF4-FFF2-40B4-BE49-F238E27FC236}">
                <a16:creationId xmlns:a16="http://schemas.microsoft.com/office/drawing/2014/main" id="{BE6CA6E6-0839-1F1E-C5DE-A89062D1034E}"/>
              </a:ext>
            </a:extLst>
          </p:cNvPr>
          <p:cNvSpPr txBox="1"/>
          <p:nvPr/>
        </p:nvSpPr>
        <p:spPr>
          <a:xfrm>
            <a:off x="2343150" y="2971800"/>
            <a:ext cx="1609725" cy="830997"/>
          </a:xfrm>
          <a:prstGeom prst="rect">
            <a:avLst/>
          </a:prstGeom>
          <a:noFill/>
        </p:spPr>
        <p:txBody>
          <a:bodyPr wrap="square" rtlCol="0">
            <a:spAutoFit/>
          </a:bodyPr>
          <a:lstStyle/>
          <a:p>
            <a:pPr algn="ctr"/>
            <a:r>
              <a:rPr lang="en-US" sz="4800" b="1" dirty="0" err="1"/>
              <a:t>Nên</a:t>
            </a:r>
            <a:endParaRPr lang="en-US" sz="4800" b="1" dirty="0"/>
          </a:p>
        </p:txBody>
      </p:sp>
      <p:pic>
        <p:nvPicPr>
          <p:cNvPr id="11" name="Picture 10" descr="A pink flower with a black background&#10;&#10;Description automatically generated">
            <a:extLst>
              <a:ext uri="{FF2B5EF4-FFF2-40B4-BE49-F238E27FC236}">
                <a16:creationId xmlns:a16="http://schemas.microsoft.com/office/drawing/2014/main" id="{06E49425-6AA9-70EC-BAB0-C0008A27EE07}"/>
              </a:ext>
            </a:extLst>
          </p:cNvPr>
          <p:cNvPicPr>
            <a:picLocks noChangeAspect="1"/>
          </p:cNvPicPr>
          <p:nvPr/>
        </p:nvPicPr>
        <p:blipFill>
          <a:blip r:embed="rId3">
            <a:lum bright="70000" contrast="-70000"/>
            <a:extLst>
              <a:ext uri="{28A0092B-C50C-407E-A947-70E740481C1C}">
                <a14:useLocalDpi xmlns:a14="http://schemas.microsoft.com/office/drawing/2010/main" val="0"/>
              </a:ext>
            </a:extLst>
          </a:blip>
          <a:stretch>
            <a:fillRect/>
          </a:stretch>
        </p:blipFill>
        <p:spPr>
          <a:xfrm>
            <a:off x="6400196" y="454473"/>
            <a:ext cx="5087557" cy="5529954"/>
          </a:xfrm>
          <a:prstGeom prst="rect">
            <a:avLst/>
          </a:prstGeom>
        </p:spPr>
      </p:pic>
      <p:sp>
        <p:nvSpPr>
          <p:cNvPr id="12" name="TextBox 11">
            <a:extLst>
              <a:ext uri="{FF2B5EF4-FFF2-40B4-BE49-F238E27FC236}">
                <a16:creationId xmlns:a16="http://schemas.microsoft.com/office/drawing/2014/main" id="{FA95D582-131B-F7DD-1415-E438159E744F}"/>
              </a:ext>
            </a:extLst>
          </p:cNvPr>
          <p:cNvSpPr txBox="1"/>
          <p:nvPr/>
        </p:nvSpPr>
        <p:spPr>
          <a:xfrm>
            <a:off x="8105775" y="2647950"/>
            <a:ext cx="1609725" cy="1323439"/>
          </a:xfrm>
          <a:prstGeom prst="rect">
            <a:avLst/>
          </a:prstGeom>
          <a:noFill/>
        </p:spPr>
        <p:txBody>
          <a:bodyPr wrap="square" rtlCol="0">
            <a:spAutoFit/>
          </a:bodyPr>
          <a:lstStyle/>
          <a:p>
            <a:pPr algn="ctr"/>
            <a:r>
              <a:rPr lang="en-US" sz="4000" b="1" dirty="0" err="1"/>
              <a:t>Không</a:t>
            </a:r>
            <a:r>
              <a:rPr lang="en-US" sz="4000" b="1" dirty="0"/>
              <a:t> </a:t>
            </a:r>
            <a:r>
              <a:rPr lang="en-US" sz="4000" b="1" dirty="0" err="1"/>
              <a:t>nên</a:t>
            </a:r>
            <a:endParaRPr lang="en-US" sz="4000" b="1" dirty="0"/>
          </a:p>
        </p:txBody>
      </p:sp>
      <p:sp>
        <p:nvSpPr>
          <p:cNvPr id="13" name="TextBox 12">
            <a:extLst>
              <a:ext uri="{FF2B5EF4-FFF2-40B4-BE49-F238E27FC236}">
                <a16:creationId xmlns:a16="http://schemas.microsoft.com/office/drawing/2014/main" id="{9D5A084E-D9E6-D5F4-DC27-27059672563D}"/>
              </a:ext>
            </a:extLst>
          </p:cNvPr>
          <p:cNvSpPr txBox="1"/>
          <p:nvPr/>
        </p:nvSpPr>
        <p:spPr>
          <a:xfrm>
            <a:off x="2495551" y="847725"/>
            <a:ext cx="1476374" cy="1631216"/>
          </a:xfrm>
          <a:prstGeom prst="rect">
            <a:avLst/>
          </a:prstGeom>
          <a:noFill/>
        </p:spPr>
        <p:txBody>
          <a:bodyPr wrap="square" rtlCol="0">
            <a:spAutoFit/>
          </a:bodyPr>
          <a:lstStyle/>
          <a:p>
            <a:pPr algn="ctr"/>
            <a:r>
              <a:rPr lang="en-US" sz="2000" b="1" i="0" dirty="0" err="1">
                <a:solidFill>
                  <a:srgbClr val="000000"/>
                </a:solidFill>
                <a:effectLst/>
                <a:ea typeface="Open Sans" panose="020B0606030504020204" pitchFamily="34" charset="0"/>
                <a:cs typeface="Open Sans" panose="020B0606030504020204" pitchFamily="34" charset="0"/>
              </a:rPr>
              <a:t>Thực</a:t>
            </a:r>
            <a:r>
              <a:rPr lang="en-US" sz="2000" b="1" i="0" dirty="0">
                <a:solidFill>
                  <a:srgbClr val="000000"/>
                </a:solidFill>
                <a:effectLst/>
                <a:ea typeface="Open Sans" panose="020B0606030504020204" pitchFamily="34" charset="0"/>
                <a:cs typeface="Open Sans" panose="020B0606030504020204" pitchFamily="34" charset="0"/>
              </a:rPr>
              <a:t> </a:t>
            </a:r>
            <a:r>
              <a:rPr lang="en-US" sz="2000" b="1" i="0" dirty="0" err="1">
                <a:solidFill>
                  <a:srgbClr val="000000"/>
                </a:solidFill>
                <a:effectLst/>
                <a:ea typeface="Open Sans" panose="020B0606030504020204" pitchFamily="34" charset="0"/>
                <a:cs typeface="Open Sans" panose="020B0606030504020204" pitchFamily="34" charset="0"/>
              </a:rPr>
              <a:t>hiện</a:t>
            </a:r>
            <a:r>
              <a:rPr lang="en-US" sz="2000" b="1" i="0" dirty="0">
                <a:solidFill>
                  <a:srgbClr val="000000"/>
                </a:solidFill>
                <a:effectLst/>
                <a:ea typeface="Open Sans" panose="020B0606030504020204" pitchFamily="34" charset="0"/>
                <a:cs typeface="Open Sans" panose="020B0606030504020204" pitchFamily="34" charset="0"/>
              </a:rPr>
              <a:t> </a:t>
            </a:r>
            <a:r>
              <a:rPr lang="en-US" sz="2000" b="1" i="0" dirty="0" err="1">
                <a:solidFill>
                  <a:srgbClr val="000000"/>
                </a:solidFill>
                <a:effectLst/>
                <a:ea typeface="Open Sans" panose="020B0606030504020204" pitchFamily="34" charset="0"/>
                <a:cs typeface="Open Sans" panose="020B0606030504020204" pitchFamily="34" charset="0"/>
              </a:rPr>
              <a:t>đúng</a:t>
            </a:r>
            <a:r>
              <a:rPr lang="en-US" sz="2000" b="1" i="0" dirty="0">
                <a:solidFill>
                  <a:srgbClr val="000000"/>
                </a:solidFill>
                <a:effectLst/>
                <a:ea typeface="Open Sans" panose="020B0606030504020204" pitchFamily="34" charset="0"/>
                <a:cs typeface="Open Sans" panose="020B0606030504020204" pitchFamily="34" charset="0"/>
              </a:rPr>
              <a:t> </a:t>
            </a:r>
            <a:r>
              <a:rPr lang="en-US" sz="2000" b="1" i="0" dirty="0" err="1">
                <a:solidFill>
                  <a:srgbClr val="000000"/>
                </a:solidFill>
                <a:effectLst/>
                <a:ea typeface="Open Sans" panose="020B0606030504020204" pitchFamily="34" charset="0"/>
                <a:cs typeface="Open Sans" panose="020B0606030504020204" pitchFamily="34" charset="0"/>
              </a:rPr>
              <a:t>nội</a:t>
            </a:r>
            <a:r>
              <a:rPr lang="en-US" sz="2000" b="1" i="0" dirty="0">
                <a:solidFill>
                  <a:srgbClr val="000000"/>
                </a:solidFill>
                <a:effectLst/>
                <a:ea typeface="Open Sans" panose="020B0606030504020204" pitchFamily="34" charset="0"/>
                <a:cs typeface="Open Sans" panose="020B0606030504020204" pitchFamily="34" charset="0"/>
              </a:rPr>
              <a:t> </a:t>
            </a:r>
            <a:r>
              <a:rPr lang="en-US" sz="2000" b="1" i="0" dirty="0" err="1">
                <a:solidFill>
                  <a:srgbClr val="000000"/>
                </a:solidFill>
                <a:effectLst/>
                <a:ea typeface="Open Sans" panose="020B0606030504020204" pitchFamily="34" charset="0"/>
                <a:cs typeface="Open Sans" panose="020B0606030504020204" pitchFamily="34" charset="0"/>
              </a:rPr>
              <a:t>quy</a:t>
            </a:r>
            <a:r>
              <a:rPr lang="en-US" sz="2000" b="1" i="0" dirty="0">
                <a:solidFill>
                  <a:srgbClr val="000000"/>
                </a:solidFill>
                <a:effectLst/>
                <a:ea typeface="Open Sans" panose="020B0606030504020204" pitchFamily="34" charset="0"/>
                <a:cs typeface="Open Sans" panose="020B0606030504020204" pitchFamily="34" charset="0"/>
              </a:rPr>
              <a:t> </a:t>
            </a:r>
            <a:r>
              <a:rPr lang="en-US" sz="2000" b="1" i="0" dirty="0" err="1">
                <a:solidFill>
                  <a:srgbClr val="000000"/>
                </a:solidFill>
                <a:effectLst/>
                <a:ea typeface="Open Sans" panose="020B0606030504020204" pitchFamily="34" charset="0"/>
                <a:cs typeface="Open Sans" panose="020B0606030504020204" pitchFamily="34" charset="0"/>
              </a:rPr>
              <a:t>khi</a:t>
            </a:r>
            <a:r>
              <a:rPr lang="en-US" sz="2000" b="1" i="0" dirty="0">
                <a:solidFill>
                  <a:srgbClr val="000000"/>
                </a:solidFill>
                <a:effectLst/>
                <a:ea typeface="Open Sans" panose="020B0606030504020204" pitchFamily="34" charset="0"/>
                <a:cs typeface="Open Sans" panose="020B0606030504020204" pitchFamily="34" charset="0"/>
              </a:rPr>
              <a:t> </a:t>
            </a:r>
            <a:r>
              <a:rPr lang="en-US" sz="2000" b="1" i="0" dirty="0" err="1">
                <a:solidFill>
                  <a:srgbClr val="000000"/>
                </a:solidFill>
                <a:effectLst/>
                <a:ea typeface="Open Sans" panose="020B0606030504020204" pitchFamily="34" charset="0"/>
                <a:cs typeface="Open Sans" panose="020B0606030504020204" pitchFamily="34" charset="0"/>
              </a:rPr>
              <a:t>tham</a:t>
            </a:r>
            <a:r>
              <a:rPr lang="en-US" sz="2000" b="1" i="0" dirty="0">
                <a:solidFill>
                  <a:srgbClr val="000000"/>
                </a:solidFill>
                <a:effectLst/>
                <a:ea typeface="Open Sans" panose="020B0606030504020204" pitchFamily="34" charset="0"/>
                <a:cs typeface="Open Sans" panose="020B0606030504020204" pitchFamily="34" charset="0"/>
              </a:rPr>
              <a:t> </a:t>
            </a:r>
            <a:r>
              <a:rPr lang="en-US" sz="2000" b="1" i="0" dirty="0" err="1">
                <a:solidFill>
                  <a:srgbClr val="000000"/>
                </a:solidFill>
                <a:effectLst/>
                <a:ea typeface="Open Sans" panose="020B0606030504020204" pitchFamily="34" charset="0"/>
                <a:cs typeface="Open Sans" panose="020B0606030504020204" pitchFamily="34" charset="0"/>
              </a:rPr>
              <a:t>quan</a:t>
            </a:r>
            <a:r>
              <a:rPr lang="en-US" sz="2000" b="1" i="0" dirty="0">
                <a:solidFill>
                  <a:srgbClr val="000000"/>
                </a:solidFill>
                <a:effectLst/>
                <a:ea typeface="Open Sans" panose="020B0606030504020204" pitchFamily="34" charset="0"/>
                <a:cs typeface="Open Sans" panose="020B0606030504020204" pitchFamily="34" charset="0"/>
              </a:rPr>
              <a:t> di </a:t>
            </a:r>
            <a:r>
              <a:rPr lang="en-US" sz="2000" b="1" i="0" dirty="0" err="1">
                <a:solidFill>
                  <a:srgbClr val="000000"/>
                </a:solidFill>
                <a:effectLst/>
                <a:ea typeface="Open Sans" panose="020B0606030504020204" pitchFamily="34" charset="0"/>
                <a:cs typeface="Open Sans" panose="020B0606030504020204" pitchFamily="34" charset="0"/>
              </a:rPr>
              <a:t>tích</a:t>
            </a:r>
            <a:r>
              <a:rPr lang="en-US" sz="2000" b="1" i="0" dirty="0">
                <a:solidFill>
                  <a:srgbClr val="000000"/>
                </a:solidFill>
                <a:effectLst/>
                <a:ea typeface="Open Sans" panose="020B0606030504020204" pitchFamily="34" charset="0"/>
                <a:cs typeface="Open Sans" panose="020B0606030504020204" pitchFamily="34" charset="0"/>
              </a:rPr>
              <a:t>.</a:t>
            </a:r>
            <a:endParaRPr lang="en-US" sz="2000" b="1" dirty="0">
              <a:ea typeface="Open Sans" panose="020B0606030504020204" pitchFamily="34" charset="0"/>
              <a:cs typeface="Open Sans" panose="020B0606030504020204" pitchFamily="34" charset="0"/>
            </a:endParaRPr>
          </a:p>
        </p:txBody>
      </p:sp>
      <p:sp>
        <p:nvSpPr>
          <p:cNvPr id="14" name="TextBox 13">
            <a:extLst>
              <a:ext uri="{FF2B5EF4-FFF2-40B4-BE49-F238E27FC236}">
                <a16:creationId xmlns:a16="http://schemas.microsoft.com/office/drawing/2014/main" id="{F8F36A5A-FE88-AB6B-F7A4-12B1426A5230}"/>
              </a:ext>
            </a:extLst>
          </p:cNvPr>
          <p:cNvSpPr txBox="1"/>
          <p:nvPr/>
        </p:nvSpPr>
        <p:spPr>
          <a:xfrm>
            <a:off x="4038601" y="1857375"/>
            <a:ext cx="1476374" cy="1569660"/>
          </a:xfrm>
          <a:prstGeom prst="rect">
            <a:avLst/>
          </a:prstGeom>
          <a:noFill/>
        </p:spPr>
        <p:txBody>
          <a:bodyPr wrap="square" rtlCol="0">
            <a:spAutoFit/>
          </a:bodyPr>
          <a:lstStyle/>
          <a:p>
            <a:pPr algn="ctr"/>
            <a:r>
              <a:rPr lang="en-US" sz="2400" b="1" dirty="0">
                <a:solidFill>
                  <a:srgbClr val="000000"/>
                </a:solidFill>
                <a:ea typeface="Open Sans" panose="020B0606030504020204" pitchFamily="34" charset="0"/>
                <a:cs typeface="Open Sans" panose="020B0606030504020204" pitchFamily="34" charset="0"/>
              </a:rPr>
              <a:t>Tu </a:t>
            </a:r>
            <a:r>
              <a:rPr lang="en-US" sz="2400" b="1" dirty="0" err="1">
                <a:solidFill>
                  <a:srgbClr val="000000"/>
                </a:solidFill>
                <a:ea typeface="Open Sans" panose="020B0606030504020204" pitchFamily="34" charset="0"/>
                <a:cs typeface="Open Sans" panose="020B0606030504020204" pitchFamily="34" charset="0"/>
              </a:rPr>
              <a:t>bổ</a:t>
            </a:r>
            <a:r>
              <a:rPr lang="en-US" sz="2400" b="1" dirty="0">
                <a:solidFill>
                  <a:srgbClr val="000000"/>
                </a:solidFill>
                <a:ea typeface="Open Sans" panose="020B0606030504020204" pitchFamily="34" charset="0"/>
                <a:cs typeface="Open Sans" panose="020B0606030504020204" pitchFamily="34" charset="0"/>
              </a:rPr>
              <a:t>, </a:t>
            </a:r>
            <a:r>
              <a:rPr lang="en-US" sz="2400" b="1" dirty="0" err="1">
                <a:solidFill>
                  <a:srgbClr val="000000"/>
                </a:solidFill>
                <a:ea typeface="Open Sans" panose="020B0606030504020204" pitchFamily="34" charset="0"/>
                <a:cs typeface="Open Sans" panose="020B0606030504020204" pitchFamily="34" charset="0"/>
              </a:rPr>
              <a:t>phục</a:t>
            </a:r>
            <a:r>
              <a:rPr lang="en-US" sz="2400" b="1" dirty="0">
                <a:solidFill>
                  <a:srgbClr val="000000"/>
                </a:solidFill>
                <a:ea typeface="Open Sans" panose="020B0606030504020204" pitchFamily="34" charset="0"/>
                <a:cs typeface="Open Sans" panose="020B0606030504020204" pitchFamily="34" charset="0"/>
              </a:rPr>
              <a:t> </a:t>
            </a:r>
            <a:r>
              <a:rPr lang="en-US" sz="2400" b="1" dirty="0" err="1">
                <a:solidFill>
                  <a:srgbClr val="000000"/>
                </a:solidFill>
                <a:ea typeface="Open Sans" panose="020B0606030504020204" pitchFamily="34" charset="0"/>
                <a:cs typeface="Open Sans" panose="020B0606030504020204" pitchFamily="34" charset="0"/>
              </a:rPr>
              <a:t>dựng</a:t>
            </a:r>
            <a:r>
              <a:rPr lang="en-US" sz="2400" b="1" dirty="0">
                <a:solidFill>
                  <a:srgbClr val="000000"/>
                </a:solidFill>
                <a:ea typeface="Open Sans" panose="020B0606030504020204" pitchFamily="34" charset="0"/>
                <a:cs typeface="Open Sans" panose="020B0606030504020204" pitchFamily="34" charset="0"/>
              </a:rPr>
              <a:t> </a:t>
            </a:r>
            <a:r>
              <a:rPr lang="en-US" sz="2400" b="1" dirty="0" err="1">
                <a:solidFill>
                  <a:srgbClr val="000000"/>
                </a:solidFill>
                <a:ea typeface="Open Sans" panose="020B0606030504020204" pitchFamily="34" charset="0"/>
                <a:cs typeface="Open Sans" panose="020B0606030504020204" pitchFamily="34" charset="0"/>
              </a:rPr>
              <a:t>các</a:t>
            </a:r>
            <a:r>
              <a:rPr lang="en-US" sz="2400" b="1" dirty="0">
                <a:solidFill>
                  <a:srgbClr val="000000"/>
                </a:solidFill>
                <a:ea typeface="Open Sans" panose="020B0606030504020204" pitchFamily="34" charset="0"/>
                <a:cs typeface="Open Sans" panose="020B0606030504020204" pitchFamily="34" charset="0"/>
              </a:rPr>
              <a:t> di </a:t>
            </a:r>
            <a:r>
              <a:rPr lang="en-US" sz="2400" b="1" dirty="0" err="1">
                <a:solidFill>
                  <a:srgbClr val="000000"/>
                </a:solidFill>
                <a:ea typeface="Open Sans" panose="020B0606030504020204" pitchFamily="34" charset="0"/>
                <a:cs typeface="Open Sans" panose="020B0606030504020204" pitchFamily="34" charset="0"/>
              </a:rPr>
              <a:t>tích</a:t>
            </a:r>
            <a:endParaRPr lang="en-US" sz="2400" b="1" dirty="0">
              <a:ea typeface="Open Sans" panose="020B0606030504020204" pitchFamily="34" charset="0"/>
              <a:cs typeface="Open Sans" panose="020B0606030504020204" pitchFamily="34" charset="0"/>
            </a:endParaRPr>
          </a:p>
        </p:txBody>
      </p:sp>
      <p:sp>
        <p:nvSpPr>
          <p:cNvPr id="15" name="TextBox 14">
            <a:extLst>
              <a:ext uri="{FF2B5EF4-FFF2-40B4-BE49-F238E27FC236}">
                <a16:creationId xmlns:a16="http://schemas.microsoft.com/office/drawing/2014/main" id="{DCD91A0D-8FAF-C976-E95E-619D8A5C1792}"/>
              </a:ext>
            </a:extLst>
          </p:cNvPr>
          <p:cNvSpPr txBox="1"/>
          <p:nvPr/>
        </p:nvSpPr>
        <p:spPr>
          <a:xfrm>
            <a:off x="3762375" y="3667125"/>
            <a:ext cx="1933575" cy="1477328"/>
          </a:xfrm>
          <a:prstGeom prst="rect">
            <a:avLst/>
          </a:prstGeom>
          <a:noFill/>
        </p:spPr>
        <p:txBody>
          <a:bodyPr wrap="square" rtlCol="0">
            <a:spAutoFit/>
          </a:bodyPr>
          <a:lstStyle/>
          <a:p>
            <a:pPr algn="ctr"/>
            <a:r>
              <a:rPr lang="en-US" b="1" dirty="0" err="1">
                <a:solidFill>
                  <a:srgbClr val="000000"/>
                </a:solidFill>
                <a:ea typeface="Open Sans" panose="020B0606030504020204" pitchFamily="34" charset="0"/>
                <a:cs typeface="Open Sans" panose="020B0606030504020204" pitchFamily="34" charset="0"/>
              </a:rPr>
              <a:t>Tuyên</a:t>
            </a:r>
            <a:r>
              <a:rPr lang="en-US" b="1" dirty="0">
                <a:solidFill>
                  <a:srgbClr val="000000"/>
                </a:solidFill>
                <a:ea typeface="Open Sans" panose="020B0606030504020204" pitchFamily="34" charset="0"/>
                <a:cs typeface="Open Sans" panose="020B0606030504020204" pitchFamily="34" charset="0"/>
              </a:rPr>
              <a:t> </a:t>
            </a:r>
            <a:r>
              <a:rPr lang="en-US" b="1" dirty="0" err="1">
                <a:solidFill>
                  <a:srgbClr val="000000"/>
                </a:solidFill>
                <a:ea typeface="Open Sans" panose="020B0606030504020204" pitchFamily="34" charset="0"/>
                <a:cs typeface="Open Sans" panose="020B0606030504020204" pitchFamily="34" charset="0"/>
              </a:rPr>
              <a:t>truyền</a:t>
            </a:r>
            <a:r>
              <a:rPr lang="en-US" b="1" dirty="0">
                <a:solidFill>
                  <a:srgbClr val="000000"/>
                </a:solidFill>
                <a:ea typeface="Open Sans" panose="020B0606030504020204" pitchFamily="34" charset="0"/>
                <a:cs typeface="Open Sans" panose="020B0606030504020204" pitchFamily="34" charset="0"/>
              </a:rPr>
              <a:t> </a:t>
            </a:r>
            <a:r>
              <a:rPr lang="en-US" b="1" dirty="0" err="1">
                <a:solidFill>
                  <a:srgbClr val="000000"/>
                </a:solidFill>
                <a:ea typeface="Open Sans" panose="020B0606030504020204" pitchFamily="34" charset="0"/>
                <a:cs typeface="Open Sans" panose="020B0606030504020204" pitchFamily="34" charset="0"/>
              </a:rPr>
              <a:t>về</a:t>
            </a:r>
            <a:r>
              <a:rPr lang="en-US" b="1" dirty="0">
                <a:solidFill>
                  <a:srgbClr val="000000"/>
                </a:solidFill>
                <a:ea typeface="Open Sans" panose="020B0606030504020204" pitchFamily="34" charset="0"/>
                <a:cs typeface="Open Sans" panose="020B0606030504020204" pitchFamily="34" charset="0"/>
              </a:rPr>
              <a:t> </a:t>
            </a:r>
            <a:r>
              <a:rPr lang="en-US" b="1" dirty="0" err="1">
                <a:solidFill>
                  <a:srgbClr val="000000"/>
                </a:solidFill>
                <a:ea typeface="Open Sans" panose="020B0606030504020204" pitchFamily="34" charset="0"/>
                <a:cs typeface="Open Sans" panose="020B0606030504020204" pitchFamily="34" charset="0"/>
              </a:rPr>
              <a:t>những</a:t>
            </a:r>
            <a:r>
              <a:rPr lang="en-US" b="1" dirty="0">
                <a:solidFill>
                  <a:srgbClr val="000000"/>
                </a:solidFill>
                <a:ea typeface="Open Sans" panose="020B0606030504020204" pitchFamily="34" charset="0"/>
                <a:cs typeface="Open Sans" panose="020B0606030504020204" pitchFamily="34" charset="0"/>
              </a:rPr>
              <a:t> </a:t>
            </a:r>
            <a:r>
              <a:rPr lang="en-US" b="1" dirty="0" err="1">
                <a:solidFill>
                  <a:srgbClr val="000000"/>
                </a:solidFill>
                <a:ea typeface="Open Sans" panose="020B0606030504020204" pitchFamily="34" charset="0"/>
                <a:cs typeface="Open Sans" panose="020B0606030504020204" pitchFamily="34" charset="0"/>
              </a:rPr>
              <a:t>nét</a:t>
            </a:r>
            <a:r>
              <a:rPr lang="en-US" b="1" dirty="0">
                <a:solidFill>
                  <a:srgbClr val="000000"/>
                </a:solidFill>
                <a:ea typeface="Open Sans" panose="020B0606030504020204" pitchFamily="34" charset="0"/>
                <a:cs typeface="Open Sans" panose="020B0606030504020204" pitchFamily="34" charset="0"/>
              </a:rPr>
              <a:t> </a:t>
            </a:r>
            <a:r>
              <a:rPr lang="en-US" b="1" dirty="0" err="1">
                <a:solidFill>
                  <a:srgbClr val="000000"/>
                </a:solidFill>
                <a:ea typeface="Open Sans" panose="020B0606030504020204" pitchFamily="34" charset="0"/>
                <a:cs typeface="Open Sans" panose="020B0606030504020204" pitchFamily="34" charset="0"/>
              </a:rPr>
              <a:t>đẹp</a:t>
            </a:r>
            <a:r>
              <a:rPr lang="en-US" b="1" dirty="0">
                <a:solidFill>
                  <a:srgbClr val="000000"/>
                </a:solidFill>
                <a:ea typeface="Open Sans" panose="020B0606030504020204" pitchFamily="34" charset="0"/>
                <a:cs typeface="Open Sans" panose="020B0606030504020204" pitchFamily="34" charset="0"/>
              </a:rPr>
              <a:t>, </a:t>
            </a:r>
            <a:r>
              <a:rPr lang="en-US" b="1" dirty="0" err="1">
                <a:solidFill>
                  <a:srgbClr val="000000"/>
                </a:solidFill>
                <a:ea typeface="Open Sans" panose="020B0606030504020204" pitchFamily="34" charset="0"/>
                <a:cs typeface="Open Sans" panose="020B0606030504020204" pitchFamily="34" charset="0"/>
              </a:rPr>
              <a:t>giá</a:t>
            </a:r>
            <a:r>
              <a:rPr lang="en-US" b="1" dirty="0">
                <a:solidFill>
                  <a:srgbClr val="000000"/>
                </a:solidFill>
                <a:ea typeface="Open Sans" panose="020B0606030504020204" pitchFamily="34" charset="0"/>
                <a:cs typeface="Open Sans" panose="020B0606030504020204" pitchFamily="34" charset="0"/>
              </a:rPr>
              <a:t> </a:t>
            </a:r>
            <a:r>
              <a:rPr lang="en-US" b="1" dirty="0" err="1">
                <a:solidFill>
                  <a:srgbClr val="000000"/>
                </a:solidFill>
                <a:ea typeface="Open Sans" panose="020B0606030504020204" pitchFamily="34" charset="0"/>
                <a:cs typeface="Open Sans" panose="020B0606030504020204" pitchFamily="34" charset="0"/>
              </a:rPr>
              <a:t>trị</a:t>
            </a:r>
            <a:r>
              <a:rPr lang="en-US" b="1" dirty="0">
                <a:solidFill>
                  <a:srgbClr val="000000"/>
                </a:solidFill>
                <a:ea typeface="Open Sans" panose="020B0606030504020204" pitchFamily="34" charset="0"/>
                <a:cs typeface="Open Sans" panose="020B0606030504020204" pitchFamily="34" charset="0"/>
              </a:rPr>
              <a:t> </a:t>
            </a:r>
            <a:r>
              <a:rPr lang="en-US" b="1" dirty="0" err="1">
                <a:solidFill>
                  <a:srgbClr val="000000"/>
                </a:solidFill>
                <a:ea typeface="Open Sans" panose="020B0606030504020204" pitchFamily="34" charset="0"/>
                <a:cs typeface="Open Sans" panose="020B0606030504020204" pitchFamily="34" charset="0"/>
              </a:rPr>
              <a:t>văn</a:t>
            </a:r>
            <a:r>
              <a:rPr lang="en-US" b="1" dirty="0">
                <a:solidFill>
                  <a:srgbClr val="000000"/>
                </a:solidFill>
                <a:ea typeface="Open Sans" panose="020B0606030504020204" pitchFamily="34" charset="0"/>
                <a:cs typeface="Open Sans" panose="020B0606030504020204" pitchFamily="34" charset="0"/>
              </a:rPr>
              <a:t> </a:t>
            </a:r>
            <a:r>
              <a:rPr lang="en-US" b="1" dirty="0" err="1">
                <a:solidFill>
                  <a:srgbClr val="000000"/>
                </a:solidFill>
                <a:ea typeface="Open Sans" panose="020B0606030504020204" pitchFamily="34" charset="0"/>
                <a:cs typeface="Open Sans" panose="020B0606030504020204" pitchFamily="34" charset="0"/>
              </a:rPr>
              <a:t>hoá</a:t>
            </a:r>
            <a:r>
              <a:rPr lang="en-US" b="1" dirty="0">
                <a:solidFill>
                  <a:srgbClr val="000000"/>
                </a:solidFill>
                <a:ea typeface="Open Sans" panose="020B0606030504020204" pitchFamily="34" charset="0"/>
                <a:cs typeface="Open Sans" panose="020B0606030504020204" pitchFamily="34" charset="0"/>
              </a:rPr>
              <a:t> - </a:t>
            </a:r>
            <a:r>
              <a:rPr lang="en-US" b="1" dirty="0" err="1">
                <a:solidFill>
                  <a:srgbClr val="000000"/>
                </a:solidFill>
                <a:ea typeface="Open Sans" panose="020B0606030504020204" pitchFamily="34" charset="0"/>
                <a:cs typeface="Open Sans" panose="020B0606030504020204" pitchFamily="34" charset="0"/>
              </a:rPr>
              <a:t>lịch</a:t>
            </a:r>
            <a:r>
              <a:rPr lang="en-US" b="1" dirty="0">
                <a:solidFill>
                  <a:srgbClr val="000000"/>
                </a:solidFill>
                <a:ea typeface="Open Sans" panose="020B0606030504020204" pitchFamily="34" charset="0"/>
                <a:cs typeface="Open Sans" panose="020B0606030504020204" pitchFamily="34" charset="0"/>
              </a:rPr>
              <a:t> </a:t>
            </a:r>
            <a:r>
              <a:rPr lang="en-US" b="1" dirty="0" err="1">
                <a:solidFill>
                  <a:srgbClr val="000000"/>
                </a:solidFill>
                <a:ea typeface="Open Sans" panose="020B0606030504020204" pitchFamily="34" charset="0"/>
                <a:cs typeface="Open Sans" panose="020B0606030504020204" pitchFamily="34" charset="0"/>
              </a:rPr>
              <a:t>sử</a:t>
            </a:r>
            <a:r>
              <a:rPr lang="en-US" b="1" dirty="0">
                <a:solidFill>
                  <a:srgbClr val="000000"/>
                </a:solidFill>
                <a:ea typeface="Open Sans" panose="020B0606030504020204" pitchFamily="34" charset="0"/>
                <a:cs typeface="Open Sans" panose="020B0606030504020204" pitchFamily="34" charset="0"/>
              </a:rPr>
              <a:t> </a:t>
            </a:r>
            <a:r>
              <a:rPr lang="en-US" b="1" dirty="0" err="1">
                <a:solidFill>
                  <a:srgbClr val="000000"/>
                </a:solidFill>
                <a:ea typeface="Open Sans" panose="020B0606030504020204" pitchFamily="34" charset="0"/>
                <a:cs typeface="Open Sans" panose="020B0606030504020204" pitchFamily="34" charset="0"/>
              </a:rPr>
              <a:t>của</a:t>
            </a:r>
            <a:r>
              <a:rPr lang="en-US" b="1" dirty="0">
                <a:solidFill>
                  <a:srgbClr val="000000"/>
                </a:solidFill>
                <a:ea typeface="Open Sans" panose="020B0606030504020204" pitchFamily="34" charset="0"/>
                <a:cs typeface="Open Sans" panose="020B0606030504020204" pitchFamily="34" charset="0"/>
              </a:rPr>
              <a:t> </a:t>
            </a:r>
            <a:r>
              <a:rPr lang="en-US" b="1" dirty="0" err="1">
                <a:solidFill>
                  <a:srgbClr val="000000"/>
                </a:solidFill>
                <a:ea typeface="Open Sans" panose="020B0606030504020204" pitchFamily="34" charset="0"/>
                <a:cs typeface="Open Sans" panose="020B0606030504020204" pitchFamily="34" charset="0"/>
              </a:rPr>
              <a:t>vùng</a:t>
            </a:r>
            <a:r>
              <a:rPr lang="en-US" b="1" dirty="0">
                <a:solidFill>
                  <a:srgbClr val="000000"/>
                </a:solidFill>
                <a:ea typeface="Open Sans" panose="020B0606030504020204" pitchFamily="34" charset="0"/>
                <a:cs typeface="Open Sans" panose="020B0606030504020204" pitchFamily="34" charset="0"/>
              </a:rPr>
              <a:t> </a:t>
            </a:r>
            <a:r>
              <a:rPr lang="en-US" b="1" dirty="0" err="1">
                <a:solidFill>
                  <a:srgbClr val="000000"/>
                </a:solidFill>
                <a:ea typeface="Open Sans" panose="020B0606030504020204" pitchFamily="34" charset="0"/>
                <a:cs typeface="Open Sans" panose="020B0606030504020204" pitchFamily="34" charset="0"/>
              </a:rPr>
              <a:t>đất</a:t>
            </a:r>
            <a:r>
              <a:rPr lang="en-US" b="1" dirty="0">
                <a:solidFill>
                  <a:srgbClr val="000000"/>
                </a:solidFill>
                <a:ea typeface="Open Sans" panose="020B0606030504020204" pitchFamily="34" charset="0"/>
                <a:cs typeface="Open Sans" panose="020B0606030504020204" pitchFamily="34" charset="0"/>
              </a:rPr>
              <a:t> </a:t>
            </a:r>
            <a:r>
              <a:rPr lang="en-US" b="1" dirty="0" err="1">
                <a:solidFill>
                  <a:srgbClr val="000000"/>
                </a:solidFill>
                <a:ea typeface="Open Sans" panose="020B0606030504020204" pitchFamily="34" charset="0"/>
                <a:cs typeface="Open Sans" panose="020B0606030504020204" pitchFamily="34" charset="0"/>
              </a:rPr>
              <a:t>Cố</a:t>
            </a:r>
            <a:r>
              <a:rPr lang="en-US" b="1" dirty="0">
                <a:solidFill>
                  <a:srgbClr val="000000"/>
                </a:solidFill>
                <a:ea typeface="Open Sans" panose="020B0606030504020204" pitchFamily="34" charset="0"/>
                <a:cs typeface="Open Sans" panose="020B0606030504020204" pitchFamily="34" charset="0"/>
              </a:rPr>
              <a:t> </a:t>
            </a:r>
            <a:r>
              <a:rPr lang="en-US" b="1" dirty="0" err="1">
                <a:solidFill>
                  <a:srgbClr val="000000"/>
                </a:solidFill>
                <a:ea typeface="Open Sans" panose="020B0606030504020204" pitchFamily="34" charset="0"/>
                <a:cs typeface="Open Sans" panose="020B0606030504020204" pitchFamily="34" charset="0"/>
              </a:rPr>
              <a:t>đô</a:t>
            </a:r>
            <a:r>
              <a:rPr lang="en-US" b="1" dirty="0">
                <a:solidFill>
                  <a:srgbClr val="000000"/>
                </a:solidFill>
                <a:ea typeface="Open Sans" panose="020B0606030504020204" pitchFamily="34" charset="0"/>
                <a:cs typeface="Open Sans" panose="020B0606030504020204" pitchFamily="34" charset="0"/>
              </a:rPr>
              <a:t>;</a:t>
            </a:r>
            <a:endParaRPr lang="en-US" b="1" dirty="0">
              <a:ea typeface="Open Sans" panose="020B0606030504020204" pitchFamily="34" charset="0"/>
              <a:cs typeface="Open Sans" panose="020B0606030504020204" pitchFamily="34" charset="0"/>
            </a:endParaRPr>
          </a:p>
        </p:txBody>
      </p:sp>
      <p:sp>
        <p:nvSpPr>
          <p:cNvPr id="19" name="TextBox 18">
            <a:extLst>
              <a:ext uri="{FF2B5EF4-FFF2-40B4-BE49-F238E27FC236}">
                <a16:creationId xmlns:a16="http://schemas.microsoft.com/office/drawing/2014/main" id="{EC2C9846-84DB-AD68-F162-8401EAE1B175}"/>
              </a:ext>
            </a:extLst>
          </p:cNvPr>
          <p:cNvSpPr txBox="1"/>
          <p:nvPr/>
        </p:nvSpPr>
        <p:spPr>
          <a:xfrm>
            <a:off x="685800" y="3495675"/>
            <a:ext cx="1933575" cy="1754326"/>
          </a:xfrm>
          <a:prstGeom prst="rect">
            <a:avLst/>
          </a:prstGeom>
          <a:noFill/>
        </p:spPr>
        <p:txBody>
          <a:bodyPr wrap="square" rtlCol="0">
            <a:spAutoFit/>
          </a:bodyPr>
          <a:lstStyle/>
          <a:p>
            <a:pPr algn="ctr"/>
            <a:r>
              <a:rPr lang="vi-VN" b="1" dirty="0">
                <a:solidFill>
                  <a:srgbClr val="000000"/>
                </a:solidFill>
                <a:ea typeface="Open Sans" panose="020B0606030504020204" pitchFamily="34" charset="0"/>
                <a:cs typeface="Open Sans" panose="020B0606030504020204" pitchFamily="34" charset="0"/>
              </a:rPr>
              <a:t>Tuyên truyền, giáo dục để nâng cao ý thức trách nhiệm của người dân.</a:t>
            </a:r>
            <a:endParaRPr lang="en-US" b="1" dirty="0">
              <a:ea typeface="Open Sans" panose="020B0606030504020204" pitchFamily="34" charset="0"/>
              <a:cs typeface="Open Sans" panose="020B0606030504020204" pitchFamily="34" charset="0"/>
            </a:endParaRPr>
          </a:p>
        </p:txBody>
      </p:sp>
      <p:sp>
        <p:nvSpPr>
          <p:cNvPr id="20" name="TextBox 19">
            <a:extLst>
              <a:ext uri="{FF2B5EF4-FFF2-40B4-BE49-F238E27FC236}">
                <a16:creationId xmlns:a16="http://schemas.microsoft.com/office/drawing/2014/main" id="{F944CF59-D0F8-F086-C3D9-0351627AB047}"/>
              </a:ext>
            </a:extLst>
          </p:cNvPr>
          <p:cNvSpPr txBox="1"/>
          <p:nvPr/>
        </p:nvSpPr>
        <p:spPr>
          <a:xfrm>
            <a:off x="8210551" y="723900"/>
            <a:ext cx="1476374" cy="954107"/>
          </a:xfrm>
          <a:prstGeom prst="rect">
            <a:avLst/>
          </a:prstGeom>
          <a:noFill/>
        </p:spPr>
        <p:txBody>
          <a:bodyPr wrap="square" rtlCol="0">
            <a:spAutoFit/>
          </a:bodyPr>
          <a:lstStyle/>
          <a:p>
            <a:pPr algn="ctr"/>
            <a:r>
              <a:rPr lang="en-US" sz="2800" b="1" dirty="0" err="1">
                <a:solidFill>
                  <a:srgbClr val="000000"/>
                </a:solidFill>
                <a:ea typeface="Open Sans" panose="020B0606030504020204" pitchFamily="34" charset="0"/>
                <a:cs typeface="Open Sans" panose="020B0606030504020204" pitchFamily="34" charset="0"/>
              </a:rPr>
              <a:t>Vứt</a:t>
            </a:r>
            <a:r>
              <a:rPr lang="en-US" sz="2800" b="1" dirty="0">
                <a:solidFill>
                  <a:srgbClr val="000000"/>
                </a:solidFill>
                <a:ea typeface="Open Sans" panose="020B0606030504020204" pitchFamily="34" charset="0"/>
                <a:cs typeface="Open Sans" panose="020B0606030504020204" pitchFamily="34" charset="0"/>
              </a:rPr>
              <a:t> </a:t>
            </a:r>
            <a:r>
              <a:rPr lang="en-US" sz="2800" b="1" dirty="0" err="1">
                <a:solidFill>
                  <a:srgbClr val="000000"/>
                </a:solidFill>
                <a:ea typeface="Open Sans" panose="020B0606030504020204" pitchFamily="34" charset="0"/>
                <a:cs typeface="Open Sans" panose="020B0606030504020204" pitchFamily="34" charset="0"/>
              </a:rPr>
              <a:t>rác</a:t>
            </a:r>
            <a:r>
              <a:rPr lang="en-US" sz="2800" b="1" dirty="0">
                <a:solidFill>
                  <a:srgbClr val="000000"/>
                </a:solidFill>
                <a:ea typeface="Open Sans" panose="020B0606030504020204" pitchFamily="34" charset="0"/>
                <a:cs typeface="Open Sans" panose="020B0606030504020204" pitchFamily="34" charset="0"/>
              </a:rPr>
              <a:t> </a:t>
            </a:r>
            <a:r>
              <a:rPr lang="en-US" sz="2800" b="1" dirty="0" err="1">
                <a:solidFill>
                  <a:srgbClr val="000000"/>
                </a:solidFill>
                <a:ea typeface="Open Sans" panose="020B0606030504020204" pitchFamily="34" charset="0"/>
                <a:cs typeface="Open Sans" panose="020B0606030504020204" pitchFamily="34" charset="0"/>
              </a:rPr>
              <a:t>bừa</a:t>
            </a:r>
            <a:r>
              <a:rPr lang="en-US" sz="2800" b="1" dirty="0">
                <a:solidFill>
                  <a:srgbClr val="000000"/>
                </a:solidFill>
                <a:ea typeface="Open Sans" panose="020B0606030504020204" pitchFamily="34" charset="0"/>
                <a:cs typeface="Open Sans" panose="020B0606030504020204" pitchFamily="34" charset="0"/>
              </a:rPr>
              <a:t> </a:t>
            </a:r>
            <a:r>
              <a:rPr lang="en-US" sz="2800" b="1" dirty="0" err="1">
                <a:solidFill>
                  <a:srgbClr val="000000"/>
                </a:solidFill>
                <a:ea typeface="Open Sans" panose="020B0606030504020204" pitchFamily="34" charset="0"/>
                <a:cs typeface="Open Sans" panose="020B0606030504020204" pitchFamily="34" charset="0"/>
              </a:rPr>
              <a:t>bãi</a:t>
            </a:r>
            <a:r>
              <a:rPr lang="en-US" sz="2800" b="1" dirty="0">
                <a:solidFill>
                  <a:srgbClr val="000000"/>
                </a:solidFill>
                <a:ea typeface="Open Sans" panose="020B0606030504020204" pitchFamily="34" charset="0"/>
                <a:cs typeface="Open Sans" panose="020B0606030504020204" pitchFamily="34" charset="0"/>
              </a:rPr>
              <a:t>.</a:t>
            </a:r>
            <a:endParaRPr lang="en-US" sz="2800" b="1" dirty="0">
              <a:ea typeface="Open Sans" panose="020B0606030504020204" pitchFamily="34" charset="0"/>
              <a:cs typeface="Open Sans" panose="020B0606030504020204" pitchFamily="34" charset="0"/>
            </a:endParaRPr>
          </a:p>
        </p:txBody>
      </p:sp>
      <p:sp>
        <p:nvSpPr>
          <p:cNvPr id="21" name="TextBox 20">
            <a:extLst>
              <a:ext uri="{FF2B5EF4-FFF2-40B4-BE49-F238E27FC236}">
                <a16:creationId xmlns:a16="http://schemas.microsoft.com/office/drawing/2014/main" id="{891FF0B5-FD2F-2757-5106-C0C317A628D9}"/>
              </a:ext>
            </a:extLst>
          </p:cNvPr>
          <p:cNvSpPr txBox="1"/>
          <p:nvPr/>
        </p:nvSpPr>
        <p:spPr>
          <a:xfrm>
            <a:off x="9848851" y="1866900"/>
            <a:ext cx="1476374" cy="1015663"/>
          </a:xfrm>
          <a:prstGeom prst="rect">
            <a:avLst/>
          </a:prstGeom>
          <a:noFill/>
        </p:spPr>
        <p:txBody>
          <a:bodyPr wrap="square" rtlCol="0">
            <a:spAutoFit/>
          </a:bodyPr>
          <a:lstStyle/>
          <a:p>
            <a:pPr algn="ctr"/>
            <a:r>
              <a:rPr lang="en-US" sz="2000" b="1" dirty="0">
                <a:solidFill>
                  <a:srgbClr val="000000"/>
                </a:solidFill>
                <a:ea typeface="Open Sans" panose="020B0606030504020204" pitchFamily="34" charset="0"/>
                <a:cs typeface="Open Sans" panose="020B0606030504020204" pitchFamily="34" charset="0"/>
              </a:rPr>
              <a:t>Vi </a:t>
            </a:r>
            <a:r>
              <a:rPr lang="en-US" sz="2000" b="1" dirty="0" err="1">
                <a:solidFill>
                  <a:srgbClr val="000000"/>
                </a:solidFill>
                <a:ea typeface="Open Sans" panose="020B0606030504020204" pitchFamily="34" charset="0"/>
                <a:cs typeface="Open Sans" panose="020B0606030504020204" pitchFamily="34" charset="0"/>
              </a:rPr>
              <a:t>phạm</a:t>
            </a:r>
            <a:r>
              <a:rPr lang="en-US" sz="2000" b="1" dirty="0">
                <a:solidFill>
                  <a:srgbClr val="000000"/>
                </a:solidFill>
                <a:ea typeface="Open Sans" panose="020B0606030504020204" pitchFamily="34" charset="0"/>
                <a:cs typeface="Open Sans" panose="020B0606030504020204" pitchFamily="34" charset="0"/>
              </a:rPr>
              <a:t> </a:t>
            </a:r>
            <a:r>
              <a:rPr lang="en-US" sz="2000" b="1" dirty="0" err="1">
                <a:solidFill>
                  <a:srgbClr val="000000"/>
                </a:solidFill>
                <a:ea typeface="Open Sans" panose="020B0606030504020204" pitchFamily="34" charset="0"/>
                <a:cs typeface="Open Sans" panose="020B0606030504020204" pitchFamily="34" charset="0"/>
              </a:rPr>
              <a:t>nội</a:t>
            </a:r>
            <a:r>
              <a:rPr lang="en-US" sz="2000" b="1" dirty="0">
                <a:solidFill>
                  <a:srgbClr val="000000"/>
                </a:solidFill>
                <a:ea typeface="Open Sans" panose="020B0606030504020204" pitchFamily="34" charset="0"/>
                <a:cs typeface="Open Sans" panose="020B0606030504020204" pitchFamily="34" charset="0"/>
              </a:rPr>
              <a:t> </a:t>
            </a:r>
            <a:r>
              <a:rPr lang="en-US" sz="2000" b="1" dirty="0" err="1">
                <a:solidFill>
                  <a:srgbClr val="000000"/>
                </a:solidFill>
                <a:ea typeface="Open Sans" panose="020B0606030504020204" pitchFamily="34" charset="0"/>
                <a:cs typeface="Open Sans" panose="020B0606030504020204" pitchFamily="34" charset="0"/>
              </a:rPr>
              <a:t>quy</a:t>
            </a:r>
            <a:r>
              <a:rPr lang="en-US" sz="2000" b="1" dirty="0">
                <a:solidFill>
                  <a:srgbClr val="000000"/>
                </a:solidFill>
                <a:ea typeface="Open Sans" panose="020B0606030504020204" pitchFamily="34" charset="0"/>
                <a:cs typeface="Open Sans" panose="020B0606030504020204" pitchFamily="34" charset="0"/>
              </a:rPr>
              <a:t> </a:t>
            </a:r>
            <a:r>
              <a:rPr lang="en-US" sz="2000" b="1" dirty="0" err="1">
                <a:solidFill>
                  <a:srgbClr val="000000"/>
                </a:solidFill>
                <a:ea typeface="Open Sans" panose="020B0606030504020204" pitchFamily="34" charset="0"/>
                <a:cs typeface="Open Sans" panose="020B0606030504020204" pitchFamily="34" charset="0"/>
              </a:rPr>
              <a:t>khi</a:t>
            </a:r>
            <a:r>
              <a:rPr lang="en-US" sz="2000" b="1" dirty="0">
                <a:solidFill>
                  <a:srgbClr val="000000"/>
                </a:solidFill>
                <a:ea typeface="Open Sans" panose="020B0606030504020204" pitchFamily="34" charset="0"/>
                <a:cs typeface="Open Sans" panose="020B0606030504020204" pitchFamily="34" charset="0"/>
              </a:rPr>
              <a:t> </a:t>
            </a:r>
            <a:r>
              <a:rPr lang="en-US" sz="2000" b="1" dirty="0" err="1">
                <a:solidFill>
                  <a:srgbClr val="000000"/>
                </a:solidFill>
                <a:ea typeface="Open Sans" panose="020B0606030504020204" pitchFamily="34" charset="0"/>
                <a:cs typeface="Open Sans" panose="020B0606030504020204" pitchFamily="34" charset="0"/>
              </a:rPr>
              <a:t>tham</a:t>
            </a:r>
            <a:r>
              <a:rPr lang="en-US" sz="2000" b="1" dirty="0">
                <a:solidFill>
                  <a:srgbClr val="000000"/>
                </a:solidFill>
                <a:ea typeface="Open Sans" panose="020B0606030504020204" pitchFamily="34" charset="0"/>
                <a:cs typeface="Open Sans" panose="020B0606030504020204" pitchFamily="34" charset="0"/>
              </a:rPr>
              <a:t> </a:t>
            </a:r>
            <a:r>
              <a:rPr lang="en-US" sz="2000" b="1" dirty="0" err="1">
                <a:solidFill>
                  <a:srgbClr val="000000"/>
                </a:solidFill>
                <a:ea typeface="Open Sans" panose="020B0606030504020204" pitchFamily="34" charset="0"/>
                <a:cs typeface="Open Sans" panose="020B0606030504020204" pitchFamily="34" charset="0"/>
              </a:rPr>
              <a:t>quan</a:t>
            </a:r>
            <a:r>
              <a:rPr lang="en-US" sz="2000" b="1" dirty="0">
                <a:solidFill>
                  <a:srgbClr val="000000"/>
                </a:solidFill>
                <a:ea typeface="Open Sans" panose="020B0606030504020204" pitchFamily="34" charset="0"/>
                <a:cs typeface="Open Sans" panose="020B0606030504020204" pitchFamily="34" charset="0"/>
              </a:rPr>
              <a:t>.</a:t>
            </a:r>
            <a:endParaRPr lang="en-US" sz="2000" b="1" dirty="0">
              <a:ea typeface="Open Sans" panose="020B0606030504020204" pitchFamily="34" charset="0"/>
              <a:cs typeface="Open Sans" panose="020B0606030504020204" pitchFamily="34" charset="0"/>
            </a:endParaRPr>
          </a:p>
        </p:txBody>
      </p:sp>
      <p:sp>
        <p:nvSpPr>
          <p:cNvPr id="22" name="TextBox 21">
            <a:extLst>
              <a:ext uri="{FF2B5EF4-FFF2-40B4-BE49-F238E27FC236}">
                <a16:creationId xmlns:a16="http://schemas.microsoft.com/office/drawing/2014/main" id="{D5B176B5-1587-6845-EEF0-0E31E2ADED67}"/>
              </a:ext>
            </a:extLst>
          </p:cNvPr>
          <p:cNvSpPr txBox="1"/>
          <p:nvPr/>
        </p:nvSpPr>
        <p:spPr>
          <a:xfrm>
            <a:off x="9782176" y="3543300"/>
            <a:ext cx="1476374" cy="1015663"/>
          </a:xfrm>
          <a:prstGeom prst="rect">
            <a:avLst/>
          </a:prstGeom>
          <a:noFill/>
        </p:spPr>
        <p:txBody>
          <a:bodyPr wrap="square" rtlCol="0">
            <a:spAutoFit/>
          </a:bodyPr>
          <a:lstStyle/>
          <a:p>
            <a:pPr algn="ctr"/>
            <a:r>
              <a:rPr lang="en-US" sz="2000" b="1" dirty="0">
                <a:solidFill>
                  <a:srgbClr val="000000"/>
                </a:solidFill>
                <a:ea typeface="Open Sans" panose="020B0606030504020204" pitchFamily="34" charset="0"/>
                <a:cs typeface="Open Sans" panose="020B0606030504020204" pitchFamily="34" charset="0"/>
              </a:rPr>
              <a:t> </a:t>
            </a:r>
            <a:r>
              <a:rPr lang="en-US" sz="2000" b="1" dirty="0" err="1">
                <a:solidFill>
                  <a:srgbClr val="000000"/>
                </a:solidFill>
                <a:ea typeface="Open Sans" panose="020B0606030504020204" pitchFamily="34" charset="0"/>
                <a:cs typeface="Open Sans" panose="020B0606030504020204" pitchFamily="34" charset="0"/>
              </a:rPr>
              <a:t>Viết</a:t>
            </a:r>
            <a:r>
              <a:rPr lang="en-US" sz="2000" b="1" dirty="0">
                <a:solidFill>
                  <a:srgbClr val="000000"/>
                </a:solidFill>
                <a:ea typeface="Open Sans" panose="020B0606030504020204" pitchFamily="34" charset="0"/>
                <a:cs typeface="Open Sans" panose="020B0606030504020204" pitchFamily="34" charset="0"/>
              </a:rPr>
              <a:t>/ </a:t>
            </a:r>
            <a:r>
              <a:rPr lang="en-US" sz="2000" b="1" dirty="0" err="1">
                <a:solidFill>
                  <a:srgbClr val="000000"/>
                </a:solidFill>
                <a:ea typeface="Open Sans" panose="020B0606030504020204" pitchFamily="34" charset="0"/>
                <a:cs typeface="Open Sans" panose="020B0606030504020204" pitchFamily="34" charset="0"/>
              </a:rPr>
              <a:t>vẽ</a:t>
            </a:r>
            <a:r>
              <a:rPr lang="en-US" sz="2000" b="1" dirty="0">
                <a:solidFill>
                  <a:srgbClr val="000000"/>
                </a:solidFill>
                <a:ea typeface="Open Sans" panose="020B0606030504020204" pitchFamily="34" charset="0"/>
                <a:cs typeface="Open Sans" panose="020B0606030504020204" pitchFamily="34" charset="0"/>
              </a:rPr>
              <a:t> </a:t>
            </a:r>
            <a:r>
              <a:rPr lang="en-US" sz="2000" b="1" dirty="0" err="1">
                <a:solidFill>
                  <a:srgbClr val="000000"/>
                </a:solidFill>
                <a:ea typeface="Open Sans" panose="020B0606030504020204" pitchFamily="34" charset="0"/>
                <a:cs typeface="Open Sans" panose="020B0606030504020204" pitchFamily="34" charset="0"/>
              </a:rPr>
              <a:t>bậy</a:t>
            </a:r>
            <a:r>
              <a:rPr lang="en-US" sz="2000" b="1" dirty="0">
                <a:solidFill>
                  <a:srgbClr val="000000"/>
                </a:solidFill>
                <a:ea typeface="Open Sans" panose="020B0606030504020204" pitchFamily="34" charset="0"/>
                <a:cs typeface="Open Sans" panose="020B0606030504020204" pitchFamily="34" charset="0"/>
              </a:rPr>
              <a:t> </a:t>
            </a:r>
            <a:r>
              <a:rPr lang="en-US" sz="2000" b="1" dirty="0" err="1">
                <a:solidFill>
                  <a:srgbClr val="000000"/>
                </a:solidFill>
                <a:ea typeface="Open Sans" panose="020B0606030504020204" pitchFamily="34" charset="0"/>
                <a:cs typeface="Open Sans" panose="020B0606030504020204" pitchFamily="34" charset="0"/>
              </a:rPr>
              <a:t>tại</a:t>
            </a:r>
            <a:r>
              <a:rPr lang="en-US" sz="2000" b="1" dirty="0">
                <a:solidFill>
                  <a:srgbClr val="000000"/>
                </a:solidFill>
                <a:ea typeface="Open Sans" panose="020B0606030504020204" pitchFamily="34" charset="0"/>
                <a:cs typeface="Open Sans" panose="020B0606030504020204" pitchFamily="34" charset="0"/>
              </a:rPr>
              <a:t> </a:t>
            </a:r>
            <a:r>
              <a:rPr lang="en-US" sz="2000" b="1" dirty="0" err="1">
                <a:solidFill>
                  <a:srgbClr val="000000"/>
                </a:solidFill>
                <a:ea typeface="Open Sans" panose="020B0606030504020204" pitchFamily="34" charset="0"/>
                <a:cs typeface="Open Sans" panose="020B0606030504020204" pitchFamily="34" charset="0"/>
              </a:rPr>
              <a:t>khu</a:t>
            </a:r>
            <a:r>
              <a:rPr lang="en-US" sz="2000" b="1" dirty="0">
                <a:solidFill>
                  <a:srgbClr val="000000"/>
                </a:solidFill>
                <a:ea typeface="Open Sans" panose="020B0606030504020204" pitchFamily="34" charset="0"/>
                <a:cs typeface="Open Sans" panose="020B0606030504020204" pitchFamily="34" charset="0"/>
              </a:rPr>
              <a:t> di </a:t>
            </a:r>
            <a:r>
              <a:rPr lang="en-US" sz="2000" b="1" dirty="0" err="1">
                <a:solidFill>
                  <a:srgbClr val="000000"/>
                </a:solidFill>
                <a:ea typeface="Open Sans" panose="020B0606030504020204" pitchFamily="34" charset="0"/>
                <a:cs typeface="Open Sans" panose="020B0606030504020204" pitchFamily="34" charset="0"/>
              </a:rPr>
              <a:t>tích</a:t>
            </a:r>
            <a:endParaRPr lang="en-US" sz="2000" b="1" dirty="0">
              <a:ea typeface="Open Sans" panose="020B0606030504020204" pitchFamily="34" charset="0"/>
              <a:cs typeface="Open Sans" panose="020B0606030504020204" pitchFamily="34" charset="0"/>
            </a:endParaRPr>
          </a:p>
        </p:txBody>
      </p:sp>
      <p:sp>
        <p:nvSpPr>
          <p:cNvPr id="23" name="TextBox 22">
            <a:extLst>
              <a:ext uri="{FF2B5EF4-FFF2-40B4-BE49-F238E27FC236}">
                <a16:creationId xmlns:a16="http://schemas.microsoft.com/office/drawing/2014/main" id="{3748F283-1441-2BF4-2EDE-A74FC4F22F6B}"/>
              </a:ext>
            </a:extLst>
          </p:cNvPr>
          <p:cNvSpPr txBox="1"/>
          <p:nvPr/>
        </p:nvSpPr>
        <p:spPr>
          <a:xfrm>
            <a:off x="8267701" y="4524375"/>
            <a:ext cx="1476374" cy="1323439"/>
          </a:xfrm>
          <a:prstGeom prst="rect">
            <a:avLst/>
          </a:prstGeom>
          <a:noFill/>
        </p:spPr>
        <p:txBody>
          <a:bodyPr wrap="square" rtlCol="0">
            <a:spAutoFit/>
          </a:bodyPr>
          <a:lstStyle/>
          <a:p>
            <a:pPr algn="ctr"/>
            <a:r>
              <a:rPr lang="en-US" sz="2000" b="1" dirty="0" err="1">
                <a:solidFill>
                  <a:srgbClr val="000000"/>
                </a:solidFill>
                <a:ea typeface="Open Sans" panose="020B0606030504020204" pitchFamily="34" charset="0"/>
                <a:cs typeface="Open Sans" panose="020B0606030504020204" pitchFamily="34" charset="0"/>
              </a:rPr>
              <a:t>Phá</a:t>
            </a:r>
            <a:r>
              <a:rPr lang="en-US" sz="2000" b="1" dirty="0">
                <a:solidFill>
                  <a:srgbClr val="000000"/>
                </a:solidFill>
                <a:ea typeface="Open Sans" panose="020B0606030504020204" pitchFamily="34" charset="0"/>
                <a:cs typeface="Open Sans" panose="020B0606030504020204" pitchFamily="34" charset="0"/>
              </a:rPr>
              <a:t> </a:t>
            </a:r>
            <a:r>
              <a:rPr lang="en-US" sz="2000" b="1" dirty="0" err="1">
                <a:solidFill>
                  <a:srgbClr val="000000"/>
                </a:solidFill>
                <a:ea typeface="Open Sans" panose="020B0606030504020204" pitchFamily="34" charset="0"/>
                <a:cs typeface="Open Sans" panose="020B0606030504020204" pitchFamily="34" charset="0"/>
              </a:rPr>
              <a:t>hoại</a:t>
            </a:r>
            <a:r>
              <a:rPr lang="en-US" sz="2000" b="1" dirty="0">
                <a:solidFill>
                  <a:srgbClr val="000000"/>
                </a:solidFill>
                <a:ea typeface="Open Sans" panose="020B0606030504020204" pitchFamily="34" charset="0"/>
                <a:cs typeface="Open Sans" panose="020B0606030504020204" pitchFamily="34" charset="0"/>
              </a:rPr>
              <a:t> </a:t>
            </a:r>
            <a:r>
              <a:rPr lang="en-US" sz="2000" b="1" dirty="0" err="1">
                <a:solidFill>
                  <a:srgbClr val="000000"/>
                </a:solidFill>
                <a:ea typeface="Open Sans" panose="020B0606030504020204" pitchFamily="34" charset="0"/>
                <a:cs typeface="Open Sans" panose="020B0606030504020204" pitchFamily="34" charset="0"/>
              </a:rPr>
              <a:t>cảnh</a:t>
            </a:r>
            <a:r>
              <a:rPr lang="en-US" sz="2000" b="1" dirty="0">
                <a:solidFill>
                  <a:srgbClr val="000000"/>
                </a:solidFill>
                <a:ea typeface="Open Sans" panose="020B0606030504020204" pitchFamily="34" charset="0"/>
                <a:cs typeface="Open Sans" panose="020B0606030504020204" pitchFamily="34" charset="0"/>
              </a:rPr>
              <a:t> </a:t>
            </a:r>
            <a:r>
              <a:rPr lang="en-US" sz="2000" b="1" dirty="0" err="1">
                <a:solidFill>
                  <a:srgbClr val="000000"/>
                </a:solidFill>
                <a:ea typeface="Open Sans" panose="020B0606030504020204" pitchFamily="34" charset="0"/>
                <a:cs typeface="Open Sans" panose="020B0606030504020204" pitchFamily="34" charset="0"/>
              </a:rPr>
              <a:t>quan</a:t>
            </a:r>
            <a:r>
              <a:rPr lang="en-US" sz="2000" b="1" dirty="0">
                <a:solidFill>
                  <a:srgbClr val="000000"/>
                </a:solidFill>
                <a:ea typeface="Open Sans" panose="020B0606030504020204" pitchFamily="34" charset="0"/>
                <a:cs typeface="Open Sans" panose="020B0606030504020204" pitchFamily="34" charset="0"/>
              </a:rPr>
              <a:t> </a:t>
            </a:r>
            <a:r>
              <a:rPr lang="en-US" sz="2000" b="1" dirty="0" err="1">
                <a:solidFill>
                  <a:srgbClr val="000000"/>
                </a:solidFill>
                <a:ea typeface="Open Sans" panose="020B0606030504020204" pitchFamily="34" charset="0"/>
                <a:cs typeface="Open Sans" panose="020B0606030504020204" pitchFamily="34" charset="0"/>
              </a:rPr>
              <a:t>tại</a:t>
            </a:r>
            <a:r>
              <a:rPr lang="en-US" sz="2000" b="1" dirty="0">
                <a:solidFill>
                  <a:srgbClr val="000000"/>
                </a:solidFill>
                <a:ea typeface="Open Sans" panose="020B0606030504020204" pitchFamily="34" charset="0"/>
                <a:cs typeface="Open Sans" panose="020B0606030504020204" pitchFamily="34" charset="0"/>
              </a:rPr>
              <a:t> </a:t>
            </a:r>
            <a:r>
              <a:rPr lang="en-US" sz="2000" b="1" dirty="0" err="1">
                <a:solidFill>
                  <a:srgbClr val="000000"/>
                </a:solidFill>
                <a:ea typeface="Open Sans" panose="020B0606030504020204" pitchFamily="34" charset="0"/>
                <a:cs typeface="Open Sans" panose="020B0606030504020204" pitchFamily="34" charset="0"/>
              </a:rPr>
              <a:t>khu</a:t>
            </a:r>
            <a:r>
              <a:rPr lang="en-US" sz="2000" b="1" dirty="0">
                <a:solidFill>
                  <a:srgbClr val="000000"/>
                </a:solidFill>
                <a:ea typeface="Open Sans" panose="020B0606030504020204" pitchFamily="34" charset="0"/>
                <a:cs typeface="Open Sans" panose="020B0606030504020204" pitchFamily="34" charset="0"/>
              </a:rPr>
              <a:t> di </a:t>
            </a:r>
            <a:r>
              <a:rPr lang="en-US" sz="2000" b="1" dirty="0" err="1">
                <a:solidFill>
                  <a:srgbClr val="000000"/>
                </a:solidFill>
                <a:ea typeface="Open Sans" panose="020B0606030504020204" pitchFamily="34" charset="0"/>
                <a:cs typeface="Open Sans" panose="020B0606030504020204" pitchFamily="34" charset="0"/>
              </a:rPr>
              <a:t>tích</a:t>
            </a:r>
            <a:r>
              <a:rPr lang="en-US" sz="2000" b="1" dirty="0">
                <a:solidFill>
                  <a:srgbClr val="000000"/>
                </a:solidFill>
                <a:ea typeface="Open Sans" panose="020B0606030504020204" pitchFamily="34" charset="0"/>
                <a:cs typeface="Open Sans" panose="020B0606030504020204" pitchFamily="34" charset="0"/>
              </a:rPr>
              <a:t>.</a:t>
            </a:r>
            <a:endParaRPr lang="en-US" sz="2000" b="1" dirty="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582191810"/>
      </p:ext>
    </p:extLst>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13">
                                            <p:txEl>
                                              <p:pRg st="0" end="0"/>
                                            </p:txEl>
                                          </p:spTgt>
                                        </p:tgtEl>
                                        <p:attrNameLst>
                                          <p:attrName>style.visibility</p:attrName>
                                        </p:attrNameLst>
                                      </p:cBhvr>
                                      <p:to>
                                        <p:strVal val="visible"/>
                                      </p:to>
                                    </p:set>
                                    <p:animEffect transition="in" filter="wipe(down)">
                                      <p:cBhvr>
                                        <p:cTn id="7" dur="500"/>
                                        <p:tgtEl>
                                          <p:spTgt spid="1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14">
                                            <p:txEl>
                                              <p:pRg st="0" end="0"/>
                                            </p:txEl>
                                          </p:spTgt>
                                        </p:tgtEl>
                                        <p:attrNameLst>
                                          <p:attrName>style.visibility</p:attrName>
                                        </p:attrNameLst>
                                      </p:cBhvr>
                                      <p:to>
                                        <p:strVal val="visible"/>
                                      </p:to>
                                    </p:set>
                                    <p:animEffect transition="in" filter="wipe(down)">
                                      <p:cBhvr>
                                        <p:cTn id="12" dur="500"/>
                                        <p:tgtEl>
                                          <p:spTgt spid="14">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15">
                                            <p:txEl>
                                              <p:pRg st="0" end="0"/>
                                            </p:txEl>
                                          </p:spTgt>
                                        </p:tgtEl>
                                        <p:attrNameLst>
                                          <p:attrName>style.visibility</p:attrName>
                                        </p:attrNameLst>
                                      </p:cBhvr>
                                      <p:to>
                                        <p:strVal val="visible"/>
                                      </p:to>
                                    </p:set>
                                    <p:animEffect transition="in" filter="wipe(down)">
                                      <p:cBhvr>
                                        <p:cTn id="17" dur="500"/>
                                        <p:tgtEl>
                                          <p:spTgt spid="15">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nodeType="clickEffect">
                                  <p:stCondLst>
                                    <p:cond delay="0"/>
                                  </p:stCondLst>
                                  <p:childTnLst>
                                    <p:set>
                                      <p:cBhvr>
                                        <p:cTn id="21" dur="1" fill="hold">
                                          <p:stCondLst>
                                            <p:cond delay="0"/>
                                          </p:stCondLst>
                                        </p:cTn>
                                        <p:tgtEl>
                                          <p:spTgt spid="19">
                                            <p:txEl>
                                              <p:pRg st="0" end="0"/>
                                            </p:txEl>
                                          </p:spTgt>
                                        </p:tgtEl>
                                        <p:attrNameLst>
                                          <p:attrName>style.visibility</p:attrName>
                                        </p:attrNameLst>
                                      </p:cBhvr>
                                      <p:to>
                                        <p:strVal val="visible"/>
                                      </p:to>
                                    </p:set>
                                    <p:animEffect transition="in" filter="wipe(down)">
                                      <p:cBhvr>
                                        <p:cTn id="22" dur="500"/>
                                        <p:tgtEl>
                                          <p:spTgt spid="19">
                                            <p:txEl>
                                              <p:pRg st="0" end="0"/>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nodeType="clickEffect">
                                  <p:stCondLst>
                                    <p:cond delay="0"/>
                                  </p:stCondLst>
                                  <p:childTnLst>
                                    <p:set>
                                      <p:cBhvr>
                                        <p:cTn id="26" dur="1" fill="hold">
                                          <p:stCondLst>
                                            <p:cond delay="0"/>
                                          </p:stCondLst>
                                        </p:cTn>
                                        <p:tgtEl>
                                          <p:spTgt spid="20">
                                            <p:txEl>
                                              <p:pRg st="0" end="0"/>
                                            </p:txEl>
                                          </p:spTgt>
                                        </p:tgtEl>
                                        <p:attrNameLst>
                                          <p:attrName>style.visibility</p:attrName>
                                        </p:attrNameLst>
                                      </p:cBhvr>
                                      <p:to>
                                        <p:strVal val="visible"/>
                                      </p:to>
                                    </p:set>
                                    <p:animEffect transition="in" filter="wipe(down)">
                                      <p:cBhvr>
                                        <p:cTn id="27" dur="500"/>
                                        <p:tgtEl>
                                          <p:spTgt spid="20">
                                            <p:txEl>
                                              <p:pRg st="0" end="0"/>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nodeType="clickEffect">
                                  <p:stCondLst>
                                    <p:cond delay="0"/>
                                  </p:stCondLst>
                                  <p:childTnLst>
                                    <p:set>
                                      <p:cBhvr>
                                        <p:cTn id="31" dur="1" fill="hold">
                                          <p:stCondLst>
                                            <p:cond delay="0"/>
                                          </p:stCondLst>
                                        </p:cTn>
                                        <p:tgtEl>
                                          <p:spTgt spid="21">
                                            <p:txEl>
                                              <p:pRg st="0" end="0"/>
                                            </p:txEl>
                                          </p:spTgt>
                                        </p:tgtEl>
                                        <p:attrNameLst>
                                          <p:attrName>style.visibility</p:attrName>
                                        </p:attrNameLst>
                                      </p:cBhvr>
                                      <p:to>
                                        <p:strVal val="visible"/>
                                      </p:to>
                                    </p:set>
                                    <p:animEffect transition="in" filter="wipe(down)">
                                      <p:cBhvr>
                                        <p:cTn id="32" dur="500"/>
                                        <p:tgtEl>
                                          <p:spTgt spid="21">
                                            <p:txEl>
                                              <p:pRg st="0" end="0"/>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nodeType="clickEffect">
                                  <p:stCondLst>
                                    <p:cond delay="0"/>
                                  </p:stCondLst>
                                  <p:childTnLst>
                                    <p:set>
                                      <p:cBhvr>
                                        <p:cTn id="36" dur="1" fill="hold">
                                          <p:stCondLst>
                                            <p:cond delay="0"/>
                                          </p:stCondLst>
                                        </p:cTn>
                                        <p:tgtEl>
                                          <p:spTgt spid="22">
                                            <p:txEl>
                                              <p:pRg st="0" end="0"/>
                                            </p:txEl>
                                          </p:spTgt>
                                        </p:tgtEl>
                                        <p:attrNameLst>
                                          <p:attrName>style.visibility</p:attrName>
                                        </p:attrNameLst>
                                      </p:cBhvr>
                                      <p:to>
                                        <p:strVal val="visible"/>
                                      </p:to>
                                    </p:set>
                                    <p:animEffect transition="in" filter="wipe(down)">
                                      <p:cBhvr>
                                        <p:cTn id="37" dur="500"/>
                                        <p:tgtEl>
                                          <p:spTgt spid="22">
                                            <p:txEl>
                                              <p:pRg st="0" end="0"/>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4" fill="hold" nodeType="clickEffect">
                                  <p:stCondLst>
                                    <p:cond delay="0"/>
                                  </p:stCondLst>
                                  <p:childTnLst>
                                    <p:set>
                                      <p:cBhvr>
                                        <p:cTn id="41" dur="1" fill="hold">
                                          <p:stCondLst>
                                            <p:cond delay="0"/>
                                          </p:stCondLst>
                                        </p:cTn>
                                        <p:tgtEl>
                                          <p:spTgt spid="23">
                                            <p:txEl>
                                              <p:pRg st="0" end="0"/>
                                            </p:txEl>
                                          </p:spTgt>
                                        </p:tgtEl>
                                        <p:attrNameLst>
                                          <p:attrName>style.visibility</p:attrName>
                                        </p:attrNameLst>
                                      </p:cBhvr>
                                      <p:to>
                                        <p:strVal val="visible"/>
                                      </p:to>
                                    </p:set>
                                    <p:animEffect transition="in" filter="wipe(down)">
                                      <p:cBhvr>
                                        <p:cTn id="42" dur="500"/>
                                        <p:tgtEl>
                                          <p:spTgt spid="2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8E9D49F9-D3A2-0773-7BC2-5EA764322709}"/>
              </a:ext>
            </a:extLst>
          </p:cNvPr>
          <p:cNvGrpSpPr/>
          <p:nvPr/>
        </p:nvGrpSpPr>
        <p:grpSpPr>
          <a:xfrm>
            <a:off x="0" y="-30272"/>
            <a:ext cx="12192000" cy="6888272"/>
            <a:chOff x="-717454" y="-15136"/>
            <a:chExt cx="13964529" cy="6888272"/>
          </a:xfrm>
        </p:grpSpPr>
        <p:sp>
          <p:nvSpPr>
            <p:cNvPr id="4" name="TextBox 2">
              <a:extLst>
                <a:ext uri="{FF2B5EF4-FFF2-40B4-BE49-F238E27FC236}">
                  <a16:creationId xmlns:a16="http://schemas.microsoft.com/office/drawing/2014/main" id="{0B6D2547-761A-0ABA-3292-988D616C92EF}"/>
                </a:ext>
              </a:extLst>
            </p:cNvPr>
            <p:cNvSpPr txBox="1"/>
            <p:nvPr/>
          </p:nvSpPr>
          <p:spPr>
            <a:xfrm>
              <a:off x="4887927" y="3244334"/>
              <a:ext cx="2416146" cy="369332"/>
            </a:xfrm>
            <a:prstGeom prst="rect">
              <a:avLst/>
            </a:prstGeom>
            <a:noFill/>
          </p:spPr>
          <p:txBody>
            <a:bodyPr wrap="square">
              <a:spAutoFit/>
            </a:bodyPr>
            <a:lstStyle>
              <a:defPPr>
                <a:defRPr lang="vi-V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prstClr val="black"/>
                  </a:solidFill>
                  <a:effectLst/>
                  <a:uLnTx/>
                  <a:uFillTx/>
                  <a:latin typeface="Arial" panose="020B0604020202020204" pitchFamily="34" charset="0"/>
                  <a:ea typeface="+mn-ea"/>
                  <a:cs typeface="+mn-cs"/>
                </a:rPr>
                <a:t>Nguyễn</a:t>
              </a: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 </a:t>
              </a:r>
              <a:r>
                <a:rPr kumimoji="0" lang="en-US" sz="1800" b="0" i="0" u="none" strike="noStrike" kern="1200" cap="none" spc="0" normalizeH="0" baseline="0" noProof="0" dirty="0" err="1">
                  <a:ln>
                    <a:noFill/>
                  </a:ln>
                  <a:solidFill>
                    <a:prstClr val="black"/>
                  </a:solidFill>
                  <a:effectLst/>
                  <a:uLnTx/>
                  <a:uFillTx/>
                  <a:latin typeface="Arial" panose="020B0604020202020204" pitchFamily="34" charset="0"/>
                  <a:ea typeface="+mn-ea"/>
                  <a:cs typeface="+mn-cs"/>
                </a:rPr>
                <a:t>Thị</a:t>
              </a: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 </a:t>
              </a:r>
              <a:r>
                <a:rPr kumimoji="0" lang="en-US" sz="1800" b="0" i="0" u="none" strike="noStrike" kern="1200" cap="none" spc="0" normalizeH="0" baseline="0" noProof="0" dirty="0" err="1">
                  <a:ln>
                    <a:noFill/>
                  </a:ln>
                  <a:solidFill>
                    <a:prstClr val="black"/>
                  </a:solidFill>
                  <a:effectLst/>
                  <a:uLnTx/>
                  <a:uFillTx/>
                  <a:latin typeface="Arial" panose="020B0604020202020204" pitchFamily="34" charset="0"/>
                  <a:ea typeface="+mn-ea"/>
                  <a:cs typeface="+mn-cs"/>
                </a:rPr>
                <a:t>Ái</a:t>
              </a: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 </a:t>
              </a:r>
              <a:r>
                <a:rPr kumimoji="0" lang="en-US" sz="1800" b="0" i="0" u="none" strike="noStrike" kern="1200" cap="none" spc="0" normalizeH="0" baseline="0" noProof="0" dirty="0" err="1">
                  <a:ln>
                    <a:noFill/>
                  </a:ln>
                  <a:solidFill>
                    <a:prstClr val="black"/>
                  </a:solidFill>
                  <a:effectLst/>
                  <a:uLnTx/>
                  <a:uFillTx/>
                  <a:latin typeface="Arial" panose="020B0604020202020204" pitchFamily="34" charset="0"/>
                  <a:ea typeface="+mn-ea"/>
                  <a:cs typeface="+mn-cs"/>
                </a:rPr>
                <a:t>Quyên</a:t>
              </a:r>
              <a:endParaRPr kumimoji="0" lang="en-US" sz="1800" b="0" i="0" u="none" strike="noStrike" kern="1200" cap="none" spc="0" normalizeH="0" baseline="0" noProof="0" dirty="0">
                <a:ln>
                  <a:noFill/>
                </a:ln>
                <a:solidFill>
                  <a:prstClr val="black"/>
                </a:solidFill>
                <a:effectLst/>
                <a:uLnTx/>
                <a:uFillTx/>
                <a:latin typeface="微软雅黑" panose="020F0502020204030204"/>
                <a:ea typeface="+mn-ea"/>
                <a:cs typeface="+mn-cs"/>
              </a:endParaRPr>
            </a:p>
          </p:txBody>
        </p:sp>
        <p:grpSp>
          <p:nvGrpSpPr>
            <p:cNvPr id="3" name="Group 2">
              <a:extLst>
                <a:ext uri="{FF2B5EF4-FFF2-40B4-BE49-F238E27FC236}">
                  <a16:creationId xmlns:a16="http://schemas.microsoft.com/office/drawing/2014/main" id="{15B225C9-4981-49A2-A8B2-18E404DBD9AD}"/>
                </a:ext>
              </a:extLst>
            </p:cNvPr>
            <p:cNvGrpSpPr/>
            <p:nvPr/>
          </p:nvGrpSpPr>
          <p:grpSpPr>
            <a:xfrm>
              <a:off x="-717454" y="-15136"/>
              <a:ext cx="13964529" cy="6888272"/>
              <a:chOff x="-717454" y="-15136"/>
              <a:chExt cx="13964529" cy="6888272"/>
            </a:xfrm>
          </p:grpSpPr>
          <p:pic>
            <p:nvPicPr>
              <p:cNvPr id="1032" name="Picture 8">
                <a:extLst>
                  <a:ext uri="{FF2B5EF4-FFF2-40B4-BE49-F238E27FC236}">
                    <a16:creationId xmlns:a16="http://schemas.microsoft.com/office/drawing/2014/main" id="{76F5A02A-E4B0-4D62-B9BF-B266F9F28402}"/>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221" r="12345"/>
              <a:stretch/>
            </p:blipFill>
            <p:spPr bwMode="auto">
              <a:xfrm>
                <a:off x="-717454" y="-15136"/>
                <a:ext cx="13964529" cy="6888272"/>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id="{8F23C171-4DE0-4348-89EB-FF1E9237CE95}"/>
                  </a:ext>
                </a:extLst>
              </p:cNvPr>
              <p:cNvSpPr/>
              <p:nvPr/>
            </p:nvSpPr>
            <p:spPr>
              <a:xfrm rot="20675700">
                <a:off x="6322927" y="1973285"/>
                <a:ext cx="1211957" cy="601471"/>
              </a:xfrm>
              <a:prstGeom prst="rect">
                <a:avLst/>
              </a:prstGeom>
              <a:solidFill>
                <a:srgbClr val="FCB433"/>
              </a:solidFill>
              <a:ln>
                <a:solidFill>
                  <a:srgbClr val="FCB4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微软雅黑" panose="020F0502020204030204"/>
                  <a:ea typeface="+mn-ea"/>
                  <a:cs typeface="+mn-cs"/>
                </a:endParaRPr>
              </a:p>
            </p:txBody>
          </p:sp>
        </p:grpSp>
      </p:grpSp>
      <p:sp>
        <p:nvSpPr>
          <p:cNvPr id="6" name="Rectangle: Rounded Corners 5">
            <a:extLst>
              <a:ext uri="{FF2B5EF4-FFF2-40B4-BE49-F238E27FC236}">
                <a16:creationId xmlns:a16="http://schemas.microsoft.com/office/drawing/2014/main" id="{0ACEC41A-75E2-1CF6-1EEE-5A443319BA06}"/>
              </a:ext>
            </a:extLst>
          </p:cNvPr>
          <p:cNvSpPr/>
          <p:nvPr/>
        </p:nvSpPr>
        <p:spPr>
          <a:xfrm>
            <a:off x="438151" y="219075"/>
            <a:ext cx="11076910" cy="6394376"/>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7" name="Google Shape;783;p10">
            <a:extLst>
              <a:ext uri="{FF2B5EF4-FFF2-40B4-BE49-F238E27FC236}">
                <a16:creationId xmlns:a16="http://schemas.microsoft.com/office/drawing/2014/main" id="{F1BD6E88-5170-3F75-2CB3-918508448245}"/>
              </a:ext>
            </a:extLst>
          </p:cNvPr>
          <p:cNvSpPr txBox="1"/>
          <p:nvPr/>
        </p:nvSpPr>
        <p:spPr>
          <a:xfrm>
            <a:off x="2355305" y="535008"/>
            <a:ext cx="1868100" cy="7758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Handlee"/>
              <a:ea typeface="Handlee"/>
              <a:cs typeface="Handlee"/>
              <a:sym typeface="Handlee"/>
            </a:endParaRPr>
          </a:p>
        </p:txBody>
      </p:sp>
      <p:pic>
        <p:nvPicPr>
          <p:cNvPr id="1054" name="Picture 1053">
            <a:extLst>
              <a:ext uri="{FF2B5EF4-FFF2-40B4-BE49-F238E27FC236}">
                <a16:creationId xmlns:a16="http://schemas.microsoft.com/office/drawing/2014/main" id="{6722D22C-BA96-642A-5C24-8760CF2FB1A5}"/>
              </a:ext>
            </a:extLst>
          </p:cNvPr>
          <p:cNvPicPr>
            <a:picLocks noChangeAspect="1"/>
          </p:cNvPicPr>
          <p:nvPr/>
        </p:nvPicPr>
        <p:blipFill>
          <a:blip r:embed="rId4"/>
          <a:stretch>
            <a:fillRect/>
          </a:stretch>
        </p:blipFill>
        <p:spPr>
          <a:xfrm>
            <a:off x="1546575" y="1176333"/>
            <a:ext cx="9035055" cy="4505334"/>
          </a:xfrm>
          <a:prstGeom prst="rect">
            <a:avLst/>
          </a:prstGeom>
        </p:spPr>
      </p:pic>
    </p:spTree>
    <p:extLst>
      <p:ext uri="{BB962C8B-B14F-4D97-AF65-F5344CB8AC3E}">
        <p14:creationId xmlns:p14="http://schemas.microsoft.com/office/powerpoint/2010/main" val="2240953778"/>
      </p:ext>
    </p:extLst>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054"/>
                                        </p:tgtEl>
                                        <p:attrNameLst>
                                          <p:attrName>style.visibility</p:attrName>
                                        </p:attrNameLst>
                                      </p:cBhvr>
                                      <p:to>
                                        <p:strVal val="visible"/>
                                      </p:to>
                                    </p:set>
                                    <p:animEffect transition="in" filter="barn(inVertical)">
                                      <p:cBhvr>
                                        <p:cTn id="7" dur="500"/>
                                        <p:tgtEl>
                                          <p:spTgt spid="10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8E9D49F9-D3A2-0773-7BC2-5EA764322709}"/>
              </a:ext>
            </a:extLst>
          </p:cNvPr>
          <p:cNvGrpSpPr/>
          <p:nvPr/>
        </p:nvGrpSpPr>
        <p:grpSpPr>
          <a:xfrm>
            <a:off x="0" y="-200394"/>
            <a:ext cx="12192000" cy="7058393"/>
            <a:chOff x="-717454" y="-15136"/>
            <a:chExt cx="13964529" cy="6888272"/>
          </a:xfrm>
        </p:grpSpPr>
        <p:sp>
          <p:nvSpPr>
            <p:cNvPr id="4" name="TextBox 2">
              <a:extLst>
                <a:ext uri="{FF2B5EF4-FFF2-40B4-BE49-F238E27FC236}">
                  <a16:creationId xmlns:a16="http://schemas.microsoft.com/office/drawing/2014/main" id="{0B6D2547-761A-0ABA-3292-988D616C92EF}"/>
                </a:ext>
              </a:extLst>
            </p:cNvPr>
            <p:cNvSpPr txBox="1"/>
            <p:nvPr/>
          </p:nvSpPr>
          <p:spPr>
            <a:xfrm>
              <a:off x="4887927" y="3244334"/>
              <a:ext cx="2416146" cy="369332"/>
            </a:xfrm>
            <a:prstGeom prst="rect">
              <a:avLst/>
            </a:prstGeom>
            <a:noFill/>
          </p:spPr>
          <p:txBody>
            <a:bodyPr wrap="square">
              <a:spAutoFit/>
            </a:bodyPr>
            <a:lstStyle>
              <a:defPPr>
                <a:defRPr lang="vi-V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prstClr val="black"/>
                  </a:solidFill>
                  <a:effectLst/>
                  <a:uLnTx/>
                  <a:uFillTx/>
                  <a:latin typeface="Arial" panose="020B0604020202020204" pitchFamily="34" charset="0"/>
                  <a:ea typeface="+mn-ea"/>
                  <a:cs typeface="+mn-cs"/>
                </a:rPr>
                <a:t>Nguyễn</a:t>
              </a: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 </a:t>
              </a:r>
              <a:r>
                <a:rPr kumimoji="0" lang="en-US" sz="1800" b="0" i="0" u="none" strike="noStrike" kern="1200" cap="none" spc="0" normalizeH="0" baseline="0" noProof="0" dirty="0" err="1">
                  <a:ln>
                    <a:noFill/>
                  </a:ln>
                  <a:solidFill>
                    <a:prstClr val="black"/>
                  </a:solidFill>
                  <a:effectLst/>
                  <a:uLnTx/>
                  <a:uFillTx/>
                  <a:latin typeface="Arial" panose="020B0604020202020204" pitchFamily="34" charset="0"/>
                  <a:ea typeface="+mn-ea"/>
                  <a:cs typeface="+mn-cs"/>
                </a:rPr>
                <a:t>Thị</a:t>
              </a: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 </a:t>
              </a:r>
              <a:r>
                <a:rPr kumimoji="0" lang="en-US" sz="1800" b="0" i="0" u="none" strike="noStrike" kern="1200" cap="none" spc="0" normalizeH="0" baseline="0" noProof="0" dirty="0" err="1">
                  <a:ln>
                    <a:noFill/>
                  </a:ln>
                  <a:solidFill>
                    <a:prstClr val="black"/>
                  </a:solidFill>
                  <a:effectLst/>
                  <a:uLnTx/>
                  <a:uFillTx/>
                  <a:latin typeface="Arial" panose="020B0604020202020204" pitchFamily="34" charset="0"/>
                  <a:ea typeface="+mn-ea"/>
                  <a:cs typeface="+mn-cs"/>
                </a:rPr>
                <a:t>Ái</a:t>
              </a: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 </a:t>
              </a:r>
              <a:r>
                <a:rPr kumimoji="0" lang="en-US" sz="1800" b="0" i="0" u="none" strike="noStrike" kern="1200" cap="none" spc="0" normalizeH="0" baseline="0" noProof="0" dirty="0" err="1">
                  <a:ln>
                    <a:noFill/>
                  </a:ln>
                  <a:solidFill>
                    <a:prstClr val="black"/>
                  </a:solidFill>
                  <a:effectLst/>
                  <a:uLnTx/>
                  <a:uFillTx/>
                  <a:latin typeface="Arial" panose="020B0604020202020204" pitchFamily="34" charset="0"/>
                  <a:ea typeface="+mn-ea"/>
                  <a:cs typeface="+mn-cs"/>
                </a:rPr>
                <a:t>Quyên</a:t>
              </a:r>
              <a:endParaRPr kumimoji="0" lang="en-US" sz="1800" b="0" i="0" u="none" strike="noStrike" kern="1200" cap="none" spc="0" normalizeH="0" baseline="0" noProof="0" dirty="0">
                <a:ln>
                  <a:noFill/>
                </a:ln>
                <a:solidFill>
                  <a:prstClr val="black"/>
                </a:solidFill>
                <a:effectLst/>
                <a:uLnTx/>
                <a:uFillTx/>
                <a:latin typeface="微软雅黑" panose="020F0502020204030204"/>
                <a:ea typeface="+mn-ea"/>
                <a:cs typeface="+mn-cs"/>
              </a:endParaRPr>
            </a:p>
          </p:txBody>
        </p:sp>
        <p:grpSp>
          <p:nvGrpSpPr>
            <p:cNvPr id="3" name="Group 2">
              <a:extLst>
                <a:ext uri="{FF2B5EF4-FFF2-40B4-BE49-F238E27FC236}">
                  <a16:creationId xmlns:a16="http://schemas.microsoft.com/office/drawing/2014/main" id="{15B225C9-4981-49A2-A8B2-18E404DBD9AD}"/>
                </a:ext>
              </a:extLst>
            </p:cNvPr>
            <p:cNvGrpSpPr/>
            <p:nvPr/>
          </p:nvGrpSpPr>
          <p:grpSpPr>
            <a:xfrm>
              <a:off x="-717454" y="-15136"/>
              <a:ext cx="13964529" cy="6888272"/>
              <a:chOff x="-717454" y="-15136"/>
              <a:chExt cx="13964529" cy="6888272"/>
            </a:xfrm>
          </p:grpSpPr>
          <p:pic>
            <p:nvPicPr>
              <p:cNvPr id="1032" name="Picture 8">
                <a:extLst>
                  <a:ext uri="{FF2B5EF4-FFF2-40B4-BE49-F238E27FC236}">
                    <a16:creationId xmlns:a16="http://schemas.microsoft.com/office/drawing/2014/main" id="{76F5A02A-E4B0-4D62-B9BF-B266F9F28402}"/>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3221" r="12345"/>
              <a:stretch/>
            </p:blipFill>
            <p:spPr bwMode="auto">
              <a:xfrm>
                <a:off x="-717454" y="-15136"/>
                <a:ext cx="13964529" cy="6888272"/>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id="{8F23C171-4DE0-4348-89EB-FF1E9237CE95}"/>
                  </a:ext>
                </a:extLst>
              </p:cNvPr>
              <p:cNvSpPr/>
              <p:nvPr/>
            </p:nvSpPr>
            <p:spPr>
              <a:xfrm rot="20675700">
                <a:off x="6322927" y="1973285"/>
                <a:ext cx="1211957" cy="601471"/>
              </a:xfrm>
              <a:prstGeom prst="rect">
                <a:avLst/>
              </a:prstGeom>
              <a:solidFill>
                <a:srgbClr val="FCB433"/>
              </a:solidFill>
              <a:ln>
                <a:solidFill>
                  <a:srgbClr val="FCB4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微软雅黑" panose="020F0502020204030204"/>
                  <a:ea typeface="+mn-ea"/>
                  <a:cs typeface="+mn-cs"/>
                </a:endParaRPr>
              </a:p>
            </p:txBody>
          </p:sp>
        </p:grpSp>
      </p:grpSp>
      <p:sp>
        <p:nvSpPr>
          <p:cNvPr id="6" name="Rectangle: Rounded Corners 5">
            <a:extLst>
              <a:ext uri="{FF2B5EF4-FFF2-40B4-BE49-F238E27FC236}">
                <a16:creationId xmlns:a16="http://schemas.microsoft.com/office/drawing/2014/main" id="{0ACEC41A-75E2-1CF6-1EEE-5A443319BA06}"/>
              </a:ext>
            </a:extLst>
          </p:cNvPr>
          <p:cNvSpPr/>
          <p:nvPr/>
        </p:nvSpPr>
        <p:spPr>
          <a:xfrm>
            <a:off x="247651" y="133350"/>
            <a:ext cx="11715750" cy="6479437"/>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grpSp>
        <p:nvGrpSpPr>
          <p:cNvPr id="7" name="Group 6">
            <a:extLst>
              <a:ext uri="{FF2B5EF4-FFF2-40B4-BE49-F238E27FC236}">
                <a16:creationId xmlns:a16="http://schemas.microsoft.com/office/drawing/2014/main" id="{42A1A462-D9E9-E172-CE50-0BC258B05BBE}"/>
              </a:ext>
            </a:extLst>
          </p:cNvPr>
          <p:cNvGrpSpPr/>
          <p:nvPr/>
        </p:nvGrpSpPr>
        <p:grpSpPr>
          <a:xfrm>
            <a:off x="548220" y="1304926"/>
            <a:ext cx="11134032" cy="3971924"/>
            <a:chOff x="7355303" y="1404642"/>
            <a:chExt cx="4106665" cy="2447521"/>
          </a:xfrm>
        </p:grpSpPr>
        <p:sp>
          <p:nvSpPr>
            <p:cNvPr id="9" name="Rectangle: Rounded Corners 8">
              <a:extLst>
                <a:ext uri="{FF2B5EF4-FFF2-40B4-BE49-F238E27FC236}">
                  <a16:creationId xmlns:a16="http://schemas.microsoft.com/office/drawing/2014/main" id="{439BE4AE-5D06-AA6E-C93C-49489514FFAB}"/>
                </a:ext>
              </a:extLst>
            </p:cNvPr>
            <p:cNvSpPr/>
            <p:nvPr/>
          </p:nvSpPr>
          <p:spPr>
            <a:xfrm>
              <a:off x="7355303" y="1404642"/>
              <a:ext cx="4106665" cy="2260659"/>
            </a:xfrm>
            <a:prstGeom prst="roundRect">
              <a:avLst>
                <a:gd name="adj" fmla="val 11905"/>
              </a:avLst>
            </a:prstGeom>
            <a:solidFill>
              <a:srgbClr val="FFE1FF"/>
            </a:solidFill>
            <a:ln w="28575">
              <a:solidFill>
                <a:srgbClr val="6600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sp>
          <p:nvSpPr>
            <p:cNvPr id="16" name="Rectangle 5">
              <a:extLst>
                <a:ext uri="{FF2B5EF4-FFF2-40B4-BE49-F238E27FC236}">
                  <a16:creationId xmlns:a16="http://schemas.microsoft.com/office/drawing/2014/main" id="{9C0DA5C8-674E-38B8-5200-FEB3CF09EA21}"/>
                </a:ext>
              </a:extLst>
            </p:cNvPr>
            <p:cNvSpPr>
              <a:spLocks noChangeArrowheads="1"/>
            </p:cNvSpPr>
            <p:nvPr/>
          </p:nvSpPr>
          <p:spPr bwMode="auto">
            <a:xfrm>
              <a:off x="7461631" y="1547009"/>
              <a:ext cx="3942428" cy="2305154"/>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eaLnBrk="0" hangingPunct="0">
                <a:defRPr sz="3600">
                  <a:solidFill>
                    <a:schemeClr val="tx1"/>
                  </a:solidFill>
                  <a:latin typeface="Times New Roman" panose="02020603050405020304" pitchFamily="18" charset="0"/>
                </a:defRPr>
              </a:lvl1pPr>
              <a:lvl2pPr marL="742950" indent="-285750" eaLnBrk="0" hangingPunct="0">
                <a:defRPr sz="3600">
                  <a:solidFill>
                    <a:schemeClr val="tx1"/>
                  </a:solidFill>
                  <a:latin typeface="Times New Roman" panose="02020603050405020304" pitchFamily="18" charset="0"/>
                </a:defRPr>
              </a:lvl2pPr>
              <a:lvl3pPr marL="1143000" indent="-228600" eaLnBrk="0" hangingPunct="0">
                <a:defRPr sz="3600">
                  <a:solidFill>
                    <a:schemeClr val="tx1"/>
                  </a:solidFill>
                  <a:latin typeface="Times New Roman" panose="02020603050405020304" pitchFamily="18" charset="0"/>
                </a:defRPr>
              </a:lvl3pPr>
              <a:lvl4pPr marL="1600200" indent="-228600" eaLnBrk="0" hangingPunct="0">
                <a:defRPr sz="3600">
                  <a:solidFill>
                    <a:schemeClr val="tx1"/>
                  </a:solidFill>
                  <a:latin typeface="Times New Roman" panose="02020603050405020304" pitchFamily="18" charset="0"/>
                </a:defRPr>
              </a:lvl4pPr>
              <a:lvl5pPr marL="2057400" indent="-228600" eaLnBrk="0" hangingPunct="0">
                <a:defRPr sz="3600">
                  <a:solidFill>
                    <a:schemeClr val="tx1"/>
                  </a:solidFill>
                  <a:latin typeface="Times New Roman" panose="02020603050405020304" pitchFamily="18" charset="0"/>
                </a:defRPr>
              </a:lvl5pPr>
              <a:lvl6pPr marL="2514600" indent="-228600" eaLnBrk="0" fontAlgn="base" hangingPunct="0">
                <a:spcBef>
                  <a:spcPct val="0"/>
                </a:spcBef>
                <a:spcAft>
                  <a:spcPct val="0"/>
                </a:spcAft>
                <a:defRPr sz="3600">
                  <a:solidFill>
                    <a:schemeClr val="tx1"/>
                  </a:solidFill>
                  <a:latin typeface="Times New Roman" panose="02020603050405020304" pitchFamily="18" charset="0"/>
                </a:defRPr>
              </a:lvl6pPr>
              <a:lvl7pPr marL="2971800" indent="-228600" eaLnBrk="0" fontAlgn="base" hangingPunct="0">
                <a:spcBef>
                  <a:spcPct val="0"/>
                </a:spcBef>
                <a:spcAft>
                  <a:spcPct val="0"/>
                </a:spcAft>
                <a:defRPr sz="3600">
                  <a:solidFill>
                    <a:schemeClr val="tx1"/>
                  </a:solidFill>
                  <a:latin typeface="Times New Roman" panose="02020603050405020304" pitchFamily="18" charset="0"/>
                </a:defRPr>
              </a:lvl7pPr>
              <a:lvl8pPr marL="3429000" indent="-228600" eaLnBrk="0" fontAlgn="base" hangingPunct="0">
                <a:spcBef>
                  <a:spcPct val="0"/>
                </a:spcBef>
                <a:spcAft>
                  <a:spcPct val="0"/>
                </a:spcAft>
                <a:defRPr sz="3600">
                  <a:solidFill>
                    <a:schemeClr val="tx1"/>
                  </a:solidFill>
                  <a:latin typeface="Times New Roman" panose="02020603050405020304" pitchFamily="18" charset="0"/>
                </a:defRPr>
              </a:lvl8pPr>
              <a:lvl9pPr marL="3886200" indent="-228600" eaLnBrk="0" fontAlgn="base" hangingPunct="0">
                <a:spcBef>
                  <a:spcPct val="0"/>
                </a:spcBef>
                <a:spcAft>
                  <a:spcPct val="0"/>
                </a:spcAft>
                <a:defRPr sz="3600">
                  <a:solidFill>
                    <a:schemeClr val="tx1"/>
                  </a:solidFill>
                  <a:latin typeface="Times New Roman" panose="02020603050405020304" pitchFamily="18" charset="0"/>
                </a:defRPr>
              </a:lvl9pPr>
            </a:lstStyle>
            <a:p>
              <a:pPr algn="just" eaLnBrk="1" hangingPunct="1">
                <a:spcBef>
                  <a:spcPct val="20000"/>
                </a:spcBef>
              </a:pPr>
              <a:r>
                <a:rPr lang="vi-VN" altLang="en-US" sz="3200" b="1" dirty="0">
                  <a:solidFill>
                    <a:srgbClr val="002060"/>
                  </a:solidFill>
                  <a:latin typeface="Arial" panose="020B0604020202020204" pitchFamily="34" charset="0"/>
                  <a:cs typeface="Arial" panose="020B0604020202020204" pitchFamily="34" charset="0"/>
                </a:rPr>
                <a:t>Lựa chọn và thực hiện một trong hai nhiệm vụ sau.</a:t>
              </a:r>
            </a:p>
            <a:p>
              <a:pPr algn="just" eaLnBrk="1" hangingPunct="1">
                <a:spcBef>
                  <a:spcPct val="20000"/>
                </a:spcBef>
              </a:pPr>
              <a:r>
                <a:rPr lang="vi-VN" altLang="en-US" sz="3200" dirty="0">
                  <a:solidFill>
                    <a:srgbClr val="002060"/>
                  </a:solidFill>
                  <a:latin typeface="Arial" panose="020B0604020202020204" pitchFamily="34" charset="0"/>
                  <a:cs typeface="Arial" panose="020B0604020202020204" pitchFamily="34" charset="0"/>
                </a:rPr>
                <a:t>1. Thiết kế một tấm áp phích nhằm tuyên truyền mọi người bảo vệ di tích Cố đô Huế.</a:t>
              </a:r>
            </a:p>
            <a:p>
              <a:pPr algn="just" eaLnBrk="1" hangingPunct="1">
                <a:spcBef>
                  <a:spcPct val="20000"/>
                </a:spcBef>
              </a:pPr>
              <a:r>
                <a:rPr lang="vi-VN" altLang="en-US" sz="3200" dirty="0">
                  <a:solidFill>
                    <a:srgbClr val="002060"/>
                  </a:solidFill>
                  <a:latin typeface="Arial" panose="020B0604020202020204" pitchFamily="34" charset="0"/>
                  <a:cs typeface="Arial" panose="020B0604020202020204" pitchFamily="34" charset="0"/>
                </a:rPr>
                <a:t>2. Đóng vai hướng dẫn viên du lịch, hãy giới thiệu về một cảnh quan thiên nhiên hoặc một di tích trong Quần thể di tích Cố đô Huế.</a:t>
              </a:r>
              <a:endParaRPr lang="en-US" altLang="en-US" sz="3200" dirty="0">
                <a:solidFill>
                  <a:srgbClr val="002060"/>
                </a:solidFill>
                <a:latin typeface="Arial" panose="020B0604020202020204" pitchFamily="34" charset="0"/>
                <a:cs typeface="Arial" panose="020B0604020202020204" pitchFamily="34" charset="0"/>
              </a:endParaRPr>
            </a:p>
          </p:txBody>
        </p:sp>
      </p:grpSp>
    </p:spTree>
    <p:extLst>
      <p:ext uri="{BB962C8B-B14F-4D97-AF65-F5344CB8AC3E}">
        <p14:creationId xmlns:p14="http://schemas.microsoft.com/office/powerpoint/2010/main" val="3212063009"/>
      </p:ext>
    </p:extLst>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8E9D49F9-D3A2-0773-7BC2-5EA764322709}"/>
              </a:ext>
            </a:extLst>
          </p:cNvPr>
          <p:cNvGrpSpPr/>
          <p:nvPr/>
        </p:nvGrpSpPr>
        <p:grpSpPr>
          <a:xfrm>
            <a:off x="0" y="-200394"/>
            <a:ext cx="12192000" cy="7058393"/>
            <a:chOff x="-717454" y="-15136"/>
            <a:chExt cx="13964529" cy="6888272"/>
          </a:xfrm>
        </p:grpSpPr>
        <p:sp>
          <p:nvSpPr>
            <p:cNvPr id="4" name="TextBox 2">
              <a:extLst>
                <a:ext uri="{FF2B5EF4-FFF2-40B4-BE49-F238E27FC236}">
                  <a16:creationId xmlns:a16="http://schemas.microsoft.com/office/drawing/2014/main" id="{0B6D2547-761A-0ABA-3292-988D616C92EF}"/>
                </a:ext>
              </a:extLst>
            </p:cNvPr>
            <p:cNvSpPr txBox="1"/>
            <p:nvPr/>
          </p:nvSpPr>
          <p:spPr>
            <a:xfrm>
              <a:off x="4887927" y="3244334"/>
              <a:ext cx="2416146" cy="369332"/>
            </a:xfrm>
            <a:prstGeom prst="rect">
              <a:avLst/>
            </a:prstGeom>
            <a:noFill/>
          </p:spPr>
          <p:txBody>
            <a:bodyPr wrap="square">
              <a:spAutoFit/>
            </a:bodyPr>
            <a:lstStyle>
              <a:defPPr>
                <a:defRPr lang="vi-V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prstClr val="black"/>
                  </a:solidFill>
                  <a:effectLst/>
                  <a:uLnTx/>
                  <a:uFillTx/>
                  <a:latin typeface="Arial" panose="020B0604020202020204" pitchFamily="34" charset="0"/>
                  <a:ea typeface="+mn-ea"/>
                  <a:cs typeface="+mn-cs"/>
                </a:rPr>
                <a:t>Nguyễn</a:t>
              </a: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 </a:t>
              </a:r>
              <a:r>
                <a:rPr kumimoji="0" lang="en-US" sz="1800" b="0" i="0" u="none" strike="noStrike" kern="1200" cap="none" spc="0" normalizeH="0" baseline="0" noProof="0" dirty="0" err="1">
                  <a:ln>
                    <a:noFill/>
                  </a:ln>
                  <a:solidFill>
                    <a:prstClr val="black"/>
                  </a:solidFill>
                  <a:effectLst/>
                  <a:uLnTx/>
                  <a:uFillTx/>
                  <a:latin typeface="Arial" panose="020B0604020202020204" pitchFamily="34" charset="0"/>
                  <a:ea typeface="+mn-ea"/>
                  <a:cs typeface="+mn-cs"/>
                </a:rPr>
                <a:t>Thị</a:t>
              </a: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 </a:t>
              </a:r>
              <a:r>
                <a:rPr kumimoji="0" lang="en-US" sz="1800" b="0" i="0" u="none" strike="noStrike" kern="1200" cap="none" spc="0" normalizeH="0" baseline="0" noProof="0" dirty="0" err="1">
                  <a:ln>
                    <a:noFill/>
                  </a:ln>
                  <a:solidFill>
                    <a:prstClr val="black"/>
                  </a:solidFill>
                  <a:effectLst/>
                  <a:uLnTx/>
                  <a:uFillTx/>
                  <a:latin typeface="Arial" panose="020B0604020202020204" pitchFamily="34" charset="0"/>
                  <a:ea typeface="+mn-ea"/>
                  <a:cs typeface="+mn-cs"/>
                </a:rPr>
                <a:t>Ái</a:t>
              </a: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 </a:t>
              </a:r>
              <a:r>
                <a:rPr kumimoji="0" lang="en-US" sz="1800" b="0" i="0" u="none" strike="noStrike" kern="1200" cap="none" spc="0" normalizeH="0" baseline="0" noProof="0" dirty="0" err="1">
                  <a:ln>
                    <a:noFill/>
                  </a:ln>
                  <a:solidFill>
                    <a:prstClr val="black"/>
                  </a:solidFill>
                  <a:effectLst/>
                  <a:uLnTx/>
                  <a:uFillTx/>
                  <a:latin typeface="Arial" panose="020B0604020202020204" pitchFamily="34" charset="0"/>
                  <a:ea typeface="+mn-ea"/>
                  <a:cs typeface="+mn-cs"/>
                </a:rPr>
                <a:t>Quyên</a:t>
              </a:r>
              <a:endParaRPr kumimoji="0" lang="en-US" sz="1800" b="0" i="0" u="none" strike="noStrike" kern="1200" cap="none" spc="0" normalizeH="0" baseline="0" noProof="0" dirty="0">
                <a:ln>
                  <a:noFill/>
                </a:ln>
                <a:solidFill>
                  <a:prstClr val="black"/>
                </a:solidFill>
                <a:effectLst/>
                <a:uLnTx/>
                <a:uFillTx/>
                <a:latin typeface="微软雅黑" panose="020F0502020204030204"/>
                <a:ea typeface="+mn-ea"/>
                <a:cs typeface="+mn-cs"/>
              </a:endParaRPr>
            </a:p>
          </p:txBody>
        </p:sp>
        <p:grpSp>
          <p:nvGrpSpPr>
            <p:cNvPr id="3" name="Group 2">
              <a:extLst>
                <a:ext uri="{FF2B5EF4-FFF2-40B4-BE49-F238E27FC236}">
                  <a16:creationId xmlns:a16="http://schemas.microsoft.com/office/drawing/2014/main" id="{15B225C9-4981-49A2-A8B2-18E404DBD9AD}"/>
                </a:ext>
              </a:extLst>
            </p:cNvPr>
            <p:cNvGrpSpPr/>
            <p:nvPr/>
          </p:nvGrpSpPr>
          <p:grpSpPr>
            <a:xfrm>
              <a:off x="-717454" y="-15136"/>
              <a:ext cx="13964529" cy="6888272"/>
              <a:chOff x="-717454" y="-15136"/>
              <a:chExt cx="13964529" cy="6888272"/>
            </a:xfrm>
          </p:grpSpPr>
          <p:pic>
            <p:nvPicPr>
              <p:cNvPr id="1032" name="Picture 8">
                <a:extLst>
                  <a:ext uri="{FF2B5EF4-FFF2-40B4-BE49-F238E27FC236}">
                    <a16:creationId xmlns:a16="http://schemas.microsoft.com/office/drawing/2014/main" id="{76F5A02A-E4B0-4D62-B9BF-B266F9F28402}"/>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3221" r="12345"/>
              <a:stretch/>
            </p:blipFill>
            <p:spPr bwMode="auto">
              <a:xfrm>
                <a:off x="-717454" y="-15136"/>
                <a:ext cx="13964529" cy="6888272"/>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id="{8F23C171-4DE0-4348-89EB-FF1E9237CE95}"/>
                  </a:ext>
                </a:extLst>
              </p:cNvPr>
              <p:cNvSpPr/>
              <p:nvPr/>
            </p:nvSpPr>
            <p:spPr>
              <a:xfrm rot="20675700">
                <a:off x="6322927" y="1973285"/>
                <a:ext cx="1211957" cy="601471"/>
              </a:xfrm>
              <a:prstGeom prst="rect">
                <a:avLst/>
              </a:prstGeom>
              <a:solidFill>
                <a:srgbClr val="FCB433"/>
              </a:solidFill>
              <a:ln>
                <a:solidFill>
                  <a:srgbClr val="FCB4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微软雅黑" panose="020F0502020204030204"/>
                  <a:ea typeface="+mn-ea"/>
                  <a:cs typeface="+mn-cs"/>
                </a:endParaRPr>
              </a:p>
            </p:txBody>
          </p:sp>
        </p:grpSp>
      </p:grpSp>
      <p:sp>
        <p:nvSpPr>
          <p:cNvPr id="6" name="Rectangle: Rounded Corners 5">
            <a:extLst>
              <a:ext uri="{FF2B5EF4-FFF2-40B4-BE49-F238E27FC236}">
                <a16:creationId xmlns:a16="http://schemas.microsoft.com/office/drawing/2014/main" id="{0ACEC41A-75E2-1CF6-1EEE-5A443319BA06}"/>
              </a:ext>
            </a:extLst>
          </p:cNvPr>
          <p:cNvSpPr/>
          <p:nvPr/>
        </p:nvSpPr>
        <p:spPr>
          <a:xfrm>
            <a:off x="247651" y="133350"/>
            <a:ext cx="11715750" cy="6479437"/>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8" name="TextBox 7">
            <a:extLst>
              <a:ext uri="{FF2B5EF4-FFF2-40B4-BE49-F238E27FC236}">
                <a16:creationId xmlns:a16="http://schemas.microsoft.com/office/drawing/2014/main" id="{3D58F9D3-3DDC-364A-3F51-CB1D89156F1B}"/>
              </a:ext>
            </a:extLst>
          </p:cNvPr>
          <p:cNvSpPr txBox="1"/>
          <p:nvPr/>
        </p:nvSpPr>
        <p:spPr>
          <a:xfrm>
            <a:off x="581025" y="457200"/>
            <a:ext cx="11220450" cy="5386090"/>
          </a:xfrm>
          <a:prstGeom prst="rect">
            <a:avLst/>
          </a:prstGeom>
          <a:noFill/>
        </p:spPr>
        <p:txBody>
          <a:bodyPr wrap="square" rtlCol="0">
            <a:spAutoFit/>
          </a:bodyPr>
          <a:lstStyle/>
          <a:p>
            <a:pPr algn="ctr"/>
            <a:r>
              <a:rPr lang="vi-VN" sz="3200" b="1" i="0" dirty="0">
                <a:solidFill>
                  <a:srgbClr val="FF0000"/>
                </a:solidFill>
                <a:effectLst/>
                <a:latin typeface="Calibri" panose="020F0502020204030204" pitchFamily="34" charset="0"/>
                <a:cs typeface="Calibri" panose="020F0502020204030204" pitchFamily="34" charset="0"/>
              </a:rPr>
              <a:t>Giới thiệu về Chùa Thiên Mụ</a:t>
            </a:r>
          </a:p>
          <a:p>
            <a:pPr algn="just"/>
            <a:r>
              <a:rPr lang="vi-VN" sz="2400" b="0" i="0" dirty="0">
                <a:solidFill>
                  <a:srgbClr val="000000"/>
                </a:solidFill>
                <a:effectLst/>
                <a:latin typeface="Calibri" panose="020F0502020204030204" pitchFamily="34" charset="0"/>
                <a:cs typeface="Calibri" panose="020F0502020204030204" pitchFamily="34" charset="0"/>
              </a:rPr>
              <a:t>- Chùa Thiên Mụ, còn được gọi là chùa Linh Mụ, được chúa Nguyễn Hoàng cho xây dựng vào năm 1601. Chùa nằm bên bờ Bắc sông Hương thuộc địa phận xã Hương Long, cách trung tâm thành phố Huế 5 km.</a:t>
            </a:r>
          </a:p>
          <a:p>
            <a:pPr algn="just"/>
            <a:r>
              <a:rPr lang="vi-VN" sz="2400" b="0" i="0" dirty="0">
                <a:solidFill>
                  <a:srgbClr val="000000"/>
                </a:solidFill>
                <a:effectLst/>
                <a:latin typeface="Calibri" panose="020F0502020204030204" pitchFamily="34" charset="0"/>
                <a:cs typeface="Calibri" panose="020F0502020204030204" pitchFamily="34" charset="0"/>
              </a:rPr>
              <a:t>- Hai công trình kiến trúc chính của chùa là Tháp Phước Duyên và Điện Đại Hùng.</a:t>
            </a:r>
          </a:p>
          <a:p>
            <a:pPr algn="just"/>
            <a:r>
              <a:rPr lang="vi-VN" sz="2400" b="0" i="0" dirty="0">
                <a:solidFill>
                  <a:srgbClr val="000000"/>
                </a:solidFill>
                <a:effectLst/>
                <a:latin typeface="Calibri" panose="020F0502020204030204" pitchFamily="34" charset="0"/>
                <a:cs typeface="Calibri" panose="020F0502020204030204" pitchFamily="34" charset="0"/>
              </a:rPr>
              <a:t>+ Tháp Phước Duyên hình bát giác cao 7 tầng, 21m, mỗi tầng thờ một đức Như Lai, tầng cao nhất thờ Đức Thế Tôn;</a:t>
            </a:r>
          </a:p>
          <a:p>
            <a:pPr algn="just"/>
            <a:r>
              <a:rPr lang="vi-VN" sz="2400" b="0" i="0" dirty="0">
                <a:solidFill>
                  <a:srgbClr val="000000"/>
                </a:solidFill>
                <a:effectLst/>
                <a:latin typeface="Calibri" panose="020F0502020204030204" pitchFamily="34" charset="0"/>
                <a:cs typeface="Calibri" panose="020F0502020204030204" pitchFamily="34" charset="0"/>
              </a:rPr>
              <a:t>+ Điện Đại Hùng là ngôi điện chính trong chùa, có kiến trúc nguy nga đồ sộ; ngoài bức tượng Phật bằng đồng trong điện còn có vô số tượng và một khánh đồng đúc năm 1677; một bức hoành phi bằng gỗ được sơn son thếp vàng do tự tay chúa Nguyễn Phúc Chu đề tặng năm 1714.</a:t>
            </a:r>
          </a:p>
          <a:p>
            <a:pPr algn="just"/>
            <a:r>
              <a:rPr lang="vi-VN" sz="2400" b="0" i="0" dirty="0">
                <a:solidFill>
                  <a:srgbClr val="000000"/>
                </a:solidFill>
                <a:effectLst/>
                <a:latin typeface="Calibri" panose="020F0502020204030204" pitchFamily="34" charset="0"/>
                <a:cs typeface="Calibri" panose="020F0502020204030204" pitchFamily="34" charset="0"/>
              </a:rPr>
              <a:t>- Từ ngày xây dựng cho đến nay ngôi chùa đã được trùng tu 8 lần. Qua những lần trùng tu, ngôi chùa vẫn giữ được vẻ đẹp uy nghiêm, huy hoàng, tráng lệ.</a:t>
            </a:r>
          </a:p>
          <a:p>
            <a:pPr algn="just"/>
            <a:r>
              <a:rPr lang="vi-VN" sz="2400" b="0" i="0" dirty="0">
                <a:solidFill>
                  <a:srgbClr val="000000"/>
                </a:solidFill>
                <a:effectLst/>
                <a:latin typeface="Calibri" panose="020F0502020204030204" pitchFamily="34" charset="0"/>
                <a:cs typeface="Calibri" panose="020F0502020204030204" pitchFamily="34" charset="0"/>
              </a:rPr>
              <a:t>- Năm 1996, Bộ Văn hóa và Thông tin đã công nhận Chùa Thiên Mụ là di tích cấp quốc gia.</a:t>
            </a:r>
          </a:p>
        </p:txBody>
      </p:sp>
    </p:spTree>
    <p:extLst>
      <p:ext uri="{BB962C8B-B14F-4D97-AF65-F5344CB8AC3E}">
        <p14:creationId xmlns:p14="http://schemas.microsoft.com/office/powerpoint/2010/main" val="2924621076"/>
      </p:ext>
    </p:extLst>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97843" y="1046766"/>
            <a:ext cx="8808334" cy="5307826"/>
          </a:xfrm>
          <a:prstGeom prst="rect">
            <a:avLst/>
          </a:prstGeom>
        </p:spPr>
      </p:pic>
      <p:pic>
        <p:nvPicPr>
          <p:cNvPr id="6" name="图片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699053" y="4503761"/>
            <a:ext cx="2313939" cy="2234830"/>
          </a:xfrm>
          <a:prstGeom prst="rect">
            <a:avLst/>
          </a:prstGeom>
        </p:spPr>
      </p:pic>
      <p:pic>
        <p:nvPicPr>
          <p:cNvPr id="16" name="图片 10"/>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808297" y="0"/>
            <a:ext cx="2139700" cy="4343409"/>
          </a:xfrm>
          <a:prstGeom prst="rect">
            <a:avLst/>
          </a:prstGeom>
        </p:spPr>
      </p:pic>
      <p:pic>
        <p:nvPicPr>
          <p:cNvPr id="2" name="Picture 1">
            <a:extLst>
              <a:ext uri="{FF2B5EF4-FFF2-40B4-BE49-F238E27FC236}">
                <a16:creationId xmlns:a16="http://schemas.microsoft.com/office/drawing/2014/main" id="{CC20059E-41C1-3936-89F2-75505626D872}"/>
              </a:ext>
            </a:extLst>
          </p:cNvPr>
          <p:cNvPicPr>
            <a:picLocks noChangeAspect="1"/>
          </p:cNvPicPr>
          <p:nvPr/>
        </p:nvPicPr>
        <p:blipFill>
          <a:blip r:embed="rId6"/>
          <a:stretch>
            <a:fillRect/>
          </a:stretch>
        </p:blipFill>
        <p:spPr>
          <a:xfrm>
            <a:off x="-508697" y="-459628"/>
            <a:ext cx="7340220" cy="3651821"/>
          </a:xfrm>
          <a:prstGeom prst="rect">
            <a:avLst/>
          </a:prstGeom>
        </p:spPr>
      </p:pic>
      <p:sp>
        <p:nvSpPr>
          <p:cNvPr id="4" name="TextBox 3">
            <a:extLst>
              <a:ext uri="{FF2B5EF4-FFF2-40B4-BE49-F238E27FC236}">
                <a16:creationId xmlns:a16="http://schemas.microsoft.com/office/drawing/2014/main" id="{46967D38-CCF6-32DB-5E39-930C2856A5DC}"/>
              </a:ext>
            </a:extLst>
          </p:cNvPr>
          <p:cNvSpPr txBox="1"/>
          <p:nvPr/>
        </p:nvSpPr>
        <p:spPr>
          <a:xfrm>
            <a:off x="3533775" y="2276475"/>
            <a:ext cx="3619500" cy="369332"/>
          </a:xfrm>
          <a:prstGeom prst="rect">
            <a:avLst/>
          </a:prstGeom>
          <a:noFill/>
        </p:spPr>
        <p:txBody>
          <a:bodyPr wrap="square" rtlCol="0">
            <a:spAutoFit/>
          </a:bodyPr>
          <a:lstStyle/>
          <a:p>
            <a:r>
              <a:rPr lang="en-US" dirty="0"/>
              <a:t>………….</a:t>
            </a:r>
          </a:p>
        </p:txBody>
      </p:sp>
    </p:spTree>
    <p:extLst>
      <p:ext uri="{BB962C8B-B14F-4D97-AF65-F5344CB8AC3E}">
        <p14:creationId xmlns:p14="http://schemas.microsoft.com/office/powerpoint/2010/main" val="256700227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0" presetClass="entr" presetSubtype="0" fill="hold" nodeType="after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500"/>
                                        <p:tgtEl>
                                          <p:spTgt spid="6"/>
                                        </p:tgtEl>
                                      </p:cBhvr>
                                    </p:animEffect>
                                  </p:childTnLst>
                                </p:cTn>
                              </p:par>
                            </p:childTnLst>
                          </p:cTn>
                        </p:par>
                        <p:par>
                          <p:cTn id="14" fill="hold">
                            <p:stCondLst>
                              <p:cond delay="1500"/>
                            </p:stCondLst>
                            <p:childTnLst>
                              <p:par>
                                <p:cTn id="15" presetID="22" presetClass="entr" presetSubtype="4" fill="hold" nodeType="after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wipe(down)">
                                      <p:cBhvr>
                                        <p:cTn id="17"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8E9D49F9-D3A2-0773-7BC2-5EA764322709}"/>
              </a:ext>
            </a:extLst>
          </p:cNvPr>
          <p:cNvGrpSpPr/>
          <p:nvPr/>
        </p:nvGrpSpPr>
        <p:grpSpPr>
          <a:xfrm>
            <a:off x="-1" y="-15136"/>
            <a:ext cx="12192001" cy="6873136"/>
            <a:chOff x="-717454" y="-15136"/>
            <a:chExt cx="13964529" cy="6888272"/>
          </a:xfrm>
        </p:grpSpPr>
        <p:sp>
          <p:nvSpPr>
            <p:cNvPr id="4" name="TextBox 2">
              <a:extLst>
                <a:ext uri="{FF2B5EF4-FFF2-40B4-BE49-F238E27FC236}">
                  <a16:creationId xmlns:a16="http://schemas.microsoft.com/office/drawing/2014/main" id="{0B6D2547-761A-0ABA-3292-988D616C92EF}"/>
                </a:ext>
              </a:extLst>
            </p:cNvPr>
            <p:cNvSpPr txBox="1"/>
            <p:nvPr/>
          </p:nvSpPr>
          <p:spPr>
            <a:xfrm>
              <a:off x="4887927" y="3244334"/>
              <a:ext cx="2416146" cy="369332"/>
            </a:xfrm>
            <a:prstGeom prst="rect">
              <a:avLst/>
            </a:prstGeom>
            <a:noFill/>
          </p:spPr>
          <p:txBody>
            <a:bodyPr wrap="square">
              <a:spAutoFit/>
            </a:bodyPr>
            <a:lstStyle>
              <a:defPPr>
                <a:defRPr lang="vi-V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prstClr val="black"/>
                  </a:solidFill>
                  <a:effectLst/>
                  <a:uLnTx/>
                  <a:uFillTx/>
                  <a:latin typeface="Arial" panose="020B0604020202020204" pitchFamily="34" charset="0"/>
                  <a:ea typeface="+mn-ea"/>
                  <a:cs typeface="+mn-cs"/>
                </a:rPr>
                <a:t>Nguyễn</a:t>
              </a: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 </a:t>
              </a:r>
              <a:r>
                <a:rPr kumimoji="0" lang="en-US" sz="1800" b="0" i="0" u="none" strike="noStrike" kern="1200" cap="none" spc="0" normalizeH="0" baseline="0" noProof="0" dirty="0" err="1">
                  <a:ln>
                    <a:noFill/>
                  </a:ln>
                  <a:solidFill>
                    <a:prstClr val="black"/>
                  </a:solidFill>
                  <a:effectLst/>
                  <a:uLnTx/>
                  <a:uFillTx/>
                  <a:latin typeface="Arial" panose="020B0604020202020204" pitchFamily="34" charset="0"/>
                  <a:ea typeface="+mn-ea"/>
                  <a:cs typeface="+mn-cs"/>
                </a:rPr>
                <a:t>Thị</a:t>
              </a: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 </a:t>
              </a:r>
              <a:r>
                <a:rPr kumimoji="0" lang="en-US" sz="1800" b="0" i="0" u="none" strike="noStrike" kern="1200" cap="none" spc="0" normalizeH="0" baseline="0" noProof="0" dirty="0" err="1">
                  <a:ln>
                    <a:noFill/>
                  </a:ln>
                  <a:solidFill>
                    <a:prstClr val="black"/>
                  </a:solidFill>
                  <a:effectLst/>
                  <a:uLnTx/>
                  <a:uFillTx/>
                  <a:latin typeface="Arial" panose="020B0604020202020204" pitchFamily="34" charset="0"/>
                  <a:ea typeface="+mn-ea"/>
                  <a:cs typeface="+mn-cs"/>
                </a:rPr>
                <a:t>Ái</a:t>
              </a: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 </a:t>
              </a:r>
              <a:r>
                <a:rPr kumimoji="0" lang="en-US" sz="1800" b="0" i="0" u="none" strike="noStrike" kern="1200" cap="none" spc="0" normalizeH="0" baseline="0" noProof="0" dirty="0" err="1">
                  <a:ln>
                    <a:noFill/>
                  </a:ln>
                  <a:solidFill>
                    <a:prstClr val="black"/>
                  </a:solidFill>
                  <a:effectLst/>
                  <a:uLnTx/>
                  <a:uFillTx/>
                  <a:latin typeface="Arial" panose="020B0604020202020204" pitchFamily="34" charset="0"/>
                  <a:ea typeface="+mn-ea"/>
                  <a:cs typeface="+mn-cs"/>
                </a:rPr>
                <a:t>Quyên</a:t>
              </a:r>
              <a:endParaRPr kumimoji="0" lang="en-US" sz="1800" b="0" i="0" u="none" strike="noStrike" kern="1200" cap="none" spc="0" normalizeH="0" baseline="0" noProof="0" dirty="0">
                <a:ln>
                  <a:noFill/>
                </a:ln>
                <a:solidFill>
                  <a:prstClr val="black"/>
                </a:solidFill>
                <a:effectLst/>
                <a:uLnTx/>
                <a:uFillTx/>
                <a:latin typeface="微软雅黑" panose="020F0502020204030204"/>
                <a:ea typeface="+mn-ea"/>
                <a:cs typeface="+mn-cs"/>
              </a:endParaRPr>
            </a:p>
          </p:txBody>
        </p:sp>
        <p:grpSp>
          <p:nvGrpSpPr>
            <p:cNvPr id="3" name="Group 2">
              <a:extLst>
                <a:ext uri="{FF2B5EF4-FFF2-40B4-BE49-F238E27FC236}">
                  <a16:creationId xmlns:a16="http://schemas.microsoft.com/office/drawing/2014/main" id="{15B225C9-4981-49A2-A8B2-18E404DBD9AD}"/>
                </a:ext>
              </a:extLst>
            </p:cNvPr>
            <p:cNvGrpSpPr/>
            <p:nvPr/>
          </p:nvGrpSpPr>
          <p:grpSpPr>
            <a:xfrm>
              <a:off x="-717454" y="-15136"/>
              <a:ext cx="13964529" cy="6888272"/>
              <a:chOff x="-717454" y="-15136"/>
              <a:chExt cx="13964529" cy="6888272"/>
            </a:xfrm>
          </p:grpSpPr>
          <p:pic>
            <p:nvPicPr>
              <p:cNvPr id="1032" name="Picture 8">
                <a:extLst>
                  <a:ext uri="{FF2B5EF4-FFF2-40B4-BE49-F238E27FC236}">
                    <a16:creationId xmlns:a16="http://schemas.microsoft.com/office/drawing/2014/main" id="{76F5A02A-E4B0-4D62-B9BF-B266F9F28402}"/>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221" r="12345"/>
              <a:stretch/>
            </p:blipFill>
            <p:spPr bwMode="auto">
              <a:xfrm>
                <a:off x="-717454" y="-15136"/>
                <a:ext cx="13964529" cy="6888272"/>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id="{8F23C171-4DE0-4348-89EB-FF1E9237CE95}"/>
                  </a:ext>
                </a:extLst>
              </p:cNvPr>
              <p:cNvSpPr/>
              <p:nvPr/>
            </p:nvSpPr>
            <p:spPr>
              <a:xfrm rot="20675700">
                <a:off x="6322927" y="1973285"/>
                <a:ext cx="1211957" cy="601471"/>
              </a:xfrm>
              <a:prstGeom prst="rect">
                <a:avLst/>
              </a:prstGeom>
              <a:solidFill>
                <a:srgbClr val="FCB433"/>
              </a:solidFill>
              <a:ln>
                <a:solidFill>
                  <a:srgbClr val="FCB4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微软雅黑" panose="020F0502020204030204"/>
                  <a:ea typeface="+mn-ea"/>
                  <a:cs typeface="+mn-cs"/>
                </a:endParaRPr>
              </a:p>
            </p:txBody>
          </p:sp>
        </p:grpSp>
      </p:grpSp>
      <p:sp>
        <p:nvSpPr>
          <p:cNvPr id="7" name="Rectangle 6">
            <a:extLst>
              <a:ext uri="{FF2B5EF4-FFF2-40B4-BE49-F238E27FC236}">
                <a16:creationId xmlns:a16="http://schemas.microsoft.com/office/drawing/2014/main" id="{6D8B7BF9-38D7-4EB4-B277-1D461DF780DE}"/>
              </a:ext>
            </a:extLst>
          </p:cNvPr>
          <p:cNvSpPr/>
          <p:nvPr/>
        </p:nvSpPr>
        <p:spPr>
          <a:xfrm>
            <a:off x="5059620" y="1715734"/>
            <a:ext cx="1328189" cy="500163"/>
          </a:xfrm>
          <a:prstGeom prst="rect">
            <a:avLst/>
          </a:prstGeom>
          <a:solidFill>
            <a:srgbClr val="FCB433"/>
          </a:solidFill>
          <a:ln>
            <a:solidFill>
              <a:srgbClr val="FCB4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微软雅黑" panose="020F0502020204030204"/>
              <a:ea typeface="+mn-ea"/>
              <a:cs typeface="+mn-cs"/>
            </a:endParaRPr>
          </a:p>
        </p:txBody>
      </p:sp>
      <p:sp>
        <p:nvSpPr>
          <p:cNvPr id="8" name="Rectangle: Rounded Corners 25">
            <a:extLst>
              <a:ext uri="{FF2B5EF4-FFF2-40B4-BE49-F238E27FC236}">
                <a16:creationId xmlns:a16="http://schemas.microsoft.com/office/drawing/2014/main" id="{81E499D6-7299-47F2-AFCF-13D81E777886}"/>
              </a:ext>
            </a:extLst>
          </p:cNvPr>
          <p:cNvSpPr/>
          <p:nvPr/>
        </p:nvSpPr>
        <p:spPr>
          <a:xfrm>
            <a:off x="4287703" y="1978800"/>
            <a:ext cx="7324580" cy="3650475"/>
          </a:xfrm>
          <a:custGeom>
            <a:avLst/>
            <a:gdLst>
              <a:gd name="connsiteX0" fmla="*/ 0 w 7324580"/>
              <a:gd name="connsiteY0" fmla="*/ 427288 h 3650475"/>
              <a:gd name="connsiteX1" fmla="*/ 409212 w 7324580"/>
              <a:gd name="connsiteY1" fmla="*/ 0 h 3650475"/>
              <a:gd name="connsiteX2" fmla="*/ 6915367 w 7324580"/>
              <a:gd name="connsiteY2" fmla="*/ 0 h 3650475"/>
              <a:gd name="connsiteX3" fmla="*/ 7324580 w 7324580"/>
              <a:gd name="connsiteY3" fmla="*/ 427288 h 3650475"/>
              <a:gd name="connsiteX4" fmla="*/ 7324580 w 7324580"/>
              <a:gd name="connsiteY4" fmla="*/ 3223186 h 3650475"/>
              <a:gd name="connsiteX5" fmla="*/ 6915367 w 7324580"/>
              <a:gd name="connsiteY5" fmla="*/ 3650475 h 3650475"/>
              <a:gd name="connsiteX6" fmla="*/ 409212 w 7324580"/>
              <a:gd name="connsiteY6" fmla="*/ 3650475 h 3650475"/>
              <a:gd name="connsiteX7" fmla="*/ 0 w 7324580"/>
              <a:gd name="connsiteY7" fmla="*/ 3223186 h 3650475"/>
              <a:gd name="connsiteX8" fmla="*/ 0 w 7324580"/>
              <a:gd name="connsiteY8" fmla="*/ 427288 h 3650475"/>
              <a:gd name="connsiteX0" fmla="*/ 0 w 7324580"/>
              <a:gd name="connsiteY0" fmla="*/ 427288 h 3650475"/>
              <a:gd name="connsiteX1" fmla="*/ 409212 w 7324580"/>
              <a:gd name="connsiteY1" fmla="*/ 0 h 3650475"/>
              <a:gd name="connsiteX2" fmla="*/ 6915367 w 7324580"/>
              <a:gd name="connsiteY2" fmla="*/ 0 h 3650475"/>
              <a:gd name="connsiteX3" fmla="*/ 7324580 w 7324580"/>
              <a:gd name="connsiteY3" fmla="*/ 427288 h 3650475"/>
              <a:gd name="connsiteX4" fmla="*/ 7324580 w 7324580"/>
              <a:gd name="connsiteY4" fmla="*/ 3223186 h 3650475"/>
              <a:gd name="connsiteX5" fmla="*/ 6915367 w 7324580"/>
              <a:gd name="connsiteY5" fmla="*/ 3650475 h 3650475"/>
              <a:gd name="connsiteX6" fmla="*/ 409212 w 7324580"/>
              <a:gd name="connsiteY6" fmla="*/ 3650475 h 3650475"/>
              <a:gd name="connsiteX7" fmla="*/ 0 w 7324580"/>
              <a:gd name="connsiteY7" fmla="*/ 3223186 h 3650475"/>
              <a:gd name="connsiteX8" fmla="*/ 0 w 7324580"/>
              <a:gd name="connsiteY8" fmla="*/ 427288 h 3650475"/>
              <a:gd name="connsiteX0" fmla="*/ 0 w 7324580"/>
              <a:gd name="connsiteY0" fmla="*/ 427288 h 3650475"/>
              <a:gd name="connsiteX1" fmla="*/ 409212 w 7324580"/>
              <a:gd name="connsiteY1" fmla="*/ 0 h 3650475"/>
              <a:gd name="connsiteX2" fmla="*/ 6915367 w 7324580"/>
              <a:gd name="connsiteY2" fmla="*/ 0 h 3650475"/>
              <a:gd name="connsiteX3" fmla="*/ 7324580 w 7324580"/>
              <a:gd name="connsiteY3" fmla="*/ 427288 h 3650475"/>
              <a:gd name="connsiteX4" fmla="*/ 7324580 w 7324580"/>
              <a:gd name="connsiteY4" fmla="*/ 3223186 h 3650475"/>
              <a:gd name="connsiteX5" fmla="*/ 6915367 w 7324580"/>
              <a:gd name="connsiteY5" fmla="*/ 3650475 h 3650475"/>
              <a:gd name="connsiteX6" fmla="*/ 409212 w 7324580"/>
              <a:gd name="connsiteY6" fmla="*/ 3650475 h 3650475"/>
              <a:gd name="connsiteX7" fmla="*/ 0 w 7324580"/>
              <a:gd name="connsiteY7" fmla="*/ 3223186 h 3650475"/>
              <a:gd name="connsiteX8" fmla="*/ 0 w 7324580"/>
              <a:gd name="connsiteY8" fmla="*/ 427288 h 3650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24580" h="3650475" fill="none" extrusionOk="0">
                <a:moveTo>
                  <a:pt x="0" y="427288"/>
                </a:moveTo>
                <a:cubicBezTo>
                  <a:pt x="3081" y="270772"/>
                  <a:pt x="210284" y="46010"/>
                  <a:pt x="409212" y="0"/>
                </a:cubicBezTo>
                <a:cubicBezTo>
                  <a:pt x="1492221" y="95589"/>
                  <a:pt x="5190143" y="450763"/>
                  <a:pt x="6915367" y="0"/>
                </a:cubicBezTo>
                <a:cubicBezTo>
                  <a:pt x="7126287" y="-97263"/>
                  <a:pt x="7228379" y="163890"/>
                  <a:pt x="7324580" y="427288"/>
                </a:cubicBezTo>
                <a:cubicBezTo>
                  <a:pt x="7490014" y="1498916"/>
                  <a:pt x="7092363" y="2339523"/>
                  <a:pt x="7324580" y="3223186"/>
                </a:cubicBezTo>
                <a:cubicBezTo>
                  <a:pt x="7341302" y="3374039"/>
                  <a:pt x="7085459" y="3592959"/>
                  <a:pt x="6915367" y="3650475"/>
                </a:cubicBezTo>
                <a:cubicBezTo>
                  <a:pt x="5325431" y="3732065"/>
                  <a:pt x="2071856" y="3797525"/>
                  <a:pt x="409212" y="3650475"/>
                </a:cubicBezTo>
                <a:cubicBezTo>
                  <a:pt x="246447" y="3644337"/>
                  <a:pt x="-48954" y="3468463"/>
                  <a:pt x="0" y="3223186"/>
                </a:cubicBezTo>
                <a:cubicBezTo>
                  <a:pt x="167078" y="2197781"/>
                  <a:pt x="-57091" y="942848"/>
                  <a:pt x="0" y="427288"/>
                </a:cubicBezTo>
                <a:close/>
              </a:path>
              <a:path w="7324580" h="3650475" stroke="0" extrusionOk="0">
                <a:moveTo>
                  <a:pt x="0" y="427288"/>
                </a:moveTo>
                <a:cubicBezTo>
                  <a:pt x="-26164" y="258919"/>
                  <a:pt x="196226" y="3596"/>
                  <a:pt x="409212" y="0"/>
                </a:cubicBezTo>
                <a:cubicBezTo>
                  <a:pt x="3212097" y="-116028"/>
                  <a:pt x="5451551" y="203907"/>
                  <a:pt x="6915367" y="0"/>
                </a:cubicBezTo>
                <a:cubicBezTo>
                  <a:pt x="7048861" y="-9104"/>
                  <a:pt x="7404481" y="200184"/>
                  <a:pt x="7324580" y="427288"/>
                </a:cubicBezTo>
                <a:cubicBezTo>
                  <a:pt x="7553303" y="1159044"/>
                  <a:pt x="7607714" y="2638013"/>
                  <a:pt x="7324580" y="3223186"/>
                </a:cubicBezTo>
                <a:cubicBezTo>
                  <a:pt x="7317135" y="3431920"/>
                  <a:pt x="7067629" y="3622532"/>
                  <a:pt x="6915367" y="3650475"/>
                </a:cubicBezTo>
                <a:cubicBezTo>
                  <a:pt x="6022362" y="3148856"/>
                  <a:pt x="1850242" y="3890075"/>
                  <a:pt x="409212" y="3650475"/>
                </a:cubicBezTo>
                <a:cubicBezTo>
                  <a:pt x="165007" y="3697199"/>
                  <a:pt x="-50955" y="3397173"/>
                  <a:pt x="0" y="3223186"/>
                </a:cubicBezTo>
                <a:cubicBezTo>
                  <a:pt x="46512" y="1821152"/>
                  <a:pt x="75268" y="1348446"/>
                  <a:pt x="0" y="427288"/>
                </a:cubicBezTo>
                <a:close/>
              </a:path>
              <a:path w="7324580" h="3650475" fill="none" stroke="0" extrusionOk="0">
                <a:moveTo>
                  <a:pt x="0" y="427288"/>
                </a:moveTo>
                <a:cubicBezTo>
                  <a:pt x="22322" y="234644"/>
                  <a:pt x="237575" y="17042"/>
                  <a:pt x="409212" y="0"/>
                </a:cubicBezTo>
                <a:cubicBezTo>
                  <a:pt x="1796531" y="229123"/>
                  <a:pt x="4494013" y="472526"/>
                  <a:pt x="6915367" y="0"/>
                </a:cubicBezTo>
                <a:cubicBezTo>
                  <a:pt x="7102757" y="-87994"/>
                  <a:pt x="7326490" y="120605"/>
                  <a:pt x="7324580" y="427288"/>
                </a:cubicBezTo>
                <a:cubicBezTo>
                  <a:pt x="7527057" y="1422086"/>
                  <a:pt x="7253015" y="2162362"/>
                  <a:pt x="7324580" y="3223186"/>
                </a:cubicBezTo>
                <a:cubicBezTo>
                  <a:pt x="7346055" y="3422402"/>
                  <a:pt x="7075949" y="3614838"/>
                  <a:pt x="6915367" y="3650475"/>
                </a:cubicBezTo>
                <a:cubicBezTo>
                  <a:pt x="5214784" y="3567931"/>
                  <a:pt x="1657220" y="3607692"/>
                  <a:pt x="409212" y="3650475"/>
                </a:cubicBezTo>
                <a:cubicBezTo>
                  <a:pt x="126859" y="3617514"/>
                  <a:pt x="-64039" y="3419374"/>
                  <a:pt x="0" y="3223186"/>
                </a:cubicBezTo>
                <a:cubicBezTo>
                  <a:pt x="24483" y="2451429"/>
                  <a:pt x="-35504" y="995777"/>
                  <a:pt x="0" y="427288"/>
                </a:cubicBezTo>
                <a:close/>
              </a:path>
              <a:path w="7324580" h="3650475" fill="none" stroke="0" extrusionOk="0">
                <a:moveTo>
                  <a:pt x="0" y="427288"/>
                </a:moveTo>
                <a:cubicBezTo>
                  <a:pt x="42957" y="267037"/>
                  <a:pt x="209935" y="48747"/>
                  <a:pt x="409212" y="0"/>
                </a:cubicBezTo>
                <a:cubicBezTo>
                  <a:pt x="1626145" y="169475"/>
                  <a:pt x="5050587" y="363247"/>
                  <a:pt x="6915367" y="0"/>
                </a:cubicBezTo>
                <a:cubicBezTo>
                  <a:pt x="7115997" y="-76558"/>
                  <a:pt x="7279741" y="155086"/>
                  <a:pt x="7324580" y="427288"/>
                </a:cubicBezTo>
                <a:cubicBezTo>
                  <a:pt x="7565380" y="1388079"/>
                  <a:pt x="7242428" y="2184070"/>
                  <a:pt x="7324580" y="3223186"/>
                </a:cubicBezTo>
                <a:cubicBezTo>
                  <a:pt x="7330511" y="3408997"/>
                  <a:pt x="7081637" y="3607104"/>
                  <a:pt x="6915367" y="3650475"/>
                </a:cubicBezTo>
                <a:cubicBezTo>
                  <a:pt x="5223382" y="3636704"/>
                  <a:pt x="1865468" y="3717200"/>
                  <a:pt x="409212" y="3650475"/>
                </a:cubicBezTo>
                <a:cubicBezTo>
                  <a:pt x="226240" y="3641175"/>
                  <a:pt x="-52988" y="3448643"/>
                  <a:pt x="0" y="3223186"/>
                </a:cubicBezTo>
                <a:cubicBezTo>
                  <a:pt x="98856" y="2364071"/>
                  <a:pt x="-78586" y="986647"/>
                  <a:pt x="0" y="427288"/>
                </a:cubicBezTo>
                <a:close/>
              </a:path>
            </a:pathLst>
          </a:custGeom>
          <a:solidFill>
            <a:schemeClr val="bg1">
              <a:alpha val="83000"/>
            </a:schemeClr>
          </a:solidFill>
          <a:ln w="38100">
            <a:solidFill>
              <a:srgbClr val="002060"/>
            </a:solidFill>
            <a:extLst>
              <a:ext uri="{C807C97D-BFC1-408E-A445-0C87EB9F89A2}">
                <ask:lineSketchStyleProps xmlns:ask="http://schemas.microsoft.com/office/drawing/2018/sketchyshapes" xmlns="" sd="852854689">
                  <a:custGeom>
                    <a:avLst/>
                    <a:gdLst>
                      <a:gd name="connsiteX0" fmla="*/ 0 w 7324580"/>
                      <a:gd name="connsiteY0" fmla="*/ 528566 h 4515729"/>
                      <a:gd name="connsiteX1" fmla="*/ 409212 w 7324580"/>
                      <a:gd name="connsiteY1" fmla="*/ 0 h 4515729"/>
                      <a:gd name="connsiteX2" fmla="*/ 6915367 w 7324580"/>
                      <a:gd name="connsiteY2" fmla="*/ 0 h 4515729"/>
                      <a:gd name="connsiteX3" fmla="*/ 7324580 w 7324580"/>
                      <a:gd name="connsiteY3" fmla="*/ 528566 h 4515729"/>
                      <a:gd name="connsiteX4" fmla="*/ 7324580 w 7324580"/>
                      <a:gd name="connsiteY4" fmla="*/ 3987162 h 4515729"/>
                      <a:gd name="connsiteX5" fmla="*/ 6915367 w 7324580"/>
                      <a:gd name="connsiteY5" fmla="*/ 4515729 h 4515729"/>
                      <a:gd name="connsiteX6" fmla="*/ 409212 w 7324580"/>
                      <a:gd name="connsiteY6" fmla="*/ 4515729 h 4515729"/>
                      <a:gd name="connsiteX7" fmla="*/ 0 w 7324580"/>
                      <a:gd name="connsiteY7" fmla="*/ 3987162 h 4515729"/>
                      <a:gd name="connsiteX8" fmla="*/ 0 w 7324580"/>
                      <a:gd name="connsiteY8" fmla="*/ 528566 h 4515729"/>
                      <a:gd name="connsiteX0" fmla="*/ 0 w 7324580"/>
                      <a:gd name="connsiteY0" fmla="*/ 528566 h 4515729"/>
                      <a:gd name="connsiteX1" fmla="*/ 409212 w 7324580"/>
                      <a:gd name="connsiteY1" fmla="*/ 0 h 4515729"/>
                      <a:gd name="connsiteX2" fmla="*/ 6915367 w 7324580"/>
                      <a:gd name="connsiteY2" fmla="*/ 0 h 4515729"/>
                      <a:gd name="connsiteX3" fmla="*/ 7324580 w 7324580"/>
                      <a:gd name="connsiteY3" fmla="*/ 528566 h 4515729"/>
                      <a:gd name="connsiteX4" fmla="*/ 7324580 w 7324580"/>
                      <a:gd name="connsiteY4" fmla="*/ 3987162 h 4515729"/>
                      <a:gd name="connsiteX5" fmla="*/ 6915367 w 7324580"/>
                      <a:gd name="connsiteY5" fmla="*/ 4515729 h 4515729"/>
                      <a:gd name="connsiteX6" fmla="*/ 409212 w 7324580"/>
                      <a:gd name="connsiteY6" fmla="*/ 4515729 h 4515729"/>
                      <a:gd name="connsiteX7" fmla="*/ 0 w 7324580"/>
                      <a:gd name="connsiteY7" fmla="*/ 3987162 h 4515729"/>
                      <a:gd name="connsiteX8" fmla="*/ 0 w 7324580"/>
                      <a:gd name="connsiteY8" fmla="*/ 528566 h 45157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24580" h="4515729" fill="none" extrusionOk="0">
                        <a:moveTo>
                          <a:pt x="0" y="528566"/>
                        </a:moveTo>
                        <a:cubicBezTo>
                          <a:pt x="2536" y="316703"/>
                          <a:pt x="201733" y="39164"/>
                          <a:pt x="409212" y="0"/>
                        </a:cubicBezTo>
                        <a:cubicBezTo>
                          <a:pt x="1514205" y="116632"/>
                          <a:pt x="5116225" y="353839"/>
                          <a:pt x="6915367" y="0"/>
                        </a:cubicBezTo>
                        <a:cubicBezTo>
                          <a:pt x="7130950" y="-80607"/>
                          <a:pt x="7269243" y="218026"/>
                          <a:pt x="7324580" y="528566"/>
                        </a:cubicBezTo>
                        <a:cubicBezTo>
                          <a:pt x="7459238" y="1828725"/>
                          <a:pt x="7130163" y="2801796"/>
                          <a:pt x="7324580" y="3987162"/>
                        </a:cubicBezTo>
                        <a:cubicBezTo>
                          <a:pt x="7334714" y="4215131"/>
                          <a:pt x="7100887" y="4465975"/>
                          <a:pt x="6915367" y="4515729"/>
                        </a:cubicBezTo>
                        <a:cubicBezTo>
                          <a:pt x="5239297" y="4578639"/>
                          <a:pt x="2057574" y="4475032"/>
                          <a:pt x="409212" y="4515729"/>
                        </a:cubicBezTo>
                        <a:cubicBezTo>
                          <a:pt x="243531" y="4508545"/>
                          <a:pt x="-21307" y="4283813"/>
                          <a:pt x="0" y="3987162"/>
                        </a:cubicBezTo>
                        <a:cubicBezTo>
                          <a:pt x="121305" y="2824125"/>
                          <a:pt x="-44949" y="1205072"/>
                          <a:pt x="0" y="528566"/>
                        </a:cubicBezTo>
                        <a:close/>
                      </a:path>
                      <a:path w="7324580" h="4515729" stroke="0" extrusionOk="0">
                        <a:moveTo>
                          <a:pt x="0" y="528566"/>
                        </a:moveTo>
                        <a:cubicBezTo>
                          <a:pt x="-11131" y="275752"/>
                          <a:pt x="196695" y="10297"/>
                          <a:pt x="409212" y="0"/>
                        </a:cubicBezTo>
                        <a:cubicBezTo>
                          <a:pt x="3199221" y="33744"/>
                          <a:pt x="5262459" y="-66625"/>
                          <a:pt x="6915367" y="0"/>
                        </a:cubicBezTo>
                        <a:cubicBezTo>
                          <a:pt x="7089035" y="-16274"/>
                          <a:pt x="7377738" y="240492"/>
                          <a:pt x="7324580" y="528566"/>
                        </a:cubicBezTo>
                        <a:cubicBezTo>
                          <a:pt x="7462249" y="1447329"/>
                          <a:pt x="7580692" y="3256207"/>
                          <a:pt x="7324580" y="3987162"/>
                        </a:cubicBezTo>
                        <a:cubicBezTo>
                          <a:pt x="7309286" y="4279832"/>
                          <a:pt x="7095076" y="4499967"/>
                          <a:pt x="6915367" y="4515729"/>
                        </a:cubicBezTo>
                        <a:cubicBezTo>
                          <a:pt x="6004797" y="4120253"/>
                          <a:pt x="1855235" y="4769638"/>
                          <a:pt x="409212" y="4515729"/>
                        </a:cubicBezTo>
                        <a:cubicBezTo>
                          <a:pt x="158657" y="4550904"/>
                          <a:pt x="-48945" y="4214389"/>
                          <a:pt x="0" y="3987162"/>
                        </a:cubicBezTo>
                        <a:cubicBezTo>
                          <a:pt x="44291" y="2291101"/>
                          <a:pt x="70432" y="1762676"/>
                          <a:pt x="0" y="528566"/>
                        </a:cubicBezTo>
                        <a:close/>
                      </a:path>
                      <a:path w="7324580" h="4515729" fill="none" stroke="0" extrusionOk="0">
                        <a:moveTo>
                          <a:pt x="0" y="528566"/>
                        </a:moveTo>
                        <a:cubicBezTo>
                          <a:pt x="19529" y="292077"/>
                          <a:pt x="207782" y="52587"/>
                          <a:pt x="409212" y="0"/>
                        </a:cubicBezTo>
                        <a:cubicBezTo>
                          <a:pt x="1693823" y="128136"/>
                          <a:pt x="4802251" y="322176"/>
                          <a:pt x="6915367" y="0"/>
                        </a:cubicBezTo>
                        <a:cubicBezTo>
                          <a:pt x="7094661" y="-71538"/>
                          <a:pt x="7318522" y="197481"/>
                          <a:pt x="7324580" y="528566"/>
                        </a:cubicBezTo>
                        <a:cubicBezTo>
                          <a:pt x="7550259" y="1723307"/>
                          <a:pt x="7220823" y="2647815"/>
                          <a:pt x="7324580" y="3987162"/>
                        </a:cubicBezTo>
                        <a:cubicBezTo>
                          <a:pt x="7320097" y="4228348"/>
                          <a:pt x="7087147" y="4489681"/>
                          <a:pt x="6915367" y="4515729"/>
                        </a:cubicBezTo>
                        <a:cubicBezTo>
                          <a:pt x="5164218" y="4466087"/>
                          <a:pt x="1776369" y="4540371"/>
                          <a:pt x="409212" y="4515729"/>
                        </a:cubicBezTo>
                        <a:cubicBezTo>
                          <a:pt x="160895" y="4507370"/>
                          <a:pt x="-58757" y="4258831"/>
                          <a:pt x="0" y="3987162"/>
                        </a:cubicBezTo>
                        <a:cubicBezTo>
                          <a:pt x="34014" y="3027976"/>
                          <a:pt x="-11534" y="1327917"/>
                          <a:pt x="0" y="528566"/>
                        </a:cubicBezTo>
                        <a:close/>
                      </a:path>
                    </a:pathLst>
                  </a:cu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微软雅黑" panose="020F0502020204030204"/>
              <a:ea typeface="+mn-ea"/>
              <a:cs typeface="+mn-cs"/>
            </a:endParaRPr>
          </a:p>
        </p:txBody>
      </p:sp>
      <p:pic>
        <p:nvPicPr>
          <p:cNvPr id="10" name="Picture 9">
            <a:extLst>
              <a:ext uri="{FF2B5EF4-FFF2-40B4-BE49-F238E27FC236}">
                <a16:creationId xmlns:a16="http://schemas.microsoft.com/office/drawing/2014/main" id="{AE141FB0-3A2B-C56C-45F8-299BA08E625D}"/>
              </a:ext>
            </a:extLst>
          </p:cNvPr>
          <p:cNvPicPr>
            <a:picLocks noChangeAspect="1"/>
          </p:cNvPicPr>
          <p:nvPr/>
        </p:nvPicPr>
        <p:blipFill>
          <a:blip r:embed="rId4"/>
          <a:stretch>
            <a:fillRect/>
          </a:stretch>
        </p:blipFill>
        <p:spPr>
          <a:xfrm>
            <a:off x="4934995" y="2544382"/>
            <a:ext cx="6553768" cy="3023878"/>
          </a:xfrm>
          <a:prstGeom prst="rect">
            <a:avLst/>
          </a:prstGeom>
        </p:spPr>
      </p:pic>
    </p:spTree>
    <p:extLst>
      <p:ext uri="{BB962C8B-B14F-4D97-AF65-F5344CB8AC3E}">
        <p14:creationId xmlns:p14="http://schemas.microsoft.com/office/powerpoint/2010/main" val="3935664728"/>
      </p:ext>
    </p:extLst>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1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strVal val="#ppt_h"/>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nodeType="click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barn(inVertical)">
                                      <p:cBhvr>
                                        <p:cTn id="13"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1121</Words>
  <Application>Microsoft Office PowerPoint</Application>
  <PresentationFormat>Widescreen</PresentationFormat>
  <Paragraphs>97</Paragraphs>
  <Slides>23</Slides>
  <Notes>11</Notes>
  <HiddenSlides>0</HiddenSlides>
  <MMClips>12</MMClips>
  <ScaleCrop>false</ScaleCrop>
  <HeadingPairs>
    <vt:vector size="6" baseType="variant">
      <vt:variant>
        <vt:lpstr>Fonts Used</vt:lpstr>
      </vt:variant>
      <vt:variant>
        <vt:i4>11</vt:i4>
      </vt:variant>
      <vt:variant>
        <vt:lpstr>Theme</vt:lpstr>
      </vt:variant>
      <vt:variant>
        <vt:i4>1</vt:i4>
      </vt:variant>
      <vt:variant>
        <vt:lpstr>Slide Titles</vt:lpstr>
      </vt:variant>
      <vt:variant>
        <vt:i4>23</vt:i4>
      </vt:variant>
    </vt:vector>
  </HeadingPairs>
  <TitlesOfParts>
    <vt:vector size="35" baseType="lpstr">
      <vt:lpstr>微软雅黑</vt:lpstr>
      <vt:lpstr>Arial</vt:lpstr>
      <vt:lpstr>Calibri</vt:lpstr>
      <vt:lpstr>Calibri Light</vt:lpstr>
      <vt:lpstr>Cambria</vt:lpstr>
      <vt:lpstr>等线</vt:lpstr>
      <vt:lpstr>Georgia</vt:lpstr>
      <vt:lpstr>Handlee</vt:lpstr>
      <vt:lpstr>Open Sans</vt:lpstr>
      <vt:lpstr>Tahoma</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BAN QUYEN 21AK22.COM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Lý Ngọc Minh</dc:creator>
  <cp:lastModifiedBy>Lý Ngọc Minh</cp:lastModifiedBy>
  <cp:revision>1</cp:revision>
  <dcterms:created xsi:type="dcterms:W3CDTF">2024-02-17T08:44:16Z</dcterms:created>
  <dcterms:modified xsi:type="dcterms:W3CDTF">2024-02-17T08:45:09Z</dcterms:modified>
</cp:coreProperties>
</file>