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2" r:id="rId3"/>
    <p:sldId id="298" r:id="rId4"/>
    <p:sldId id="299" r:id="rId5"/>
    <p:sldId id="300" r:id="rId6"/>
    <p:sldId id="301" r:id="rId7"/>
    <p:sldId id="302" r:id="rId8"/>
    <p:sldId id="260" r:id="rId9"/>
    <p:sldId id="281" r:id="rId10"/>
    <p:sldId id="282" r:id="rId11"/>
    <p:sldId id="283" r:id="rId12"/>
    <p:sldId id="284" r:id="rId13"/>
    <p:sldId id="285" r:id="rId14"/>
    <p:sldId id="286" r:id="rId15"/>
    <p:sldId id="309" r:id="rId16"/>
    <p:sldId id="287" r:id="rId17"/>
    <p:sldId id="288" r:id="rId18"/>
    <p:sldId id="303" r:id="rId19"/>
    <p:sldId id="304" r:id="rId20"/>
    <p:sldId id="277" r:id="rId21"/>
    <p:sldId id="306" r:id="rId22"/>
    <p:sldId id="30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66"/>
    <a:srgbClr val="CCFF66"/>
    <a:srgbClr val="FF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5" autoAdjust="0"/>
    <p:restoredTop sz="85217" autoAdjust="0"/>
  </p:normalViewPr>
  <p:slideViewPr>
    <p:cSldViewPr>
      <p:cViewPr varScale="1">
        <p:scale>
          <a:sx n="56" d="100"/>
          <a:sy n="56" d="100"/>
        </p:scale>
        <p:origin x="103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EC3D3-EC65-4E5F-9C8E-6EF81BFFACDC}" type="datetimeFigureOut">
              <a:rPr lang="en-SG" smtClean="0"/>
              <a:t>30/1/2024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A98C4-2A45-4A0E-AB98-2D66B5B00F9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1207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E936A2-9C6F-43A3-800B-F5446A32B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686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1303be3818b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1303be3818b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9756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6A98C4-2A45-4A0E-AB98-2D66B5B00F96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3446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0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7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3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27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2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1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6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6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75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52402"/>
            <a:ext cx="8229600" cy="5973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E5C96-91AF-474F-99D2-7E1EC5C50DE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154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"/>
          <p:cNvSpPr txBox="1">
            <a:spLocks noGrp="1"/>
          </p:cNvSpPr>
          <p:nvPr>
            <p:ph type="title" hasCustomPrompt="1"/>
          </p:nvPr>
        </p:nvSpPr>
        <p:spPr>
          <a:xfrm rot="-358">
            <a:off x="5145950" y="1112125"/>
            <a:ext cx="2881200" cy="1462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97" name="Google Shape;497;p19"/>
          <p:cNvSpPr txBox="1">
            <a:spLocks noGrp="1"/>
          </p:cNvSpPr>
          <p:nvPr>
            <p:ph type="subTitle" idx="1"/>
          </p:nvPr>
        </p:nvSpPr>
        <p:spPr>
          <a:xfrm>
            <a:off x="5145927" y="2575016"/>
            <a:ext cx="28812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19"/>
          <p:cNvSpPr txBox="1">
            <a:spLocks noGrp="1"/>
          </p:cNvSpPr>
          <p:nvPr>
            <p:ph type="title" idx="2" hasCustomPrompt="1"/>
          </p:nvPr>
        </p:nvSpPr>
        <p:spPr>
          <a:xfrm>
            <a:off x="5145950" y="3761833"/>
            <a:ext cx="2881200" cy="1463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99" name="Google Shape;499;p19"/>
          <p:cNvSpPr txBox="1">
            <a:spLocks noGrp="1"/>
          </p:cNvSpPr>
          <p:nvPr>
            <p:ph type="subTitle" idx="3"/>
          </p:nvPr>
        </p:nvSpPr>
        <p:spPr>
          <a:xfrm>
            <a:off x="5145927" y="5224883"/>
            <a:ext cx="28812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19"/>
          <p:cNvSpPr txBox="1">
            <a:spLocks noGrp="1"/>
          </p:cNvSpPr>
          <p:nvPr>
            <p:ph type="title" idx="4" hasCustomPrompt="1"/>
          </p:nvPr>
        </p:nvSpPr>
        <p:spPr>
          <a:xfrm rot="-358">
            <a:off x="1116875" y="1112125"/>
            <a:ext cx="2881200" cy="1462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01" name="Google Shape;501;p19"/>
          <p:cNvSpPr txBox="1">
            <a:spLocks noGrp="1"/>
          </p:cNvSpPr>
          <p:nvPr>
            <p:ph type="subTitle" idx="5"/>
          </p:nvPr>
        </p:nvSpPr>
        <p:spPr>
          <a:xfrm>
            <a:off x="1116853" y="2575016"/>
            <a:ext cx="28812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19"/>
          <p:cNvSpPr txBox="1">
            <a:spLocks noGrp="1"/>
          </p:cNvSpPr>
          <p:nvPr>
            <p:ph type="title" idx="6" hasCustomPrompt="1"/>
          </p:nvPr>
        </p:nvSpPr>
        <p:spPr>
          <a:xfrm>
            <a:off x="1116875" y="3761833"/>
            <a:ext cx="2881200" cy="1463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03" name="Google Shape;503;p19"/>
          <p:cNvSpPr txBox="1">
            <a:spLocks noGrp="1"/>
          </p:cNvSpPr>
          <p:nvPr>
            <p:ph type="subTitle" idx="7"/>
          </p:nvPr>
        </p:nvSpPr>
        <p:spPr>
          <a:xfrm>
            <a:off x="1116853" y="5224883"/>
            <a:ext cx="28812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04" name="Google Shape;504;p19"/>
          <p:cNvGrpSpPr/>
          <p:nvPr/>
        </p:nvGrpSpPr>
        <p:grpSpPr>
          <a:xfrm>
            <a:off x="-5" y="2"/>
            <a:ext cx="9144010" cy="6858001"/>
            <a:chOff x="-5" y="0"/>
            <a:chExt cx="9144010" cy="5143501"/>
          </a:xfrm>
        </p:grpSpPr>
        <p:pic>
          <p:nvPicPr>
            <p:cNvPr id="505" name="Google Shape;505;p19"/>
            <p:cNvPicPr preferRelativeResize="0"/>
            <p:nvPr/>
          </p:nvPicPr>
          <p:blipFill rotWithShape="1">
            <a:blip r:embed="rId2">
              <a:alphaModFix/>
            </a:blip>
            <a:srcRect t="40259"/>
            <a:stretch/>
          </p:blipFill>
          <p:spPr>
            <a:xfrm>
              <a:off x="4625075" y="0"/>
              <a:ext cx="1633550" cy="764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p19"/>
            <p:cNvPicPr preferRelativeResize="0"/>
            <p:nvPr/>
          </p:nvPicPr>
          <p:blipFill rotWithShape="1">
            <a:blip r:embed="rId3">
              <a:alphaModFix/>
            </a:blip>
            <a:srcRect r="51679" b="27235"/>
            <a:stretch/>
          </p:blipFill>
          <p:spPr>
            <a:xfrm flipH="1">
              <a:off x="0" y="2688525"/>
              <a:ext cx="1986800" cy="2454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7" name="Google Shape;507;p19"/>
            <p:cNvPicPr preferRelativeResize="0"/>
            <p:nvPr/>
          </p:nvPicPr>
          <p:blipFill rotWithShape="1">
            <a:blip r:embed="rId4">
              <a:alphaModFix/>
            </a:blip>
            <a:srcRect r="29804"/>
            <a:stretch/>
          </p:blipFill>
          <p:spPr>
            <a:xfrm>
              <a:off x="8027153" y="1862325"/>
              <a:ext cx="1116851" cy="1097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8" name="Google Shape;508;p19"/>
            <p:cNvPicPr preferRelativeResize="0"/>
            <p:nvPr/>
          </p:nvPicPr>
          <p:blipFill rotWithShape="1">
            <a:blip r:embed="rId5">
              <a:alphaModFix/>
            </a:blip>
            <a:srcRect l="2827" b="61151"/>
            <a:stretch/>
          </p:blipFill>
          <p:spPr>
            <a:xfrm>
              <a:off x="0" y="4511925"/>
              <a:ext cx="5827952" cy="631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9" name="Google Shape;509;p19"/>
            <p:cNvPicPr preferRelativeResize="0"/>
            <p:nvPr/>
          </p:nvPicPr>
          <p:blipFill rotWithShape="1">
            <a:blip r:embed="rId6">
              <a:alphaModFix/>
            </a:blip>
            <a:srcRect l="28253" b="60460"/>
            <a:stretch/>
          </p:blipFill>
          <p:spPr>
            <a:xfrm flipH="1">
              <a:off x="4840777" y="4139700"/>
              <a:ext cx="4303223" cy="1003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0" name="Google Shape;510;p19"/>
            <p:cNvPicPr preferRelativeResize="0"/>
            <p:nvPr/>
          </p:nvPicPr>
          <p:blipFill rotWithShape="1">
            <a:blip r:embed="rId4">
              <a:alphaModFix/>
            </a:blip>
            <a:srcRect l="59054"/>
            <a:stretch/>
          </p:blipFill>
          <p:spPr>
            <a:xfrm>
              <a:off x="-5" y="153125"/>
              <a:ext cx="668850" cy="1097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1" name="Google Shape;511;p19"/>
          <p:cNvGrpSpPr/>
          <p:nvPr/>
        </p:nvGrpSpPr>
        <p:grpSpPr>
          <a:xfrm>
            <a:off x="158271" y="211631"/>
            <a:ext cx="8797930" cy="5184213"/>
            <a:chOff x="158270" y="158722"/>
            <a:chExt cx="8797930" cy="3888160"/>
          </a:xfrm>
        </p:grpSpPr>
        <p:sp>
          <p:nvSpPr>
            <p:cNvPr id="512" name="Google Shape;512;p19"/>
            <p:cNvSpPr/>
            <p:nvPr/>
          </p:nvSpPr>
          <p:spPr>
            <a:xfrm>
              <a:off x="3377855" y="158722"/>
              <a:ext cx="300546" cy="258255"/>
            </a:xfrm>
            <a:custGeom>
              <a:avLst/>
              <a:gdLst/>
              <a:ahLst/>
              <a:cxnLst/>
              <a:rect l="l" t="t" r="r" b="b"/>
              <a:pathLst>
                <a:path w="32101" h="27584" extrusionOk="0">
                  <a:moveTo>
                    <a:pt x="30048" y="1513"/>
                  </a:moveTo>
                  <a:lnTo>
                    <a:pt x="30048" y="1513"/>
                  </a:lnTo>
                  <a:cubicBezTo>
                    <a:pt x="30111" y="4293"/>
                    <a:pt x="28809" y="6581"/>
                    <a:pt x="26539" y="8284"/>
                  </a:cubicBezTo>
                  <a:cubicBezTo>
                    <a:pt x="24659" y="9694"/>
                    <a:pt x="22160" y="10138"/>
                    <a:pt x="20341" y="11538"/>
                  </a:cubicBezTo>
                  <a:cubicBezTo>
                    <a:pt x="20605" y="10974"/>
                    <a:pt x="20820" y="10373"/>
                    <a:pt x="20974" y="9733"/>
                  </a:cubicBezTo>
                  <a:cubicBezTo>
                    <a:pt x="21067" y="9351"/>
                    <a:pt x="21127" y="8959"/>
                    <a:pt x="21159" y="8568"/>
                  </a:cubicBezTo>
                  <a:cubicBezTo>
                    <a:pt x="22772" y="4884"/>
                    <a:pt x="26216" y="1526"/>
                    <a:pt x="30048" y="1513"/>
                  </a:cubicBezTo>
                  <a:close/>
                  <a:moveTo>
                    <a:pt x="30498" y="1"/>
                  </a:moveTo>
                  <a:cubicBezTo>
                    <a:pt x="26909" y="1"/>
                    <a:pt x="23030" y="2588"/>
                    <a:pt x="20977" y="5956"/>
                  </a:cubicBezTo>
                  <a:cubicBezTo>
                    <a:pt x="20308" y="3043"/>
                    <a:pt x="18155" y="593"/>
                    <a:pt x="15248" y="593"/>
                  </a:cubicBezTo>
                  <a:cubicBezTo>
                    <a:pt x="14418" y="593"/>
                    <a:pt x="13527" y="792"/>
                    <a:pt x="12591" y="1238"/>
                  </a:cubicBezTo>
                  <a:cubicBezTo>
                    <a:pt x="9781" y="2578"/>
                    <a:pt x="5967" y="7287"/>
                    <a:pt x="10060" y="9525"/>
                  </a:cubicBezTo>
                  <a:cubicBezTo>
                    <a:pt x="10681" y="9865"/>
                    <a:pt x="11396" y="10020"/>
                    <a:pt x="12116" y="10020"/>
                  </a:cubicBezTo>
                  <a:cubicBezTo>
                    <a:pt x="14833" y="10020"/>
                    <a:pt x="17639" y="7805"/>
                    <a:pt x="15866" y="4904"/>
                  </a:cubicBezTo>
                  <a:cubicBezTo>
                    <a:pt x="15790" y="4779"/>
                    <a:pt x="15677" y="4726"/>
                    <a:pt x="15560" y="4726"/>
                  </a:cubicBezTo>
                  <a:cubicBezTo>
                    <a:pt x="15366" y="4726"/>
                    <a:pt x="15164" y="4872"/>
                    <a:pt x="15112" y="5073"/>
                  </a:cubicBezTo>
                  <a:cubicBezTo>
                    <a:pt x="14664" y="6799"/>
                    <a:pt x="14462" y="8509"/>
                    <a:pt x="12298" y="8509"/>
                  </a:cubicBezTo>
                  <a:cubicBezTo>
                    <a:pt x="12255" y="8509"/>
                    <a:pt x="12211" y="8508"/>
                    <a:pt x="12167" y="8507"/>
                  </a:cubicBezTo>
                  <a:cubicBezTo>
                    <a:pt x="9898" y="8438"/>
                    <a:pt x="9238" y="6594"/>
                    <a:pt x="10503" y="4849"/>
                  </a:cubicBezTo>
                  <a:cubicBezTo>
                    <a:pt x="11687" y="3215"/>
                    <a:pt x="13469" y="2303"/>
                    <a:pt x="15150" y="2303"/>
                  </a:cubicBezTo>
                  <a:cubicBezTo>
                    <a:pt x="16937" y="2303"/>
                    <a:pt x="18610" y="3333"/>
                    <a:pt x="19331" y="5618"/>
                  </a:cubicBezTo>
                  <a:cubicBezTo>
                    <a:pt x="20090" y="8023"/>
                    <a:pt x="19302" y="10648"/>
                    <a:pt x="17793" y="12591"/>
                  </a:cubicBezTo>
                  <a:cubicBezTo>
                    <a:pt x="16310" y="13099"/>
                    <a:pt x="15056" y="13968"/>
                    <a:pt x="14482" y="15348"/>
                  </a:cubicBezTo>
                  <a:cubicBezTo>
                    <a:pt x="8885" y="18653"/>
                    <a:pt x="33" y="20358"/>
                    <a:pt x="1" y="27403"/>
                  </a:cubicBezTo>
                  <a:cubicBezTo>
                    <a:pt x="0" y="27524"/>
                    <a:pt x="95" y="27583"/>
                    <a:pt x="193" y="27583"/>
                  </a:cubicBezTo>
                  <a:cubicBezTo>
                    <a:pt x="286" y="27583"/>
                    <a:pt x="382" y="27530"/>
                    <a:pt x="402" y="27422"/>
                  </a:cubicBezTo>
                  <a:cubicBezTo>
                    <a:pt x="1368" y="22367"/>
                    <a:pt x="7484" y="20645"/>
                    <a:pt x="11536" y="18803"/>
                  </a:cubicBezTo>
                  <a:cubicBezTo>
                    <a:pt x="14183" y="17599"/>
                    <a:pt x="16896" y="16093"/>
                    <a:pt x="18783" y="13912"/>
                  </a:cubicBezTo>
                  <a:cubicBezTo>
                    <a:pt x="19679" y="13667"/>
                    <a:pt x="20644" y="13545"/>
                    <a:pt x="21616" y="13545"/>
                  </a:cubicBezTo>
                  <a:cubicBezTo>
                    <a:pt x="25275" y="13545"/>
                    <a:pt x="29035" y="15266"/>
                    <a:pt x="29581" y="18575"/>
                  </a:cubicBezTo>
                  <a:cubicBezTo>
                    <a:pt x="30150" y="22018"/>
                    <a:pt x="26979" y="25352"/>
                    <a:pt x="23748" y="25352"/>
                  </a:cubicBezTo>
                  <a:cubicBezTo>
                    <a:pt x="22639" y="25352"/>
                    <a:pt x="21522" y="24959"/>
                    <a:pt x="20548" y="24042"/>
                  </a:cubicBezTo>
                  <a:cubicBezTo>
                    <a:pt x="19039" y="22624"/>
                    <a:pt x="18852" y="20398"/>
                    <a:pt x="21106" y="19780"/>
                  </a:cubicBezTo>
                  <a:cubicBezTo>
                    <a:pt x="21460" y="19683"/>
                    <a:pt x="21781" y="19638"/>
                    <a:pt x="22073" y="19638"/>
                  </a:cubicBezTo>
                  <a:cubicBezTo>
                    <a:pt x="23581" y="19638"/>
                    <a:pt x="24296" y="20852"/>
                    <a:pt x="24578" y="22473"/>
                  </a:cubicBezTo>
                  <a:cubicBezTo>
                    <a:pt x="24611" y="22660"/>
                    <a:pt x="24775" y="22779"/>
                    <a:pt x="24935" y="22779"/>
                  </a:cubicBezTo>
                  <a:cubicBezTo>
                    <a:pt x="25048" y="22779"/>
                    <a:pt x="25158" y="22721"/>
                    <a:pt x="25221" y="22588"/>
                  </a:cubicBezTo>
                  <a:cubicBezTo>
                    <a:pt x="26450" y="19979"/>
                    <a:pt x="24121" y="18431"/>
                    <a:pt x="21823" y="18431"/>
                  </a:cubicBezTo>
                  <a:cubicBezTo>
                    <a:pt x="21061" y="18431"/>
                    <a:pt x="20303" y="18601"/>
                    <a:pt x="19678" y="18959"/>
                  </a:cubicBezTo>
                  <a:cubicBezTo>
                    <a:pt x="15640" y="21275"/>
                    <a:pt x="19506" y="26112"/>
                    <a:pt x="22750" y="26773"/>
                  </a:cubicBezTo>
                  <a:cubicBezTo>
                    <a:pt x="23267" y="26878"/>
                    <a:pt x="23779" y="26929"/>
                    <a:pt x="24280" y="26929"/>
                  </a:cubicBezTo>
                  <a:cubicBezTo>
                    <a:pt x="28547" y="26929"/>
                    <a:pt x="32060" y="23276"/>
                    <a:pt x="31637" y="18790"/>
                  </a:cubicBezTo>
                  <a:cubicBezTo>
                    <a:pt x="31261" y="14801"/>
                    <a:pt x="27323" y="12596"/>
                    <a:pt x="23718" y="12108"/>
                  </a:cubicBezTo>
                  <a:cubicBezTo>
                    <a:pt x="25594" y="11401"/>
                    <a:pt x="27412" y="10092"/>
                    <a:pt x="28637" y="8957"/>
                  </a:cubicBezTo>
                  <a:cubicBezTo>
                    <a:pt x="31014" y="6753"/>
                    <a:pt x="32101" y="3922"/>
                    <a:pt x="31554" y="711"/>
                  </a:cubicBezTo>
                  <a:cubicBezTo>
                    <a:pt x="31503" y="406"/>
                    <a:pt x="31276" y="32"/>
                    <a:pt x="30920" y="13"/>
                  </a:cubicBezTo>
                  <a:cubicBezTo>
                    <a:pt x="30780" y="5"/>
                    <a:pt x="30639" y="1"/>
                    <a:pt x="30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3" name="Google Shape;513;p19"/>
            <p:cNvSpPr/>
            <p:nvPr/>
          </p:nvSpPr>
          <p:spPr>
            <a:xfrm>
              <a:off x="8655821" y="453779"/>
              <a:ext cx="258873" cy="273600"/>
            </a:xfrm>
            <a:custGeom>
              <a:avLst/>
              <a:gdLst/>
              <a:ahLst/>
              <a:cxnLst/>
              <a:rect l="l" t="t" r="r" b="b"/>
              <a:pathLst>
                <a:path w="27650" h="29223" extrusionOk="0">
                  <a:moveTo>
                    <a:pt x="21779" y="2004"/>
                  </a:moveTo>
                  <a:cubicBezTo>
                    <a:pt x="21859" y="2004"/>
                    <a:pt x="21927" y="2006"/>
                    <a:pt x="21977" y="2010"/>
                  </a:cubicBezTo>
                  <a:cubicBezTo>
                    <a:pt x="22206" y="2030"/>
                    <a:pt x="22431" y="2061"/>
                    <a:pt x="22656" y="2106"/>
                  </a:cubicBezTo>
                  <a:cubicBezTo>
                    <a:pt x="22774" y="2131"/>
                    <a:pt x="22890" y="2159"/>
                    <a:pt x="23005" y="2191"/>
                  </a:cubicBezTo>
                  <a:cubicBezTo>
                    <a:pt x="23017" y="2195"/>
                    <a:pt x="23024" y="2196"/>
                    <a:pt x="23033" y="2199"/>
                  </a:cubicBezTo>
                  <a:cubicBezTo>
                    <a:pt x="23097" y="2221"/>
                    <a:pt x="23160" y="2243"/>
                    <a:pt x="23223" y="2269"/>
                  </a:cubicBezTo>
                  <a:cubicBezTo>
                    <a:pt x="23773" y="2502"/>
                    <a:pt x="23885" y="2561"/>
                    <a:pt x="24297" y="2933"/>
                  </a:cubicBezTo>
                  <a:cubicBezTo>
                    <a:pt x="24532" y="3144"/>
                    <a:pt x="24427" y="3036"/>
                    <a:pt x="24627" y="3305"/>
                  </a:cubicBezTo>
                  <a:cubicBezTo>
                    <a:pt x="24830" y="3580"/>
                    <a:pt x="24873" y="3652"/>
                    <a:pt x="24956" y="3841"/>
                  </a:cubicBezTo>
                  <a:cubicBezTo>
                    <a:pt x="25437" y="4946"/>
                    <a:pt x="25478" y="6113"/>
                    <a:pt x="25293" y="7386"/>
                  </a:cubicBezTo>
                  <a:cubicBezTo>
                    <a:pt x="24727" y="11271"/>
                    <a:pt x="22173" y="14436"/>
                    <a:pt x="19634" y="17275"/>
                  </a:cubicBezTo>
                  <a:cubicBezTo>
                    <a:pt x="17474" y="19692"/>
                    <a:pt x="15078" y="21992"/>
                    <a:pt x="13107" y="24590"/>
                  </a:cubicBezTo>
                  <a:cubicBezTo>
                    <a:pt x="11942" y="22709"/>
                    <a:pt x="10414" y="20999"/>
                    <a:pt x="9057" y="19276"/>
                  </a:cubicBezTo>
                  <a:cubicBezTo>
                    <a:pt x="7182" y="16893"/>
                    <a:pt x="5240" y="14515"/>
                    <a:pt x="3645" y="11929"/>
                  </a:cubicBezTo>
                  <a:cubicBezTo>
                    <a:pt x="3332" y="11421"/>
                    <a:pt x="3150" y="11116"/>
                    <a:pt x="2946" y="10667"/>
                  </a:cubicBezTo>
                  <a:cubicBezTo>
                    <a:pt x="2861" y="10477"/>
                    <a:pt x="2784" y="10285"/>
                    <a:pt x="2717" y="10087"/>
                  </a:cubicBezTo>
                  <a:cubicBezTo>
                    <a:pt x="2701" y="10043"/>
                    <a:pt x="2691" y="9996"/>
                    <a:pt x="2677" y="9950"/>
                  </a:cubicBezTo>
                  <a:cubicBezTo>
                    <a:pt x="2677" y="9931"/>
                    <a:pt x="2649" y="9784"/>
                    <a:pt x="2641" y="9715"/>
                  </a:cubicBezTo>
                  <a:cubicBezTo>
                    <a:pt x="2517" y="8602"/>
                    <a:pt x="2702" y="7399"/>
                    <a:pt x="3261" y="6641"/>
                  </a:cubicBezTo>
                  <a:cubicBezTo>
                    <a:pt x="3600" y="6181"/>
                    <a:pt x="3776" y="6019"/>
                    <a:pt x="4238" y="5718"/>
                  </a:cubicBezTo>
                  <a:cubicBezTo>
                    <a:pt x="4531" y="5527"/>
                    <a:pt x="4461" y="5565"/>
                    <a:pt x="4761" y="5436"/>
                  </a:cubicBezTo>
                  <a:cubicBezTo>
                    <a:pt x="4999" y="5332"/>
                    <a:pt x="5244" y="5248"/>
                    <a:pt x="5492" y="5175"/>
                  </a:cubicBezTo>
                  <a:cubicBezTo>
                    <a:pt x="5958" y="5039"/>
                    <a:pt x="6513" y="4976"/>
                    <a:pt x="7081" y="4976"/>
                  </a:cubicBezTo>
                  <a:cubicBezTo>
                    <a:pt x="7559" y="4976"/>
                    <a:pt x="8045" y="5020"/>
                    <a:pt x="8495" y="5104"/>
                  </a:cubicBezTo>
                  <a:cubicBezTo>
                    <a:pt x="9639" y="5318"/>
                    <a:pt x="10733" y="5777"/>
                    <a:pt x="11622" y="6492"/>
                  </a:cubicBezTo>
                  <a:cubicBezTo>
                    <a:pt x="11994" y="6791"/>
                    <a:pt x="12320" y="7135"/>
                    <a:pt x="12586" y="7507"/>
                  </a:cubicBezTo>
                  <a:cubicBezTo>
                    <a:pt x="12558" y="7719"/>
                    <a:pt x="12536" y="7934"/>
                    <a:pt x="12525" y="8151"/>
                  </a:cubicBezTo>
                  <a:cubicBezTo>
                    <a:pt x="12497" y="8692"/>
                    <a:pt x="12752" y="9199"/>
                    <a:pt x="13329" y="9310"/>
                  </a:cubicBezTo>
                  <a:lnTo>
                    <a:pt x="13331" y="9310"/>
                  </a:lnTo>
                  <a:cubicBezTo>
                    <a:pt x="13465" y="9829"/>
                    <a:pt x="13923" y="10076"/>
                    <a:pt x="14366" y="10076"/>
                  </a:cubicBezTo>
                  <a:cubicBezTo>
                    <a:pt x="14898" y="10076"/>
                    <a:pt x="15408" y="9718"/>
                    <a:pt x="15298" y="9044"/>
                  </a:cubicBezTo>
                  <a:cubicBezTo>
                    <a:pt x="15190" y="8386"/>
                    <a:pt x="14979" y="7771"/>
                    <a:pt x="14686" y="7201"/>
                  </a:cubicBezTo>
                  <a:cubicBezTo>
                    <a:pt x="15130" y="5491"/>
                    <a:pt x="16262" y="4129"/>
                    <a:pt x="17818" y="3156"/>
                  </a:cubicBezTo>
                  <a:cubicBezTo>
                    <a:pt x="18573" y="2685"/>
                    <a:pt x="19746" y="2230"/>
                    <a:pt x="20566" y="2098"/>
                  </a:cubicBezTo>
                  <a:cubicBezTo>
                    <a:pt x="20938" y="2037"/>
                    <a:pt x="21458" y="2004"/>
                    <a:pt x="21779" y="2004"/>
                  </a:cubicBezTo>
                  <a:close/>
                  <a:moveTo>
                    <a:pt x="21650" y="1"/>
                  </a:moveTo>
                  <a:cubicBezTo>
                    <a:pt x="20221" y="1"/>
                    <a:pt x="18765" y="413"/>
                    <a:pt x="17537" y="1043"/>
                  </a:cubicBezTo>
                  <a:cubicBezTo>
                    <a:pt x="15703" y="1983"/>
                    <a:pt x="14125" y="3477"/>
                    <a:pt x="13250" y="5315"/>
                  </a:cubicBezTo>
                  <a:cubicBezTo>
                    <a:pt x="11649" y="3805"/>
                    <a:pt x="9357" y="2927"/>
                    <a:pt x="7125" y="2927"/>
                  </a:cubicBezTo>
                  <a:cubicBezTo>
                    <a:pt x="5600" y="2927"/>
                    <a:pt x="4103" y="3336"/>
                    <a:pt x="2873" y="4235"/>
                  </a:cubicBezTo>
                  <a:cubicBezTo>
                    <a:pt x="802" y="5750"/>
                    <a:pt x="0" y="8824"/>
                    <a:pt x="1003" y="11188"/>
                  </a:cubicBezTo>
                  <a:cubicBezTo>
                    <a:pt x="1521" y="12411"/>
                    <a:pt x="2285" y="13541"/>
                    <a:pt x="3040" y="14628"/>
                  </a:cubicBezTo>
                  <a:cubicBezTo>
                    <a:pt x="4012" y="16027"/>
                    <a:pt x="5048" y="17379"/>
                    <a:pt x="6094" y="18723"/>
                  </a:cubicBezTo>
                  <a:cubicBezTo>
                    <a:pt x="7249" y="20207"/>
                    <a:pt x="8423" y="21674"/>
                    <a:pt x="9573" y="23163"/>
                  </a:cubicBezTo>
                  <a:cubicBezTo>
                    <a:pt x="10370" y="24198"/>
                    <a:pt x="11215" y="25239"/>
                    <a:pt x="11858" y="26382"/>
                  </a:cubicBezTo>
                  <a:cubicBezTo>
                    <a:pt x="11556" y="26856"/>
                    <a:pt x="11271" y="27342"/>
                    <a:pt x="11007" y="27843"/>
                  </a:cubicBezTo>
                  <a:cubicBezTo>
                    <a:pt x="10608" y="28599"/>
                    <a:pt x="11274" y="29222"/>
                    <a:pt x="11942" y="29222"/>
                  </a:cubicBezTo>
                  <a:cubicBezTo>
                    <a:pt x="12278" y="29222"/>
                    <a:pt x="12615" y="29064"/>
                    <a:pt x="12816" y="28684"/>
                  </a:cubicBezTo>
                  <a:cubicBezTo>
                    <a:pt x="14833" y="24865"/>
                    <a:pt x="18187" y="21870"/>
                    <a:pt x="21041" y="18694"/>
                  </a:cubicBezTo>
                  <a:cubicBezTo>
                    <a:pt x="23854" y="15564"/>
                    <a:pt x="26632" y="12029"/>
                    <a:pt x="27257" y="7741"/>
                  </a:cubicBezTo>
                  <a:cubicBezTo>
                    <a:pt x="27650" y="5032"/>
                    <a:pt x="27100" y="1999"/>
                    <a:pt x="24462" y="641"/>
                  </a:cubicBezTo>
                  <a:cubicBezTo>
                    <a:pt x="23591" y="194"/>
                    <a:pt x="22627" y="1"/>
                    <a:pt x="21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4" name="Google Shape;514;p19"/>
            <p:cNvSpPr/>
            <p:nvPr/>
          </p:nvSpPr>
          <p:spPr>
            <a:xfrm>
              <a:off x="158270" y="2402691"/>
              <a:ext cx="169873" cy="190386"/>
            </a:xfrm>
            <a:custGeom>
              <a:avLst/>
              <a:gdLst/>
              <a:ahLst/>
              <a:cxnLst/>
              <a:rect l="l" t="t" r="r" b="b"/>
              <a:pathLst>
                <a:path w="18144" h="20335" extrusionOk="0">
                  <a:moveTo>
                    <a:pt x="13836" y="1575"/>
                  </a:moveTo>
                  <a:cubicBezTo>
                    <a:pt x="14169" y="1575"/>
                    <a:pt x="14487" y="1682"/>
                    <a:pt x="14760" y="1936"/>
                  </a:cubicBezTo>
                  <a:cubicBezTo>
                    <a:pt x="15785" y="2893"/>
                    <a:pt x="15894" y="4757"/>
                    <a:pt x="16056" y="6052"/>
                  </a:cubicBezTo>
                  <a:cubicBezTo>
                    <a:pt x="16360" y="8492"/>
                    <a:pt x="16601" y="10990"/>
                    <a:pt x="16015" y="13408"/>
                  </a:cubicBezTo>
                  <a:cubicBezTo>
                    <a:pt x="15682" y="14785"/>
                    <a:pt x="15101" y="16390"/>
                    <a:pt x="15471" y="17766"/>
                  </a:cubicBezTo>
                  <a:cubicBezTo>
                    <a:pt x="12355" y="16040"/>
                    <a:pt x="8710" y="15290"/>
                    <a:pt x="5717" y="13312"/>
                  </a:cubicBezTo>
                  <a:cubicBezTo>
                    <a:pt x="3995" y="12173"/>
                    <a:pt x="2568" y="10577"/>
                    <a:pt x="2135" y="8505"/>
                  </a:cubicBezTo>
                  <a:cubicBezTo>
                    <a:pt x="1998" y="7856"/>
                    <a:pt x="1971" y="7055"/>
                    <a:pt x="2334" y="6519"/>
                  </a:cubicBezTo>
                  <a:cubicBezTo>
                    <a:pt x="2643" y="6061"/>
                    <a:pt x="3119" y="5861"/>
                    <a:pt x="3671" y="5808"/>
                  </a:cubicBezTo>
                  <a:cubicBezTo>
                    <a:pt x="3781" y="5797"/>
                    <a:pt x="3891" y="5792"/>
                    <a:pt x="4000" y="5792"/>
                  </a:cubicBezTo>
                  <a:cubicBezTo>
                    <a:pt x="5757" y="5792"/>
                    <a:pt x="7293" y="7132"/>
                    <a:pt x="8135" y="8579"/>
                  </a:cubicBezTo>
                  <a:cubicBezTo>
                    <a:pt x="8282" y="8832"/>
                    <a:pt x="8492" y="8936"/>
                    <a:pt x="8706" y="8936"/>
                  </a:cubicBezTo>
                  <a:cubicBezTo>
                    <a:pt x="8854" y="8936"/>
                    <a:pt x="9003" y="8886"/>
                    <a:pt x="9135" y="8802"/>
                  </a:cubicBezTo>
                  <a:cubicBezTo>
                    <a:pt x="9260" y="9039"/>
                    <a:pt x="9512" y="9152"/>
                    <a:pt x="9774" y="9152"/>
                  </a:cubicBezTo>
                  <a:cubicBezTo>
                    <a:pt x="10196" y="9152"/>
                    <a:pt x="10645" y="8860"/>
                    <a:pt x="10643" y="8317"/>
                  </a:cubicBezTo>
                  <a:cubicBezTo>
                    <a:pt x="10636" y="6715"/>
                    <a:pt x="10461" y="4929"/>
                    <a:pt x="11189" y="3445"/>
                  </a:cubicBezTo>
                  <a:cubicBezTo>
                    <a:pt x="11583" y="2640"/>
                    <a:pt x="12783" y="1575"/>
                    <a:pt x="13836" y="1575"/>
                  </a:cubicBezTo>
                  <a:close/>
                  <a:moveTo>
                    <a:pt x="13882" y="1"/>
                  </a:moveTo>
                  <a:cubicBezTo>
                    <a:pt x="12399" y="1"/>
                    <a:pt x="10858" y="1017"/>
                    <a:pt x="10086" y="2184"/>
                  </a:cubicBezTo>
                  <a:cubicBezTo>
                    <a:pt x="9134" y="3621"/>
                    <a:pt x="9035" y="5354"/>
                    <a:pt x="9042" y="7047"/>
                  </a:cubicBezTo>
                  <a:cubicBezTo>
                    <a:pt x="7973" y="5565"/>
                    <a:pt x="6328" y="4411"/>
                    <a:pt x="4491" y="4230"/>
                  </a:cubicBezTo>
                  <a:cubicBezTo>
                    <a:pt x="4337" y="4214"/>
                    <a:pt x="4182" y="4207"/>
                    <a:pt x="4029" y="4207"/>
                  </a:cubicBezTo>
                  <a:cubicBezTo>
                    <a:pt x="2439" y="4207"/>
                    <a:pt x="980" y="5031"/>
                    <a:pt x="561" y="6680"/>
                  </a:cubicBezTo>
                  <a:cubicBezTo>
                    <a:pt x="1" y="8885"/>
                    <a:pt x="1322" y="11407"/>
                    <a:pt x="2796" y="12960"/>
                  </a:cubicBezTo>
                  <a:cubicBezTo>
                    <a:pt x="4507" y="14765"/>
                    <a:pt x="6846" y="15844"/>
                    <a:pt x="9111" y="16776"/>
                  </a:cubicBezTo>
                  <a:cubicBezTo>
                    <a:pt x="11517" y="17766"/>
                    <a:pt x="14166" y="18554"/>
                    <a:pt x="16254" y="20161"/>
                  </a:cubicBezTo>
                  <a:cubicBezTo>
                    <a:pt x="16411" y="20282"/>
                    <a:pt x="16576" y="20334"/>
                    <a:pt x="16734" y="20334"/>
                  </a:cubicBezTo>
                  <a:cubicBezTo>
                    <a:pt x="17369" y="20334"/>
                    <a:pt x="17891" y="19501"/>
                    <a:pt x="17336" y="18987"/>
                  </a:cubicBezTo>
                  <a:cubicBezTo>
                    <a:pt x="17568" y="18678"/>
                    <a:pt x="17622" y="18215"/>
                    <a:pt x="17272" y="17869"/>
                  </a:cubicBezTo>
                  <a:cubicBezTo>
                    <a:pt x="16649" y="17254"/>
                    <a:pt x="16989" y="16050"/>
                    <a:pt x="17162" y="15321"/>
                  </a:cubicBezTo>
                  <a:cubicBezTo>
                    <a:pt x="17420" y="14235"/>
                    <a:pt x="17742" y="13187"/>
                    <a:pt x="17865" y="12072"/>
                  </a:cubicBezTo>
                  <a:cubicBezTo>
                    <a:pt x="18143" y="9531"/>
                    <a:pt x="17890" y="6855"/>
                    <a:pt x="17417" y="4350"/>
                  </a:cubicBezTo>
                  <a:cubicBezTo>
                    <a:pt x="17126" y="2809"/>
                    <a:pt x="16596" y="873"/>
                    <a:pt x="14991" y="214"/>
                  </a:cubicBezTo>
                  <a:cubicBezTo>
                    <a:pt x="14634" y="67"/>
                    <a:pt x="14260" y="1"/>
                    <a:pt x="13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5" name="Google Shape;515;p19"/>
            <p:cNvSpPr/>
            <p:nvPr/>
          </p:nvSpPr>
          <p:spPr>
            <a:xfrm>
              <a:off x="8623176" y="3812436"/>
              <a:ext cx="249745" cy="234446"/>
            </a:xfrm>
            <a:custGeom>
              <a:avLst/>
              <a:gdLst/>
              <a:ahLst/>
              <a:cxnLst/>
              <a:rect l="l" t="t" r="r" b="b"/>
              <a:pathLst>
                <a:path w="26675" h="25041" extrusionOk="0">
                  <a:moveTo>
                    <a:pt x="19443" y="1864"/>
                  </a:moveTo>
                  <a:cubicBezTo>
                    <a:pt x="20133" y="1864"/>
                    <a:pt x="20835" y="2088"/>
                    <a:pt x="21453" y="2500"/>
                  </a:cubicBezTo>
                  <a:cubicBezTo>
                    <a:pt x="23269" y="3711"/>
                    <a:pt x="24340" y="6102"/>
                    <a:pt x="24521" y="8220"/>
                  </a:cubicBezTo>
                  <a:cubicBezTo>
                    <a:pt x="24747" y="10851"/>
                    <a:pt x="24226" y="13573"/>
                    <a:pt x="23550" y="16105"/>
                  </a:cubicBezTo>
                  <a:cubicBezTo>
                    <a:pt x="23152" y="17591"/>
                    <a:pt x="22651" y="19055"/>
                    <a:pt x="21999" y="20451"/>
                  </a:cubicBezTo>
                  <a:cubicBezTo>
                    <a:pt x="21757" y="20970"/>
                    <a:pt x="21490" y="21514"/>
                    <a:pt x="21176" y="22023"/>
                  </a:cubicBezTo>
                  <a:cubicBezTo>
                    <a:pt x="19481" y="19992"/>
                    <a:pt x="16656" y="19411"/>
                    <a:pt x="14163" y="18947"/>
                  </a:cubicBezTo>
                  <a:cubicBezTo>
                    <a:pt x="11233" y="18402"/>
                    <a:pt x="7958" y="18057"/>
                    <a:pt x="5485" y="16234"/>
                  </a:cubicBezTo>
                  <a:cubicBezTo>
                    <a:pt x="4153" y="15252"/>
                    <a:pt x="3231" y="13913"/>
                    <a:pt x="2702" y="12350"/>
                  </a:cubicBezTo>
                  <a:cubicBezTo>
                    <a:pt x="2105" y="10594"/>
                    <a:pt x="1746" y="8521"/>
                    <a:pt x="2046" y="6669"/>
                  </a:cubicBezTo>
                  <a:cubicBezTo>
                    <a:pt x="2377" y="4618"/>
                    <a:pt x="3730" y="3517"/>
                    <a:pt x="5572" y="3517"/>
                  </a:cubicBezTo>
                  <a:cubicBezTo>
                    <a:pt x="5897" y="3517"/>
                    <a:pt x="6236" y="3552"/>
                    <a:pt x="6588" y="3621"/>
                  </a:cubicBezTo>
                  <a:cubicBezTo>
                    <a:pt x="9980" y="4289"/>
                    <a:pt x="12724" y="7102"/>
                    <a:pt x="14332" y="10021"/>
                  </a:cubicBezTo>
                  <a:cubicBezTo>
                    <a:pt x="14499" y="10323"/>
                    <a:pt x="14742" y="10447"/>
                    <a:pt x="14992" y="10447"/>
                  </a:cubicBezTo>
                  <a:cubicBezTo>
                    <a:pt x="15130" y="10447"/>
                    <a:pt x="15269" y="10409"/>
                    <a:pt x="15399" y="10342"/>
                  </a:cubicBezTo>
                  <a:cubicBezTo>
                    <a:pt x="15791" y="10245"/>
                    <a:pt x="16105" y="9925"/>
                    <a:pt x="16025" y="9403"/>
                  </a:cubicBezTo>
                  <a:cubicBezTo>
                    <a:pt x="15690" y="7221"/>
                    <a:pt x="15615" y="4375"/>
                    <a:pt x="17354" y="2706"/>
                  </a:cubicBezTo>
                  <a:cubicBezTo>
                    <a:pt x="17956" y="2129"/>
                    <a:pt x="18693" y="1864"/>
                    <a:pt x="19443" y="1864"/>
                  </a:cubicBezTo>
                  <a:close/>
                  <a:moveTo>
                    <a:pt x="19398" y="1"/>
                  </a:moveTo>
                  <a:cubicBezTo>
                    <a:pt x="18417" y="1"/>
                    <a:pt x="17442" y="288"/>
                    <a:pt x="16586" y="921"/>
                  </a:cubicBezTo>
                  <a:cubicBezTo>
                    <a:pt x="14877" y="2184"/>
                    <a:pt x="14175" y="4196"/>
                    <a:pt x="14015" y="6266"/>
                  </a:cubicBezTo>
                  <a:cubicBezTo>
                    <a:pt x="12450" y="4414"/>
                    <a:pt x="10450" y="2899"/>
                    <a:pt x="8174" y="2129"/>
                  </a:cubicBezTo>
                  <a:cubicBezTo>
                    <a:pt x="7315" y="1838"/>
                    <a:pt x="6406" y="1672"/>
                    <a:pt x="5519" y="1672"/>
                  </a:cubicBezTo>
                  <a:cubicBezTo>
                    <a:pt x="3708" y="1672"/>
                    <a:pt x="1988" y="2364"/>
                    <a:pt x="973" y="4100"/>
                  </a:cubicBezTo>
                  <a:cubicBezTo>
                    <a:pt x="134" y="5533"/>
                    <a:pt x="1" y="7297"/>
                    <a:pt x="125" y="8918"/>
                  </a:cubicBezTo>
                  <a:cubicBezTo>
                    <a:pt x="291" y="11054"/>
                    <a:pt x="819" y="13276"/>
                    <a:pt x="1942" y="15118"/>
                  </a:cubicBezTo>
                  <a:cubicBezTo>
                    <a:pt x="3832" y="18218"/>
                    <a:pt x="7300" y="19492"/>
                    <a:pt x="10686" y="20199"/>
                  </a:cubicBezTo>
                  <a:cubicBezTo>
                    <a:pt x="12492" y="20575"/>
                    <a:pt x="14328" y="20812"/>
                    <a:pt x="16116" y="21276"/>
                  </a:cubicBezTo>
                  <a:cubicBezTo>
                    <a:pt x="17555" y="21649"/>
                    <a:pt x="19047" y="22218"/>
                    <a:pt x="19937" y="23474"/>
                  </a:cubicBezTo>
                  <a:cubicBezTo>
                    <a:pt x="19947" y="23487"/>
                    <a:pt x="19958" y="23501"/>
                    <a:pt x="19969" y="23514"/>
                  </a:cubicBezTo>
                  <a:cubicBezTo>
                    <a:pt x="19571" y="24157"/>
                    <a:pt x="20074" y="25041"/>
                    <a:pt x="20704" y="25041"/>
                  </a:cubicBezTo>
                  <a:cubicBezTo>
                    <a:pt x="20879" y="25041"/>
                    <a:pt x="21063" y="24973"/>
                    <a:pt x="21240" y="24813"/>
                  </a:cubicBezTo>
                  <a:cubicBezTo>
                    <a:pt x="23327" y="22935"/>
                    <a:pt x="24344" y="19988"/>
                    <a:pt x="25126" y="17370"/>
                  </a:cubicBezTo>
                  <a:cubicBezTo>
                    <a:pt x="26015" y="14391"/>
                    <a:pt x="26674" y="11100"/>
                    <a:pt x="26377" y="7978"/>
                  </a:cubicBezTo>
                  <a:cubicBezTo>
                    <a:pt x="26131" y="5402"/>
                    <a:pt x="24814" y="2570"/>
                    <a:pt x="22645" y="1062"/>
                  </a:cubicBezTo>
                  <a:cubicBezTo>
                    <a:pt x="21671" y="384"/>
                    <a:pt x="20530" y="1"/>
                    <a:pt x="19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6" name="Google Shape;516;p19"/>
            <p:cNvSpPr/>
            <p:nvPr/>
          </p:nvSpPr>
          <p:spPr>
            <a:xfrm>
              <a:off x="8729450" y="3563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7" name="Google Shape;517;p19"/>
            <p:cNvSpPr/>
            <p:nvPr/>
          </p:nvSpPr>
          <p:spPr>
            <a:xfrm>
              <a:off x="3177675" y="188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8" name="Google Shape;518;p19"/>
            <p:cNvSpPr/>
            <p:nvPr/>
          </p:nvSpPr>
          <p:spPr>
            <a:xfrm>
              <a:off x="8677250" y="13022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9" name="Google Shape;519;p19"/>
            <p:cNvSpPr/>
            <p:nvPr/>
          </p:nvSpPr>
          <p:spPr>
            <a:xfrm>
              <a:off x="8618450" y="32381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0" name="Google Shape;520;p19"/>
            <p:cNvSpPr/>
            <p:nvPr/>
          </p:nvSpPr>
          <p:spPr>
            <a:xfrm>
              <a:off x="2758325" y="188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1" name="Google Shape;521;p19"/>
            <p:cNvSpPr/>
            <p:nvPr/>
          </p:nvSpPr>
          <p:spPr>
            <a:xfrm>
              <a:off x="2928275" y="2742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2" name="Google Shape;522;p19"/>
            <p:cNvSpPr/>
            <p:nvPr/>
          </p:nvSpPr>
          <p:spPr>
            <a:xfrm>
              <a:off x="8829600" y="15076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3" name="Google Shape;523;p19"/>
            <p:cNvSpPr/>
            <p:nvPr/>
          </p:nvSpPr>
          <p:spPr>
            <a:xfrm>
              <a:off x="8766650" y="10578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4" name="Google Shape;524;p19"/>
            <p:cNvSpPr/>
            <p:nvPr/>
          </p:nvSpPr>
          <p:spPr>
            <a:xfrm>
              <a:off x="8866800" y="32381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5" name="Google Shape;525;p19"/>
            <p:cNvSpPr/>
            <p:nvPr/>
          </p:nvSpPr>
          <p:spPr>
            <a:xfrm>
              <a:off x="458450" y="26083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6" name="Google Shape;526;p19"/>
            <p:cNvSpPr/>
            <p:nvPr/>
          </p:nvSpPr>
          <p:spPr>
            <a:xfrm>
              <a:off x="362875" y="22288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7" name="Google Shape;527;p19"/>
            <p:cNvSpPr/>
            <p:nvPr/>
          </p:nvSpPr>
          <p:spPr>
            <a:xfrm>
              <a:off x="527500" y="23133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90560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>
            <a:spLocks noGrp="1"/>
          </p:cNvSpPr>
          <p:nvPr>
            <p:ph type="subTitle" idx="1"/>
          </p:nvPr>
        </p:nvSpPr>
        <p:spPr>
          <a:xfrm>
            <a:off x="3534300" y="4442400"/>
            <a:ext cx="4889700" cy="58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2" name="Google Shape;242;p11"/>
          <p:cNvSpPr txBox="1">
            <a:spLocks noGrp="1"/>
          </p:cNvSpPr>
          <p:nvPr>
            <p:ph type="title" hasCustomPrompt="1"/>
          </p:nvPr>
        </p:nvSpPr>
        <p:spPr>
          <a:xfrm rot="422">
            <a:off x="3534275" y="1828800"/>
            <a:ext cx="4889700" cy="2410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grpSp>
        <p:nvGrpSpPr>
          <p:cNvPr id="243" name="Google Shape;243;p11"/>
          <p:cNvGrpSpPr/>
          <p:nvPr/>
        </p:nvGrpSpPr>
        <p:grpSpPr>
          <a:xfrm>
            <a:off x="0" y="2"/>
            <a:ext cx="9144000" cy="6858003"/>
            <a:chOff x="0" y="2"/>
            <a:chExt cx="9144000" cy="5143502"/>
          </a:xfrm>
        </p:grpSpPr>
        <p:pic>
          <p:nvPicPr>
            <p:cNvPr id="244" name="Google Shape;244;p11"/>
            <p:cNvPicPr preferRelativeResize="0"/>
            <p:nvPr/>
          </p:nvPicPr>
          <p:blipFill rotWithShape="1">
            <a:blip r:embed="rId2">
              <a:alphaModFix/>
            </a:blip>
            <a:srcRect l="53761" b="27330"/>
            <a:stretch/>
          </p:blipFill>
          <p:spPr>
            <a:xfrm flipH="1">
              <a:off x="7792149" y="2956750"/>
              <a:ext cx="1351849" cy="217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11"/>
            <p:cNvPicPr preferRelativeResize="0"/>
            <p:nvPr/>
          </p:nvPicPr>
          <p:blipFill rotWithShape="1">
            <a:blip r:embed="rId3">
              <a:alphaModFix/>
            </a:blip>
            <a:srcRect t="50663"/>
            <a:stretch/>
          </p:blipFill>
          <p:spPr>
            <a:xfrm>
              <a:off x="3896175" y="2"/>
              <a:ext cx="3125501" cy="103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1"/>
            <p:cNvPicPr preferRelativeResize="0"/>
            <p:nvPr/>
          </p:nvPicPr>
          <p:blipFill rotWithShape="1">
            <a:blip r:embed="rId4">
              <a:alphaModFix/>
            </a:blip>
            <a:srcRect l="49176" b="8483"/>
            <a:stretch/>
          </p:blipFill>
          <p:spPr>
            <a:xfrm>
              <a:off x="0" y="790125"/>
              <a:ext cx="1307601" cy="435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11"/>
            <p:cNvPicPr preferRelativeResize="0"/>
            <p:nvPr/>
          </p:nvPicPr>
          <p:blipFill rotWithShape="1">
            <a:blip r:embed="rId5">
              <a:alphaModFix/>
            </a:blip>
            <a:srcRect l="34798" t="-3449" b="37495"/>
            <a:stretch/>
          </p:blipFill>
          <p:spPr>
            <a:xfrm>
              <a:off x="0" y="2910904"/>
              <a:ext cx="2817625" cy="223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11"/>
            <p:cNvPicPr preferRelativeResize="0"/>
            <p:nvPr/>
          </p:nvPicPr>
          <p:blipFill rotWithShape="1">
            <a:blip r:embed="rId5">
              <a:alphaModFix/>
            </a:blip>
            <a:srcRect r="28515" b="69399"/>
            <a:stretch/>
          </p:blipFill>
          <p:spPr>
            <a:xfrm>
              <a:off x="6054775" y="4099900"/>
              <a:ext cx="3089225" cy="1035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" name="Google Shape;249;p11"/>
          <p:cNvGrpSpPr/>
          <p:nvPr/>
        </p:nvGrpSpPr>
        <p:grpSpPr>
          <a:xfrm>
            <a:off x="595127" y="211734"/>
            <a:ext cx="8282281" cy="6348603"/>
            <a:chOff x="595126" y="158800"/>
            <a:chExt cx="8282281" cy="4761452"/>
          </a:xfrm>
        </p:grpSpPr>
        <p:sp>
          <p:nvSpPr>
            <p:cNvPr id="250" name="Google Shape;250;p11"/>
            <p:cNvSpPr/>
            <p:nvPr/>
          </p:nvSpPr>
          <p:spPr>
            <a:xfrm>
              <a:off x="3233730" y="4661997"/>
              <a:ext cx="300546" cy="258255"/>
            </a:xfrm>
            <a:custGeom>
              <a:avLst/>
              <a:gdLst/>
              <a:ahLst/>
              <a:cxnLst/>
              <a:rect l="l" t="t" r="r" b="b"/>
              <a:pathLst>
                <a:path w="32101" h="27584" extrusionOk="0">
                  <a:moveTo>
                    <a:pt x="30048" y="1513"/>
                  </a:moveTo>
                  <a:lnTo>
                    <a:pt x="30048" y="1513"/>
                  </a:lnTo>
                  <a:cubicBezTo>
                    <a:pt x="30111" y="4293"/>
                    <a:pt x="28809" y="6581"/>
                    <a:pt x="26539" y="8284"/>
                  </a:cubicBezTo>
                  <a:cubicBezTo>
                    <a:pt x="24659" y="9694"/>
                    <a:pt x="22160" y="10138"/>
                    <a:pt x="20341" y="11538"/>
                  </a:cubicBezTo>
                  <a:cubicBezTo>
                    <a:pt x="20605" y="10974"/>
                    <a:pt x="20820" y="10373"/>
                    <a:pt x="20974" y="9733"/>
                  </a:cubicBezTo>
                  <a:cubicBezTo>
                    <a:pt x="21067" y="9351"/>
                    <a:pt x="21127" y="8959"/>
                    <a:pt x="21159" y="8568"/>
                  </a:cubicBezTo>
                  <a:cubicBezTo>
                    <a:pt x="22772" y="4884"/>
                    <a:pt x="26216" y="1526"/>
                    <a:pt x="30048" y="1513"/>
                  </a:cubicBezTo>
                  <a:close/>
                  <a:moveTo>
                    <a:pt x="30498" y="1"/>
                  </a:moveTo>
                  <a:cubicBezTo>
                    <a:pt x="26909" y="1"/>
                    <a:pt x="23030" y="2588"/>
                    <a:pt x="20977" y="5956"/>
                  </a:cubicBezTo>
                  <a:cubicBezTo>
                    <a:pt x="20308" y="3043"/>
                    <a:pt x="18155" y="593"/>
                    <a:pt x="15248" y="593"/>
                  </a:cubicBezTo>
                  <a:cubicBezTo>
                    <a:pt x="14418" y="593"/>
                    <a:pt x="13527" y="792"/>
                    <a:pt x="12591" y="1238"/>
                  </a:cubicBezTo>
                  <a:cubicBezTo>
                    <a:pt x="9781" y="2578"/>
                    <a:pt x="5967" y="7287"/>
                    <a:pt x="10060" y="9525"/>
                  </a:cubicBezTo>
                  <a:cubicBezTo>
                    <a:pt x="10681" y="9865"/>
                    <a:pt x="11396" y="10020"/>
                    <a:pt x="12116" y="10020"/>
                  </a:cubicBezTo>
                  <a:cubicBezTo>
                    <a:pt x="14833" y="10020"/>
                    <a:pt x="17639" y="7805"/>
                    <a:pt x="15866" y="4904"/>
                  </a:cubicBezTo>
                  <a:cubicBezTo>
                    <a:pt x="15790" y="4779"/>
                    <a:pt x="15677" y="4726"/>
                    <a:pt x="15560" y="4726"/>
                  </a:cubicBezTo>
                  <a:cubicBezTo>
                    <a:pt x="15366" y="4726"/>
                    <a:pt x="15164" y="4872"/>
                    <a:pt x="15112" y="5073"/>
                  </a:cubicBezTo>
                  <a:cubicBezTo>
                    <a:pt x="14664" y="6799"/>
                    <a:pt x="14462" y="8509"/>
                    <a:pt x="12298" y="8509"/>
                  </a:cubicBezTo>
                  <a:cubicBezTo>
                    <a:pt x="12255" y="8509"/>
                    <a:pt x="12211" y="8508"/>
                    <a:pt x="12167" y="8507"/>
                  </a:cubicBezTo>
                  <a:cubicBezTo>
                    <a:pt x="9898" y="8438"/>
                    <a:pt x="9238" y="6594"/>
                    <a:pt x="10503" y="4849"/>
                  </a:cubicBezTo>
                  <a:cubicBezTo>
                    <a:pt x="11687" y="3215"/>
                    <a:pt x="13469" y="2303"/>
                    <a:pt x="15150" y="2303"/>
                  </a:cubicBezTo>
                  <a:cubicBezTo>
                    <a:pt x="16937" y="2303"/>
                    <a:pt x="18610" y="3333"/>
                    <a:pt x="19331" y="5618"/>
                  </a:cubicBezTo>
                  <a:cubicBezTo>
                    <a:pt x="20090" y="8023"/>
                    <a:pt x="19302" y="10648"/>
                    <a:pt x="17793" y="12591"/>
                  </a:cubicBezTo>
                  <a:cubicBezTo>
                    <a:pt x="16310" y="13099"/>
                    <a:pt x="15056" y="13968"/>
                    <a:pt x="14482" y="15348"/>
                  </a:cubicBezTo>
                  <a:cubicBezTo>
                    <a:pt x="8885" y="18653"/>
                    <a:pt x="33" y="20358"/>
                    <a:pt x="1" y="27403"/>
                  </a:cubicBezTo>
                  <a:cubicBezTo>
                    <a:pt x="0" y="27524"/>
                    <a:pt x="95" y="27583"/>
                    <a:pt x="193" y="27583"/>
                  </a:cubicBezTo>
                  <a:cubicBezTo>
                    <a:pt x="286" y="27583"/>
                    <a:pt x="382" y="27530"/>
                    <a:pt x="402" y="27422"/>
                  </a:cubicBezTo>
                  <a:cubicBezTo>
                    <a:pt x="1368" y="22367"/>
                    <a:pt x="7484" y="20645"/>
                    <a:pt x="11536" y="18803"/>
                  </a:cubicBezTo>
                  <a:cubicBezTo>
                    <a:pt x="14183" y="17599"/>
                    <a:pt x="16896" y="16093"/>
                    <a:pt x="18783" y="13912"/>
                  </a:cubicBezTo>
                  <a:cubicBezTo>
                    <a:pt x="19679" y="13667"/>
                    <a:pt x="20644" y="13545"/>
                    <a:pt x="21616" y="13545"/>
                  </a:cubicBezTo>
                  <a:cubicBezTo>
                    <a:pt x="25275" y="13545"/>
                    <a:pt x="29035" y="15266"/>
                    <a:pt x="29581" y="18575"/>
                  </a:cubicBezTo>
                  <a:cubicBezTo>
                    <a:pt x="30150" y="22018"/>
                    <a:pt x="26979" y="25352"/>
                    <a:pt x="23748" y="25352"/>
                  </a:cubicBezTo>
                  <a:cubicBezTo>
                    <a:pt x="22639" y="25352"/>
                    <a:pt x="21522" y="24959"/>
                    <a:pt x="20548" y="24042"/>
                  </a:cubicBezTo>
                  <a:cubicBezTo>
                    <a:pt x="19039" y="22624"/>
                    <a:pt x="18852" y="20398"/>
                    <a:pt x="21106" y="19780"/>
                  </a:cubicBezTo>
                  <a:cubicBezTo>
                    <a:pt x="21460" y="19683"/>
                    <a:pt x="21781" y="19638"/>
                    <a:pt x="22073" y="19638"/>
                  </a:cubicBezTo>
                  <a:cubicBezTo>
                    <a:pt x="23581" y="19638"/>
                    <a:pt x="24296" y="20852"/>
                    <a:pt x="24578" y="22473"/>
                  </a:cubicBezTo>
                  <a:cubicBezTo>
                    <a:pt x="24611" y="22660"/>
                    <a:pt x="24775" y="22779"/>
                    <a:pt x="24935" y="22779"/>
                  </a:cubicBezTo>
                  <a:cubicBezTo>
                    <a:pt x="25048" y="22779"/>
                    <a:pt x="25158" y="22721"/>
                    <a:pt x="25221" y="22588"/>
                  </a:cubicBezTo>
                  <a:cubicBezTo>
                    <a:pt x="26450" y="19979"/>
                    <a:pt x="24121" y="18431"/>
                    <a:pt x="21823" y="18431"/>
                  </a:cubicBezTo>
                  <a:cubicBezTo>
                    <a:pt x="21061" y="18431"/>
                    <a:pt x="20303" y="18601"/>
                    <a:pt x="19678" y="18959"/>
                  </a:cubicBezTo>
                  <a:cubicBezTo>
                    <a:pt x="15640" y="21275"/>
                    <a:pt x="19506" y="26112"/>
                    <a:pt x="22750" y="26773"/>
                  </a:cubicBezTo>
                  <a:cubicBezTo>
                    <a:pt x="23267" y="26878"/>
                    <a:pt x="23779" y="26929"/>
                    <a:pt x="24280" y="26929"/>
                  </a:cubicBezTo>
                  <a:cubicBezTo>
                    <a:pt x="28547" y="26929"/>
                    <a:pt x="32060" y="23276"/>
                    <a:pt x="31637" y="18790"/>
                  </a:cubicBezTo>
                  <a:cubicBezTo>
                    <a:pt x="31261" y="14801"/>
                    <a:pt x="27323" y="12596"/>
                    <a:pt x="23718" y="12108"/>
                  </a:cubicBezTo>
                  <a:cubicBezTo>
                    <a:pt x="25594" y="11401"/>
                    <a:pt x="27412" y="10092"/>
                    <a:pt x="28637" y="8957"/>
                  </a:cubicBezTo>
                  <a:cubicBezTo>
                    <a:pt x="31014" y="6753"/>
                    <a:pt x="32101" y="3922"/>
                    <a:pt x="31554" y="711"/>
                  </a:cubicBezTo>
                  <a:cubicBezTo>
                    <a:pt x="31503" y="406"/>
                    <a:pt x="31276" y="32"/>
                    <a:pt x="30920" y="13"/>
                  </a:cubicBezTo>
                  <a:cubicBezTo>
                    <a:pt x="30780" y="5"/>
                    <a:pt x="30639" y="1"/>
                    <a:pt x="30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1" name="Google Shape;251;p11"/>
            <p:cNvSpPr/>
            <p:nvPr/>
          </p:nvSpPr>
          <p:spPr>
            <a:xfrm>
              <a:off x="8618534" y="1727704"/>
              <a:ext cx="258873" cy="273600"/>
            </a:xfrm>
            <a:custGeom>
              <a:avLst/>
              <a:gdLst/>
              <a:ahLst/>
              <a:cxnLst/>
              <a:rect l="l" t="t" r="r" b="b"/>
              <a:pathLst>
                <a:path w="27650" h="29223" extrusionOk="0">
                  <a:moveTo>
                    <a:pt x="21779" y="2004"/>
                  </a:moveTo>
                  <a:cubicBezTo>
                    <a:pt x="21859" y="2004"/>
                    <a:pt x="21927" y="2006"/>
                    <a:pt x="21977" y="2010"/>
                  </a:cubicBezTo>
                  <a:cubicBezTo>
                    <a:pt x="22206" y="2030"/>
                    <a:pt x="22431" y="2061"/>
                    <a:pt x="22656" y="2106"/>
                  </a:cubicBezTo>
                  <a:cubicBezTo>
                    <a:pt x="22774" y="2131"/>
                    <a:pt x="22890" y="2159"/>
                    <a:pt x="23005" y="2191"/>
                  </a:cubicBezTo>
                  <a:cubicBezTo>
                    <a:pt x="23017" y="2195"/>
                    <a:pt x="23024" y="2196"/>
                    <a:pt x="23033" y="2199"/>
                  </a:cubicBezTo>
                  <a:cubicBezTo>
                    <a:pt x="23097" y="2221"/>
                    <a:pt x="23160" y="2243"/>
                    <a:pt x="23223" y="2269"/>
                  </a:cubicBezTo>
                  <a:cubicBezTo>
                    <a:pt x="23773" y="2502"/>
                    <a:pt x="23885" y="2561"/>
                    <a:pt x="24297" y="2933"/>
                  </a:cubicBezTo>
                  <a:cubicBezTo>
                    <a:pt x="24532" y="3144"/>
                    <a:pt x="24427" y="3036"/>
                    <a:pt x="24627" y="3305"/>
                  </a:cubicBezTo>
                  <a:cubicBezTo>
                    <a:pt x="24830" y="3580"/>
                    <a:pt x="24873" y="3652"/>
                    <a:pt x="24956" y="3841"/>
                  </a:cubicBezTo>
                  <a:cubicBezTo>
                    <a:pt x="25437" y="4946"/>
                    <a:pt x="25478" y="6113"/>
                    <a:pt x="25293" y="7386"/>
                  </a:cubicBezTo>
                  <a:cubicBezTo>
                    <a:pt x="24727" y="11271"/>
                    <a:pt x="22173" y="14436"/>
                    <a:pt x="19634" y="17275"/>
                  </a:cubicBezTo>
                  <a:cubicBezTo>
                    <a:pt x="17474" y="19692"/>
                    <a:pt x="15078" y="21992"/>
                    <a:pt x="13107" y="24590"/>
                  </a:cubicBezTo>
                  <a:cubicBezTo>
                    <a:pt x="11942" y="22709"/>
                    <a:pt x="10414" y="20999"/>
                    <a:pt x="9057" y="19276"/>
                  </a:cubicBezTo>
                  <a:cubicBezTo>
                    <a:pt x="7182" y="16893"/>
                    <a:pt x="5240" y="14515"/>
                    <a:pt x="3645" y="11929"/>
                  </a:cubicBezTo>
                  <a:cubicBezTo>
                    <a:pt x="3332" y="11421"/>
                    <a:pt x="3150" y="11116"/>
                    <a:pt x="2946" y="10667"/>
                  </a:cubicBezTo>
                  <a:cubicBezTo>
                    <a:pt x="2861" y="10477"/>
                    <a:pt x="2784" y="10285"/>
                    <a:pt x="2717" y="10087"/>
                  </a:cubicBezTo>
                  <a:cubicBezTo>
                    <a:pt x="2701" y="10043"/>
                    <a:pt x="2691" y="9996"/>
                    <a:pt x="2677" y="9950"/>
                  </a:cubicBezTo>
                  <a:cubicBezTo>
                    <a:pt x="2677" y="9931"/>
                    <a:pt x="2649" y="9784"/>
                    <a:pt x="2641" y="9715"/>
                  </a:cubicBezTo>
                  <a:cubicBezTo>
                    <a:pt x="2517" y="8602"/>
                    <a:pt x="2702" y="7399"/>
                    <a:pt x="3261" y="6641"/>
                  </a:cubicBezTo>
                  <a:cubicBezTo>
                    <a:pt x="3600" y="6181"/>
                    <a:pt x="3776" y="6019"/>
                    <a:pt x="4238" y="5718"/>
                  </a:cubicBezTo>
                  <a:cubicBezTo>
                    <a:pt x="4531" y="5527"/>
                    <a:pt x="4461" y="5565"/>
                    <a:pt x="4761" y="5436"/>
                  </a:cubicBezTo>
                  <a:cubicBezTo>
                    <a:pt x="4999" y="5332"/>
                    <a:pt x="5244" y="5248"/>
                    <a:pt x="5492" y="5175"/>
                  </a:cubicBezTo>
                  <a:cubicBezTo>
                    <a:pt x="5958" y="5039"/>
                    <a:pt x="6513" y="4976"/>
                    <a:pt x="7081" y="4976"/>
                  </a:cubicBezTo>
                  <a:cubicBezTo>
                    <a:pt x="7559" y="4976"/>
                    <a:pt x="8045" y="5020"/>
                    <a:pt x="8495" y="5104"/>
                  </a:cubicBezTo>
                  <a:cubicBezTo>
                    <a:pt x="9639" y="5318"/>
                    <a:pt x="10733" y="5777"/>
                    <a:pt x="11622" y="6492"/>
                  </a:cubicBezTo>
                  <a:cubicBezTo>
                    <a:pt x="11994" y="6791"/>
                    <a:pt x="12320" y="7135"/>
                    <a:pt x="12586" y="7507"/>
                  </a:cubicBezTo>
                  <a:cubicBezTo>
                    <a:pt x="12558" y="7719"/>
                    <a:pt x="12536" y="7934"/>
                    <a:pt x="12525" y="8151"/>
                  </a:cubicBezTo>
                  <a:cubicBezTo>
                    <a:pt x="12497" y="8692"/>
                    <a:pt x="12752" y="9199"/>
                    <a:pt x="13329" y="9310"/>
                  </a:cubicBezTo>
                  <a:lnTo>
                    <a:pt x="13331" y="9310"/>
                  </a:lnTo>
                  <a:cubicBezTo>
                    <a:pt x="13465" y="9829"/>
                    <a:pt x="13923" y="10076"/>
                    <a:pt x="14366" y="10076"/>
                  </a:cubicBezTo>
                  <a:cubicBezTo>
                    <a:pt x="14898" y="10076"/>
                    <a:pt x="15408" y="9718"/>
                    <a:pt x="15298" y="9044"/>
                  </a:cubicBezTo>
                  <a:cubicBezTo>
                    <a:pt x="15190" y="8386"/>
                    <a:pt x="14979" y="7771"/>
                    <a:pt x="14686" y="7201"/>
                  </a:cubicBezTo>
                  <a:cubicBezTo>
                    <a:pt x="15130" y="5491"/>
                    <a:pt x="16262" y="4129"/>
                    <a:pt x="17818" y="3156"/>
                  </a:cubicBezTo>
                  <a:cubicBezTo>
                    <a:pt x="18573" y="2685"/>
                    <a:pt x="19746" y="2230"/>
                    <a:pt x="20566" y="2098"/>
                  </a:cubicBezTo>
                  <a:cubicBezTo>
                    <a:pt x="20938" y="2037"/>
                    <a:pt x="21458" y="2004"/>
                    <a:pt x="21779" y="2004"/>
                  </a:cubicBezTo>
                  <a:close/>
                  <a:moveTo>
                    <a:pt x="21650" y="1"/>
                  </a:moveTo>
                  <a:cubicBezTo>
                    <a:pt x="20221" y="1"/>
                    <a:pt x="18765" y="413"/>
                    <a:pt x="17537" y="1043"/>
                  </a:cubicBezTo>
                  <a:cubicBezTo>
                    <a:pt x="15703" y="1983"/>
                    <a:pt x="14125" y="3477"/>
                    <a:pt x="13250" y="5315"/>
                  </a:cubicBezTo>
                  <a:cubicBezTo>
                    <a:pt x="11649" y="3805"/>
                    <a:pt x="9357" y="2927"/>
                    <a:pt x="7125" y="2927"/>
                  </a:cubicBezTo>
                  <a:cubicBezTo>
                    <a:pt x="5600" y="2927"/>
                    <a:pt x="4103" y="3336"/>
                    <a:pt x="2873" y="4235"/>
                  </a:cubicBezTo>
                  <a:cubicBezTo>
                    <a:pt x="802" y="5750"/>
                    <a:pt x="0" y="8824"/>
                    <a:pt x="1003" y="11188"/>
                  </a:cubicBezTo>
                  <a:cubicBezTo>
                    <a:pt x="1521" y="12411"/>
                    <a:pt x="2285" y="13541"/>
                    <a:pt x="3040" y="14628"/>
                  </a:cubicBezTo>
                  <a:cubicBezTo>
                    <a:pt x="4012" y="16027"/>
                    <a:pt x="5048" y="17379"/>
                    <a:pt x="6094" y="18723"/>
                  </a:cubicBezTo>
                  <a:cubicBezTo>
                    <a:pt x="7249" y="20207"/>
                    <a:pt x="8423" y="21674"/>
                    <a:pt x="9573" y="23163"/>
                  </a:cubicBezTo>
                  <a:cubicBezTo>
                    <a:pt x="10370" y="24198"/>
                    <a:pt x="11215" y="25239"/>
                    <a:pt x="11858" y="26382"/>
                  </a:cubicBezTo>
                  <a:cubicBezTo>
                    <a:pt x="11556" y="26856"/>
                    <a:pt x="11271" y="27342"/>
                    <a:pt x="11007" y="27843"/>
                  </a:cubicBezTo>
                  <a:cubicBezTo>
                    <a:pt x="10608" y="28599"/>
                    <a:pt x="11274" y="29222"/>
                    <a:pt x="11942" y="29222"/>
                  </a:cubicBezTo>
                  <a:cubicBezTo>
                    <a:pt x="12278" y="29222"/>
                    <a:pt x="12615" y="29064"/>
                    <a:pt x="12816" y="28684"/>
                  </a:cubicBezTo>
                  <a:cubicBezTo>
                    <a:pt x="14833" y="24865"/>
                    <a:pt x="18187" y="21870"/>
                    <a:pt x="21041" y="18694"/>
                  </a:cubicBezTo>
                  <a:cubicBezTo>
                    <a:pt x="23854" y="15564"/>
                    <a:pt x="26632" y="12029"/>
                    <a:pt x="27257" y="7741"/>
                  </a:cubicBezTo>
                  <a:cubicBezTo>
                    <a:pt x="27650" y="5032"/>
                    <a:pt x="27100" y="1999"/>
                    <a:pt x="24462" y="641"/>
                  </a:cubicBezTo>
                  <a:cubicBezTo>
                    <a:pt x="23591" y="194"/>
                    <a:pt x="22627" y="1"/>
                    <a:pt x="21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595126" y="330361"/>
              <a:ext cx="249745" cy="234446"/>
            </a:xfrm>
            <a:custGeom>
              <a:avLst/>
              <a:gdLst/>
              <a:ahLst/>
              <a:cxnLst/>
              <a:rect l="l" t="t" r="r" b="b"/>
              <a:pathLst>
                <a:path w="26675" h="25041" extrusionOk="0">
                  <a:moveTo>
                    <a:pt x="19443" y="1864"/>
                  </a:moveTo>
                  <a:cubicBezTo>
                    <a:pt x="20133" y="1864"/>
                    <a:pt x="20835" y="2088"/>
                    <a:pt x="21453" y="2500"/>
                  </a:cubicBezTo>
                  <a:cubicBezTo>
                    <a:pt x="23269" y="3711"/>
                    <a:pt x="24340" y="6102"/>
                    <a:pt x="24521" y="8220"/>
                  </a:cubicBezTo>
                  <a:cubicBezTo>
                    <a:pt x="24747" y="10851"/>
                    <a:pt x="24226" y="13573"/>
                    <a:pt x="23550" y="16105"/>
                  </a:cubicBezTo>
                  <a:cubicBezTo>
                    <a:pt x="23152" y="17591"/>
                    <a:pt x="22651" y="19055"/>
                    <a:pt x="21999" y="20451"/>
                  </a:cubicBezTo>
                  <a:cubicBezTo>
                    <a:pt x="21757" y="20970"/>
                    <a:pt x="21490" y="21514"/>
                    <a:pt x="21176" y="22023"/>
                  </a:cubicBezTo>
                  <a:cubicBezTo>
                    <a:pt x="19481" y="19992"/>
                    <a:pt x="16656" y="19411"/>
                    <a:pt x="14163" y="18947"/>
                  </a:cubicBezTo>
                  <a:cubicBezTo>
                    <a:pt x="11233" y="18402"/>
                    <a:pt x="7958" y="18057"/>
                    <a:pt x="5485" y="16234"/>
                  </a:cubicBezTo>
                  <a:cubicBezTo>
                    <a:pt x="4153" y="15252"/>
                    <a:pt x="3231" y="13913"/>
                    <a:pt x="2702" y="12350"/>
                  </a:cubicBezTo>
                  <a:cubicBezTo>
                    <a:pt x="2105" y="10594"/>
                    <a:pt x="1746" y="8521"/>
                    <a:pt x="2046" y="6669"/>
                  </a:cubicBezTo>
                  <a:cubicBezTo>
                    <a:pt x="2377" y="4618"/>
                    <a:pt x="3730" y="3517"/>
                    <a:pt x="5572" y="3517"/>
                  </a:cubicBezTo>
                  <a:cubicBezTo>
                    <a:pt x="5897" y="3517"/>
                    <a:pt x="6236" y="3552"/>
                    <a:pt x="6588" y="3621"/>
                  </a:cubicBezTo>
                  <a:cubicBezTo>
                    <a:pt x="9980" y="4289"/>
                    <a:pt x="12724" y="7102"/>
                    <a:pt x="14332" y="10021"/>
                  </a:cubicBezTo>
                  <a:cubicBezTo>
                    <a:pt x="14499" y="10323"/>
                    <a:pt x="14742" y="10447"/>
                    <a:pt x="14992" y="10447"/>
                  </a:cubicBezTo>
                  <a:cubicBezTo>
                    <a:pt x="15130" y="10447"/>
                    <a:pt x="15269" y="10409"/>
                    <a:pt x="15399" y="10342"/>
                  </a:cubicBezTo>
                  <a:cubicBezTo>
                    <a:pt x="15791" y="10245"/>
                    <a:pt x="16105" y="9925"/>
                    <a:pt x="16025" y="9403"/>
                  </a:cubicBezTo>
                  <a:cubicBezTo>
                    <a:pt x="15690" y="7221"/>
                    <a:pt x="15615" y="4375"/>
                    <a:pt x="17354" y="2706"/>
                  </a:cubicBezTo>
                  <a:cubicBezTo>
                    <a:pt x="17956" y="2129"/>
                    <a:pt x="18693" y="1864"/>
                    <a:pt x="19443" y="1864"/>
                  </a:cubicBezTo>
                  <a:close/>
                  <a:moveTo>
                    <a:pt x="19398" y="1"/>
                  </a:moveTo>
                  <a:cubicBezTo>
                    <a:pt x="18417" y="1"/>
                    <a:pt x="17442" y="288"/>
                    <a:pt x="16586" y="921"/>
                  </a:cubicBezTo>
                  <a:cubicBezTo>
                    <a:pt x="14877" y="2184"/>
                    <a:pt x="14175" y="4196"/>
                    <a:pt x="14015" y="6266"/>
                  </a:cubicBezTo>
                  <a:cubicBezTo>
                    <a:pt x="12450" y="4414"/>
                    <a:pt x="10450" y="2899"/>
                    <a:pt x="8174" y="2129"/>
                  </a:cubicBezTo>
                  <a:cubicBezTo>
                    <a:pt x="7315" y="1838"/>
                    <a:pt x="6406" y="1672"/>
                    <a:pt x="5519" y="1672"/>
                  </a:cubicBezTo>
                  <a:cubicBezTo>
                    <a:pt x="3708" y="1672"/>
                    <a:pt x="1988" y="2364"/>
                    <a:pt x="973" y="4100"/>
                  </a:cubicBezTo>
                  <a:cubicBezTo>
                    <a:pt x="134" y="5533"/>
                    <a:pt x="1" y="7297"/>
                    <a:pt x="125" y="8918"/>
                  </a:cubicBezTo>
                  <a:cubicBezTo>
                    <a:pt x="291" y="11054"/>
                    <a:pt x="819" y="13276"/>
                    <a:pt x="1942" y="15118"/>
                  </a:cubicBezTo>
                  <a:cubicBezTo>
                    <a:pt x="3832" y="18218"/>
                    <a:pt x="7300" y="19492"/>
                    <a:pt x="10686" y="20199"/>
                  </a:cubicBezTo>
                  <a:cubicBezTo>
                    <a:pt x="12492" y="20575"/>
                    <a:pt x="14328" y="20812"/>
                    <a:pt x="16116" y="21276"/>
                  </a:cubicBezTo>
                  <a:cubicBezTo>
                    <a:pt x="17555" y="21649"/>
                    <a:pt x="19047" y="22218"/>
                    <a:pt x="19937" y="23474"/>
                  </a:cubicBezTo>
                  <a:cubicBezTo>
                    <a:pt x="19947" y="23487"/>
                    <a:pt x="19958" y="23501"/>
                    <a:pt x="19969" y="23514"/>
                  </a:cubicBezTo>
                  <a:cubicBezTo>
                    <a:pt x="19571" y="24157"/>
                    <a:pt x="20074" y="25041"/>
                    <a:pt x="20704" y="25041"/>
                  </a:cubicBezTo>
                  <a:cubicBezTo>
                    <a:pt x="20879" y="25041"/>
                    <a:pt x="21063" y="24973"/>
                    <a:pt x="21240" y="24813"/>
                  </a:cubicBezTo>
                  <a:cubicBezTo>
                    <a:pt x="23327" y="22935"/>
                    <a:pt x="24344" y="19988"/>
                    <a:pt x="25126" y="17370"/>
                  </a:cubicBezTo>
                  <a:cubicBezTo>
                    <a:pt x="26015" y="14391"/>
                    <a:pt x="26674" y="11100"/>
                    <a:pt x="26377" y="7978"/>
                  </a:cubicBezTo>
                  <a:cubicBezTo>
                    <a:pt x="26131" y="5402"/>
                    <a:pt x="24814" y="2570"/>
                    <a:pt x="22645" y="1062"/>
                  </a:cubicBezTo>
                  <a:cubicBezTo>
                    <a:pt x="21671" y="384"/>
                    <a:pt x="20530" y="1"/>
                    <a:pt x="19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5858225" y="46248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3717500" y="3034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3857550" y="21407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927100" y="1588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5960525" y="45663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8618525" y="13036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8813275" y="10690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3754700" y="46620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8776075" y="2256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87907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A2271-620C-49F8-88C7-3AC8AEB2BB7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98516-54A3-4B26-A3BC-1F2344D2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7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slide" Target="slide4.xml"/><Relationship Id="rId18" Type="http://schemas.openxmlformats.org/officeDocument/2006/relationships/slide" Target="slide8.xml"/><Relationship Id="rId3" Type="http://schemas.openxmlformats.org/officeDocument/2006/relationships/image" Target="../media/image13.png"/><Relationship Id="rId21" Type="http://schemas.openxmlformats.org/officeDocument/2006/relationships/image" Target="../media/image22.png"/><Relationship Id="rId7" Type="http://schemas.openxmlformats.org/officeDocument/2006/relationships/image" Target="../media/image16.png"/><Relationship Id="rId12" Type="http://schemas.microsoft.com/office/2007/relationships/hdphoto" Target="../media/hdphoto2.wdp"/><Relationship Id="rId17" Type="http://schemas.openxmlformats.org/officeDocument/2006/relationships/slide" Target="slide7.xml"/><Relationship Id="rId2" Type="http://schemas.openxmlformats.org/officeDocument/2006/relationships/notesSlide" Target="../notesSlides/notesSlide2.xml"/><Relationship Id="rId16" Type="http://schemas.openxmlformats.org/officeDocument/2006/relationships/slide" Target="slide6.xml"/><Relationship Id="rId20" Type="http://schemas.openxmlformats.org/officeDocument/2006/relationships/slide" Target="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slide" Target="slide5.xml"/><Relationship Id="rId10" Type="http://schemas.openxmlformats.org/officeDocument/2006/relationships/image" Target="../media/image18.png"/><Relationship Id="rId19" Type="http://schemas.openxmlformats.org/officeDocument/2006/relationships/image" Target="../media/image21.pn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openxmlformats.org/officeDocument/2006/relationships/image" Target="../media/image20.png"/><Relationship Id="rId22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slide" Target="slide3.xml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slide" Target="slide3.xml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slide" Target="slide3.xml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slide" Target="slide3.xml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23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2800350" y="2133600"/>
            <a:ext cx="382905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60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Môn</a:t>
            </a:r>
            <a:r>
              <a:rPr lang="en-US" sz="60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: </a:t>
            </a:r>
            <a:r>
              <a:rPr lang="en-US" sz="60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Toán</a:t>
            </a:r>
            <a:endParaRPr lang="en-US" sz="6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3256" name="WordArt 8"/>
          <p:cNvSpPr>
            <a:spLocks noChangeArrowheads="1" noChangeShapeType="1" noTextEdit="1"/>
          </p:cNvSpPr>
          <p:nvPr/>
        </p:nvSpPr>
        <p:spPr bwMode="auto">
          <a:xfrm>
            <a:off x="457200" y="685800"/>
            <a:ext cx="8001000" cy="426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Chào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mừng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quý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thầy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cô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về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dự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600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giờ</a:t>
            </a: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5486400" y="3267670"/>
            <a:ext cx="40386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5400" b="1" dirty="0" err="1">
                <a:solidFill>
                  <a:srgbClr val="6600FF"/>
                </a:solidFill>
                <a:latin typeface="Times New Roman" pitchFamily="18" charset="0"/>
                <a:cs typeface="Arial" charset="0"/>
              </a:rPr>
              <a:t>Lớp</a:t>
            </a:r>
            <a:r>
              <a:rPr lang="en-US" sz="5400" b="1" dirty="0">
                <a:solidFill>
                  <a:srgbClr val="6600FF"/>
                </a:solidFill>
                <a:latin typeface="Times New Roman" pitchFamily="18" charset="0"/>
                <a:cs typeface="Arial" charset="0"/>
              </a:rPr>
              <a:t> 4/3</a:t>
            </a:r>
          </a:p>
        </p:txBody>
      </p:sp>
    </p:spTree>
    <p:extLst>
      <p:ext uri="{BB962C8B-B14F-4D97-AF65-F5344CB8AC3E}">
        <p14:creationId xmlns:p14="http://schemas.microsoft.com/office/powerpoint/2010/main" val="296268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9112"/>
            <a:ext cx="9144000" cy="25288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FF2F90E-9DEB-4BB0-B79C-E7B33D653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80" y="4356654"/>
            <a:ext cx="2235791" cy="1678660"/>
          </a:xfrm>
          <a:prstGeom prst="rect">
            <a:avLst/>
          </a:prstGeom>
        </p:spPr>
      </p:pic>
      <p:pic>
        <p:nvPicPr>
          <p:cNvPr id="15" name="Picture 14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E36B68EF-6B7D-4FF1-B4CE-8CF19A25C4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95" y="2899903"/>
            <a:ext cx="3397625" cy="3958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232E7B-0022-725F-263F-D3E5C4EF6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304800"/>
            <a:ext cx="4151736" cy="293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>
            <a:extLst>
              <a:ext uri="{FF2B5EF4-FFF2-40B4-BE49-F238E27FC236}">
                <a16:creationId xmlns:a16="http://schemas.microsoft.com/office/drawing/2014/main" id="{79B028C3-B61D-0382-D2C1-1691D35B8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0775" y="2796047"/>
            <a:ext cx="1536784" cy="1536784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CC331DAE-D003-F284-1248-2ECF519B4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8239" y="2737395"/>
            <a:ext cx="1536784" cy="1536784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B5533D4-D96C-ECD6-D033-30FA3049A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3171" y="2700009"/>
            <a:ext cx="1536784" cy="1536784"/>
          </a:xfrm>
          <a:prstGeom prst="rect">
            <a:avLst/>
          </a:prstGeom>
        </p:spPr>
      </p:pic>
      <p:pic>
        <p:nvPicPr>
          <p:cNvPr id="26" name="Google Shape;211;p9">
            <a:extLst>
              <a:ext uri="{FF2B5EF4-FFF2-40B4-BE49-F238E27FC236}">
                <a16:creationId xmlns:a16="http://schemas.microsoft.com/office/drawing/2014/main" id="{7FD5557A-F887-4270-1AC2-F26F54270B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5021" b="41857"/>
          <a:stretch/>
        </p:blipFill>
        <p:spPr>
          <a:xfrm>
            <a:off x="5" y="4675248"/>
            <a:ext cx="2627999" cy="13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13;p9">
            <a:extLst>
              <a:ext uri="{FF2B5EF4-FFF2-40B4-BE49-F238E27FC236}">
                <a16:creationId xmlns:a16="http://schemas.microsoft.com/office/drawing/2014/main" id="{B221DA40-FBB6-238C-C0F8-571C483F355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38585" y="4675249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16;p9">
            <a:extLst>
              <a:ext uri="{FF2B5EF4-FFF2-40B4-BE49-F238E27FC236}">
                <a16:creationId xmlns:a16="http://schemas.microsoft.com/office/drawing/2014/main" id="{C5A4FF82-7C4C-1F14-93FA-C6A7CCDB03B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4084776" y="5223994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17;p9">
            <a:extLst>
              <a:ext uri="{FF2B5EF4-FFF2-40B4-BE49-F238E27FC236}">
                <a16:creationId xmlns:a16="http://schemas.microsoft.com/office/drawing/2014/main" id="{A5F49E53-C827-907F-571C-F62EA6FE219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r="21327" b="52945"/>
          <a:stretch/>
        </p:blipFill>
        <p:spPr>
          <a:xfrm>
            <a:off x="7075549" y="5311051"/>
            <a:ext cx="2068451" cy="96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13;p9">
            <a:extLst>
              <a:ext uri="{FF2B5EF4-FFF2-40B4-BE49-F238E27FC236}">
                <a16:creationId xmlns:a16="http://schemas.microsoft.com/office/drawing/2014/main" id="{83056EB0-38EF-607C-8C15-81502D8DBE9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20153" y="4762305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16;p9">
            <a:extLst>
              <a:ext uri="{FF2B5EF4-FFF2-40B4-BE49-F238E27FC236}">
                <a16:creationId xmlns:a16="http://schemas.microsoft.com/office/drawing/2014/main" id="{0B19D38D-10B6-6654-69DD-63655AF5242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5166343" y="5311050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13;p9">
            <a:extLst>
              <a:ext uri="{FF2B5EF4-FFF2-40B4-BE49-F238E27FC236}">
                <a16:creationId xmlns:a16="http://schemas.microsoft.com/office/drawing/2014/main" id="{8BBAD476-905F-BE80-ECAE-B92359E97D2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0962" y="4772359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16;p9">
            <a:extLst>
              <a:ext uri="{FF2B5EF4-FFF2-40B4-BE49-F238E27FC236}">
                <a16:creationId xmlns:a16="http://schemas.microsoft.com/office/drawing/2014/main" id="{E628D6FF-DA93-37EF-0E1D-DCBABC5ACA4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5987152" y="5041704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13;p9">
            <a:extLst>
              <a:ext uri="{FF2B5EF4-FFF2-40B4-BE49-F238E27FC236}">
                <a16:creationId xmlns:a16="http://schemas.microsoft.com/office/drawing/2014/main" id="{9B4B4364-516F-988D-26BF-DF70732AFF3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0379" y="4586107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6;p9">
            <a:extLst>
              <a:ext uri="{FF2B5EF4-FFF2-40B4-BE49-F238E27FC236}">
                <a16:creationId xmlns:a16="http://schemas.microsoft.com/office/drawing/2014/main" id="{5CEB5E52-8DDC-9157-CF9D-60874B569AD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6876570" y="4855452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13;p9">
            <a:extLst>
              <a:ext uri="{FF2B5EF4-FFF2-40B4-BE49-F238E27FC236}">
                <a16:creationId xmlns:a16="http://schemas.microsoft.com/office/drawing/2014/main" id="{B45E4C8F-5DD0-F602-E26E-3DA1ED1FD2E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5737" y="4808062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16;p9">
            <a:extLst>
              <a:ext uri="{FF2B5EF4-FFF2-40B4-BE49-F238E27FC236}">
                <a16:creationId xmlns:a16="http://schemas.microsoft.com/office/drawing/2014/main" id="{1569FC2C-DC71-777D-3B40-E3615A8FC99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4931928" y="5356808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213;p9">
            <a:extLst>
              <a:ext uri="{FF2B5EF4-FFF2-40B4-BE49-F238E27FC236}">
                <a16:creationId xmlns:a16="http://schemas.microsoft.com/office/drawing/2014/main" id="{7CC1AB4F-B13F-C272-F795-44A385AFBEB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93149" y="4762305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16;p9">
            <a:extLst>
              <a:ext uri="{FF2B5EF4-FFF2-40B4-BE49-F238E27FC236}">
                <a16:creationId xmlns:a16="http://schemas.microsoft.com/office/drawing/2014/main" id="{894545BF-6B59-2C0E-FACB-FE1FC38CB8D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1853041" y="5311050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13;p9">
            <a:extLst>
              <a:ext uri="{FF2B5EF4-FFF2-40B4-BE49-F238E27FC236}">
                <a16:creationId xmlns:a16="http://schemas.microsoft.com/office/drawing/2014/main" id="{4351C52F-1D76-06EC-5534-FDBFE14BC75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313120" y="4603117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16;p9">
            <a:extLst>
              <a:ext uri="{FF2B5EF4-FFF2-40B4-BE49-F238E27FC236}">
                <a16:creationId xmlns:a16="http://schemas.microsoft.com/office/drawing/2014/main" id="{AF3F6729-081A-52B5-6622-6CE74F3358D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33070" y="4872462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13;p9">
            <a:extLst>
              <a:ext uri="{FF2B5EF4-FFF2-40B4-BE49-F238E27FC236}">
                <a16:creationId xmlns:a16="http://schemas.microsoft.com/office/drawing/2014/main" id="{A078CDD5-7565-B352-E426-8D0C5806EED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38209" y="4762648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16;p9">
            <a:extLst>
              <a:ext uri="{FF2B5EF4-FFF2-40B4-BE49-F238E27FC236}">
                <a16:creationId xmlns:a16="http://schemas.microsoft.com/office/drawing/2014/main" id="{98A6B8EA-79A5-4060-4686-72F53420C5F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1907982" y="5311393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13;p9">
            <a:extLst>
              <a:ext uri="{FF2B5EF4-FFF2-40B4-BE49-F238E27FC236}">
                <a16:creationId xmlns:a16="http://schemas.microsoft.com/office/drawing/2014/main" id="{0003ED97-AD81-4BDF-5FA9-0701D0229BB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0258" y="4603117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16;p9">
            <a:extLst>
              <a:ext uri="{FF2B5EF4-FFF2-40B4-BE49-F238E27FC236}">
                <a16:creationId xmlns:a16="http://schemas.microsoft.com/office/drawing/2014/main" id="{D8C8836E-D805-127C-6843-44C91945790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3466447" y="5151862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13;p9">
            <a:extLst>
              <a:ext uri="{FF2B5EF4-FFF2-40B4-BE49-F238E27FC236}">
                <a16:creationId xmlns:a16="http://schemas.microsoft.com/office/drawing/2014/main" id="{E82E8CBB-E321-F240-C033-D97CF2F8EAA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39439" y="4373113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216;p9">
            <a:extLst>
              <a:ext uri="{FF2B5EF4-FFF2-40B4-BE49-F238E27FC236}">
                <a16:creationId xmlns:a16="http://schemas.microsoft.com/office/drawing/2014/main" id="{A6CEFD1F-7C1C-0998-C264-F7BA9D9AF08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3885630" y="4921859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13;p9">
            <a:extLst>
              <a:ext uri="{FF2B5EF4-FFF2-40B4-BE49-F238E27FC236}">
                <a16:creationId xmlns:a16="http://schemas.microsoft.com/office/drawing/2014/main" id="{73392D0B-D7A9-83BA-91D5-E05F6508747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3227" y="4544197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216;p9">
            <a:extLst>
              <a:ext uri="{FF2B5EF4-FFF2-40B4-BE49-F238E27FC236}">
                <a16:creationId xmlns:a16="http://schemas.microsoft.com/office/drawing/2014/main" id="{42948D3C-D372-B2CB-ADDF-78E7E61EF2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6029418" y="5092943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13;p9">
            <a:extLst>
              <a:ext uri="{FF2B5EF4-FFF2-40B4-BE49-F238E27FC236}">
                <a16:creationId xmlns:a16="http://schemas.microsoft.com/office/drawing/2014/main" id="{0FB393F7-1EEA-840A-A61B-A861CF5B9E8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3436" y="4676707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216;p9">
            <a:extLst>
              <a:ext uri="{FF2B5EF4-FFF2-40B4-BE49-F238E27FC236}">
                <a16:creationId xmlns:a16="http://schemas.microsoft.com/office/drawing/2014/main" id="{E3CCA679-E81B-5851-299B-4D59AED838B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7059625" y="4946053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213;p9">
            <a:extLst>
              <a:ext uri="{FF2B5EF4-FFF2-40B4-BE49-F238E27FC236}">
                <a16:creationId xmlns:a16="http://schemas.microsoft.com/office/drawing/2014/main" id="{1AE5D6BE-AF91-00B3-74B4-590FBAEE876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016" y="4197654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216;p9">
            <a:extLst>
              <a:ext uri="{FF2B5EF4-FFF2-40B4-BE49-F238E27FC236}">
                <a16:creationId xmlns:a16="http://schemas.microsoft.com/office/drawing/2014/main" id="{5EB43045-8BA5-468A-AFDE-EDA8FE7D108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2963206" y="4746399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213;p9">
            <a:extLst>
              <a:ext uri="{FF2B5EF4-FFF2-40B4-BE49-F238E27FC236}">
                <a16:creationId xmlns:a16="http://schemas.microsoft.com/office/drawing/2014/main" id="{AB4BD21B-3A9F-CA67-8619-DF0B6F4C39C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021787" y="4591056"/>
            <a:ext cx="2974850" cy="296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16;p9">
            <a:extLst>
              <a:ext uri="{FF2B5EF4-FFF2-40B4-BE49-F238E27FC236}">
                <a16:creationId xmlns:a16="http://schemas.microsoft.com/office/drawing/2014/main" id="{05844C7F-D7FC-29DB-A161-06D0A1E5B8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1324404" y="4860401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13;p9">
            <a:extLst>
              <a:ext uri="{FF2B5EF4-FFF2-40B4-BE49-F238E27FC236}">
                <a16:creationId xmlns:a16="http://schemas.microsoft.com/office/drawing/2014/main" id="{87621368-3C55-9402-28BA-DFABA2160DAA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3692" y="5101311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16;p9">
            <a:extLst>
              <a:ext uri="{FF2B5EF4-FFF2-40B4-BE49-F238E27FC236}">
                <a16:creationId xmlns:a16="http://schemas.microsoft.com/office/drawing/2014/main" id="{55BC78E7-02D7-50BE-1618-BCDF16FC81B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4829883" y="5370656"/>
            <a:ext cx="2798624" cy="10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213;p9">
            <a:extLst>
              <a:ext uri="{FF2B5EF4-FFF2-40B4-BE49-F238E27FC236}">
                <a16:creationId xmlns:a16="http://schemas.microsoft.com/office/drawing/2014/main" id="{57A50BC2-2F73-A132-A7BB-9ABD4CF7D2A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60875" y="5101311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16;p9">
            <a:extLst>
              <a:ext uri="{FF2B5EF4-FFF2-40B4-BE49-F238E27FC236}">
                <a16:creationId xmlns:a16="http://schemas.microsoft.com/office/drawing/2014/main" id="{87BA0C42-9DF6-442B-9B01-0DD66DB6478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7007065" y="5370656"/>
            <a:ext cx="2798624" cy="148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213;p9">
            <a:extLst>
              <a:ext uri="{FF2B5EF4-FFF2-40B4-BE49-F238E27FC236}">
                <a16:creationId xmlns:a16="http://schemas.microsoft.com/office/drawing/2014/main" id="{4D807770-5191-DEC6-BFE6-7CFCE003CB7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68749" y="4875913"/>
            <a:ext cx="2974850" cy="182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16;p9">
            <a:extLst>
              <a:ext uri="{FF2B5EF4-FFF2-40B4-BE49-F238E27FC236}">
                <a16:creationId xmlns:a16="http://schemas.microsoft.com/office/drawing/2014/main" id="{F46B26C4-ACE2-D23A-183B-929FA9803A0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6314938" y="5424658"/>
            <a:ext cx="2798624" cy="140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216;p9">
            <a:extLst>
              <a:ext uri="{FF2B5EF4-FFF2-40B4-BE49-F238E27FC236}">
                <a16:creationId xmlns:a16="http://schemas.microsoft.com/office/drawing/2014/main" id="{3E540052-22F4-E8A3-F387-6316F1E2912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2277667" y="5125031"/>
            <a:ext cx="2798624" cy="1715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6;p9">
            <a:extLst>
              <a:ext uri="{FF2B5EF4-FFF2-40B4-BE49-F238E27FC236}">
                <a16:creationId xmlns:a16="http://schemas.microsoft.com/office/drawing/2014/main" id="{88E67124-E328-1643-AB60-965931B4136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8717"/>
          <a:stretch/>
        </p:blipFill>
        <p:spPr>
          <a:xfrm>
            <a:off x="566588" y="5202245"/>
            <a:ext cx="2798624" cy="1725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72;p31">
            <a:extLst>
              <a:ext uri="{FF2B5EF4-FFF2-40B4-BE49-F238E27FC236}">
                <a16:creationId xmlns:a16="http://schemas.microsoft.com/office/drawing/2014/main" id="{A57D208C-FF8E-8411-AD8D-62173B63962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8727" r="18721"/>
          <a:stretch/>
        </p:blipFill>
        <p:spPr>
          <a:xfrm>
            <a:off x="-37252" y="1676400"/>
            <a:ext cx="1857150" cy="3620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64;p30">
            <a:extLst>
              <a:ext uri="{FF2B5EF4-FFF2-40B4-BE49-F238E27FC236}">
                <a16:creationId xmlns:a16="http://schemas.microsoft.com/office/drawing/2014/main" id="{5D4AE434-7C0B-7A8E-B6E8-4452C2A63793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31480" y="4091620"/>
            <a:ext cx="1857150" cy="1176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4;p30">
            <a:extLst>
              <a:ext uri="{FF2B5EF4-FFF2-40B4-BE49-F238E27FC236}">
                <a16:creationId xmlns:a16="http://schemas.microsoft.com/office/drawing/2014/main" id="{DE439095-9EF0-DF39-9DF5-DB3F7022D83E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52169" y="4056508"/>
            <a:ext cx="1857150" cy="1176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64;p30">
            <a:extLst>
              <a:ext uri="{FF2B5EF4-FFF2-40B4-BE49-F238E27FC236}">
                <a16:creationId xmlns:a16="http://schemas.microsoft.com/office/drawing/2014/main" id="{D8ACF99B-6D1F-92F3-D3DF-383DB99E3298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77750" y="3995849"/>
            <a:ext cx="1857150" cy="1176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64;p30">
            <a:extLst>
              <a:ext uri="{FF2B5EF4-FFF2-40B4-BE49-F238E27FC236}">
                <a16:creationId xmlns:a16="http://schemas.microsoft.com/office/drawing/2014/main" id="{C3336C11-A564-DBEC-B87A-B71AE955F421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24712" y="4007224"/>
            <a:ext cx="1857150" cy="117690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A71134F0-01DF-3C1F-52A7-53AC9CA21AB5}"/>
              </a:ext>
            </a:extLst>
          </p:cNvPr>
          <p:cNvSpPr/>
          <p:nvPr/>
        </p:nvSpPr>
        <p:spPr>
          <a:xfrm>
            <a:off x="2090926" y="1076869"/>
            <a:ext cx="5443974" cy="1577283"/>
          </a:xfrm>
          <a:prstGeom prst="wedgeRoundRectCallout">
            <a:avLst>
              <a:gd name="adj1" fmla="val -59336"/>
              <a:gd name="adj2" fmla="val 4786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Chào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mừng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các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em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đến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khu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vườn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ln>
                  <a:solidFill>
                    <a:srgbClr val="BBBFFF">
                      <a:lumMod val="10000"/>
                    </a:srgbClr>
                  </a:solidFill>
                </a:ln>
                <a:solidFill>
                  <a:srgbClr val="679B09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cỏ</a:t>
            </a:r>
            <a:r>
              <a:rPr lang="en-US" sz="2800" b="1" kern="0" dirty="0">
                <a:ln>
                  <a:solidFill>
                    <a:srgbClr val="BBBFFF">
                      <a:lumMod val="10000"/>
                    </a:srgbClr>
                  </a:solidFill>
                </a:ln>
                <a:solidFill>
                  <a:srgbClr val="679B09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may </a:t>
            </a:r>
            <a:r>
              <a:rPr lang="en-US" sz="2800" b="1" kern="0" dirty="0" err="1">
                <a:ln>
                  <a:solidFill>
                    <a:srgbClr val="BBBFFF">
                      <a:lumMod val="10000"/>
                    </a:srgbClr>
                  </a:solidFill>
                </a:ln>
                <a:solidFill>
                  <a:srgbClr val="679B09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mắn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.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Hãy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giúp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ta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tưới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nước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cho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các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chậu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cỏ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này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nhé</a:t>
            </a:r>
            <a:r>
              <a:rPr lang="en-US" sz="2800" b="1" kern="0" dirty="0">
                <a:solidFill>
                  <a:srgbClr val="BBBFFF">
                    <a:lumMod val="1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30345AC-B523-CB7A-8414-17C9AE5659C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2483821" y="3987436"/>
            <a:ext cx="1108002" cy="894236"/>
          </a:xfrm>
          <a:prstGeom prst="rect">
            <a:avLst/>
          </a:prstGeom>
        </p:spPr>
      </p:pic>
      <p:pic>
        <p:nvPicPr>
          <p:cNvPr id="72" name="Google Shape;664;p30">
            <a:extLst>
              <a:ext uri="{FF2B5EF4-FFF2-40B4-BE49-F238E27FC236}">
                <a16:creationId xmlns:a16="http://schemas.microsoft.com/office/drawing/2014/main" id="{A5770314-F886-92B6-E291-10D0CB4A9E16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01297" y="4421622"/>
            <a:ext cx="1632316" cy="99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CC2B34-A5BF-0720-971E-766A1F96A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5207" y="2678208"/>
            <a:ext cx="1536784" cy="1536784"/>
          </a:xfrm>
          <a:prstGeom prst="rect">
            <a:avLst/>
          </a:prstGeom>
        </p:spPr>
      </p:pic>
      <p:pic>
        <p:nvPicPr>
          <p:cNvPr id="75" name="Picture 74">
            <a:hlinkClick r:id="rId13" action="ppaction://hlinksldjump"/>
            <a:extLst>
              <a:ext uri="{FF2B5EF4-FFF2-40B4-BE49-F238E27FC236}">
                <a16:creationId xmlns:a16="http://schemas.microsoft.com/office/drawing/2014/main" id="{EDE0293F-3BDA-BE00-24FC-FC8CE9D3A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8606" y="2681865"/>
            <a:ext cx="1536784" cy="1536784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DF1AE6B0-E0A0-86ED-8253-464DB2217CC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4284523" y="4001808"/>
            <a:ext cx="1108002" cy="894236"/>
          </a:xfrm>
          <a:prstGeom prst="rect">
            <a:avLst/>
          </a:prstGeom>
        </p:spPr>
      </p:pic>
      <p:pic>
        <p:nvPicPr>
          <p:cNvPr id="77" name="Google Shape;664;p30">
            <a:extLst>
              <a:ext uri="{FF2B5EF4-FFF2-40B4-BE49-F238E27FC236}">
                <a16:creationId xmlns:a16="http://schemas.microsoft.com/office/drawing/2014/main" id="{04167067-97A0-8832-5478-E4E5F3631FB7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01999" y="4435992"/>
            <a:ext cx="1632316" cy="99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Picture 77">
            <a:hlinkClick r:id="rId15" action="ppaction://hlinksldjump"/>
            <a:extLst>
              <a:ext uri="{FF2B5EF4-FFF2-40B4-BE49-F238E27FC236}">
                <a16:creationId xmlns:a16="http://schemas.microsoft.com/office/drawing/2014/main" id="{45D596ED-89EB-4C69-F0A7-8D2A2481E37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9454" y="2696121"/>
            <a:ext cx="1536784" cy="1536784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F63925D0-3FF1-2613-9FEC-E0C0A5F3DBD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6028308" y="4042635"/>
            <a:ext cx="1108002" cy="894236"/>
          </a:xfrm>
          <a:prstGeom prst="rect">
            <a:avLst/>
          </a:prstGeom>
        </p:spPr>
      </p:pic>
      <p:pic>
        <p:nvPicPr>
          <p:cNvPr id="80" name="Google Shape;664;p30">
            <a:extLst>
              <a:ext uri="{FF2B5EF4-FFF2-40B4-BE49-F238E27FC236}">
                <a16:creationId xmlns:a16="http://schemas.microsoft.com/office/drawing/2014/main" id="{088D24DD-C553-7F9E-2AC5-AD5DF94053A2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45784" y="4476819"/>
            <a:ext cx="1632316" cy="99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Picture 80">
            <a:hlinkClick r:id="rId16" action="ppaction://hlinksldjump"/>
            <a:extLst>
              <a:ext uri="{FF2B5EF4-FFF2-40B4-BE49-F238E27FC236}">
                <a16:creationId xmlns:a16="http://schemas.microsoft.com/office/drawing/2014/main" id="{70B8FF0A-E197-7A50-86BF-DF948DDC47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3238" y="2736948"/>
            <a:ext cx="1536784" cy="1536784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0D0FE37D-2419-64AA-872C-3D26ED7F40B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7729108" y="4107892"/>
            <a:ext cx="1108002" cy="894236"/>
          </a:xfrm>
          <a:prstGeom prst="rect">
            <a:avLst/>
          </a:prstGeom>
        </p:spPr>
      </p:pic>
      <p:pic>
        <p:nvPicPr>
          <p:cNvPr id="83" name="Google Shape;664;p30">
            <a:extLst>
              <a:ext uri="{FF2B5EF4-FFF2-40B4-BE49-F238E27FC236}">
                <a16:creationId xmlns:a16="http://schemas.microsoft.com/office/drawing/2014/main" id="{1D5AAA8A-58D4-A224-E373-DF48100EB2DE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46584" y="4542077"/>
            <a:ext cx="1632316" cy="99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Picture 83">
            <a:hlinkClick r:id="rId17" action="ppaction://hlinksldjump"/>
            <a:extLst>
              <a:ext uri="{FF2B5EF4-FFF2-40B4-BE49-F238E27FC236}">
                <a16:creationId xmlns:a16="http://schemas.microsoft.com/office/drawing/2014/main" id="{41FDC25E-E1A9-1172-D7D4-90A25884EDF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4039" y="2802204"/>
            <a:ext cx="1536784" cy="1536784"/>
          </a:xfrm>
          <a:prstGeom prst="rect">
            <a:avLst/>
          </a:prstGeom>
        </p:spPr>
      </p:pic>
      <p:pic>
        <p:nvPicPr>
          <p:cNvPr id="85" name="Google Shape;1018;p48">
            <a:hlinkClick r:id="rId18" action="ppaction://hlinksldjump"/>
            <a:extLst>
              <a:ext uri="{FF2B5EF4-FFF2-40B4-BE49-F238E27FC236}">
                <a16:creationId xmlns:a16="http://schemas.microsoft.com/office/drawing/2014/main" id="{3835F21D-0663-620B-F98A-168C5CE63380}"/>
              </a:ext>
            </a:extLst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167582" y="756673"/>
            <a:ext cx="1660460" cy="177806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hought Bubble: Cloud 22">
            <a:hlinkClick r:id="rId20" action="ppaction://hlinksldjump"/>
            <a:extLst>
              <a:ext uri="{FF2B5EF4-FFF2-40B4-BE49-F238E27FC236}">
                <a16:creationId xmlns:a16="http://schemas.microsoft.com/office/drawing/2014/main" id="{14D9D98F-42D4-47FD-F31B-9779FDA827CC}"/>
              </a:ext>
            </a:extLst>
          </p:cNvPr>
          <p:cNvSpPr/>
          <p:nvPr/>
        </p:nvSpPr>
        <p:spPr>
          <a:xfrm>
            <a:off x="1905000" y="1062116"/>
            <a:ext cx="5482011" cy="1730668"/>
          </a:xfrm>
          <a:prstGeom prst="cloudCallout">
            <a:avLst>
              <a:gd name="adj1" fmla="val 67813"/>
              <a:gd name="adj2" fmla="val -14861"/>
            </a:avLst>
          </a:prstGeom>
          <a:solidFill>
            <a:schemeClr val="bg1"/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Các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em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giỏi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lắm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,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bây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giờ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hãy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đến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với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bài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học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hôm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nay </a:t>
            </a:r>
            <a:r>
              <a:rPr lang="en-US" sz="2800" b="1" kern="0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nhé</a:t>
            </a:r>
            <a:r>
              <a:rPr lang="en-US" sz="28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!</a:t>
            </a:r>
          </a:p>
        </p:txBody>
      </p:sp>
      <p:pic>
        <p:nvPicPr>
          <p:cNvPr id="25" name="Picture 24">
            <a:hlinkClick r:id="rId17" action="ppaction://hlinksldjump"/>
            <a:extLst>
              <a:ext uri="{FF2B5EF4-FFF2-40B4-BE49-F238E27FC236}">
                <a16:creationId xmlns:a16="http://schemas.microsoft.com/office/drawing/2014/main" id="{11623BDD-5377-389B-A738-D4682ED5093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305075" flipH="1">
            <a:off x="6624021" y="1256514"/>
            <a:ext cx="1894323" cy="12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9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2878509" y="373461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409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2877843" y="4857079"/>
            <a:ext cx="4963500" cy="905447"/>
          </a:xfrm>
          <a:prstGeom prst="snip1Rect">
            <a:avLst>
              <a:gd name="adj" fmla="val 0"/>
            </a:avLst>
          </a:prstGeom>
          <a:solidFill>
            <a:srgbClr val="FFC000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410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2877843" y="262049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408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078230" y="541984"/>
            <a:ext cx="6562726" cy="124698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66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34 x (10 + 2)</a:t>
            </a:r>
            <a:endParaRPr sz="66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88077" y="-46715"/>
            <a:ext cx="2107654" cy="235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0" y="5562600"/>
            <a:ext cx="1469393" cy="16096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2926770" y="2520961"/>
            <a:ext cx="1017910" cy="10952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3092007" y="3635081"/>
            <a:ext cx="1041125" cy="11202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2926770" y="4827130"/>
            <a:ext cx="1095448" cy="97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9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2878509" y="373461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3 000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2877843" y="4857079"/>
            <a:ext cx="4963500" cy="905447"/>
          </a:xfrm>
          <a:prstGeom prst="snip1Rect">
            <a:avLst>
              <a:gd name="adj" fmla="val 0"/>
            </a:avLst>
          </a:prstGeom>
          <a:solidFill>
            <a:srgbClr val="FFC000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2 500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2877843" y="262049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4 000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078230" y="566337"/>
            <a:ext cx="6562726" cy="124698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60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(650 – 50)  x 5 = ?</a:t>
            </a:r>
            <a:endParaRPr sz="60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53888" y="29378"/>
            <a:ext cx="2107654" cy="235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152400" y="5410200"/>
            <a:ext cx="1469393" cy="16096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2926770" y="2520961"/>
            <a:ext cx="1017910" cy="10952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3092007" y="3635081"/>
            <a:ext cx="1041125" cy="11202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2926770" y="4827130"/>
            <a:ext cx="1095448" cy="97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1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2878509" y="373461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200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2877843" y="4857079"/>
            <a:ext cx="4963500" cy="905447"/>
          </a:xfrm>
          <a:prstGeom prst="snip1Rect">
            <a:avLst>
              <a:gd name="adj" fmla="val 0"/>
            </a:avLst>
          </a:prstGeom>
          <a:solidFill>
            <a:srgbClr val="FFC000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210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2877843" y="262049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190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078229" y="1056966"/>
            <a:ext cx="6562726" cy="124698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5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21 x 3 + 21 x 7 = ?</a:t>
            </a:r>
            <a:endParaRPr sz="33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170300"/>
            <a:ext cx="2107654" cy="235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0" y="5320819"/>
            <a:ext cx="1469393" cy="16096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2926770" y="2520961"/>
            <a:ext cx="1017910" cy="10952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3092007" y="3635081"/>
            <a:ext cx="1041125" cy="11202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2926770" y="4827130"/>
            <a:ext cx="1095448" cy="97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6" grpId="1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2878509" y="373461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599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2877843" y="4857079"/>
            <a:ext cx="4963500" cy="905447"/>
          </a:xfrm>
          <a:prstGeom prst="snip1Rect">
            <a:avLst>
              <a:gd name="adj" fmla="val 0"/>
            </a:avLst>
          </a:prstGeom>
          <a:solidFill>
            <a:srgbClr val="FFC000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598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2877843" y="2620498"/>
            <a:ext cx="4963500" cy="905447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600</a:t>
            </a:r>
            <a:endParaRPr sz="44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078229" y="1056966"/>
            <a:ext cx="6562726" cy="124698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  <a:defRPr/>
            </a:pPr>
            <a:r>
              <a:rPr lang="en-US" sz="44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6 x 101 – 6 x 1 = ?</a:t>
            </a:r>
            <a:endParaRPr sz="32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9425" y="26624"/>
            <a:ext cx="2107654" cy="235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289705" y="5410200"/>
            <a:ext cx="1469393" cy="16096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2926770" y="2520961"/>
            <a:ext cx="1017910" cy="10952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3092007" y="3635081"/>
            <a:ext cx="1041125" cy="11202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2926770" y="4827130"/>
            <a:ext cx="1095448" cy="97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4099" name="Title 1"/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F4B0C-2072-A7A4-7FF7-A7B09995A7DA}"/>
              </a:ext>
            </a:extLst>
          </p:cNvPr>
          <p:cNvSpPr txBox="1"/>
          <p:nvPr/>
        </p:nvSpPr>
        <p:spPr>
          <a:xfrm>
            <a:off x="990600" y="1066800"/>
            <a:ext cx="7848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22CFCC-5788-4F2C-8CD2-923BF91F7D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3124200"/>
            <a:ext cx="3481599" cy="3481599"/>
          </a:xfrm>
          <a:prstGeom prst="rect">
            <a:avLst/>
          </a:prstGeom>
        </p:spPr>
      </p:pic>
      <p:pic>
        <p:nvPicPr>
          <p:cNvPr id="8" name="Picture 7" descr="A picture containing toy, vector graphics, doll&#10;&#10;Description automatically generated">
            <a:extLst>
              <a:ext uri="{FF2B5EF4-FFF2-40B4-BE49-F238E27FC236}">
                <a16:creationId xmlns:a16="http://schemas.microsoft.com/office/drawing/2014/main" id="{42535790-BA96-4B8D-82E7-91575911A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54" y="3581400"/>
            <a:ext cx="3682181" cy="368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3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0158-82AF-448D-751C-06AB113AA2E0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347528-A92B-866C-A264-390A7AFA50F1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EDDDBC-F02D-F45B-5D3A-180D47D220CC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B7E5FF-66EB-4FFE-FC19-B1F4DD9C7481}"/>
              </a:ext>
            </a:extLst>
          </p:cNvPr>
          <p:cNvSpPr/>
          <p:nvPr/>
        </p:nvSpPr>
        <p:spPr>
          <a:xfrm>
            <a:off x="125662" y="2195155"/>
            <a:ext cx="8942138" cy="44342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FA2DEC-86C8-9E63-83AD-7C1AE5131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2" y="3306618"/>
            <a:ext cx="5817938" cy="2193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B5EB28-7B85-E2A0-407E-76A23F8995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53" y="1202610"/>
            <a:ext cx="3003847" cy="1083389"/>
          </a:xfrm>
          <a:prstGeom prst="rect">
            <a:avLst/>
          </a:prstGeom>
        </p:spPr>
      </p:pic>
      <p:pic>
        <p:nvPicPr>
          <p:cNvPr id="10" name="Picture 9" descr="A cartoon of a child with her hand on her chin&#10;&#10;Description automatically generated">
            <a:extLst>
              <a:ext uri="{FF2B5EF4-FFF2-40B4-BE49-F238E27FC236}">
                <a16:creationId xmlns:a16="http://schemas.microsoft.com/office/drawing/2014/main" id="{9B413E9F-F5B5-A0EC-9FA8-804C63A34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2" y="2195155"/>
            <a:ext cx="3527511" cy="422464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D7B6F87-725F-93B7-D0AF-0C4BB4670327}"/>
              </a:ext>
            </a:extLst>
          </p:cNvPr>
          <p:cNvSpPr/>
          <p:nvPr/>
        </p:nvSpPr>
        <p:spPr>
          <a:xfrm>
            <a:off x="2590800" y="5826794"/>
            <a:ext cx="3918229" cy="533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34 x 12 = ?</a:t>
            </a:r>
          </a:p>
        </p:txBody>
      </p:sp>
    </p:spTree>
    <p:extLst>
      <p:ext uri="{BB962C8B-B14F-4D97-AF65-F5344CB8AC3E}">
        <p14:creationId xmlns:p14="http://schemas.microsoft.com/office/powerpoint/2010/main" val="253470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1C442-0FC5-245C-2A93-4FE11CF35DF2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833CA1-3020-94BB-C860-04FC60FB535C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BA9301-B725-305F-1AF5-88E3C799024E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B7E5FF-66EB-4FFE-FC19-B1F4DD9C7481}"/>
              </a:ext>
            </a:extLst>
          </p:cNvPr>
          <p:cNvSpPr/>
          <p:nvPr/>
        </p:nvSpPr>
        <p:spPr>
          <a:xfrm>
            <a:off x="95258" y="1828800"/>
            <a:ext cx="8888288" cy="48622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B5EB28-7B85-E2A0-407E-76A23F899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7" y="1356536"/>
            <a:ext cx="2386667" cy="1234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56EE9D-0842-D38A-44D0-08591EC2E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90"/>
          <a:stretch/>
        </p:blipFill>
        <p:spPr>
          <a:xfrm>
            <a:off x="95258" y="3654397"/>
            <a:ext cx="1151500" cy="286232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D7B6F87-725F-93B7-D0AF-0C4BB4670327}"/>
              </a:ext>
            </a:extLst>
          </p:cNvPr>
          <p:cNvSpPr/>
          <p:nvPr/>
        </p:nvSpPr>
        <p:spPr>
          <a:xfrm>
            <a:off x="4660164" y="2115687"/>
            <a:ext cx="3950436" cy="5427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34 x 12 = 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A3D99D66-E0F1-C90E-E0F4-DEA174133616}"/>
              </a:ext>
            </a:extLst>
          </p:cNvPr>
          <p:cNvSpPr/>
          <p:nvPr/>
        </p:nvSpPr>
        <p:spPr>
          <a:xfrm>
            <a:off x="914400" y="2517019"/>
            <a:ext cx="3569437" cy="665114"/>
          </a:xfrm>
          <a:prstGeom prst="wedgeRoundRectCallout">
            <a:avLst>
              <a:gd name="adj1" fmla="val -54042"/>
              <a:gd name="adj2" fmla="val 71695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C94460E-85A2-A397-B9A6-ACCCB4BA73DF}"/>
              </a:ext>
            </a:extLst>
          </p:cNvPr>
          <p:cNvSpPr/>
          <p:nvPr/>
        </p:nvSpPr>
        <p:spPr>
          <a:xfrm>
            <a:off x="2389650" y="3403608"/>
            <a:ext cx="6220950" cy="2559113"/>
          </a:xfrm>
          <a:prstGeom prst="roundRect">
            <a:avLst/>
          </a:prstGeom>
          <a:solidFill>
            <a:srgbClr val="FDBFCC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5F0D43-EE55-6DBF-8710-170E5BE91A0A}"/>
              </a:ext>
            </a:extLst>
          </p:cNvPr>
          <p:cNvSpPr txBox="1"/>
          <p:nvPr/>
        </p:nvSpPr>
        <p:spPr>
          <a:xfrm>
            <a:off x="2762597" y="3654397"/>
            <a:ext cx="62209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 x 12 = 34 x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(10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+2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34 x 10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</a:t>
            </a: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34 x 2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340 + 68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408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2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129501-339A-C940-966E-E8605C80D0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8"/>
          <a:stretch/>
        </p:blipFill>
        <p:spPr>
          <a:xfrm>
            <a:off x="152401" y="1371600"/>
            <a:ext cx="2228850" cy="318135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C94460E-85A2-A397-B9A6-ACCCB4BA73DF}"/>
              </a:ext>
            </a:extLst>
          </p:cNvPr>
          <p:cNvSpPr/>
          <p:nvPr/>
        </p:nvSpPr>
        <p:spPr>
          <a:xfrm>
            <a:off x="2487527" y="925830"/>
            <a:ext cx="6500062" cy="42327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4552FE-8C32-E8EF-6BFB-024A9DD134DE}"/>
              </a:ext>
            </a:extLst>
          </p:cNvPr>
          <p:cNvSpPr txBox="1"/>
          <p:nvPr/>
        </p:nvSpPr>
        <p:spPr>
          <a:xfrm>
            <a:off x="2962275" y="914400"/>
            <a:ext cx="184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98E89-5F6E-2316-93BF-C1C21920A335}"/>
              </a:ext>
            </a:extLst>
          </p:cNvPr>
          <p:cNvSpPr txBox="1"/>
          <p:nvPr/>
        </p:nvSpPr>
        <p:spPr>
          <a:xfrm>
            <a:off x="2657475" y="119062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A42DCC-2BD1-B20B-4D53-AAC54341C582}"/>
              </a:ext>
            </a:extLst>
          </p:cNvPr>
          <p:cNvCxnSpPr/>
          <p:nvPr/>
        </p:nvCxnSpPr>
        <p:spPr>
          <a:xfrm>
            <a:off x="2914650" y="2200275"/>
            <a:ext cx="7810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376A113-42FE-32E1-0071-F71B30D6089C}"/>
              </a:ext>
            </a:extLst>
          </p:cNvPr>
          <p:cNvSpPr txBox="1"/>
          <p:nvPr/>
        </p:nvSpPr>
        <p:spPr>
          <a:xfrm>
            <a:off x="4048125" y="1171784"/>
            <a:ext cx="4958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8;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C48030-A482-8479-FA22-2F0FA801EF9A}"/>
              </a:ext>
            </a:extLst>
          </p:cNvPr>
          <p:cNvSpPr txBox="1"/>
          <p:nvPr/>
        </p:nvSpPr>
        <p:spPr>
          <a:xfrm>
            <a:off x="2971800" y="210502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2860C6-5ADC-1323-6497-71F954F7BEC2}"/>
              </a:ext>
            </a:extLst>
          </p:cNvPr>
          <p:cNvSpPr txBox="1"/>
          <p:nvPr/>
        </p:nvSpPr>
        <p:spPr>
          <a:xfrm>
            <a:off x="4029075" y="2066925"/>
            <a:ext cx="49625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nhân 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bằng 4 viết 4 (dưới 6)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nhân  3 bằng 3 viết 3.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58C62B-2EE6-3F72-5A11-7765894DD36C}"/>
              </a:ext>
            </a:extLst>
          </p:cNvPr>
          <p:cNvSpPr txBox="1"/>
          <p:nvPr/>
        </p:nvSpPr>
        <p:spPr>
          <a:xfrm>
            <a:off x="2733675" y="263842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62F941-C987-1B80-DA13-D5FEA8A64873}"/>
              </a:ext>
            </a:extLst>
          </p:cNvPr>
          <p:cNvSpPr txBox="1"/>
          <p:nvPr/>
        </p:nvSpPr>
        <p:spPr>
          <a:xfrm>
            <a:off x="4029075" y="3608010"/>
            <a:ext cx="49625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Hạ 8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cộng 4 bằng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 viết 0, nhớ 1; 3 thêm 1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bằng 4 viết 4.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E7AB534-3FEE-42A0-BBC7-17C84C151A72}"/>
              </a:ext>
            </a:extLst>
          </p:cNvPr>
          <p:cNvCxnSpPr>
            <a:cxnSpLocks/>
          </p:cNvCxnSpPr>
          <p:nvPr/>
        </p:nvCxnSpPr>
        <p:spPr>
          <a:xfrm>
            <a:off x="2771775" y="3228975"/>
            <a:ext cx="9048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4A3797A-1F88-9D56-750B-D2871496822C}"/>
              </a:ext>
            </a:extLst>
          </p:cNvPr>
          <p:cNvSpPr txBox="1"/>
          <p:nvPr/>
        </p:nvSpPr>
        <p:spPr>
          <a:xfrm>
            <a:off x="2771775" y="335851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9FE3B0-87CF-35D1-B054-39CD9F0A2201}"/>
              </a:ext>
            </a:extLst>
          </p:cNvPr>
          <p:cNvSpPr txBox="1"/>
          <p:nvPr/>
        </p:nvSpPr>
        <p:spPr>
          <a:xfrm>
            <a:off x="304800" y="5257800"/>
            <a:ext cx="10039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 Lưu ý:</a:t>
            </a:r>
            <a:endParaRPr lang="en-US" sz="2400" b="1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dirty="0">
                <a:solidFill>
                  <a:srgbClr val="0072BC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- 68 </a:t>
            </a:r>
            <a:r>
              <a:rPr lang="vi-VN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 tích riêng thứ nhất (68 đơn vị).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dirty="0">
                <a:solidFill>
                  <a:srgbClr val="D2232A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- 34 </a:t>
            </a:r>
            <a:r>
              <a:rPr lang="vi-VN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 tích riêng thứ hai (34 chục hay 340 đơn vị).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Viết tích riêng thứ hai lùi sang trái một cột (so với tích riêng thứ nhất).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502106-8319-A90A-2532-F74AFA86C4CA}"/>
              </a:ext>
            </a:extLst>
          </p:cNvPr>
          <p:cNvSpPr/>
          <p:nvPr/>
        </p:nvSpPr>
        <p:spPr>
          <a:xfrm>
            <a:off x="558699" y="185630"/>
            <a:ext cx="3950436" cy="5427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34 x 12 = 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D821EF-1402-DD8A-95E4-0DAF6EE89F1E}"/>
              </a:ext>
            </a:extLst>
          </p:cNvPr>
          <p:cNvSpPr/>
          <p:nvPr/>
        </p:nvSpPr>
        <p:spPr>
          <a:xfrm>
            <a:off x="585369" y="165709"/>
            <a:ext cx="3950436" cy="5427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34 x 12 = 408</a:t>
            </a:r>
          </a:p>
        </p:txBody>
      </p:sp>
    </p:spTree>
    <p:extLst>
      <p:ext uri="{BB962C8B-B14F-4D97-AF65-F5344CB8AC3E}">
        <p14:creationId xmlns:p14="http://schemas.microsoft.com/office/powerpoint/2010/main" val="138915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4" grpId="0"/>
      <p:bldP spid="17" grpId="0"/>
      <p:bldP spid="18" grpId="0"/>
      <p:bldP spid="19" grpId="0"/>
      <p:bldP spid="20" grpId="0"/>
      <p:bldP spid="21" grpId="0"/>
      <p:bldP spid="27" grpId="0"/>
      <p:bldP spid="29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BFC6-EF39-240E-1F03-117BADEB3636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E56B40-6902-5497-F2A9-C4936CFD3282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95504F-2D33-60E4-D554-796DA6EE7DCA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6BE59B84-5F46-45E2-9C91-EE295F2C3107}"/>
              </a:ext>
            </a:extLst>
          </p:cNvPr>
          <p:cNvSpPr/>
          <p:nvPr/>
        </p:nvSpPr>
        <p:spPr>
          <a:xfrm>
            <a:off x="-192236" y="1431462"/>
            <a:ext cx="9713360" cy="5484654"/>
          </a:xfrm>
          <a:prstGeom prst="round2Same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565E85ED-E3DF-429B-B778-F9ECC699F425}"/>
              </a:ext>
            </a:extLst>
          </p:cNvPr>
          <p:cNvSpPr>
            <a:spLocks noChangeAspect="1"/>
          </p:cNvSpPr>
          <p:nvPr/>
        </p:nvSpPr>
        <p:spPr>
          <a:xfrm>
            <a:off x="184484" y="1600200"/>
            <a:ext cx="8959921" cy="5115538"/>
          </a:xfrm>
          <a:prstGeom prst="round2SameRect">
            <a:avLst/>
          </a:prstGeom>
          <a:blipFill dpi="0" rotWithShape="0">
            <a:blip r:embed="rId3" cstate="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993" t="-65912" r="-26040" b="-5786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6C3C5B-D94F-2182-CE1F-4F9CB2973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88495" y="1696759"/>
            <a:ext cx="103182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lvl="0" algn="ctr">
              <a:defRPr/>
            </a:pP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vi-V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ác bước tính nhân với số có hai chữ số:</a:t>
            </a:r>
            <a:endParaRPr kumimoji="0" lang="vi-VN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786255-B91B-16B3-5A00-76CD7C874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753380"/>
            <a:ext cx="67475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alt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Đặt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theo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cột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dọc</a:t>
            </a:r>
            <a:endParaRPr kumimoji="0" lang="vi-V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29D363-30FF-77AC-9AA4-767B42C2F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286780"/>
            <a:ext cx="708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alt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2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Nhân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phải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sang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trái</a:t>
            </a:r>
            <a:endParaRPr kumimoji="0" lang="vi-V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3BA918-F0A2-C4F3-E9AE-D93A6F1C2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65" y="3949005"/>
            <a:ext cx="88882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lvl="0" algn="just">
              <a:defRPr/>
            </a:pPr>
            <a:r>
              <a:rPr lang="vi-VN" altLang="en-US" sz="2800" b="1" dirty="0">
                <a:solidFill>
                  <a:srgbClr val="8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Chú ý:</a:t>
            </a:r>
            <a:endParaRPr lang="en-US" altLang="en-US" sz="2800" b="1" dirty="0">
              <a:solidFill>
                <a:srgbClr val="80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r>
              <a:rPr lang="vi-VN" altLang="en-US" sz="2800" b="1" i="1" dirty="0">
                <a:solidFill>
                  <a:srgbClr val="8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 tích riêng thứ hai lùi sang trái một cột – một chữ số</a:t>
            </a:r>
            <a:r>
              <a:rPr lang="en-US" altLang="en-US" sz="2800" b="1" i="1" dirty="0">
                <a:solidFill>
                  <a:srgbClr val="8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2800" b="1" i="1" dirty="0">
                <a:solidFill>
                  <a:srgbClr val="8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(so với tích riêng thứ nhất).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541C24-9779-210D-A549-DB346D41F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496580"/>
            <a:ext cx="708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alt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3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Cộng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tích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riêng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lại</a:t>
            </a:r>
            <a:endParaRPr kumimoji="0" lang="vi-V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90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E68A-468D-2A4E-3B27-A17623E427EA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F20D39-C12C-CF2A-FAA6-C12393497E73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35B07-57CB-AD29-CAE3-92F210D69E7D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FB7D07-1F05-4F32-D659-9C54665BABBD}"/>
              </a:ext>
            </a:extLst>
          </p:cNvPr>
          <p:cNvSpPr txBox="1"/>
          <p:nvPr/>
        </p:nvSpPr>
        <p:spPr>
          <a:xfrm>
            <a:off x="179512" y="1447800"/>
            <a:ext cx="256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u="sng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SG" sz="28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u="sng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en-SG" sz="2800" b="1" u="sng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DB767A-9CD3-48DE-8667-08CB50100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37" y="2352020"/>
            <a:ext cx="3200400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81C180-27B4-46A2-A5B2-9C38CABF3709}"/>
              </a:ext>
            </a:extLst>
          </p:cNvPr>
          <p:cNvSpPr txBox="1"/>
          <p:nvPr/>
        </p:nvSpPr>
        <p:spPr>
          <a:xfrm>
            <a:off x="1108652" y="2501654"/>
            <a:ext cx="250709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86A8DE41-1F61-4312-B78D-AB41E3E19D74}"/>
              </a:ext>
            </a:extLst>
          </p:cNvPr>
          <p:cNvSpPr/>
          <p:nvPr/>
        </p:nvSpPr>
        <p:spPr>
          <a:xfrm>
            <a:off x="71829" y="2275245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631505-E27E-9E23-A8C9-24DE44B692E2}"/>
              </a:ext>
            </a:extLst>
          </p:cNvPr>
          <p:cNvSpPr txBox="1"/>
          <p:nvPr/>
        </p:nvSpPr>
        <p:spPr>
          <a:xfrm>
            <a:off x="420813" y="243955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EBA354-DE2D-E6AA-191A-5D1E85EB1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08" y="3302000"/>
            <a:ext cx="6953892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59FB02-9566-EF56-414D-4DE4523872F0}"/>
              </a:ext>
            </a:extLst>
          </p:cNvPr>
          <p:cNvSpPr txBox="1"/>
          <p:nvPr/>
        </p:nvSpPr>
        <p:spPr>
          <a:xfrm>
            <a:off x="1128122" y="3451634"/>
            <a:ext cx="580607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9FF48A3-9291-50CB-E198-8BEF4D5DFBE9}"/>
              </a:ext>
            </a:extLst>
          </p:cNvPr>
          <p:cNvSpPr/>
          <p:nvPr/>
        </p:nvSpPr>
        <p:spPr>
          <a:xfrm>
            <a:off x="76200" y="3225225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71C6B0-D3C8-A037-C206-CD24F7FA9938}"/>
              </a:ext>
            </a:extLst>
          </p:cNvPr>
          <p:cNvSpPr txBox="1"/>
          <p:nvPr/>
        </p:nvSpPr>
        <p:spPr>
          <a:xfrm>
            <a:off x="457200" y="338953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D8D37C-2B99-84FD-B4F9-C038F659C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08" y="4521200"/>
            <a:ext cx="3829692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1E3D66-4723-FC13-EB13-ECD51FBE693F}"/>
              </a:ext>
            </a:extLst>
          </p:cNvPr>
          <p:cNvSpPr txBox="1"/>
          <p:nvPr/>
        </p:nvSpPr>
        <p:spPr>
          <a:xfrm>
            <a:off x="990600" y="4750713"/>
            <a:ext cx="32004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4D60ACCB-FC8F-5B82-0CD7-97B6ECB9B659}"/>
              </a:ext>
            </a:extLst>
          </p:cNvPr>
          <p:cNvSpPr/>
          <p:nvPr/>
        </p:nvSpPr>
        <p:spPr>
          <a:xfrm>
            <a:off x="76200" y="4444425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EED2DF-D14B-1ACE-CFAE-76394B6A588F}"/>
              </a:ext>
            </a:extLst>
          </p:cNvPr>
          <p:cNvSpPr txBox="1"/>
          <p:nvPr/>
        </p:nvSpPr>
        <p:spPr>
          <a:xfrm>
            <a:off x="425184" y="460873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15789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D35B-69AA-FA55-C9C0-C2042C7F9266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B0C903C-B4BA-7225-AA93-6A9095C667C9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1FEEDC-B3BF-A33F-5465-53C19AEEFB81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AF081B-94CE-9BC8-86FE-E72C8D9C9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37" y="1524575"/>
            <a:ext cx="3200400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D102F-285C-6AF6-9FF8-C022B87179D1}"/>
              </a:ext>
            </a:extLst>
          </p:cNvPr>
          <p:cNvSpPr txBox="1"/>
          <p:nvPr/>
        </p:nvSpPr>
        <p:spPr>
          <a:xfrm>
            <a:off x="1108652" y="1674209"/>
            <a:ext cx="250709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2A80DAE-4638-2E6E-3F73-EB5C1FB9C046}"/>
              </a:ext>
            </a:extLst>
          </p:cNvPr>
          <p:cNvSpPr/>
          <p:nvPr/>
        </p:nvSpPr>
        <p:spPr>
          <a:xfrm>
            <a:off x="71829" y="1447800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8DCF15-6E81-32D3-24A4-328CCA8CFAB3}"/>
              </a:ext>
            </a:extLst>
          </p:cNvPr>
          <p:cNvSpPr txBox="1"/>
          <p:nvPr/>
        </p:nvSpPr>
        <p:spPr>
          <a:xfrm>
            <a:off x="420813" y="1612109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D2BEF17-EDD3-4B16-9FFB-E910CB083847}"/>
              </a:ext>
            </a:extLst>
          </p:cNvPr>
          <p:cNvGrpSpPr/>
          <p:nvPr/>
        </p:nvGrpSpPr>
        <p:grpSpPr>
          <a:xfrm>
            <a:off x="6248400" y="1530891"/>
            <a:ext cx="2914191" cy="1136109"/>
            <a:chOff x="3722255" y="1490091"/>
            <a:chExt cx="5046771" cy="2074467"/>
          </a:xfrm>
        </p:grpSpPr>
        <p:grpSp>
          <p:nvGrpSpPr>
            <p:cNvPr id="80" name="Graphic 7">
              <a:extLst>
                <a:ext uri="{FF2B5EF4-FFF2-40B4-BE49-F238E27FC236}">
                  <a16:creationId xmlns:a16="http://schemas.microsoft.com/office/drawing/2014/main" id="{357D24AD-5B95-4E46-B089-BBFF9A84D32F}"/>
                </a:ext>
              </a:extLst>
            </p:cNvPr>
            <p:cNvGrpSpPr/>
            <p:nvPr/>
          </p:nvGrpSpPr>
          <p:grpSpPr>
            <a:xfrm>
              <a:off x="3722255" y="1490091"/>
              <a:ext cx="5046771" cy="2074467"/>
              <a:chOff x="609584" y="2133703"/>
              <a:chExt cx="7161963" cy="3608930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206DDD1-DD35-4960-9F46-06AA0ADA9B49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3" name="Graphic 7">
                <a:extLst>
                  <a:ext uri="{FF2B5EF4-FFF2-40B4-BE49-F238E27FC236}">
                    <a16:creationId xmlns:a16="http://schemas.microsoft.com/office/drawing/2014/main" id="{C709A741-BDC4-4610-A986-0CB9D987C897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84" name="Graphic 7">
                  <a:extLst>
                    <a:ext uri="{FF2B5EF4-FFF2-40B4-BE49-F238E27FC236}">
                      <a16:creationId xmlns:a16="http://schemas.microsoft.com/office/drawing/2014/main" id="{81D5A977-636C-4C12-8425-B6BA3C3AA679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158B0754-FAB6-46F0-9B59-FBD2BDB8A95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4E22E3E6-D157-4246-837D-EEE17409B57E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5" name="Graphic 7">
                  <a:extLst>
                    <a:ext uri="{FF2B5EF4-FFF2-40B4-BE49-F238E27FC236}">
                      <a16:creationId xmlns:a16="http://schemas.microsoft.com/office/drawing/2014/main" id="{71CBB625-3EC1-4F11-BC2A-65862FE6057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9159E85C-29A0-4223-9248-94E54E5118D3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909EA380-1FC3-4C6F-A85F-5A27BBC840A5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6" name="Graphic 7">
                  <a:extLst>
                    <a:ext uri="{FF2B5EF4-FFF2-40B4-BE49-F238E27FC236}">
                      <a16:creationId xmlns:a16="http://schemas.microsoft.com/office/drawing/2014/main" id="{E25B105A-45ED-401F-B6B3-B9D285A14540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7D02DAAA-069C-4119-AC1F-8DEBE19E27AE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6A736B7F-55A9-4A2D-9A94-F59B579751BB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486EC218-667F-4D2D-A734-3932AFCAAEC8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6D4197FA-C1E1-4749-8123-A7CD2C7AF396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C86C2E9-7865-49FC-9C26-AABBC5FED996}"/>
                </a:ext>
              </a:extLst>
            </p:cNvPr>
            <p:cNvSpPr txBox="1"/>
            <p:nvPr/>
          </p:nvSpPr>
          <p:spPr>
            <a:xfrm>
              <a:off x="4244127" y="1617920"/>
              <a:ext cx="4496796" cy="13904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Làm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vào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bảng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con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A76C4EC-3B23-4E98-744B-37512F75D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92" y="2673765"/>
            <a:ext cx="8330259" cy="91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16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E4B0E-10A2-82E0-844D-D5F96AD62F1F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A4A7EE-091E-C05C-4CF8-62692579B082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9CF30-9289-ED72-7E46-6D8D7B0A0498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500AB7-65BA-01BB-62B8-6DD9F8DD8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08" y="1524575"/>
            <a:ext cx="6953892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72239C-B6A5-03AA-553D-484803DC83E6}"/>
              </a:ext>
            </a:extLst>
          </p:cNvPr>
          <p:cNvSpPr txBox="1"/>
          <p:nvPr/>
        </p:nvSpPr>
        <p:spPr>
          <a:xfrm>
            <a:off x="1051922" y="1674209"/>
            <a:ext cx="580607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A1F05F9-4446-56F8-FB25-9C7E611DD953}"/>
              </a:ext>
            </a:extLst>
          </p:cNvPr>
          <p:cNvSpPr/>
          <p:nvPr/>
        </p:nvSpPr>
        <p:spPr>
          <a:xfrm>
            <a:off x="0" y="1447800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63D803-9EE8-E66A-22B7-F3F93E04D80A}"/>
              </a:ext>
            </a:extLst>
          </p:cNvPr>
          <p:cNvSpPr txBox="1"/>
          <p:nvPr/>
        </p:nvSpPr>
        <p:spPr>
          <a:xfrm>
            <a:off x="381000" y="1612109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059A5A-8AEC-B830-DB2E-C47498E601F0}"/>
              </a:ext>
            </a:extLst>
          </p:cNvPr>
          <p:cNvGrpSpPr/>
          <p:nvPr/>
        </p:nvGrpSpPr>
        <p:grpSpPr>
          <a:xfrm>
            <a:off x="4732421" y="5333425"/>
            <a:ext cx="3886200" cy="1355881"/>
            <a:chOff x="3722255" y="1490091"/>
            <a:chExt cx="5046771" cy="2074467"/>
          </a:xfrm>
        </p:grpSpPr>
        <p:grpSp>
          <p:nvGrpSpPr>
            <p:cNvPr id="11" name="Graphic 7">
              <a:extLst>
                <a:ext uri="{FF2B5EF4-FFF2-40B4-BE49-F238E27FC236}">
                  <a16:creationId xmlns:a16="http://schemas.microsoft.com/office/drawing/2014/main" id="{334CA5C9-9016-5A73-C3BE-F95750AB56F0}"/>
                </a:ext>
              </a:extLst>
            </p:cNvPr>
            <p:cNvGrpSpPr/>
            <p:nvPr/>
          </p:nvGrpSpPr>
          <p:grpSpPr>
            <a:xfrm>
              <a:off x="3722255" y="1490091"/>
              <a:ext cx="5046771" cy="2074467"/>
              <a:chOff x="609584" y="2133703"/>
              <a:chExt cx="7161963" cy="3608930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1A6C225-1053-FFC8-B798-A123F99BA91D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4" name="Graphic 7">
                <a:extLst>
                  <a:ext uri="{FF2B5EF4-FFF2-40B4-BE49-F238E27FC236}">
                    <a16:creationId xmlns:a16="http://schemas.microsoft.com/office/drawing/2014/main" id="{467E377B-34B7-6B6A-ECCC-0C0B79A56EE9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5" name="Graphic 7">
                  <a:extLst>
                    <a:ext uri="{FF2B5EF4-FFF2-40B4-BE49-F238E27FC236}">
                      <a16:creationId xmlns:a16="http://schemas.microsoft.com/office/drawing/2014/main" id="{2ED5F1A7-9B07-3027-40CC-304D4E50D817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55FED4AA-1C11-C62C-6265-8BF7B4BF462A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B25808BF-08BA-8614-5309-80015C97ABB4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" name="Graphic 7">
                  <a:extLst>
                    <a:ext uri="{FF2B5EF4-FFF2-40B4-BE49-F238E27FC236}">
                      <a16:creationId xmlns:a16="http://schemas.microsoft.com/office/drawing/2014/main" id="{568EBD33-3F06-CFF7-A7C9-B7CB7BB43981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CC6F95EB-19F2-683A-0E2A-F9543B4BF08A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1678AF98-C92D-11F7-1955-9BF736602857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" name="Graphic 7">
                  <a:extLst>
                    <a:ext uri="{FF2B5EF4-FFF2-40B4-BE49-F238E27FC236}">
                      <a16:creationId xmlns:a16="http://schemas.microsoft.com/office/drawing/2014/main" id="{88F64846-3A86-2D87-BEA3-40C31F54E17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FB91C79B-50E4-044C-BA3F-FDD4466E2A55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03C5ADE5-B7ED-0EC2-7F57-6800711521A6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8F115ACF-ACE5-ADBE-16F1-36F56182F169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9EEE74B0-A568-5BA4-845B-CB39BF2763E7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C7A7FC0-2F59-A21A-63FC-C7444066D9BB}"/>
                </a:ext>
              </a:extLst>
            </p:cNvPr>
            <p:cNvSpPr txBox="1"/>
            <p:nvPr/>
          </p:nvSpPr>
          <p:spPr>
            <a:xfrm>
              <a:off x="5039261" y="1617920"/>
              <a:ext cx="2701841" cy="10721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Thảo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luận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nhóm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đôi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FE459E-84A9-00D8-B2C8-53EE8F4B5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" y="2328867"/>
            <a:ext cx="8996363" cy="271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1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3FE459E-84A9-00D8-B2C8-53EE8F4B51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555"/>
          <a:stretch/>
        </p:blipFill>
        <p:spPr>
          <a:xfrm>
            <a:off x="76200" y="2743200"/>
            <a:ext cx="8996363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E866F1-8B60-215F-EEE4-8ADC19A79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444" r="71996"/>
          <a:stretch/>
        </p:blipFill>
        <p:spPr>
          <a:xfrm>
            <a:off x="0" y="5029201"/>
            <a:ext cx="2519363" cy="12191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BD7BE00-2967-168C-4EFA-9C0AC528D6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63" t="64444" r="38962"/>
          <a:stretch/>
        </p:blipFill>
        <p:spPr>
          <a:xfrm>
            <a:off x="3733800" y="5029200"/>
            <a:ext cx="1905000" cy="12191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EE46442-5C70-8901-A651-DDF57C53C1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132" t="66667" r="2540"/>
          <a:stretch/>
        </p:blipFill>
        <p:spPr>
          <a:xfrm>
            <a:off x="6705600" y="5139691"/>
            <a:ext cx="1828800" cy="1142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5E4B0E-10A2-82E0-844D-D5F96AD62F1F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A4A7EE-091E-C05C-4CF8-62692579B082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9CF30-9289-ED72-7E46-6D8D7B0A0498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500AB7-65BA-01BB-62B8-6DD9F8DD8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08" y="1524575"/>
            <a:ext cx="6953892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72239C-B6A5-03AA-553D-484803DC83E6}"/>
              </a:ext>
            </a:extLst>
          </p:cNvPr>
          <p:cNvSpPr txBox="1"/>
          <p:nvPr/>
        </p:nvSpPr>
        <p:spPr>
          <a:xfrm>
            <a:off x="1051922" y="1674209"/>
            <a:ext cx="580607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A1F05F9-4446-56F8-FB25-9C7E611DD953}"/>
              </a:ext>
            </a:extLst>
          </p:cNvPr>
          <p:cNvSpPr/>
          <p:nvPr/>
        </p:nvSpPr>
        <p:spPr>
          <a:xfrm>
            <a:off x="0" y="1447800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63D803-9EE8-E66A-22B7-F3F93E04D80A}"/>
              </a:ext>
            </a:extLst>
          </p:cNvPr>
          <p:cNvSpPr txBox="1"/>
          <p:nvPr/>
        </p:nvSpPr>
        <p:spPr>
          <a:xfrm>
            <a:off x="381000" y="1612109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484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 0.01042 L -0.046 0.01111 C -0.04062 0.00232 -0.03576 -0.00625 -0.02986 -0.01319 C -0.02534 -0.01898 -0.01493 -0.02778 -0.0085 -0.03171 C -0.00364 -0.03495 0.00139 -0.0375 0.00643 -0.04074 C 0.01025 -0.04328 0.01389 -0.04583 0.01771 -0.04815 C 0.01927 -0.0493 0.02101 -0.04953 0.02275 -0.05 C 0.02552 -0.05116 0.02848 -0.05278 0.03143 -0.0537 C 0.03264 -0.05578 0.03525 -0.05671 0.03525 -0.05926 C 0.03525 -0.07453 0.02986 -0.07523 0.02275 -0.08125 C 0.02101 -0.08426 0.01736 -0.08634 0.01771 -0.09028 C 0.01875 -0.10185 0.02414 -0.11041 0.03143 -0.11227 C 0.03924 -0.11412 0.04723 -0.11435 0.05521 -0.11597 C 0.05816 -0.11643 0.06094 -0.1169 0.06389 -0.11759 L 0.07396 -0.11967 C 0.07605 -0.12083 0.07813 -0.12222 0.08021 -0.12315 C 0.08299 -0.12453 0.08629 -0.12477 0.08889 -0.12708 C 0.09132 -0.12824 0.09341 -0.13125 0.09514 -0.13403 C 0.10278 -0.14653 0.10382 -0.15231 0.10886 -0.16736 C 0.10938 -0.17199 0.10955 -0.17708 0.11025 -0.18194 C 0.11077 -0.18727 0.11198 -0.19282 0.11268 -0.19815 C 0.1132 -0.20185 0.11355 -0.20578 0.11389 -0.20949 C 0.11355 -0.23241 0.11372 -0.25578 0.11268 -0.2787 C 0.1125 -0.28264 0.11007 -0.28611 0.11025 -0.29004 C 0.11059 -0.31273 0.1125 -0.33518 0.11389 -0.35764 C 0.11667 -0.40208 0.11285 -0.3243 0.12396 -0.40509 C 0.12552 -0.41713 0.12483 -0.41805 0.13264 -0.42916 C 0.13681 -0.43449 0.14497 -0.43981 0.15018 -0.44352 C 0.16042 -0.45162 0.16181 -0.45393 0.17275 -0.45995 C 0.18941 -0.46944 0.18716 -0.46736 0.20643 -0.4706 C 0.23351 -0.46782 0.26077 -0.46643 0.28768 -0.4618 C 0.29011 -0.46157 0.29236 -0.45926 0.29393 -0.45625 C 0.29636 -0.45208 0.29723 -0.44676 0.29896 -0.44166 C 0.30191 -0.41991 0.29723 -0.43981 0.32275 -0.43078 C 0.32622 -0.4294 0.32865 -0.425 0.33143 -0.42153 C 0.33594 -0.41666 0.33577 -0.41435 0.33889 -0.40671 C 0.33976 -0.40509 0.34063 -0.40324 0.3415 -0.40162 C 0.34271 -0.40301 0.34445 -0.40324 0.34514 -0.40509 C 0.3474 -0.40972 0.35018 -0.41991 0.35018 -0.41967 C 0.35035 -0.42014 0.35226 -0.43495 0.35278 -0.43657 L 0.35903 -0.44537 L 0.36407 -0.45092 " pathEditMode="relative" rAng="0" ptsTypes="AAAAAAAAAAAAAAAAAAAAAAAAAAAAAAAA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3" y="-2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23 L 0.00035 0.00047 C 0.01476 -0.0456 -0.00486 0.01482 0.01302 -0.03241 C 0.01545 -0.03866 0.01701 -0.04583 0.01927 -0.05254 C 0.0217 -0.05879 0.02483 -0.06435 0.02708 -0.07037 C 0.02969 -0.07778 0.02951 -0.08796 0.03594 -0.09051 C 0.04045 -0.09236 0.04514 -0.0919 0.04965 -0.09282 L 0.075 -0.09676 C 0.07882 -0.09745 0.08507 -0.0993 0.08906 -0.10046 C 0.09028 -0.10208 0.09184 -0.10278 0.09271 -0.10463 C 0.1 -0.12083 0.09809 -0.12592 0.09913 -0.14699 C 0.0974 -0.16898 0.09635 -0.19143 0.09392 -0.21342 C 0.09375 -0.21574 0.09115 -0.2169 0.09149 -0.21944 C 0.09288 -0.22731 0.09514 -0.23588 0.09913 -0.24143 C 0.10174 -0.24514 0.1059 -0.24421 0.1092 -0.24537 C 0.12431 -0.24352 0.14028 -0.23194 0.15469 -0.23935 C 0.16128 -0.24305 0.15955 -0.26088 0.15851 -0.27153 C 0.15434 -0.31088 0.14549 -0.33842 0.13576 -0.37199 C 0.14028 -0.38541 0.14566 -0.39861 0.14965 -0.41227 C 0.15156 -0.41852 0.15573 -0.42662 0.15347 -0.43241 C 0.13785 -0.47199 0.12326 -0.4787 0.09913 -0.49259 C 0.09497 -0.49514 0.0908 -0.49768 0.08646 -0.49861 C 0.07101 -0.50231 0.05538 -0.50393 0.03976 -0.50694 C 0.03455 -0.50926 0.02969 -0.51666 0.02448 -0.51481 C 0.01719 -0.5125 0.01632 -0.49259 0.01441 -0.48495 C 0.01163 -0.47384 0.00712 -0.46828 0.00035 -0.4625 C -0.00139 -0.46111 -0.00365 -0.46088 -0.0059 -0.46065 C -0.01441 -0.45926 -0.02274 -0.45903 -0.03125 -0.45856 C -0.03403 -0.46458 -0.03715 -0.4706 -0.03993 -0.47685 C -0.0408 -0.4787 -0.04253 -0.48032 -0.04236 -0.48264 C -0.04219 -0.49097 -0.04097 -0.49953 -0.03872 -0.50694 C -0.03715 -0.51203 -0.0276 -0.51921 -0.02483 -0.52083 C -0.01823 -0.52523 -0.00451 -0.53264 -0.00451 -0.53241 L 0.20642 -0.52893 C 0.21007 -0.52893 0.21319 -0.52546 0.21667 -0.525 C 0.22257 -0.52361 0.22847 -0.52361 0.23438 -0.52291 C 0.24375 -0.51898 0.26545 -0.50833 0.27622 -0.50694 C 0.29045 -0.50509 0.30486 -0.50555 0.3191 -0.50509 C 0.31927 -0.50509 0.34861 -0.49143 0.35208 -0.49259 C 0.36233 -0.49653 0.38073 -0.5118 0.39236 -0.52083 C 0.39288 -0.51759 0.39392 -0.51412 0.39375 -0.51088 C 0.39288 -0.49838 0.38872 -0.49514 0.3849 -0.48495 C 0.38021 -0.47199 0.3842 -0.47801 0.38108 -0.46458 C 0.37622 -0.44421 0.37726 -0.46134 0.37726 -0.44236 L 0.37726 -0.44051 L 0.37726 -0.44004 " pathEditMode="relative" rAng="0" ptsTypes="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-2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338 L -0.66666 -0.42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3" y="-2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B58C-100E-255A-F823-DD0D4092C91B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38A1DE-24CF-5D0D-E3D5-24796C673C4E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01E0DD-1142-BA2C-2D28-683C468A1544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DB767A-9CD3-48DE-8667-08CB50100B6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1263" y="1567565"/>
            <a:ext cx="8662737" cy="12396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81C180-27B4-46A2-A5B2-9C38CABF3709}"/>
              </a:ext>
            </a:extLst>
          </p:cNvPr>
          <p:cNvSpPr txBox="1"/>
          <p:nvPr/>
        </p:nvSpPr>
        <p:spPr>
          <a:xfrm>
            <a:off x="914400" y="1698248"/>
            <a:ext cx="7978305" cy="892552"/>
          </a:xfrm>
          <a:prstGeom prst="rect">
            <a:avLst/>
          </a:prstGeom>
          <a:solidFill>
            <a:srgbClr val="FFFFCC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 bao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35 kg.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ki-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lô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-gam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2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86A8DE41-1F61-4312-B78D-AB41E3E19D74}"/>
              </a:ext>
            </a:extLst>
          </p:cNvPr>
          <p:cNvSpPr/>
          <p:nvPr/>
        </p:nvSpPr>
        <p:spPr>
          <a:xfrm>
            <a:off x="-28074" y="1520445"/>
            <a:ext cx="1018674" cy="1286782"/>
          </a:xfrm>
          <a:prstGeom prst="triangle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F53E23-A298-4EFD-B826-57F2F0B3B842}"/>
              </a:ext>
            </a:extLst>
          </p:cNvPr>
          <p:cNvSpPr txBox="1"/>
          <p:nvPr/>
        </p:nvSpPr>
        <p:spPr>
          <a:xfrm>
            <a:off x="342528" y="1828800"/>
            <a:ext cx="25648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19E09F-3B6F-89BD-3DA7-8694BC13599B}"/>
              </a:ext>
            </a:extLst>
          </p:cNvPr>
          <p:cNvSpPr txBox="1"/>
          <p:nvPr/>
        </p:nvSpPr>
        <p:spPr>
          <a:xfrm>
            <a:off x="342529" y="2895600"/>
            <a:ext cx="2324471" cy="22198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latinLnBrk="0">
              <a:lnSpc>
                <a:spcPct val="150000"/>
              </a:lnSpc>
            </a:pPr>
            <a:r>
              <a:rPr 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bao: 35 kg</a:t>
            </a:r>
          </a:p>
          <a:p>
            <a:pPr algn="just" latinLnBrk="0">
              <a:lnSpc>
                <a:spcPct val="150000"/>
              </a:lnSpc>
            </a:pPr>
            <a:r>
              <a:rPr 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 bao: ? kg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AA14FF-52A0-2FFF-3F60-087B45755A1C}"/>
              </a:ext>
            </a:extLst>
          </p:cNvPr>
          <p:cNvCxnSpPr/>
          <p:nvPr/>
        </p:nvCxnSpPr>
        <p:spPr>
          <a:xfrm>
            <a:off x="2438400" y="2057400"/>
            <a:ext cx="2057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B14B537-58B9-9C70-B1A4-FE5FC3A97A4E}"/>
              </a:ext>
            </a:extLst>
          </p:cNvPr>
          <p:cNvCxnSpPr/>
          <p:nvPr/>
        </p:nvCxnSpPr>
        <p:spPr>
          <a:xfrm>
            <a:off x="4800600" y="2133600"/>
            <a:ext cx="3429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7C46408-D3F2-3BB0-2375-0B37D87F96CE}"/>
              </a:ext>
            </a:extLst>
          </p:cNvPr>
          <p:cNvCxnSpPr/>
          <p:nvPr/>
        </p:nvCxnSpPr>
        <p:spPr>
          <a:xfrm>
            <a:off x="1676400" y="2590800"/>
            <a:ext cx="6705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6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B58C-100E-255A-F823-DD0D4092C91B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38A1DE-24CF-5D0D-E3D5-24796C673C4E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01E0DD-1142-BA2C-2D28-683C468A1544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DB767A-9CD3-48DE-8667-08CB50100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3" y="1567565"/>
            <a:ext cx="8662737" cy="12396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81C180-27B4-46A2-A5B2-9C38CABF3709}"/>
              </a:ext>
            </a:extLst>
          </p:cNvPr>
          <p:cNvSpPr txBox="1"/>
          <p:nvPr/>
        </p:nvSpPr>
        <p:spPr>
          <a:xfrm>
            <a:off x="914400" y="1698248"/>
            <a:ext cx="7978305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 bao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35 kg.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ki-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lô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-gam </a:t>
            </a:r>
            <a:r>
              <a:rPr lang="en-US" sz="2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ngô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2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86A8DE41-1F61-4312-B78D-AB41E3E19D74}"/>
              </a:ext>
            </a:extLst>
          </p:cNvPr>
          <p:cNvSpPr/>
          <p:nvPr/>
        </p:nvSpPr>
        <p:spPr>
          <a:xfrm>
            <a:off x="-28074" y="1520445"/>
            <a:ext cx="1018674" cy="1286782"/>
          </a:xfrm>
          <a:prstGeom prst="triangle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F53E23-A298-4EFD-B826-57F2F0B3B842}"/>
              </a:ext>
            </a:extLst>
          </p:cNvPr>
          <p:cNvSpPr txBox="1"/>
          <p:nvPr/>
        </p:nvSpPr>
        <p:spPr>
          <a:xfrm>
            <a:off x="342528" y="1828800"/>
            <a:ext cx="25648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88BE2-3AEC-644A-7EA0-A795C8D167E8}"/>
              </a:ext>
            </a:extLst>
          </p:cNvPr>
          <p:cNvCxnSpPr>
            <a:cxnSpLocks/>
          </p:cNvCxnSpPr>
          <p:nvPr/>
        </p:nvCxnSpPr>
        <p:spPr>
          <a:xfrm>
            <a:off x="990600" y="3276600"/>
            <a:ext cx="0" cy="25146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CA16974-7D4D-C322-BD8F-6E4E0F55A35F}"/>
              </a:ext>
            </a:extLst>
          </p:cNvPr>
          <p:cNvSpPr txBox="1"/>
          <p:nvPr/>
        </p:nvSpPr>
        <p:spPr>
          <a:xfrm>
            <a:off x="503003" y="2571523"/>
            <a:ext cx="5676900" cy="295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kg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x 18 = 630 (kg)</a:t>
            </a:r>
          </a:p>
          <a:p>
            <a:pPr algn="r">
              <a:lnSpc>
                <a:spcPct val="15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630 kg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</a:t>
            </a:r>
            <a:endParaRPr lang="en-US" sz="32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A29BB1-43A1-CC79-5009-FCF32E6CFE43}"/>
              </a:ext>
            </a:extLst>
          </p:cNvPr>
          <p:cNvCxnSpPr/>
          <p:nvPr/>
        </p:nvCxnSpPr>
        <p:spPr>
          <a:xfrm>
            <a:off x="990600" y="5791200"/>
            <a:ext cx="80772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3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6150"/>
            <a:ext cx="9144000" cy="337185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47A7BBF1-F626-49D1-9DA8-0858116AE0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35120"/>
            <a:ext cx="1390224" cy="2262059"/>
          </a:xfrm>
          <a:prstGeom prst="rect">
            <a:avLst/>
          </a:prstGeom>
        </p:spPr>
      </p:pic>
      <p:pic>
        <p:nvPicPr>
          <p:cNvPr id="29" name="图片 2">
            <a:extLst>
              <a:ext uri="{FF2B5EF4-FFF2-40B4-BE49-F238E27FC236}">
                <a16:creationId xmlns:a16="http://schemas.microsoft.com/office/drawing/2014/main" id="{D3E2EC24-CF8F-43EB-894B-F35D6F962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46856"/>
            <a:ext cx="4509873" cy="58385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6975ED-BE48-CE42-4AE5-20689CD89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2826836"/>
            <a:ext cx="5134692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2722" y="74001"/>
            <a:ext cx="7772400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CHƠI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“AI NHANH – AI ĐÚNG”</a:t>
            </a:r>
          </a:p>
          <a:p>
            <a:pPr>
              <a:lnSpc>
                <a:spcPct val="150000"/>
              </a:lnSpc>
            </a:pP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" y="6927"/>
            <a:ext cx="1314956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0-Point Star 5"/>
          <p:cNvSpPr/>
          <p:nvPr/>
        </p:nvSpPr>
        <p:spPr bwMode="auto">
          <a:xfrm>
            <a:off x="766121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10-Point Star 6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10-Point Star 7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10-Point Star 8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10-Point Star 9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10-Point Star 10"/>
          <p:cNvSpPr/>
          <p:nvPr/>
        </p:nvSpPr>
        <p:spPr bwMode="auto">
          <a:xfrm>
            <a:off x="7543800" y="5334000"/>
            <a:ext cx="1371600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299DF-CF7C-F3C9-AFF4-01A110F31D90}"/>
              </a:ext>
            </a:extLst>
          </p:cNvPr>
          <p:cNvSpPr txBox="1"/>
          <p:nvPr/>
        </p:nvSpPr>
        <p:spPr>
          <a:xfrm>
            <a:off x="2628900" y="3686802"/>
            <a:ext cx="184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US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C7119-602B-9657-EBA2-07DD930E7D46}"/>
              </a:ext>
            </a:extLst>
          </p:cNvPr>
          <p:cNvSpPr txBox="1"/>
          <p:nvPr/>
        </p:nvSpPr>
        <p:spPr>
          <a:xfrm>
            <a:off x="2362200" y="395936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C0C86-2E78-4BDB-373C-944F6A56E719}"/>
              </a:ext>
            </a:extLst>
          </p:cNvPr>
          <p:cNvSpPr txBox="1"/>
          <p:nvPr/>
        </p:nvSpPr>
        <p:spPr>
          <a:xfrm>
            <a:off x="2590800" y="487376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831864-47F1-955B-A050-6A36EDD97D0C}"/>
              </a:ext>
            </a:extLst>
          </p:cNvPr>
          <p:cNvSpPr txBox="1"/>
          <p:nvPr/>
        </p:nvSpPr>
        <p:spPr>
          <a:xfrm>
            <a:off x="2438400" y="540716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B834A3-9E6C-C83E-15C5-8A66C3EFA94E}"/>
              </a:ext>
            </a:extLst>
          </p:cNvPr>
          <p:cNvSpPr txBox="1"/>
          <p:nvPr/>
        </p:nvSpPr>
        <p:spPr>
          <a:xfrm>
            <a:off x="2466975" y="592151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4DF12C-492D-1C2E-28A5-9D4924968432}"/>
              </a:ext>
            </a:extLst>
          </p:cNvPr>
          <p:cNvCxnSpPr>
            <a:cxnSpLocks/>
          </p:cNvCxnSpPr>
          <p:nvPr/>
        </p:nvCxnSpPr>
        <p:spPr>
          <a:xfrm>
            <a:off x="2209800" y="4953000"/>
            <a:ext cx="14192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7998CF-95B1-93B8-4812-FE81CE8C1352}"/>
              </a:ext>
            </a:extLst>
          </p:cNvPr>
          <p:cNvCxnSpPr>
            <a:cxnSpLocks/>
          </p:cNvCxnSpPr>
          <p:nvPr/>
        </p:nvCxnSpPr>
        <p:spPr>
          <a:xfrm>
            <a:off x="2209800" y="6019800"/>
            <a:ext cx="13811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Dodecagon 20">
            <a:extLst>
              <a:ext uri="{FF2B5EF4-FFF2-40B4-BE49-F238E27FC236}">
                <a16:creationId xmlns:a16="http://schemas.microsoft.com/office/drawing/2014/main" id="{316BDD4B-3CC0-B6C9-61E2-167D256523D2}"/>
              </a:ext>
            </a:extLst>
          </p:cNvPr>
          <p:cNvSpPr/>
          <p:nvPr/>
        </p:nvSpPr>
        <p:spPr>
          <a:xfrm>
            <a:off x="3848096" y="5686424"/>
            <a:ext cx="1847850" cy="1019175"/>
          </a:xfrm>
          <a:prstGeom prst="dodecagon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4DB500-D1FD-55EE-F467-A5CCD2D9754B}"/>
              </a:ext>
            </a:extLst>
          </p:cNvPr>
          <p:cNvSpPr txBox="1"/>
          <p:nvPr/>
        </p:nvSpPr>
        <p:spPr>
          <a:xfrm>
            <a:off x="368878" y="1904678"/>
            <a:ext cx="8317921" cy="1481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00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/>
      <p:bldP spid="5" grpId="0"/>
      <p:bldP spid="12" grpId="0"/>
      <p:bldP spid="13" grpId="0"/>
      <p:bldP spid="14" grpId="0"/>
      <p:bldP spid="21" grpId="0" animBg="1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860" y="268142"/>
            <a:ext cx="7772400" cy="369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CHƠI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“AI NHANH – AI ĐÚNG”</a:t>
            </a:r>
          </a:p>
          <a:p>
            <a:pPr algn="just">
              <a:lnSpc>
                <a:spcPct val="15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" y="6927"/>
            <a:ext cx="1314956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0-Point Star 5"/>
          <p:cNvSpPr/>
          <p:nvPr/>
        </p:nvSpPr>
        <p:spPr bwMode="auto">
          <a:xfrm>
            <a:off x="766121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10-Point Star 6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10-Point Star 7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10-Point Star 8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10-Point Star 9"/>
          <p:cNvSpPr/>
          <p:nvPr/>
        </p:nvSpPr>
        <p:spPr bwMode="auto">
          <a:xfrm>
            <a:off x="7684077" y="5334000"/>
            <a:ext cx="1091045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10-Point Star 10"/>
          <p:cNvSpPr/>
          <p:nvPr/>
        </p:nvSpPr>
        <p:spPr bwMode="auto">
          <a:xfrm>
            <a:off x="7543800" y="5334000"/>
            <a:ext cx="1371600" cy="1371600"/>
          </a:xfrm>
          <a:prstGeom prst="star10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299DF-CF7C-F3C9-AFF4-01A110F31D90}"/>
              </a:ext>
            </a:extLst>
          </p:cNvPr>
          <p:cNvSpPr txBox="1"/>
          <p:nvPr/>
        </p:nvSpPr>
        <p:spPr>
          <a:xfrm>
            <a:off x="2628900" y="3686802"/>
            <a:ext cx="184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endParaRPr lang="en-US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C7119-602B-9657-EBA2-07DD930E7D46}"/>
              </a:ext>
            </a:extLst>
          </p:cNvPr>
          <p:cNvSpPr txBox="1"/>
          <p:nvPr/>
        </p:nvSpPr>
        <p:spPr>
          <a:xfrm>
            <a:off x="2362200" y="395936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C0C86-2E78-4BDB-373C-944F6A56E719}"/>
              </a:ext>
            </a:extLst>
          </p:cNvPr>
          <p:cNvSpPr txBox="1"/>
          <p:nvPr/>
        </p:nvSpPr>
        <p:spPr>
          <a:xfrm>
            <a:off x="2362200" y="487376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831864-47F1-955B-A050-6A36EDD97D0C}"/>
              </a:ext>
            </a:extLst>
          </p:cNvPr>
          <p:cNvSpPr txBox="1"/>
          <p:nvPr/>
        </p:nvSpPr>
        <p:spPr>
          <a:xfrm>
            <a:off x="2286000" y="540716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B834A3-9E6C-C83E-15C5-8A66C3EFA94E}"/>
              </a:ext>
            </a:extLst>
          </p:cNvPr>
          <p:cNvSpPr txBox="1"/>
          <p:nvPr/>
        </p:nvSpPr>
        <p:spPr>
          <a:xfrm>
            <a:off x="2362200" y="592151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4DF12C-492D-1C2E-28A5-9D4924968432}"/>
              </a:ext>
            </a:extLst>
          </p:cNvPr>
          <p:cNvCxnSpPr>
            <a:cxnSpLocks/>
          </p:cNvCxnSpPr>
          <p:nvPr/>
        </p:nvCxnSpPr>
        <p:spPr>
          <a:xfrm>
            <a:off x="2209800" y="4953000"/>
            <a:ext cx="14192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7998CF-95B1-93B8-4812-FE81CE8C1352}"/>
              </a:ext>
            </a:extLst>
          </p:cNvPr>
          <p:cNvCxnSpPr>
            <a:cxnSpLocks/>
          </p:cNvCxnSpPr>
          <p:nvPr/>
        </p:nvCxnSpPr>
        <p:spPr>
          <a:xfrm>
            <a:off x="2209800" y="6019800"/>
            <a:ext cx="13811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Dodecagon 2">
            <a:extLst>
              <a:ext uri="{FF2B5EF4-FFF2-40B4-BE49-F238E27FC236}">
                <a16:creationId xmlns:a16="http://schemas.microsoft.com/office/drawing/2014/main" id="{D8E6C1B2-2FC4-51C1-E0F5-E4CF686AE82B}"/>
              </a:ext>
            </a:extLst>
          </p:cNvPr>
          <p:cNvSpPr/>
          <p:nvPr/>
        </p:nvSpPr>
        <p:spPr>
          <a:xfrm>
            <a:off x="3848096" y="5686424"/>
            <a:ext cx="1257303" cy="1019175"/>
          </a:xfrm>
          <a:prstGeom prst="dodecagon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</a:p>
        </p:txBody>
      </p:sp>
    </p:spTree>
    <p:extLst>
      <p:ext uri="{BB962C8B-B14F-4D97-AF65-F5344CB8AC3E}">
        <p14:creationId xmlns:p14="http://schemas.microsoft.com/office/powerpoint/2010/main" val="174510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/>
      <p:bldP spid="5" grpId="0"/>
      <p:bldP spid="12" grpId="0"/>
      <p:bldP spid="13" grpId="0"/>
      <p:bldP spid="14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E68A-468D-2A4E-3B27-A17623E427EA}"/>
              </a:ext>
            </a:extLst>
          </p:cNvPr>
          <p:cNvSpPr txBox="1">
            <a:spLocks/>
          </p:cNvSpPr>
          <p:nvPr/>
        </p:nvSpPr>
        <p:spPr>
          <a:xfrm>
            <a:off x="179512" y="0"/>
            <a:ext cx="8888288" cy="533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Thứ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tư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ngày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31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01 </a:t>
            </a:r>
            <a:r>
              <a:rPr lang="en-US" sz="3400" b="1" i="1" dirty="0" err="1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3400" b="1" i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2024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F20D39-C12C-CF2A-FAA6-C12393497E73}"/>
              </a:ext>
            </a:extLst>
          </p:cNvPr>
          <p:cNvSpPr txBox="1">
            <a:spLocks/>
          </p:cNvSpPr>
          <p:nvPr/>
        </p:nvSpPr>
        <p:spPr bwMode="auto">
          <a:xfrm>
            <a:off x="381000" y="53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4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Toán</a:t>
            </a:r>
            <a:endParaRPr lang="en-US" altLang="en-US" sz="3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35B07-57CB-AD29-CAE3-92F210D69E7D}"/>
              </a:ext>
            </a:extLst>
          </p:cNvPr>
          <p:cNvSpPr txBox="1"/>
          <p:nvPr/>
        </p:nvSpPr>
        <p:spPr>
          <a:xfrm>
            <a:off x="990600" y="1066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 VỚI SỐ CÓ HAI CHỮ SỐ (TIẾT 1)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DB767A-9CD3-48DE-8667-08CB50100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37" y="2352020"/>
            <a:ext cx="3200400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81C180-27B4-46A2-A5B2-9C38CABF3709}"/>
              </a:ext>
            </a:extLst>
          </p:cNvPr>
          <p:cNvSpPr txBox="1"/>
          <p:nvPr/>
        </p:nvSpPr>
        <p:spPr>
          <a:xfrm>
            <a:off x="1108652" y="2501654"/>
            <a:ext cx="250709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86A8DE41-1F61-4312-B78D-AB41E3E19D74}"/>
              </a:ext>
            </a:extLst>
          </p:cNvPr>
          <p:cNvSpPr/>
          <p:nvPr/>
        </p:nvSpPr>
        <p:spPr>
          <a:xfrm>
            <a:off x="71829" y="2275245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631505-E27E-9E23-A8C9-24DE44B692E2}"/>
              </a:ext>
            </a:extLst>
          </p:cNvPr>
          <p:cNvSpPr txBox="1"/>
          <p:nvPr/>
        </p:nvSpPr>
        <p:spPr>
          <a:xfrm>
            <a:off x="420813" y="243955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EBA354-DE2D-E6AA-191A-5D1E85EB1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08" y="3302000"/>
            <a:ext cx="6953892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59FB02-9566-EF56-414D-4DE4523872F0}"/>
              </a:ext>
            </a:extLst>
          </p:cNvPr>
          <p:cNvSpPr txBox="1"/>
          <p:nvPr/>
        </p:nvSpPr>
        <p:spPr>
          <a:xfrm>
            <a:off x="1128122" y="3451634"/>
            <a:ext cx="580607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9FF48A3-9291-50CB-E198-8BEF4D5DFBE9}"/>
              </a:ext>
            </a:extLst>
          </p:cNvPr>
          <p:cNvSpPr/>
          <p:nvPr/>
        </p:nvSpPr>
        <p:spPr>
          <a:xfrm>
            <a:off x="76200" y="3225225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71C6B0-D3C8-A037-C206-CD24F7FA9938}"/>
              </a:ext>
            </a:extLst>
          </p:cNvPr>
          <p:cNvSpPr txBox="1"/>
          <p:nvPr/>
        </p:nvSpPr>
        <p:spPr>
          <a:xfrm>
            <a:off x="457200" y="338953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D8D37C-2B99-84FD-B4F9-C038F659C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08" y="4521200"/>
            <a:ext cx="3829692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1E3D66-4723-FC13-EB13-ECD51FBE693F}"/>
              </a:ext>
            </a:extLst>
          </p:cNvPr>
          <p:cNvSpPr txBox="1"/>
          <p:nvPr/>
        </p:nvSpPr>
        <p:spPr>
          <a:xfrm>
            <a:off x="990600" y="4750713"/>
            <a:ext cx="32004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4D60ACCB-FC8F-5B82-0CD7-97B6ECB9B659}"/>
              </a:ext>
            </a:extLst>
          </p:cNvPr>
          <p:cNvSpPr/>
          <p:nvPr/>
        </p:nvSpPr>
        <p:spPr>
          <a:xfrm>
            <a:off x="76200" y="4444425"/>
            <a:ext cx="1103187" cy="813375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EED2DF-D14B-1ACE-CFAE-76394B6A588F}"/>
              </a:ext>
            </a:extLst>
          </p:cNvPr>
          <p:cNvSpPr txBox="1"/>
          <p:nvPr/>
        </p:nvSpPr>
        <p:spPr>
          <a:xfrm>
            <a:off x="425184" y="460873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13443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808</Words>
  <Application>Microsoft Office PowerPoint</Application>
  <PresentationFormat>On-screen Show (4:3)</PresentationFormat>
  <Paragraphs>151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等线</vt:lpstr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</dc:creator>
  <cp:lastModifiedBy>Anh Đào Đỗ Thị</cp:lastModifiedBy>
  <cp:revision>52</cp:revision>
  <dcterms:created xsi:type="dcterms:W3CDTF">2021-01-19T13:28:31Z</dcterms:created>
  <dcterms:modified xsi:type="dcterms:W3CDTF">2024-01-30T15:09:18Z</dcterms:modified>
</cp:coreProperties>
</file>