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6" r:id="rId1"/>
    <p:sldMasterId id="2147483718" r:id="rId2"/>
    <p:sldMasterId id="2147483768" r:id="rId3"/>
  </p:sldMasterIdLst>
  <p:notesMasterIdLst>
    <p:notesMasterId r:id="rId25"/>
  </p:notesMasterIdLst>
  <p:sldIdLst>
    <p:sldId id="4412" r:id="rId4"/>
    <p:sldId id="4411" r:id="rId5"/>
    <p:sldId id="308" r:id="rId6"/>
    <p:sldId id="309" r:id="rId7"/>
    <p:sldId id="310" r:id="rId8"/>
    <p:sldId id="311" r:id="rId9"/>
    <p:sldId id="312" r:id="rId10"/>
    <p:sldId id="4413" r:id="rId11"/>
    <p:sldId id="4414" r:id="rId12"/>
    <p:sldId id="4415" r:id="rId13"/>
    <p:sldId id="4416" r:id="rId14"/>
    <p:sldId id="4417" r:id="rId15"/>
    <p:sldId id="4418" r:id="rId16"/>
    <p:sldId id="4419" r:id="rId17"/>
    <p:sldId id="344" r:id="rId18"/>
    <p:sldId id="467" r:id="rId19"/>
    <p:sldId id="336" r:id="rId20"/>
    <p:sldId id="468" r:id="rId21"/>
    <p:sldId id="369" r:id="rId22"/>
    <p:sldId id="4420" r:id="rId23"/>
    <p:sldId id="4421"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82" d="100"/>
          <a:sy n="82" d="100"/>
        </p:scale>
        <p:origin x="158"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9687359-8A7A-4A30-8721-57A9F0DB90F9}" type="datetimeFigureOut">
              <a:rPr lang="en-US" smtClean="0"/>
              <a:t>2/18/2024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C08288F-4104-42BB-BBFA-9BF856C22DF1}" type="slidenum">
              <a:rPr lang="en-US" smtClean="0"/>
              <a:t>‹#›</a:t>
            </a:fld>
            <a:endParaRPr lang="en-US"/>
          </a:p>
        </p:txBody>
      </p:sp>
    </p:spTree>
    <p:extLst>
      <p:ext uri="{BB962C8B-B14F-4D97-AF65-F5344CB8AC3E}">
        <p14:creationId xmlns:p14="http://schemas.microsoft.com/office/powerpoint/2010/main" val="28114785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D44AB91-A8C2-45A2-A8DC-9C24C78B8DE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82619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D44AB91-A8C2-45A2-A8DC-9C24C78B8DE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831898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D44AB91-A8C2-45A2-A8DC-9C24C78B8DE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752957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4630096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7"/>
            <a:ext cx="10363200" cy="1470025"/>
          </a:xfrm>
        </p:spPr>
        <p:txBody>
          <a:bodyPr/>
          <a:lstStyle/>
          <a:p>
            <a:r>
              <a:rPr lang="en-US"/>
              <a:t>Click to edit Master title style</a:t>
            </a:r>
          </a:p>
        </p:txBody>
      </p:sp>
      <p:sp>
        <p:nvSpPr>
          <p:cNvPr id="3" name="Subtitle 2"/>
          <p:cNvSpPr>
            <a:spLocks noGrp="1"/>
          </p:cNvSpPr>
          <p:nvPr>
            <p:ph type="subTitle" idx="1"/>
          </p:nvPr>
        </p:nvSpPr>
        <p:spPr>
          <a:xfrm>
            <a:off x="1828801"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1B78667-E865-4580-9C06-63F58C228D54}" type="datetimeFigureOut">
              <a:rPr lang="en-US" smtClean="0"/>
              <a:t>2/18/2024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01660D-545C-43B4-9EFF-D115F1D4A35C}" type="slidenum">
              <a:rPr lang="en-US" smtClean="0"/>
              <a:t>‹#›</a:t>
            </a:fld>
            <a:endParaRPr lang="en-US"/>
          </a:p>
        </p:txBody>
      </p:sp>
    </p:spTree>
    <p:extLst>
      <p:ext uri="{BB962C8B-B14F-4D97-AF65-F5344CB8AC3E}">
        <p14:creationId xmlns:p14="http://schemas.microsoft.com/office/powerpoint/2010/main" val="39139208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1B78667-E865-4580-9C06-63F58C228D54}" type="datetimeFigureOut">
              <a:rPr lang="en-US" smtClean="0"/>
              <a:t>2/18/2024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01660D-545C-43B4-9EFF-D115F1D4A35C}" type="slidenum">
              <a:rPr lang="en-US" smtClean="0"/>
              <a:t>‹#›</a:t>
            </a:fld>
            <a:endParaRPr lang="en-US"/>
          </a:p>
        </p:txBody>
      </p:sp>
    </p:spTree>
    <p:extLst>
      <p:ext uri="{BB962C8B-B14F-4D97-AF65-F5344CB8AC3E}">
        <p14:creationId xmlns:p14="http://schemas.microsoft.com/office/powerpoint/2010/main" val="27330236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2"/>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1B78667-E865-4580-9C06-63F58C228D54}" type="datetimeFigureOut">
              <a:rPr lang="en-US" smtClean="0"/>
              <a:t>2/18/2024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01660D-545C-43B4-9EFF-D115F1D4A35C}" type="slidenum">
              <a:rPr lang="en-US" smtClean="0"/>
              <a:t>‹#›</a:t>
            </a:fld>
            <a:endParaRPr lang="en-US"/>
          </a:p>
        </p:txBody>
      </p:sp>
    </p:spTree>
    <p:extLst>
      <p:ext uri="{BB962C8B-B14F-4D97-AF65-F5344CB8AC3E}">
        <p14:creationId xmlns:p14="http://schemas.microsoft.com/office/powerpoint/2010/main" val="14853327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10684" y="1600202"/>
            <a:ext cx="71945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8208433" y="1600202"/>
            <a:ext cx="7196667"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1B78667-E865-4580-9C06-63F58C228D54}" type="datetimeFigureOut">
              <a:rPr lang="en-US" smtClean="0"/>
              <a:t>2/18/2024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01660D-545C-43B4-9EFF-D115F1D4A35C}" type="slidenum">
              <a:rPr lang="en-US" smtClean="0"/>
              <a:t>‹#›</a:t>
            </a:fld>
            <a:endParaRPr lang="en-US"/>
          </a:p>
        </p:txBody>
      </p:sp>
    </p:spTree>
    <p:extLst>
      <p:ext uri="{BB962C8B-B14F-4D97-AF65-F5344CB8AC3E}">
        <p14:creationId xmlns:p14="http://schemas.microsoft.com/office/powerpoint/2010/main" val="5172073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1B78667-E865-4580-9C06-63F58C228D54}" type="datetimeFigureOut">
              <a:rPr lang="en-US" smtClean="0"/>
              <a:t>2/18/2024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A01660D-545C-43B4-9EFF-D115F1D4A35C}" type="slidenum">
              <a:rPr lang="en-US" smtClean="0"/>
              <a:t>‹#›</a:t>
            </a:fld>
            <a:endParaRPr lang="en-US"/>
          </a:p>
        </p:txBody>
      </p:sp>
    </p:spTree>
    <p:extLst>
      <p:ext uri="{BB962C8B-B14F-4D97-AF65-F5344CB8AC3E}">
        <p14:creationId xmlns:p14="http://schemas.microsoft.com/office/powerpoint/2010/main" val="26839342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1B78667-E865-4580-9C06-63F58C228D54}" type="datetimeFigureOut">
              <a:rPr lang="en-US" smtClean="0"/>
              <a:t>2/18/2024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A01660D-545C-43B4-9EFF-D115F1D4A35C}" type="slidenum">
              <a:rPr lang="en-US" smtClean="0"/>
              <a:t>‹#›</a:t>
            </a:fld>
            <a:endParaRPr lang="en-US"/>
          </a:p>
        </p:txBody>
      </p:sp>
    </p:spTree>
    <p:extLst>
      <p:ext uri="{BB962C8B-B14F-4D97-AF65-F5344CB8AC3E}">
        <p14:creationId xmlns:p14="http://schemas.microsoft.com/office/powerpoint/2010/main" val="42716445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B78667-E865-4580-9C06-63F58C228D54}" type="datetimeFigureOut">
              <a:rPr lang="en-US" smtClean="0"/>
              <a:t>2/18/2024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A01660D-545C-43B4-9EFF-D115F1D4A35C}" type="slidenum">
              <a:rPr lang="en-US" smtClean="0"/>
              <a:t>‹#›</a:t>
            </a:fld>
            <a:endParaRPr lang="en-US"/>
          </a:p>
        </p:txBody>
      </p:sp>
    </p:spTree>
    <p:extLst>
      <p:ext uri="{BB962C8B-B14F-4D97-AF65-F5344CB8AC3E}">
        <p14:creationId xmlns:p14="http://schemas.microsoft.com/office/powerpoint/2010/main" val="39101163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4" y="273052"/>
            <a:ext cx="6815666"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1B78667-E865-4580-9C06-63F58C228D54}" type="datetimeFigureOut">
              <a:rPr lang="en-US" smtClean="0"/>
              <a:t>2/18/2024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01660D-545C-43B4-9EFF-D115F1D4A35C}" type="slidenum">
              <a:rPr lang="en-US" smtClean="0"/>
              <a:t>‹#›</a:t>
            </a:fld>
            <a:endParaRPr lang="en-US"/>
          </a:p>
        </p:txBody>
      </p:sp>
    </p:spTree>
    <p:extLst>
      <p:ext uri="{BB962C8B-B14F-4D97-AF65-F5344CB8AC3E}">
        <p14:creationId xmlns:p14="http://schemas.microsoft.com/office/powerpoint/2010/main" val="23036827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8"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1B78667-E865-4580-9C06-63F58C228D54}" type="datetimeFigureOut">
              <a:rPr lang="en-US" smtClean="0"/>
              <a:t>2/18/2024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01660D-545C-43B4-9EFF-D115F1D4A35C}" type="slidenum">
              <a:rPr lang="en-US" smtClean="0"/>
              <a:t>‹#›</a:t>
            </a:fld>
            <a:endParaRPr lang="en-US"/>
          </a:p>
        </p:txBody>
      </p:sp>
    </p:spTree>
    <p:extLst>
      <p:ext uri="{BB962C8B-B14F-4D97-AF65-F5344CB8AC3E}">
        <p14:creationId xmlns:p14="http://schemas.microsoft.com/office/powerpoint/2010/main" val="12435039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1B78667-E865-4580-9C06-63F58C228D54}" type="datetimeFigureOut">
              <a:rPr lang="en-US" smtClean="0"/>
              <a:t>2/18/2024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01660D-545C-43B4-9EFF-D115F1D4A35C}" type="slidenum">
              <a:rPr lang="en-US" smtClean="0"/>
              <a:t>‹#›</a:t>
            </a:fld>
            <a:endParaRPr lang="en-US"/>
          </a:p>
        </p:txBody>
      </p:sp>
    </p:spTree>
    <p:extLst>
      <p:ext uri="{BB962C8B-B14F-4D97-AF65-F5344CB8AC3E}">
        <p14:creationId xmlns:p14="http://schemas.microsoft.com/office/powerpoint/2010/main" val="11208831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758084" y="274640"/>
            <a:ext cx="3647016"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10684" y="274640"/>
            <a:ext cx="107442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1B78667-E865-4580-9C06-63F58C228D54}" type="datetimeFigureOut">
              <a:rPr lang="en-US" smtClean="0"/>
              <a:t>2/18/2024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01660D-545C-43B4-9EFF-D115F1D4A35C}" type="slidenum">
              <a:rPr lang="en-US" smtClean="0"/>
              <a:t>‹#›</a:t>
            </a:fld>
            <a:endParaRPr lang="en-US"/>
          </a:p>
        </p:txBody>
      </p:sp>
    </p:spTree>
    <p:extLst>
      <p:ext uri="{BB962C8B-B14F-4D97-AF65-F5344CB8AC3E}">
        <p14:creationId xmlns:p14="http://schemas.microsoft.com/office/powerpoint/2010/main" val="17292634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8"/>
        <p:cNvGrpSpPr/>
        <p:nvPr/>
      </p:nvGrpSpPr>
      <p:grpSpPr>
        <a:xfrm>
          <a:off x="0" y="0"/>
          <a:ext cx="0" cy="0"/>
          <a:chOff x="0" y="0"/>
          <a:chExt cx="0" cy="0"/>
        </a:xfrm>
      </p:grpSpPr>
      <p:sp>
        <p:nvSpPr>
          <p:cNvPr id="9" name="Google Shape;9;p2"/>
          <p:cNvSpPr/>
          <p:nvPr/>
        </p:nvSpPr>
        <p:spPr>
          <a:xfrm rot="25">
            <a:off x="3190649" y="2571407"/>
            <a:ext cx="5701817" cy="2136888"/>
          </a:xfrm>
          <a:custGeom>
            <a:avLst/>
            <a:gdLst/>
            <a:ahLst/>
            <a:cxnLst/>
            <a:rect l="l" t="t" r="r" b="b"/>
            <a:pathLst>
              <a:path w="12626" h="11775" extrusionOk="0">
                <a:moveTo>
                  <a:pt x="6401" y="0"/>
                </a:moveTo>
                <a:cubicBezTo>
                  <a:pt x="3246" y="0"/>
                  <a:pt x="0" y="2876"/>
                  <a:pt x="0" y="6031"/>
                </a:cubicBezTo>
                <a:cubicBezTo>
                  <a:pt x="0" y="9187"/>
                  <a:pt x="3114" y="11775"/>
                  <a:pt x="6270" y="11775"/>
                </a:cubicBezTo>
                <a:cubicBezTo>
                  <a:pt x="9425" y="11775"/>
                  <a:pt x="12626" y="9029"/>
                  <a:pt x="12626" y="5874"/>
                </a:cubicBezTo>
                <a:cubicBezTo>
                  <a:pt x="12626" y="2718"/>
                  <a:pt x="9557" y="0"/>
                  <a:pt x="6401" y="0"/>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10" name="Google Shape;10;p2"/>
          <p:cNvGrpSpPr/>
          <p:nvPr/>
        </p:nvGrpSpPr>
        <p:grpSpPr>
          <a:xfrm rot="1847120">
            <a:off x="10048241" y="1077087"/>
            <a:ext cx="686875" cy="667360"/>
            <a:chOff x="8667201" y="2266387"/>
            <a:chExt cx="389754" cy="378681"/>
          </a:xfrm>
        </p:grpSpPr>
        <p:sp>
          <p:nvSpPr>
            <p:cNvPr id="11" name="Google Shape;11;p2"/>
            <p:cNvSpPr/>
            <p:nvPr/>
          </p:nvSpPr>
          <p:spPr>
            <a:xfrm>
              <a:off x="8667201" y="2268670"/>
              <a:ext cx="389754" cy="376398"/>
            </a:xfrm>
            <a:custGeom>
              <a:avLst/>
              <a:gdLst/>
              <a:ahLst/>
              <a:cxnLst/>
              <a:rect l="l" t="t" r="r" b="b"/>
              <a:pathLst>
                <a:path w="8025" h="7750" extrusionOk="0">
                  <a:moveTo>
                    <a:pt x="3489" y="0"/>
                  </a:moveTo>
                  <a:cubicBezTo>
                    <a:pt x="3483" y="0"/>
                    <a:pt x="3478" y="4"/>
                    <a:pt x="3475" y="11"/>
                  </a:cubicBezTo>
                  <a:cubicBezTo>
                    <a:pt x="3350" y="271"/>
                    <a:pt x="2826" y="5218"/>
                    <a:pt x="2826" y="5218"/>
                  </a:cubicBezTo>
                  <a:cubicBezTo>
                    <a:pt x="2826" y="5218"/>
                    <a:pt x="595" y="4032"/>
                    <a:pt x="108" y="4032"/>
                  </a:cubicBezTo>
                  <a:cubicBezTo>
                    <a:pt x="34" y="4032"/>
                    <a:pt x="1" y="4060"/>
                    <a:pt x="22" y="4123"/>
                  </a:cubicBezTo>
                  <a:cubicBezTo>
                    <a:pt x="184" y="4604"/>
                    <a:pt x="2826" y="7750"/>
                    <a:pt x="2826" y="7750"/>
                  </a:cubicBezTo>
                  <a:lnTo>
                    <a:pt x="7436" y="6377"/>
                  </a:lnTo>
                  <a:cubicBezTo>
                    <a:pt x="7436" y="6377"/>
                    <a:pt x="8024" y="1403"/>
                    <a:pt x="7436" y="1092"/>
                  </a:cubicBezTo>
                  <a:cubicBezTo>
                    <a:pt x="7413" y="1079"/>
                    <a:pt x="7388" y="1073"/>
                    <a:pt x="7363" y="1073"/>
                  </a:cubicBezTo>
                  <a:cubicBezTo>
                    <a:pt x="6765" y="1073"/>
                    <a:pt x="5783" y="4498"/>
                    <a:pt x="5783" y="4498"/>
                  </a:cubicBezTo>
                  <a:cubicBezTo>
                    <a:pt x="5783" y="4498"/>
                    <a:pt x="3712" y="0"/>
                    <a:pt x="348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 name="Google Shape;12;p2"/>
            <p:cNvSpPr/>
            <p:nvPr/>
          </p:nvSpPr>
          <p:spPr>
            <a:xfrm>
              <a:off x="8679779" y="2323259"/>
              <a:ext cx="82613" cy="78728"/>
            </a:xfrm>
            <a:custGeom>
              <a:avLst/>
              <a:gdLst/>
              <a:ahLst/>
              <a:cxnLst/>
              <a:rect l="l" t="t" r="r" b="b"/>
              <a:pathLst>
                <a:path w="1701" h="1621" extrusionOk="0">
                  <a:moveTo>
                    <a:pt x="407" y="0"/>
                  </a:moveTo>
                  <a:cubicBezTo>
                    <a:pt x="199" y="0"/>
                    <a:pt x="1" y="196"/>
                    <a:pt x="138" y="421"/>
                  </a:cubicBezTo>
                  <a:cubicBezTo>
                    <a:pt x="276" y="647"/>
                    <a:pt x="489" y="836"/>
                    <a:pt x="672" y="1026"/>
                  </a:cubicBezTo>
                  <a:cubicBezTo>
                    <a:pt x="858" y="1218"/>
                    <a:pt x="1071" y="1441"/>
                    <a:pt x="1294" y="1587"/>
                  </a:cubicBezTo>
                  <a:cubicBezTo>
                    <a:pt x="1330" y="1610"/>
                    <a:pt x="1368" y="1620"/>
                    <a:pt x="1406" y="1620"/>
                  </a:cubicBezTo>
                  <a:cubicBezTo>
                    <a:pt x="1562" y="1620"/>
                    <a:pt x="1701" y="1439"/>
                    <a:pt x="1622" y="1286"/>
                  </a:cubicBezTo>
                  <a:cubicBezTo>
                    <a:pt x="1493" y="1029"/>
                    <a:pt x="1266" y="779"/>
                    <a:pt x="1074" y="570"/>
                  </a:cubicBezTo>
                  <a:cubicBezTo>
                    <a:pt x="922" y="404"/>
                    <a:pt x="773" y="191"/>
                    <a:pt x="591" y="59"/>
                  </a:cubicBezTo>
                  <a:cubicBezTo>
                    <a:pt x="535" y="18"/>
                    <a:pt x="470" y="0"/>
                    <a:pt x="40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 name="Google Shape;13;p2"/>
            <p:cNvSpPr/>
            <p:nvPr/>
          </p:nvSpPr>
          <p:spPr>
            <a:xfrm>
              <a:off x="8919310" y="2266387"/>
              <a:ext cx="28169" cy="90773"/>
            </a:xfrm>
            <a:custGeom>
              <a:avLst/>
              <a:gdLst/>
              <a:ahLst/>
              <a:cxnLst/>
              <a:rect l="l" t="t" r="r" b="b"/>
              <a:pathLst>
                <a:path w="580" h="1869" extrusionOk="0">
                  <a:moveTo>
                    <a:pt x="329" y="1"/>
                  </a:moveTo>
                  <a:cubicBezTo>
                    <a:pt x="1" y="1"/>
                    <a:pt x="58" y="534"/>
                    <a:pt x="52" y="781"/>
                  </a:cubicBezTo>
                  <a:cubicBezTo>
                    <a:pt x="45" y="964"/>
                    <a:pt x="28" y="1166"/>
                    <a:pt x="59" y="1349"/>
                  </a:cubicBezTo>
                  <a:cubicBezTo>
                    <a:pt x="93" y="1561"/>
                    <a:pt x="201" y="1677"/>
                    <a:pt x="332" y="1836"/>
                  </a:cubicBezTo>
                  <a:cubicBezTo>
                    <a:pt x="352" y="1859"/>
                    <a:pt x="373" y="1869"/>
                    <a:pt x="394" y="1869"/>
                  </a:cubicBezTo>
                  <a:cubicBezTo>
                    <a:pt x="440" y="1869"/>
                    <a:pt x="477" y="1816"/>
                    <a:pt x="454" y="1754"/>
                  </a:cubicBezTo>
                  <a:cubicBezTo>
                    <a:pt x="427" y="1673"/>
                    <a:pt x="491" y="1521"/>
                    <a:pt x="502" y="1430"/>
                  </a:cubicBezTo>
                  <a:cubicBezTo>
                    <a:pt x="514" y="1298"/>
                    <a:pt x="514" y="1166"/>
                    <a:pt x="522" y="1034"/>
                  </a:cubicBezTo>
                  <a:cubicBezTo>
                    <a:pt x="532" y="774"/>
                    <a:pt x="559" y="510"/>
                    <a:pt x="572" y="251"/>
                  </a:cubicBezTo>
                  <a:cubicBezTo>
                    <a:pt x="579" y="149"/>
                    <a:pt x="522" y="37"/>
                    <a:pt x="413" y="11"/>
                  </a:cubicBezTo>
                  <a:cubicBezTo>
                    <a:pt x="383" y="4"/>
                    <a:pt x="355" y="1"/>
                    <a:pt x="32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4" name="Google Shape;14;p2"/>
          <p:cNvSpPr/>
          <p:nvPr/>
        </p:nvSpPr>
        <p:spPr>
          <a:xfrm>
            <a:off x="11265637" y="1606796"/>
            <a:ext cx="525760" cy="456923"/>
          </a:xfrm>
          <a:custGeom>
            <a:avLst/>
            <a:gdLst/>
            <a:ahLst/>
            <a:cxnLst/>
            <a:rect l="l" t="t" r="r" b="b"/>
            <a:pathLst>
              <a:path w="8119" h="7056" extrusionOk="0">
                <a:moveTo>
                  <a:pt x="4366" y="0"/>
                </a:moveTo>
                <a:cubicBezTo>
                  <a:pt x="4363" y="0"/>
                  <a:pt x="4360" y="0"/>
                  <a:pt x="4357" y="0"/>
                </a:cubicBezTo>
                <a:cubicBezTo>
                  <a:pt x="3867" y="24"/>
                  <a:pt x="3232" y="2454"/>
                  <a:pt x="3232" y="2454"/>
                </a:cubicBezTo>
                <a:cubicBezTo>
                  <a:pt x="3232" y="2454"/>
                  <a:pt x="2054" y="2337"/>
                  <a:pt x="1183" y="2337"/>
                </a:cubicBezTo>
                <a:cubicBezTo>
                  <a:pt x="748" y="2337"/>
                  <a:pt x="389" y="2366"/>
                  <a:pt x="292" y="2454"/>
                </a:cubicBezTo>
                <a:cubicBezTo>
                  <a:pt x="1" y="2721"/>
                  <a:pt x="2546" y="4430"/>
                  <a:pt x="2546" y="4430"/>
                </a:cubicBezTo>
                <a:cubicBezTo>
                  <a:pt x="2546" y="4430"/>
                  <a:pt x="1613" y="6684"/>
                  <a:pt x="2056" y="6975"/>
                </a:cubicBezTo>
                <a:cubicBezTo>
                  <a:pt x="2088" y="6997"/>
                  <a:pt x="2128" y="7007"/>
                  <a:pt x="2174" y="7007"/>
                </a:cubicBezTo>
                <a:cubicBezTo>
                  <a:pt x="2757" y="7007"/>
                  <a:pt x="4357" y="5411"/>
                  <a:pt x="4357" y="5411"/>
                </a:cubicBezTo>
                <a:cubicBezTo>
                  <a:pt x="4357" y="5411"/>
                  <a:pt x="6235" y="7055"/>
                  <a:pt x="6745" y="7055"/>
                </a:cubicBezTo>
                <a:cubicBezTo>
                  <a:pt x="6794" y="7055"/>
                  <a:pt x="6830" y="7041"/>
                  <a:pt x="6851" y="7008"/>
                </a:cubicBezTo>
                <a:cubicBezTo>
                  <a:pt x="7097" y="6634"/>
                  <a:pt x="6070" y="4089"/>
                  <a:pt x="6070" y="4089"/>
                </a:cubicBezTo>
                <a:cubicBezTo>
                  <a:pt x="6070" y="4089"/>
                  <a:pt x="8118" y="2876"/>
                  <a:pt x="8047" y="2454"/>
                </a:cubicBezTo>
                <a:cubicBezTo>
                  <a:pt x="8014" y="2260"/>
                  <a:pt x="7474" y="2207"/>
                  <a:pt x="6903" y="2207"/>
                </a:cubicBezTo>
                <a:cubicBezTo>
                  <a:pt x="6240" y="2207"/>
                  <a:pt x="5536" y="2278"/>
                  <a:pt x="5536" y="2278"/>
                </a:cubicBezTo>
                <a:cubicBezTo>
                  <a:pt x="5536" y="2278"/>
                  <a:pt x="4947" y="0"/>
                  <a:pt x="4366"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15" name="Google Shape;15;p2"/>
          <p:cNvGrpSpPr/>
          <p:nvPr/>
        </p:nvGrpSpPr>
        <p:grpSpPr>
          <a:xfrm>
            <a:off x="9689336" y="4772951"/>
            <a:ext cx="2152389" cy="1938991"/>
            <a:chOff x="7150051" y="3491912"/>
            <a:chExt cx="1632742" cy="1471012"/>
          </a:xfrm>
        </p:grpSpPr>
        <p:sp>
          <p:nvSpPr>
            <p:cNvPr id="16" name="Google Shape;16;p2"/>
            <p:cNvSpPr/>
            <p:nvPr/>
          </p:nvSpPr>
          <p:spPr>
            <a:xfrm>
              <a:off x="7539508" y="4223763"/>
              <a:ext cx="178291" cy="114522"/>
            </a:xfrm>
            <a:custGeom>
              <a:avLst/>
              <a:gdLst/>
              <a:ahLst/>
              <a:cxnLst/>
              <a:rect l="l" t="t" r="r" b="b"/>
              <a:pathLst>
                <a:path w="3671" h="2358" extrusionOk="0">
                  <a:moveTo>
                    <a:pt x="1752" y="0"/>
                  </a:moveTo>
                  <a:cubicBezTo>
                    <a:pt x="1254" y="0"/>
                    <a:pt x="810" y="189"/>
                    <a:pt x="561" y="745"/>
                  </a:cubicBezTo>
                  <a:cubicBezTo>
                    <a:pt x="0" y="1994"/>
                    <a:pt x="1577" y="2357"/>
                    <a:pt x="2707" y="2357"/>
                  </a:cubicBezTo>
                  <a:cubicBezTo>
                    <a:pt x="3025" y="2357"/>
                    <a:pt x="3309" y="2329"/>
                    <a:pt x="3498" y="2282"/>
                  </a:cubicBezTo>
                  <a:cubicBezTo>
                    <a:pt x="3502" y="2281"/>
                    <a:pt x="3505" y="2281"/>
                    <a:pt x="3509" y="2281"/>
                  </a:cubicBezTo>
                  <a:cubicBezTo>
                    <a:pt x="3526" y="2281"/>
                    <a:pt x="3536" y="2295"/>
                    <a:pt x="3539" y="2312"/>
                  </a:cubicBezTo>
                  <a:cubicBezTo>
                    <a:pt x="3586" y="2292"/>
                    <a:pt x="3634" y="2272"/>
                    <a:pt x="3670" y="2252"/>
                  </a:cubicBezTo>
                  <a:cubicBezTo>
                    <a:pt x="3647" y="1651"/>
                    <a:pt x="3630" y="1076"/>
                    <a:pt x="3620" y="542"/>
                  </a:cubicBezTo>
                  <a:cubicBezTo>
                    <a:pt x="3100" y="302"/>
                    <a:pt x="2383" y="0"/>
                    <a:pt x="1752" y="0"/>
                  </a:cubicBezTo>
                  <a:close/>
                </a:path>
              </a:pathLst>
            </a:custGeom>
            <a:solidFill>
              <a:srgbClr val="FE98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 name="Google Shape;17;p2"/>
            <p:cNvSpPr/>
            <p:nvPr/>
          </p:nvSpPr>
          <p:spPr>
            <a:xfrm>
              <a:off x="7169430" y="3510853"/>
              <a:ext cx="1594957" cy="1433033"/>
            </a:xfrm>
            <a:custGeom>
              <a:avLst/>
              <a:gdLst/>
              <a:ahLst/>
              <a:cxnLst/>
              <a:rect l="l" t="t" r="r" b="b"/>
              <a:pathLst>
                <a:path w="32840" h="29506" extrusionOk="0">
                  <a:moveTo>
                    <a:pt x="13105" y="3339"/>
                  </a:moveTo>
                  <a:cubicBezTo>
                    <a:pt x="13531" y="3339"/>
                    <a:pt x="13876" y="3684"/>
                    <a:pt x="13876" y="4113"/>
                  </a:cubicBezTo>
                  <a:cubicBezTo>
                    <a:pt x="13876" y="4539"/>
                    <a:pt x="13531" y="4887"/>
                    <a:pt x="13105" y="4887"/>
                  </a:cubicBezTo>
                  <a:cubicBezTo>
                    <a:pt x="12676" y="4887"/>
                    <a:pt x="12331" y="4539"/>
                    <a:pt x="12331" y="4113"/>
                  </a:cubicBezTo>
                  <a:cubicBezTo>
                    <a:pt x="12331" y="3684"/>
                    <a:pt x="12676" y="3339"/>
                    <a:pt x="13105" y="3339"/>
                  </a:cubicBezTo>
                  <a:close/>
                  <a:moveTo>
                    <a:pt x="26801" y="21271"/>
                  </a:moveTo>
                  <a:cubicBezTo>
                    <a:pt x="26924" y="21271"/>
                    <a:pt x="27045" y="21304"/>
                    <a:pt x="27136" y="21371"/>
                  </a:cubicBezTo>
                  <a:cubicBezTo>
                    <a:pt x="27153" y="21385"/>
                    <a:pt x="27166" y="21415"/>
                    <a:pt x="27173" y="21449"/>
                  </a:cubicBezTo>
                  <a:cubicBezTo>
                    <a:pt x="27186" y="21452"/>
                    <a:pt x="27203" y="21455"/>
                    <a:pt x="27217" y="21463"/>
                  </a:cubicBezTo>
                  <a:cubicBezTo>
                    <a:pt x="27220" y="21433"/>
                    <a:pt x="27231" y="21407"/>
                    <a:pt x="27255" y="21407"/>
                  </a:cubicBezTo>
                  <a:cubicBezTo>
                    <a:pt x="27259" y="21407"/>
                    <a:pt x="27263" y="21407"/>
                    <a:pt x="27267" y="21408"/>
                  </a:cubicBezTo>
                  <a:cubicBezTo>
                    <a:pt x="27515" y="21459"/>
                    <a:pt x="27846" y="21831"/>
                    <a:pt x="27713" y="22098"/>
                  </a:cubicBezTo>
                  <a:cubicBezTo>
                    <a:pt x="27651" y="22228"/>
                    <a:pt x="27502" y="22272"/>
                    <a:pt x="27334" y="22272"/>
                  </a:cubicBezTo>
                  <a:cubicBezTo>
                    <a:pt x="27110" y="22272"/>
                    <a:pt x="26853" y="22194"/>
                    <a:pt x="26724" y="22138"/>
                  </a:cubicBezTo>
                  <a:cubicBezTo>
                    <a:pt x="26490" y="22040"/>
                    <a:pt x="26200" y="21811"/>
                    <a:pt x="26331" y="21527"/>
                  </a:cubicBezTo>
                  <a:cubicBezTo>
                    <a:pt x="26410" y="21355"/>
                    <a:pt x="26607" y="21271"/>
                    <a:pt x="26801" y="21271"/>
                  </a:cubicBezTo>
                  <a:close/>
                  <a:moveTo>
                    <a:pt x="25178" y="22293"/>
                  </a:moveTo>
                  <a:cubicBezTo>
                    <a:pt x="25323" y="22293"/>
                    <a:pt x="25464" y="22317"/>
                    <a:pt x="25578" y="22361"/>
                  </a:cubicBezTo>
                  <a:cubicBezTo>
                    <a:pt x="25598" y="22368"/>
                    <a:pt x="25609" y="22392"/>
                    <a:pt x="25619" y="22419"/>
                  </a:cubicBezTo>
                  <a:cubicBezTo>
                    <a:pt x="25706" y="22433"/>
                    <a:pt x="25795" y="22456"/>
                    <a:pt x="25876" y="22483"/>
                  </a:cubicBezTo>
                  <a:cubicBezTo>
                    <a:pt x="25876" y="22447"/>
                    <a:pt x="25887" y="22415"/>
                    <a:pt x="25922" y="22415"/>
                  </a:cubicBezTo>
                  <a:cubicBezTo>
                    <a:pt x="25929" y="22415"/>
                    <a:pt x="25937" y="22416"/>
                    <a:pt x="25946" y="22419"/>
                  </a:cubicBezTo>
                  <a:cubicBezTo>
                    <a:pt x="26335" y="22558"/>
                    <a:pt x="26639" y="23061"/>
                    <a:pt x="26301" y="23406"/>
                  </a:cubicBezTo>
                  <a:cubicBezTo>
                    <a:pt x="26124" y="23585"/>
                    <a:pt x="25848" y="23661"/>
                    <a:pt x="25569" y="23661"/>
                  </a:cubicBezTo>
                  <a:cubicBezTo>
                    <a:pt x="25318" y="23661"/>
                    <a:pt x="25065" y="23599"/>
                    <a:pt x="24879" y="23497"/>
                  </a:cubicBezTo>
                  <a:cubicBezTo>
                    <a:pt x="24588" y="23335"/>
                    <a:pt x="24138" y="22888"/>
                    <a:pt x="24456" y="22550"/>
                  </a:cubicBezTo>
                  <a:cubicBezTo>
                    <a:pt x="24621" y="22375"/>
                    <a:pt x="24908" y="22293"/>
                    <a:pt x="25178" y="22293"/>
                  </a:cubicBezTo>
                  <a:close/>
                  <a:moveTo>
                    <a:pt x="2673" y="1"/>
                  </a:moveTo>
                  <a:cubicBezTo>
                    <a:pt x="1946" y="1"/>
                    <a:pt x="1401" y="144"/>
                    <a:pt x="997" y="494"/>
                  </a:cubicBezTo>
                  <a:cubicBezTo>
                    <a:pt x="284" y="1109"/>
                    <a:pt x="1" y="2424"/>
                    <a:pt x="105" y="4627"/>
                  </a:cubicBezTo>
                  <a:cubicBezTo>
                    <a:pt x="152" y="5671"/>
                    <a:pt x="348" y="6546"/>
                    <a:pt x="642" y="7296"/>
                  </a:cubicBezTo>
                  <a:cubicBezTo>
                    <a:pt x="852" y="6935"/>
                    <a:pt x="1183" y="6577"/>
                    <a:pt x="1369" y="6323"/>
                  </a:cubicBezTo>
                  <a:cubicBezTo>
                    <a:pt x="1396" y="6286"/>
                    <a:pt x="1438" y="6272"/>
                    <a:pt x="1483" y="6272"/>
                  </a:cubicBezTo>
                  <a:cubicBezTo>
                    <a:pt x="1539" y="6272"/>
                    <a:pt x="1598" y="6294"/>
                    <a:pt x="1636" y="6320"/>
                  </a:cubicBezTo>
                  <a:cubicBezTo>
                    <a:pt x="2183" y="6699"/>
                    <a:pt x="2724" y="7087"/>
                    <a:pt x="3258" y="7479"/>
                  </a:cubicBezTo>
                  <a:cubicBezTo>
                    <a:pt x="3694" y="7094"/>
                    <a:pt x="4126" y="6712"/>
                    <a:pt x="4563" y="6326"/>
                  </a:cubicBezTo>
                  <a:cubicBezTo>
                    <a:pt x="4600" y="6292"/>
                    <a:pt x="4647" y="6278"/>
                    <a:pt x="4695" y="6278"/>
                  </a:cubicBezTo>
                  <a:cubicBezTo>
                    <a:pt x="4756" y="6278"/>
                    <a:pt x="4819" y="6301"/>
                    <a:pt x="4867" y="6337"/>
                  </a:cubicBezTo>
                  <a:cubicBezTo>
                    <a:pt x="5340" y="6695"/>
                    <a:pt x="5812" y="7053"/>
                    <a:pt x="6289" y="7412"/>
                  </a:cubicBezTo>
                  <a:cubicBezTo>
                    <a:pt x="6644" y="6945"/>
                    <a:pt x="6921" y="6451"/>
                    <a:pt x="7191" y="5928"/>
                  </a:cubicBezTo>
                  <a:cubicBezTo>
                    <a:pt x="7220" y="5871"/>
                    <a:pt x="7301" y="5842"/>
                    <a:pt x="7370" y="5842"/>
                  </a:cubicBezTo>
                  <a:cubicBezTo>
                    <a:pt x="7391" y="5842"/>
                    <a:pt x="7411" y="5845"/>
                    <a:pt x="7428" y="5850"/>
                  </a:cubicBezTo>
                  <a:cubicBezTo>
                    <a:pt x="7969" y="6043"/>
                    <a:pt x="8503" y="6225"/>
                    <a:pt x="9057" y="6354"/>
                  </a:cubicBezTo>
                  <a:cubicBezTo>
                    <a:pt x="9250" y="5766"/>
                    <a:pt x="9354" y="5171"/>
                    <a:pt x="9520" y="4573"/>
                  </a:cubicBezTo>
                  <a:cubicBezTo>
                    <a:pt x="9542" y="4490"/>
                    <a:pt x="9611" y="4455"/>
                    <a:pt x="9686" y="4455"/>
                  </a:cubicBezTo>
                  <a:cubicBezTo>
                    <a:pt x="9813" y="4455"/>
                    <a:pt x="9958" y="4556"/>
                    <a:pt x="9928" y="4698"/>
                  </a:cubicBezTo>
                  <a:cubicBezTo>
                    <a:pt x="9797" y="5353"/>
                    <a:pt x="9655" y="5999"/>
                    <a:pt x="9429" y="6631"/>
                  </a:cubicBezTo>
                  <a:cubicBezTo>
                    <a:pt x="9399" y="6719"/>
                    <a:pt x="9323" y="6756"/>
                    <a:pt x="9239" y="6756"/>
                  </a:cubicBezTo>
                  <a:cubicBezTo>
                    <a:pt x="9217" y="6756"/>
                    <a:pt x="9194" y="6754"/>
                    <a:pt x="9172" y="6749"/>
                  </a:cubicBezTo>
                  <a:cubicBezTo>
                    <a:pt x="8810" y="6678"/>
                    <a:pt x="8456" y="6587"/>
                    <a:pt x="8104" y="6468"/>
                  </a:cubicBezTo>
                  <a:cubicBezTo>
                    <a:pt x="7945" y="6418"/>
                    <a:pt x="7756" y="6381"/>
                    <a:pt x="7614" y="6296"/>
                  </a:cubicBezTo>
                  <a:cubicBezTo>
                    <a:pt x="7553" y="6262"/>
                    <a:pt x="7512" y="6249"/>
                    <a:pt x="7482" y="6242"/>
                  </a:cubicBezTo>
                  <a:cubicBezTo>
                    <a:pt x="7333" y="6431"/>
                    <a:pt x="7235" y="6800"/>
                    <a:pt x="7121" y="6989"/>
                  </a:cubicBezTo>
                  <a:cubicBezTo>
                    <a:pt x="6951" y="7270"/>
                    <a:pt x="6745" y="7533"/>
                    <a:pt x="6536" y="7786"/>
                  </a:cubicBezTo>
                  <a:cubicBezTo>
                    <a:pt x="6489" y="7842"/>
                    <a:pt x="6427" y="7868"/>
                    <a:pt x="6363" y="7868"/>
                  </a:cubicBezTo>
                  <a:cubicBezTo>
                    <a:pt x="6307" y="7868"/>
                    <a:pt x="6249" y="7848"/>
                    <a:pt x="6198" y="7810"/>
                  </a:cubicBezTo>
                  <a:cubicBezTo>
                    <a:pt x="5714" y="7445"/>
                    <a:pt x="5235" y="7080"/>
                    <a:pt x="4748" y="6715"/>
                  </a:cubicBezTo>
                  <a:cubicBezTo>
                    <a:pt x="4319" y="7100"/>
                    <a:pt x="3886" y="7485"/>
                    <a:pt x="3457" y="7867"/>
                  </a:cubicBezTo>
                  <a:cubicBezTo>
                    <a:pt x="3414" y="7905"/>
                    <a:pt x="3360" y="7923"/>
                    <a:pt x="3305" y="7923"/>
                  </a:cubicBezTo>
                  <a:cubicBezTo>
                    <a:pt x="3248" y="7923"/>
                    <a:pt x="3190" y="7904"/>
                    <a:pt x="3143" y="7871"/>
                  </a:cubicBezTo>
                  <a:cubicBezTo>
                    <a:pt x="2710" y="7554"/>
                    <a:pt x="1862" y="7151"/>
                    <a:pt x="1595" y="6699"/>
                  </a:cubicBezTo>
                  <a:cubicBezTo>
                    <a:pt x="1589" y="6691"/>
                    <a:pt x="1589" y="6688"/>
                    <a:pt x="1582" y="6682"/>
                  </a:cubicBezTo>
                  <a:cubicBezTo>
                    <a:pt x="1504" y="6780"/>
                    <a:pt x="1426" y="6877"/>
                    <a:pt x="1352" y="6975"/>
                  </a:cubicBezTo>
                  <a:cubicBezTo>
                    <a:pt x="1207" y="7161"/>
                    <a:pt x="954" y="7412"/>
                    <a:pt x="791" y="7658"/>
                  </a:cubicBezTo>
                  <a:cubicBezTo>
                    <a:pt x="1957" y="10169"/>
                    <a:pt x="4380" y="11034"/>
                    <a:pt x="6475" y="11274"/>
                  </a:cubicBezTo>
                  <a:cubicBezTo>
                    <a:pt x="7073" y="11343"/>
                    <a:pt x="7652" y="11370"/>
                    <a:pt x="8190" y="11370"/>
                  </a:cubicBezTo>
                  <a:cubicBezTo>
                    <a:pt x="10026" y="11370"/>
                    <a:pt x="11390" y="11056"/>
                    <a:pt x="11409" y="11051"/>
                  </a:cubicBezTo>
                  <a:lnTo>
                    <a:pt x="11659" y="10993"/>
                  </a:lnTo>
                  <a:lnTo>
                    <a:pt x="11659" y="10993"/>
                  </a:lnTo>
                  <a:lnTo>
                    <a:pt x="11649" y="11250"/>
                  </a:lnTo>
                  <a:cubicBezTo>
                    <a:pt x="11649" y="11264"/>
                    <a:pt x="11635" y="11626"/>
                    <a:pt x="11625" y="12244"/>
                  </a:cubicBezTo>
                  <a:cubicBezTo>
                    <a:pt x="12117" y="12146"/>
                    <a:pt x="12622" y="12087"/>
                    <a:pt x="13128" y="12087"/>
                  </a:cubicBezTo>
                  <a:cubicBezTo>
                    <a:pt x="15300" y="12087"/>
                    <a:pt x="17487" y="13168"/>
                    <a:pt x="18670" y="16887"/>
                  </a:cubicBezTo>
                  <a:cubicBezTo>
                    <a:pt x="20161" y="21571"/>
                    <a:pt x="20043" y="24453"/>
                    <a:pt x="17312" y="25373"/>
                  </a:cubicBezTo>
                  <a:cubicBezTo>
                    <a:pt x="16403" y="25678"/>
                    <a:pt x="15543" y="25781"/>
                    <a:pt x="14801" y="25781"/>
                  </a:cubicBezTo>
                  <a:cubicBezTo>
                    <a:pt x="13714" y="25781"/>
                    <a:pt x="12880" y="25562"/>
                    <a:pt x="12511" y="25443"/>
                  </a:cubicBezTo>
                  <a:lnTo>
                    <a:pt x="12511" y="25443"/>
                  </a:lnTo>
                  <a:cubicBezTo>
                    <a:pt x="13142" y="28968"/>
                    <a:pt x="13842" y="29326"/>
                    <a:pt x="14085" y="29333"/>
                  </a:cubicBezTo>
                  <a:lnTo>
                    <a:pt x="14102" y="29333"/>
                  </a:lnTo>
                  <a:cubicBezTo>
                    <a:pt x="14737" y="29333"/>
                    <a:pt x="15521" y="28194"/>
                    <a:pt x="15768" y="27751"/>
                  </a:cubicBezTo>
                  <a:lnTo>
                    <a:pt x="15822" y="27660"/>
                  </a:lnTo>
                  <a:lnTo>
                    <a:pt x="19374" y="27424"/>
                  </a:lnTo>
                  <a:lnTo>
                    <a:pt x="19425" y="27558"/>
                  </a:lnTo>
                  <a:cubicBezTo>
                    <a:pt x="19747" y="28380"/>
                    <a:pt x="20403" y="29506"/>
                    <a:pt x="20882" y="29506"/>
                  </a:cubicBezTo>
                  <a:cubicBezTo>
                    <a:pt x="20890" y="29506"/>
                    <a:pt x="20897" y="29505"/>
                    <a:pt x="20905" y="29505"/>
                  </a:cubicBezTo>
                  <a:cubicBezTo>
                    <a:pt x="21432" y="29451"/>
                    <a:pt x="22226" y="27984"/>
                    <a:pt x="22604" y="27072"/>
                  </a:cubicBezTo>
                  <a:lnTo>
                    <a:pt x="22669" y="26914"/>
                  </a:lnTo>
                  <a:lnTo>
                    <a:pt x="22834" y="26957"/>
                  </a:lnTo>
                  <a:cubicBezTo>
                    <a:pt x="22853" y="26962"/>
                    <a:pt x="23690" y="27177"/>
                    <a:pt x="24914" y="27177"/>
                  </a:cubicBezTo>
                  <a:cubicBezTo>
                    <a:pt x="26301" y="27177"/>
                    <a:pt x="28185" y="26901"/>
                    <a:pt x="29941" y="25730"/>
                  </a:cubicBezTo>
                  <a:cubicBezTo>
                    <a:pt x="32049" y="24325"/>
                    <a:pt x="32593" y="22425"/>
                    <a:pt x="32732" y="21419"/>
                  </a:cubicBezTo>
                  <a:cubicBezTo>
                    <a:pt x="32840" y="20611"/>
                    <a:pt x="32739" y="20043"/>
                    <a:pt x="32661" y="19874"/>
                  </a:cubicBezTo>
                  <a:cubicBezTo>
                    <a:pt x="32590" y="19914"/>
                    <a:pt x="32472" y="20006"/>
                    <a:pt x="32370" y="20087"/>
                  </a:cubicBezTo>
                  <a:cubicBezTo>
                    <a:pt x="32046" y="20344"/>
                    <a:pt x="31570" y="20719"/>
                    <a:pt x="30863" y="20973"/>
                  </a:cubicBezTo>
                  <a:cubicBezTo>
                    <a:pt x="30941" y="21176"/>
                    <a:pt x="30985" y="21341"/>
                    <a:pt x="30968" y="21412"/>
                  </a:cubicBezTo>
                  <a:cubicBezTo>
                    <a:pt x="30922" y="21656"/>
                    <a:pt x="29785" y="22024"/>
                    <a:pt x="29095" y="22024"/>
                  </a:cubicBezTo>
                  <a:cubicBezTo>
                    <a:pt x="28879" y="22024"/>
                    <a:pt x="28707" y="21988"/>
                    <a:pt x="28626" y="21901"/>
                  </a:cubicBezTo>
                  <a:cubicBezTo>
                    <a:pt x="28562" y="21834"/>
                    <a:pt x="28569" y="21561"/>
                    <a:pt x="28619" y="21212"/>
                  </a:cubicBezTo>
                  <a:cubicBezTo>
                    <a:pt x="28491" y="21199"/>
                    <a:pt x="28359" y="21182"/>
                    <a:pt x="28220" y="21162"/>
                  </a:cubicBezTo>
                  <a:cubicBezTo>
                    <a:pt x="27545" y="21060"/>
                    <a:pt x="26913" y="20905"/>
                    <a:pt x="26322" y="20699"/>
                  </a:cubicBezTo>
                  <a:cubicBezTo>
                    <a:pt x="26284" y="20864"/>
                    <a:pt x="26244" y="20989"/>
                    <a:pt x="26200" y="21040"/>
                  </a:cubicBezTo>
                  <a:cubicBezTo>
                    <a:pt x="26156" y="21088"/>
                    <a:pt x="26052" y="21110"/>
                    <a:pt x="25911" y="21110"/>
                  </a:cubicBezTo>
                  <a:cubicBezTo>
                    <a:pt x="25771" y="21110"/>
                    <a:pt x="25594" y="21089"/>
                    <a:pt x="25399" y="21050"/>
                  </a:cubicBezTo>
                  <a:lnTo>
                    <a:pt x="25399" y="21050"/>
                  </a:lnTo>
                  <a:cubicBezTo>
                    <a:pt x="25487" y="21179"/>
                    <a:pt x="25537" y="21334"/>
                    <a:pt x="25473" y="21483"/>
                  </a:cubicBezTo>
                  <a:cubicBezTo>
                    <a:pt x="25373" y="21707"/>
                    <a:pt x="25133" y="21787"/>
                    <a:pt x="24887" y="21787"/>
                  </a:cubicBezTo>
                  <a:cubicBezTo>
                    <a:pt x="24719" y="21787"/>
                    <a:pt x="24548" y="21749"/>
                    <a:pt x="24419" y="21695"/>
                  </a:cubicBezTo>
                  <a:cubicBezTo>
                    <a:pt x="24095" y="21561"/>
                    <a:pt x="23716" y="21226"/>
                    <a:pt x="23825" y="20834"/>
                  </a:cubicBezTo>
                  <a:cubicBezTo>
                    <a:pt x="23858" y="20719"/>
                    <a:pt x="23929" y="20635"/>
                    <a:pt x="24017" y="20574"/>
                  </a:cubicBezTo>
                  <a:cubicBezTo>
                    <a:pt x="23787" y="20442"/>
                    <a:pt x="23625" y="20300"/>
                    <a:pt x="23594" y="20162"/>
                  </a:cubicBezTo>
                  <a:cubicBezTo>
                    <a:pt x="23571" y="20053"/>
                    <a:pt x="23743" y="19783"/>
                    <a:pt x="24003" y="19459"/>
                  </a:cubicBezTo>
                  <a:cubicBezTo>
                    <a:pt x="23368" y="18975"/>
                    <a:pt x="22800" y="18394"/>
                    <a:pt x="22307" y="17712"/>
                  </a:cubicBezTo>
                  <a:cubicBezTo>
                    <a:pt x="22304" y="17712"/>
                    <a:pt x="22300" y="17715"/>
                    <a:pt x="22300" y="17715"/>
                  </a:cubicBezTo>
                  <a:cubicBezTo>
                    <a:pt x="22288" y="17719"/>
                    <a:pt x="22275" y="17721"/>
                    <a:pt x="22260" y="17721"/>
                  </a:cubicBezTo>
                  <a:cubicBezTo>
                    <a:pt x="21837" y="17721"/>
                    <a:pt x="20339" y="16153"/>
                    <a:pt x="20512" y="15627"/>
                  </a:cubicBezTo>
                  <a:cubicBezTo>
                    <a:pt x="20540" y="15545"/>
                    <a:pt x="20729" y="15434"/>
                    <a:pt x="20999" y="15322"/>
                  </a:cubicBezTo>
                  <a:cubicBezTo>
                    <a:pt x="20996" y="15305"/>
                    <a:pt x="20989" y="15292"/>
                    <a:pt x="20982" y="15279"/>
                  </a:cubicBezTo>
                  <a:cubicBezTo>
                    <a:pt x="20637" y="14416"/>
                    <a:pt x="20320" y="13365"/>
                    <a:pt x="20002" y="12223"/>
                  </a:cubicBezTo>
                  <a:cubicBezTo>
                    <a:pt x="19928" y="12258"/>
                    <a:pt x="19867" y="12278"/>
                    <a:pt x="19826" y="12278"/>
                  </a:cubicBezTo>
                  <a:cubicBezTo>
                    <a:pt x="19451" y="12278"/>
                    <a:pt x="18424" y="10206"/>
                    <a:pt x="18762" y="9743"/>
                  </a:cubicBezTo>
                  <a:cubicBezTo>
                    <a:pt x="18809" y="9675"/>
                    <a:pt x="19012" y="9631"/>
                    <a:pt x="19289" y="9605"/>
                  </a:cubicBezTo>
                  <a:cubicBezTo>
                    <a:pt x="18988" y="8510"/>
                    <a:pt x="18667" y="7401"/>
                    <a:pt x="18316" y="6381"/>
                  </a:cubicBezTo>
                  <a:cubicBezTo>
                    <a:pt x="18066" y="6543"/>
                    <a:pt x="17856" y="6644"/>
                    <a:pt x="17762" y="6644"/>
                  </a:cubicBezTo>
                  <a:cubicBezTo>
                    <a:pt x="17387" y="6644"/>
                    <a:pt x="16359" y="4576"/>
                    <a:pt x="16697" y="4113"/>
                  </a:cubicBezTo>
                  <a:cubicBezTo>
                    <a:pt x="16752" y="4039"/>
                    <a:pt x="16984" y="3988"/>
                    <a:pt x="17306" y="3965"/>
                  </a:cubicBezTo>
                  <a:cubicBezTo>
                    <a:pt x="16978" y="3353"/>
                    <a:pt x="16619" y="2842"/>
                    <a:pt x="16231" y="2494"/>
                  </a:cubicBezTo>
                  <a:cubicBezTo>
                    <a:pt x="15393" y="1744"/>
                    <a:pt x="12318" y="1339"/>
                    <a:pt x="9344" y="947"/>
                  </a:cubicBezTo>
                  <a:cubicBezTo>
                    <a:pt x="7911" y="758"/>
                    <a:pt x="6431" y="562"/>
                    <a:pt x="5218" y="325"/>
                  </a:cubicBezTo>
                  <a:cubicBezTo>
                    <a:pt x="4189" y="126"/>
                    <a:pt x="3351" y="1"/>
                    <a:pt x="2673" y="1"/>
                  </a:cubicBezTo>
                  <a:close/>
                </a:path>
              </a:pathLst>
            </a:custGeom>
            <a:solidFill>
              <a:srgbClr val="FE98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 name="Google Shape;18;p2"/>
            <p:cNvSpPr/>
            <p:nvPr/>
          </p:nvSpPr>
          <p:spPr>
            <a:xfrm>
              <a:off x="7240143" y="3830665"/>
              <a:ext cx="5488" cy="4031"/>
            </a:xfrm>
            <a:custGeom>
              <a:avLst/>
              <a:gdLst/>
              <a:ahLst/>
              <a:cxnLst/>
              <a:rect l="l" t="t" r="r" b="b"/>
              <a:pathLst>
                <a:path w="113" h="83" extrusionOk="0">
                  <a:moveTo>
                    <a:pt x="32" y="0"/>
                  </a:moveTo>
                  <a:cubicBezTo>
                    <a:pt x="1" y="0"/>
                    <a:pt x="20" y="83"/>
                    <a:pt x="81" y="83"/>
                  </a:cubicBezTo>
                  <a:cubicBezTo>
                    <a:pt x="91" y="83"/>
                    <a:pt x="101" y="81"/>
                    <a:pt x="112" y="76"/>
                  </a:cubicBezTo>
                  <a:cubicBezTo>
                    <a:pt x="73" y="19"/>
                    <a:pt x="47" y="0"/>
                    <a:pt x="32" y="0"/>
                  </a:cubicBezTo>
                  <a:close/>
                </a:path>
              </a:pathLst>
            </a:custGeom>
            <a:solidFill>
              <a:srgbClr val="FE98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 name="Google Shape;19;p2"/>
            <p:cNvSpPr/>
            <p:nvPr/>
          </p:nvSpPr>
          <p:spPr>
            <a:xfrm>
              <a:off x="7963932" y="3703371"/>
              <a:ext cx="95095" cy="130209"/>
            </a:xfrm>
            <a:custGeom>
              <a:avLst/>
              <a:gdLst/>
              <a:ahLst/>
              <a:cxnLst/>
              <a:rect l="l" t="t" r="r" b="b"/>
              <a:pathLst>
                <a:path w="1958" h="2681" extrusionOk="0">
                  <a:moveTo>
                    <a:pt x="947" y="1"/>
                  </a:moveTo>
                  <a:cubicBezTo>
                    <a:pt x="625" y="24"/>
                    <a:pt x="393" y="75"/>
                    <a:pt x="338" y="149"/>
                  </a:cubicBezTo>
                  <a:cubicBezTo>
                    <a:pt x="0" y="612"/>
                    <a:pt x="1028" y="2680"/>
                    <a:pt x="1403" y="2680"/>
                  </a:cubicBezTo>
                  <a:cubicBezTo>
                    <a:pt x="1497" y="2680"/>
                    <a:pt x="1707" y="2579"/>
                    <a:pt x="1957" y="2417"/>
                  </a:cubicBezTo>
                  <a:cubicBezTo>
                    <a:pt x="1650" y="1518"/>
                    <a:pt x="1315" y="693"/>
                    <a:pt x="94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 name="Google Shape;20;p2"/>
            <p:cNvSpPr/>
            <p:nvPr/>
          </p:nvSpPr>
          <p:spPr>
            <a:xfrm>
              <a:off x="8064174" y="3977287"/>
              <a:ext cx="76737" cy="129869"/>
            </a:xfrm>
            <a:custGeom>
              <a:avLst/>
              <a:gdLst/>
              <a:ahLst/>
              <a:cxnLst/>
              <a:rect l="l" t="t" r="r" b="b"/>
              <a:pathLst>
                <a:path w="1580" h="2674" extrusionOk="0">
                  <a:moveTo>
                    <a:pt x="866" y="1"/>
                  </a:moveTo>
                  <a:cubicBezTo>
                    <a:pt x="589" y="27"/>
                    <a:pt x="386" y="71"/>
                    <a:pt x="339" y="139"/>
                  </a:cubicBezTo>
                  <a:cubicBezTo>
                    <a:pt x="1" y="602"/>
                    <a:pt x="1028" y="2674"/>
                    <a:pt x="1403" y="2674"/>
                  </a:cubicBezTo>
                  <a:cubicBezTo>
                    <a:pt x="1444" y="2674"/>
                    <a:pt x="1505" y="2654"/>
                    <a:pt x="1579" y="2619"/>
                  </a:cubicBezTo>
                  <a:cubicBezTo>
                    <a:pt x="1440" y="2123"/>
                    <a:pt x="1302" y="1612"/>
                    <a:pt x="1164" y="1092"/>
                  </a:cubicBezTo>
                  <a:cubicBezTo>
                    <a:pt x="1066" y="734"/>
                    <a:pt x="964" y="366"/>
                    <a:pt x="86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 name="Google Shape;21;p2"/>
            <p:cNvSpPr/>
            <p:nvPr/>
          </p:nvSpPr>
          <p:spPr>
            <a:xfrm>
              <a:off x="8157228" y="4254992"/>
              <a:ext cx="95629" cy="116513"/>
            </a:xfrm>
            <a:custGeom>
              <a:avLst/>
              <a:gdLst/>
              <a:ahLst/>
              <a:cxnLst/>
              <a:rect l="l" t="t" r="r" b="b"/>
              <a:pathLst>
                <a:path w="1969" h="2399" extrusionOk="0">
                  <a:moveTo>
                    <a:pt x="660" y="0"/>
                  </a:moveTo>
                  <a:cubicBezTo>
                    <a:pt x="390" y="112"/>
                    <a:pt x="201" y="223"/>
                    <a:pt x="173" y="305"/>
                  </a:cubicBezTo>
                  <a:cubicBezTo>
                    <a:pt x="0" y="831"/>
                    <a:pt x="1498" y="2399"/>
                    <a:pt x="1921" y="2399"/>
                  </a:cubicBezTo>
                  <a:cubicBezTo>
                    <a:pt x="1936" y="2399"/>
                    <a:pt x="1949" y="2397"/>
                    <a:pt x="1961" y="2393"/>
                  </a:cubicBezTo>
                  <a:cubicBezTo>
                    <a:pt x="1961" y="2393"/>
                    <a:pt x="1965" y="2390"/>
                    <a:pt x="1968" y="2390"/>
                  </a:cubicBezTo>
                  <a:cubicBezTo>
                    <a:pt x="1461" y="1697"/>
                    <a:pt x="1025" y="902"/>
                    <a:pt x="66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 name="Google Shape;22;p2"/>
            <p:cNvSpPr/>
            <p:nvPr/>
          </p:nvSpPr>
          <p:spPr>
            <a:xfrm>
              <a:off x="8314147" y="4455864"/>
              <a:ext cx="133658" cy="80234"/>
            </a:xfrm>
            <a:custGeom>
              <a:avLst/>
              <a:gdLst/>
              <a:ahLst/>
              <a:cxnLst/>
              <a:rect l="l" t="t" r="r" b="b"/>
              <a:pathLst>
                <a:path w="2752" h="1652" extrusionOk="0">
                  <a:moveTo>
                    <a:pt x="433" y="1"/>
                  </a:moveTo>
                  <a:cubicBezTo>
                    <a:pt x="173" y="325"/>
                    <a:pt x="1" y="595"/>
                    <a:pt x="24" y="704"/>
                  </a:cubicBezTo>
                  <a:cubicBezTo>
                    <a:pt x="55" y="842"/>
                    <a:pt x="217" y="984"/>
                    <a:pt x="447" y="1116"/>
                  </a:cubicBezTo>
                  <a:cubicBezTo>
                    <a:pt x="547" y="1046"/>
                    <a:pt x="671" y="1011"/>
                    <a:pt x="797" y="1011"/>
                  </a:cubicBezTo>
                  <a:cubicBezTo>
                    <a:pt x="951" y="1011"/>
                    <a:pt x="1107" y="1064"/>
                    <a:pt x="1220" y="1170"/>
                  </a:cubicBezTo>
                  <a:cubicBezTo>
                    <a:pt x="1231" y="1177"/>
                    <a:pt x="1234" y="1200"/>
                    <a:pt x="1238" y="1220"/>
                  </a:cubicBezTo>
                  <a:cubicBezTo>
                    <a:pt x="1268" y="1237"/>
                    <a:pt x="1298" y="1255"/>
                    <a:pt x="1325" y="1275"/>
                  </a:cubicBezTo>
                  <a:cubicBezTo>
                    <a:pt x="1329" y="1272"/>
                    <a:pt x="1329" y="1272"/>
                    <a:pt x="1329" y="1267"/>
                  </a:cubicBezTo>
                  <a:cubicBezTo>
                    <a:pt x="1347" y="1255"/>
                    <a:pt x="1367" y="1250"/>
                    <a:pt x="1388" y="1250"/>
                  </a:cubicBezTo>
                  <a:cubicBezTo>
                    <a:pt x="1519" y="1250"/>
                    <a:pt x="1713" y="1448"/>
                    <a:pt x="1771" y="1511"/>
                  </a:cubicBezTo>
                  <a:cubicBezTo>
                    <a:pt x="1791" y="1538"/>
                    <a:pt x="1812" y="1565"/>
                    <a:pt x="1829" y="1592"/>
                  </a:cubicBezTo>
                  <a:cubicBezTo>
                    <a:pt x="2024" y="1631"/>
                    <a:pt x="2201" y="1652"/>
                    <a:pt x="2341" y="1652"/>
                  </a:cubicBezTo>
                  <a:cubicBezTo>
                    <a:pt x="2482" y="1652"/>
                    <a:pt x="2586" y="1630"/>
                    <a:pt x="2630" y="1582"/>
                  </a:cubicBezTo>
                  <a:cubicBezTo>
                    <a:pt x="2674" y="1531"/>
                    <a:pt x="2714" y="1406"/>
                    <a:pt x="2752" y="1241"/>
                  </a:cubicBezTo>
                  <a:cubicBezTo>
                    <a:pt x="1893" y="940"/>
                    <a:pt x="1122" y="528"/>
                    <a:pt x="433" y="1"/>
                  </a:cubicBezTo>
                  <a:close/>
                </a:path>
              </a:pathLst>
            </a:custGeom>
            <a:solidFill>
              <a:srgbClr val="FE98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 name="Google Shape;23;p2"/>
            <p:cNvSpPr/>
            <p:nvPr/>
          </p:nvSpPr>
          <p:spPr>
            <a:xfrm>
              <a:off x="8556543" y="4529394"/>
              <a:ext cx="117776" cy="51142"/>
            </a:xfrm>
            <a:custGeom>
              <a:avLst/>
              <a:gdLst/>
              <a:ahLst/>
              <a:cxnLst/>
              <a:rect l="l" t="t" r="r" b="b"/>
              <a:pathLst>
                <a:path w="2425" h="1053" extrusionOk="0">
                  <a:moveTo>
                    <a:pt x="2302" y="1"/>
                  </a:moveTo>
                  <a:cubicBezTo>
                    <a:pt x="1856" y="158"/>
                    <a:pt x="1313" y="269"/>
                    <a:pt x="655" y="269"/>
                  </a:cubicBezTo>
                  <a:cubicBezTo>
                    <a:pt x="466" y="269"/>
                    <a:pt x="267" y="260"/>
                    <a:pt x="58" y="240"/>
                  </a:cubicBezTo>
                  <a:lnTo>
                    <a:pt x="58" y="240"/>
                  </a:lnTo>
                  <a:cubicBezTo>
                    <a:pt x="8" y="589"/>
                    <a:pt x="1" y="862"/>
                    <a:pt x="65" y="929"/>
                  </a:cubicBezTo>
                  <a:cubicBezTo>
                    <a:pt x="146" y="1016"/>
                    <a:pt x="318" y="1052"/>
                    <a:pt x="534" y="1052"/>
                  </a:cubicBezTo>
                  <a:cubicBezTo>
                    <a:pt x="1224" y="1052"/>
                    <a:pt x="2361" y="684"/>
                    <a:pt x="2407" y="440"/>
                  </a:cubicBezTo>
                  <a:cubicBezTo>
                    <a:pt x="2424" y="369"/>
                    <a:pt x="2380" y="204"/>
                    <a:pt x="230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 name="Google Shape;24;p2"/>
            <p:cNvSpPr/>
            <p:nvPr/>
          </p:nvSpPr>
          <p:spPr>
            <a:xfrm>
              <a:off x="8350037" y="4599621"/>
              <a:ext cx="94464" cy="48422"/>
            </a:xfrm>
            <a:custGeom>
              <a:avLst/>
              <a:gdLst/>
              <a:ahLst/>
              <a:cxnLst/>
              <a:rect l="l" t="t" r="r" b="b"/>
              <a:pathLst>
                <a:path w="1945" h="997" extrusionOk="0">
                  <a:moveTo>
                    <a:pt x="1310" y="1"/>
                  </a:moveTo>
                  <a:cubicBezTo>
                    <a:pt x="1322" y="43"/>
                    <a:pt x="1317" y="94"/>
                    <a:pt x="1280" y="94"/>
                  </a:cubicBezTo>
                  <a:cubicBezTo>
                    <a:pt x="1276" y="94"/>
                    <a:pt x="1271" y="93"/>
                    <a:pt x="1266" y="92"/>
                  </a:cubicBezTo>
                  <a:cubicBezTo>
                    <a:pt x="1213" y="78"/>
                    <a:pt x="1148" y="71"/>
                    <a:pt x="1076" y="71"/>
                  </a:cubicBezTo>
                  <a:cubicBezTo>
                    <a:pt x="653" y="71"/>
                    <a:pt x="0" y="305"/>
                    <a:pt x="411" y="724"/>
                  </a:cubicBezTo>
                  <a:cubicBezTo>
                    <a:pt x="608" y="924"/>
                    <a:pt x="882" y="996"/>
                    <a:pt x="1153" y="996"/>
                  </a:cubicBezTo>
                  <a:cubicBezTo>
                    <a:pt x="1220" y="996"/>
                    <a:pt x="1287" y="992"/>
                    <a:pt x="1353" y="984"/>
                  </a:cubicBezTo>
                  <a:cubicBezTo>
                    <a:pt x="1499" y="968"/>
                    <a:pt x="1654" y="930"/>
                    <a:pt x="1773" y="846"/>
                  </a:cubicBezTo>
                  <a:cubicBezTo>
                    <a:pt x="1945" y="724"/>
                    <a:pt x="1924" y="464"/>
                    <a:pt x="1803" y="319"/>
                  </a:cubicBezTo>
                  <a:cubicBezTo>
                    <a:pt x="1752" y="254"/>
                    <a:pt x="1675" y="213"/>
                    <a:pt x="1607" y="170"/>
                  </a:cubicBezTo>
                  <a:cubicBezTo>
                    <a:pt x="1580" y="149"/>
                    <a:pt x="1567" y="106"/>
                    <a:pt x="1567" y="65"/>
                  </a:cubicBezTo>
                  <a:cubicBezTo>
                    <a:pt x="1486" y="38"/>
                    <a:pt x="1397" y="15"/>
                    <a:pt x="1310" y="1"/>
                  </a:cubicBezTo>
                  <a:close/>
                </a:path>
              </a:pathLst>
            </a:custGeom>
            <a:solidFill>
              <a:srgbClr val="FFD3C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 name="Google Shape;25;p2"/>
            <p:cNvSpPr/>
            <p:nvPr/>
          </p:nvSpPr>
          <p:spPr>
            <a:xfrm>
              <a:off x="8451348" y="4552511"/>
              <a:ext cx="60321" cy="27975"/>
            </a:xfrm>
            <a:custGeom>
              <a:avLst/>
              <a:gdLst/>
              <a:ahLst/>
              <a:cxnLst/>
              <a:rect l="l" t="t" r="r" b="b"/>
              <a:pathLst>
                <a:path w="1242" h="576" extrusionOk="0">
                  <a:moveTo>
                    <a:pt x="778" y="1"/>
                  </a:moveTo>
                  <a:cubicBezTo>
                    <a:pt x="784" y="38"/>
                    <a:pt x="776" y="73"/>
                    <a:pt x="738" y="73"/>
                  </a:cubicBezTo>
                  <a:cubicBezTo>
                    <a:pt x="734" y="73"/>
                    <a:pt x="731" y="73"/>
                    <a:pt x="727" y="72"/>
                  </a:cubicBezTo>
                  <a:cubicBezTo>
                    <a:pt x="648" y="58"/>
                    <a:pt x="570" y="44"/>
                    <a:pt x="492" y="44"/>
                  </a:cubicBezTo>
                  <a:cubicBezTo>
                    <a:pt x="404" y="44"/>
                    <a:pt x="317" y="62"/>
                    <a:pt x="234" y="116"/>
                  </a:cubicBezTo>
                  <a:cubicBezTo>
                    <a:pt x="1" y="268"/>
                    <a:pt x="211" y="413"/>
                    <a:pt x="376" y="478"/>
                  </a:cubicBezTo>
                  <a:cubicBezTo>
                    <a:pt x="477" y="518"/>
                    <a:pt x="593" y="548"/>
                    <a:pt x="700" y="562"/>
                  </a:cubicBezTo>
                  <a:cubicBezTo>
                    <a:pt x="748" y="567"/>
                    <a:pt x="820" y="575"/>
                    <a:pt x="892" y="575"/>
                  </a:cubicBezTo>
                  <a:cubicBezTo>
                    <a:pt x="972" y="575"/>
                    <a:pt x="1052" y="564"/>
                    <a:pt x="1095" y="525"/>
                  </a:cubicBezTo>
                  <a:cubicBezTo>
                    <a:pt x="1241" y="397"/>
                    <a:pt x="917" y="153"/>
                    <a:pt x="846" y="93"/>
                  </a:cubicBezTo>
                  <a:cubicBezTo>
                    <a:pt x="832" y="79"/>
                    <a:pt x="822" y="45"/>
                    <a:pt x="822" y="15"/>
                  </a:cubicBezTo>
                  <a:cubicBezTo>
                    <a:pt x="808" y="7"/>
                    <a:pt x="791" y="4"/>
                    <a:pt x="778" y="1"/>
                  </a:cubicBezTo>
                  <a:close/>
                </a:path>
              </a:pathLst>
            </a:custGeom>
            <a:solidFill>
              <a:srgbClr val="FFD3C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 name="Google Shape;26;p2"/>
            <p:cNvSpPr/>
            <p:nvPr/>
          </p:nvSpPr>
          <p:spPr>
            <a:xfrm>
              <a:off x="8335127" y="4516766"/>
              <a:ext cx="67412" cy="40360"/>
            </a:xfrm>
            <a:custGeom>
              <a:avLst/>
              <a:gdLst/>
              <a:ahLst/>
              <a:cxnLst/>
              <a:rect l="l" t="t" r="r" b="b"/>
              <a:pathLst>
                <a:path w="1388" h="831" extrusionOk="0">
                  <a:moveTo>
                    <a:pt x="302" y="1"/>
                  </a:moveTo>
                  <a:cubicBezTo>
                    <a:pt x="170" y="41"/>
                    <a:pt x="62" y="125"/>
                    <a:pt x="38" y="267"/>
                  </a:cubicBezTo>
                  <a:cubicBezTo>
                    <a:pt x="1" y="514"/>
                    <a:pt x="275" y="696"/>
                    <a:pt x="481" y="771"/>
                  </a:cubicBezTo>
                  <a:cubicBezTo>
                    <a:pt x="579" y="806"/>
                    <a:pt x="700" y="830"/>
                    <a:pt x="819" y="830"/>
                  </a:cubicBezTo>
                  <a:cubicBezTo>
                    <a:pt x="962" y="830"/>
                    <a:pt x="1103" y="795"/>
                    <a:pt x="1201" y="703"/>
                  </a:cubicBezTo>
                  <a:cubicBezTo>
                    <a:pt x="1387" y="528"/>
                    <a:pt x="1218" y="389"/>
                    <a:pt x="1063" y="264"/>
                  </a:cubicBezTo>
                  <a:cubicBezTo>
                    <a:pt x="802" y="196"/>
                    <a:pt x="539" y="105"/>
                    <a:pt x="302" y="1"/>
                  </a:cubicBezTo>
                  <a:close/>
                </a:path>
              </a:pathLst>
            </a:custGeom>
            <a:solidFill>
              <a:srgbClr val="FFD3C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 name="Google Shape;27;p2"/>
            <p:cNvSpPr/>
            <p:nvPr/>
          </p:nvSpPr>
          <p:spPr>
            <a:xfrm>
              <a:off x="8349746" y="4515115"/>
              <a:ext cx="37008" cy="14522"/>
            </a:xfrm>
            <a:custGeom>
              <a:avLst/>
              <a:gdLst/>
              <a:ahLst/>
              <a:cxnLst/>
              <a:rect l="l" t="t" r="r" b="b"/>
              <a:pathLst>
                <a:path w="762" h="299" extrusionOk="0">
                  <a:moveTo>
                    <a:pt x="505" y="0"/>
                  </a:moveTo>
                  <a:cubicBezTo>
                    <a:pt x="507" y="32"/>
                    <a:pt x="501" y="65"/>
                    <a:pt x="479" y="65"/>
                  </a:cubicBezTo>
                  <a:cubicBezTo>
                    <a:pt x="474" y="65"/>
                    <a:pt x="469" y="64"/>
                    <a:pt x="464" y="61"/>
                  </a:cubicBezTo>
                  <a:cubicBezTo>
                    <a:pt x="389" y="27"/>
                    <a:pt x="293" y="8"/>
                    <a:pt x="195" y="8"/>
                  </a:cubicBezTo>
                  <a:cubicBezTo>
                    <a:pt x="129" y="8"/>
                    <a:pt x="62" y="17"/>
                    <a:pt x="1" y="35"/>
                  </a:cubicBezTo>
                  <a:cubicBezTo>
                    <a:pt x="238" y="139"/>
                    <a:pt x="501" y="230"/>
                    <a:pt x="762" y="298"/>
                  </a:cubicBezTo>
                  <a:cubicBezTo>
                    <a:pt x="694" y="244"/>
                    <a:pt x="626" y="193"/>
                    <a:pt x="592" y="142"/>
                  </a:cubicBezTo>
                  <a:cubicBezTo>
                    <a:pt x="576" y="122"/>
                    <a:pt x="572" y="75"/>
                    <a:pt x="592" y="55"/>
                  </a:cubicBezTo>
                  <a:cubicBezTo>
                    <a:pt x="565" y="35"/>
                    <a:pt x="535" y="17"/>
                    <a:pt x="505" y="0"/>
                  </a:cubicBezTo>
                  <a:close/>
                </a:path>
              </a:pathLst>
            </a:custGeom>
            <a:solidFill>
              <a:srgbClr val="FFD3C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 name="Google Shape;28;p2"/>
            <p:cNvSpPr/>
            <p:nvPr/>
          </p:nvSpPr>
          <p:spPr>
            <a:xfrm>
              <a:off x="7732706" y="4097879"/>
              <a:ext cx="415932" cy="665083"/>
            </a:xfrm>
            <a:custGeom>
              <a:avLst/>
              <a:gdLst/>
              <a:ahLst/>
              <a:cxnLst/>
              <a:rect l="l" t="t" r="r" b="b"/>
              <a:pathLst>
                <a:path w="8564" h="13694" extrusionOk="0">
                  <a:moveTo>
                    <a:pt x="3799" y="3103"/>
                  </a:moveTo>
                  <a:cubicBezTo>
                    <a:pt x="3809" y="3103"/>
                    <a:pt x="3819" y="3103"/>
                    <a:pt x="3828" y="3103"/>
                  </a:cubicBezTo>
                  <a:cubicBezTo>
                    <a:pt x="3869" y="3103"/>
                    <a:pt x="3879" y="3161"/>
                    <a:pt x="3862" y="3195"/>
                  </a:cubicBezTo>
                  <a:cubicBezTo>
                    <a:pt x="3995" y="3198"/>
                    <a:pt x="4102" y="3225"/>
                    <a:pt x="4187" y="3279"/>
                  </a:cubicBezTo>
                  <a:cubicBezTo>
                    <a:pt x="4184" y="3243"/>
                    <a:pt x="4194" y="3205"/>
                    <a:pt x="4219" y="3205"/>
                  </a:cubicBezTo>
                  <a:cubicBezTo>
                    <a:pt x="4226" y="3205"/>
                    <a:pt x="4235" y="3208"/>
                    <a:pt x="4244" y="3215"/>
                  </a:cubicBezTo>
                  <a:cubicBezTo>
                    <a:pt x="4971" y="3746"/>
                    <a:pt x="4660" y="4851"/>
                    <a:pt x="4173" y="5439"/>
                  </a:cubicBezTo>
                  <a:cubicBezTo>
                    <a:pt x="3772" y="5924"/>
                    <a:pt x="3136" y="6360"/>
                    <a:pt x="2495" y="6360"/>
                  </a:cubicBezTo>
                  <a:cubicBezTo>
                    <a:pt x="2278" y="6360"/>
                    <a:pt x="2061" y="6310"/>
                    <a:pt x="1852" y="6196"/>
                  </a:cubicBezTo>
                  <a:cubicBezTo>
                    <a:pt x="1213" y="5848"/>
                    <a:pt x="1128" y="5063"/>
                    <a:pt x="1409" y="4445"/>
                  </a:cubicBezTo>
                  <a:cubicBezTo>
                    <a:pt x="1810" y="3563"/>
                    <a:pt x="2877" y="3103"/>
                    <a:pt x="3799" y="3103"/>
                  </a:cubicBezTo>
                  <a:close/>
                  <a:moveTo>
                    <a:pt x="1530" y="0"/>
                  </a:moveTo>
                  <a:cubicBezTo>
                    <a:pt x="1024" y="0"/>
                    <a:pt x="519" y="59"/>
                    <a:pt x="27" y="157"/>
                  </a:cubicBezTo>
                  <a:cubicBezTo>
                    <a:pt x="0" y="1853"/>
                    <a:pt x="4" y="5510"/>
                    <a:pt x="392" y="9457"/>
                  </a:cubicBezTo>
                  <a:cubicBezTo>
                    <a:pt x="554" y="11065"/>
                    <a:pt x="730" y="12342"/>
                    <a:pt x="913" y="13356"/>
                  </a:cubicBezTo>
                  <a:cubicBezTo>
                    <a:pt x="1282" y="13475"/>
                    <a:pt x="2116" y="13694"/>
                    <a:pt x="3203" y="13694"/>
                  </a:cubicBezTo>
                  <a:cubicBezTo>
                    <a:pt x="3945" y="13694"/>
                    <a:pt x="4805" y="13591"/>
                    <a:pt x="5714" y="13286"/>
                  </a:cubicBezTo>
                  <a:cubicBezTo>
                    <a:pt x="8445" y="12366"/>
                    <a:pt x="8563" y="9484"/>
                    <a:pt x="7072" y="4800"/>
                  </a:cubicBezTo>
                  <a:cubicBezTo>
                    <a:pt x="5889" y="1081"/>
                    <a:pt x="3702" y="0"/>
                    <a:pt x="153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 name="Google Shape;29;p2"/>
            <p:cNvSpPr/>
            <p:nvPr/>
          </p:nvSpPr>
          <p:spPr>
            <a:xfrm>
              <a:off x="7800554" y="4253001"/>
              <a:ext cx="147499" cy="138806"/>
            </a:xfrm>
            <a:custGeom>
              <a:avLst/>
              <a:gdLst/>
              <a:ahLst/>
              <a:cxnLst/>
              <a:rect l="l" t="t" r="r" b="b"/>
              <a:pathLst>
                <a:path w="3037" h="2858" extrusionOk="0">
                  <a:moveTo>
                    <a:pt x="2465" y="1"/>
                  </a:moveTo>
                  <a:cubicBezTo>
                    <a:pt x="2459" y="15"/>
                    <a:pt x="2452" y="24"/>
                    <a:pt x="2435" y="24"/>
                  </a:cubicBezTo>
                  <a:cubicBezTo>
                    <a:pt x="1614" y="132"/>
                    <a:pt x="647" y="606"/>
                    <a:pt x="299" y="1400"/>
                  </a:cubicBezTo>
                  <a:cubicBezTo>
                    <a:pt x="1" y="2082"/>
                    <a:pt x="267" y="2857"/>
                    <a:pt x="1067" y="2857"/>
                  </a:cubicBezTo>
                  <a:cubicBezTo>
                    <a:pt x="1100" y="2857"/>
                    <a:pt x="1133" y="2856"/>
                    <a:pt x="1168" y="2853"/>
                  </a:cubicBezTo>
                  <a:cubicBezTo>
                    <a:pt x="1739" y="2813"/>
                    <a:pt x="2283" y="2359"/>
                    <a:pt x="2607" y="1913"/>
                  </a:cubicBezTo>
                  <a:cubicBezTo>
                    <a:pt x="2726" y="1751"/>
                    <a:pt x="2824" y="1576"/>
                    <a:pt x="2894" y="1389"/>
                  </a:cubicBezTo>
                  <a:cubicBezTo>
                    <a:pt x="2955" y="1238"/>
                    <a:pt x="3019" y="1052"/>
                    <a:pt x="3027" y="886"/>
                  </a:cubicBezTo>
                  <a:cubicBezTo>
                    <a:pt x="3036" y="693"/>
                    <a:pt x="2932" y="281"/>
                    <a:pt x="2804" y="143"/>
                  </a:cubicBezTo>
                  <a:cubicBezTo>
                    <a:pt x="2793" y="132"/>
                    <a:pt x="2790" y="109"/>
                    <a:pt x="2790" y="85"/>
                  </a:cubicBezTo>
                  <a:cubicBezTo>
                    <a:pt x="2705" y="31"/>
                    <a:pt x="2598" y="4"/>
                    <a:pt x="2465" y="1"/>
                  </a:cubicBezTo>
                  <a:close/>
                </a:path>
              </a:pathLst>
            </a:custGeom>
            <a:solidFill>
              <a:srgbClr val="FE98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 name="Google Shape;30;p2"/>
            <p:cNvSpPr/>
            <p:nvPr/>
          </p:nvSpPr>
          <p:spPr>
            <a:xfrm>
              <a:off x="8031051" y="3702546"/>
              <a:ext cx="118845" cy="106703"/>
            </a:xfrm>
            <a:custGeom>
              <a:avLst/>
              <a:gdLst/>
              <a:ahLst/>
              <a:cxnLst/>
              <a:rect l="l" t="t" r="r" b="b"/>
              <a:pathLst>
                <a:path w="2447" h="2197" extrusionOk="0">
                  <a:moveTo>
                    <a:pt x="92" y="0"/>
                  </a:moveTo>
                  <a:cubicBezTo>
                    <a:pt x="61" y="0"/>
                    <a:pt x="31" y="0"/>
                    <a:pt x="1" y="1"/>
                  </a:cubicBezTo>
                  <a:cubicBezTo>
                    <a:pt x="332" y="646"/>
                    <a:pt x="633" y="1393"/>
                    <a:pt x="913" y="2197"/>
                  </a:cubicBezTo>
                  <a:cubicBezTo>
                    <a:pt x="1616" y="1684"/>
                    <a:pt x="2447" y="903"/>
                    <a:pt x="2414" y="517"/>
                  </a:cubicBezTo>
                  <a:cubicBezTo>
                    <a:pt x="2381" y="167"/>
                    <a:pt x="1088" y="0"/>
                    <a:pt x="9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 name="Google Shape;31;p2"/>
            <p:cNvSpPr/>
            <p:nvPr/>
          </p:nvSpPr>
          <p:spPr>
            <a:xfrm>
              <a:off x="8125611" y="3976025"/>
              <a:ext cx="124916" cy="118990"/>
            </a:xfrm>
            <a:custGeom>
              <a:avLst/>
              <a:gdLst/>
              <a:ahLst/>
              <a:cxnLst/>
              <a:rect l="l" t="t" r="r" b="b"/>
              <a:pathLst>
                <a:path w="2572" h="2450" extrusionOk="0">
                  <a:moveTo>
                    <a:pt x="219" y="0"/>
                  </a:moveTo>
                  <a:cubicBezTo>
                    <a:pt x="144" y="0"/>
                    <a:pt x="71" y="1"/>
                    <a:pt x="0" y="3"/>
                  </a:cubicBezTo>
                  <a:cubicBezTo>
                    <a:pt x="91" y="340"/>
                    <a:pt x="183" y="679"/>
                    <a:pt x="274" y="1017"/>
                  </a:cubicBezTo>
                  <a:cubicBezTo>
                    <a:pt x="406" y="1507"/>
                    <a:pt x="537" y="1983"/>
                    <a:pt x="665" y="2449"/>
                  </a:cubicBezTo>
                  <a:cubicBezTo>
                    <a:pt x="1403" y="1980"/>
                    <a:pt x="2571" y="973"/>
                    <a:pt x="2531" y="520"/>
                  </a:cubicBezTo>
                  <a:cubicBezTo>
                    <a:pt x="2500" y="171"/>
                    <a:pt x="1214" y="0"/>
                    <a:pt x="21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 name="Google Shape;32;p2"/>
            <p:cNvSpPr/>
            <p:nvPr/>
          </p:nvSpPr>
          <p:spPr>
            <a:xfrm>
              <a:off x="8207154" y="4227406"/>
              <a:ext cx="132978" cy="131181"/>
            </a:xfrm>
            <a:custGeom>
              <a:avLst/>
              <a:gdLst/>
              <a:ahLst/>
              <a:cxnLst/>
              <a:rect l="l" t="t" r="r" b="b"/>
              <a:pathLst>
                <a:path w="2738" h="2701" extrusionOk="0">
                  <a:moveTo>
                    <a:pt x="2065" y="0"/>
                  </a:moveTo>
                  <a:cubicBezTo>
                    <a:pt x="1526" y="0"/>
                    <a:pt x="653" y="205"/>
                    <a:pt x="0" y="430"/>
                  </a:cubicBezTo>
                  <a:cubicBezTo>
                    <a:pt x="349" y="1285"/>
                    <a:pt x="761" y="2042"/>
                    <a:pt x="1241" y="2701"/>
                  </a:cubicBezTo>
                  <a:cubicBezTo>
                    <a:pt x="1795" y="2092"/>
                    <a:pt x="2737" y="606"/>
                    <a:pt x="2545" y="156"/>
                  </a:cubicBezTo>
                  <a:cubicBezTo>
                    <a:pt x="2499" y="46"/>
                    <a:pt x="2319" y="0"/>
                    <a:pt x="206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 name="Google Shape;33;p2"/>
            <p:cNvSpPr/>
            <p:nvPr/>
          </p:nvSpPr>
          <p:spPr>
            <a:xfrm>
              <a:off x="8347658" y="4373932"/>
              <a:ext cx="108645" cy="123021"/>
            </a:xfrm>
            <a:custGeom>
              <a:avLst/>
              <a:gdLst/>
              <a:ahLst/>
              <a:cxnLst/>
              <a:rect l="l" t="t" r="r" b="b"/>
              <a:pathLst>
                <a:path w="2237" h="2533" extrusionOk="0">
                  <a:moveTo>
                    <a:pt x="1780" y="0"/>
                  </a:moveTo>
                  <a:cubicBezTo>
                    <a:pt x="1412" y="0"/>
                    <a:pt x="590" y="728"/>
                    <a:pt x="0" y="1387"/>
                  </a:cubicBezTo>
                  <a:cubicBezTo>
                    <a:pt x="635" y="1867"/>
                    <a:pt x="1342" y="2249"/>
                    <a:pt x="2126" y="2533"/>
                  </a:cubicBezTo>
                  <a:cubicBezTo>
                    <a:pt x="2237" y="1650"/>
                    <a:pt x="2230" y="282"/>
                    <a:pt x="1889" y="32"/>
                  </a:cubicBezTo>
                  <a:cubicBezTo>
                    <a:pt x="1860" y="10"/>
                    <a:pt x="1823" y="0"/>
                    <a:pt x="178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 name="Google Shape;34;p2"/>
            <p:cNvSpPr/>
            <p:nvPr/>
          </p:nvSpPr>
          <p:spPr>
            <a:xfrm>
              <a:off x="8562808" y="4433863"/>
              <a:ext cx="98009" cy="89510"/>
            </a:xfrm>
            <a:custGeom>
              <a:avLst/>
              <a:gdLst/>
              <a:ahLst/>
              <a:cxnLst/>
              <a:rect l="l" t="t" r="r" b="b"/>
              <a:pathLst>
                <a:path w="2018" h="1843" extrusionOk="0">
                  <a:moveTo>
                    <a:pt x="802" y="0"/>
                  </a:moveTo>
                  <a:cubicBezTo>
                    <a:pt x="507" y="0"/>
                    <a:pt x="170" y="993"/>
                    <a:pt x="1" y="1819"/>
                  </a:cubicBezTo>
                  <a:cubicBezTo>
                    <a:pt x="184" y="1835"/>
                    <a:pt x="358" y="1843"/>
                    <a:pt x="524" y="1843"/>
                  </a:cubicBezTo>
                  <a:cubicBezTo>
                    <a:pt x="1119" y="1843"/>
                    <a:pt x="1608" y="1745"/>
                    <a:pt x="2018" y="1603"/>
                  </a:cubicBezTo>
                  <a:cubicBezTo>
                    <a:pt x="1697" y="906"/>
                    <a:pt x="1152" y="34"/>
                    <a:pt x="815" y="1"/>
                  </a:cubicBezTo>
                  <a:cubicBezTo>
                    <a:pt x="811" y="1"/>
                    <a:pt x="806" y="0"/>
                    <a:pt x="80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 name="Google Shape;35;p2"/>
            <p:cNvSpPr/>
            <p:nvPr/>
          </p:nvSpPr>
          <p:spPr>
            <a:xfrm>
              <a:off x="7150051" y="3491912"/>
              <a:ext cx="1632742" cy="1471012"/>
            </a:xfrm>
            <a:custGeom>
              <a:avLst/>
              <a:gdLst/>
              <a:ahLst/>
              <a:cxnLst/>
              <a:rect l="l" t="t" r="r" b="b"/>
              <a:pathLst>
                <a:path w="33618" h="30288" extrusionOk="0">
                  <a:moveTo>
                    <a:pt x="1887" y="6975"/>
                  </a:moveTo>
                  <a:cubicBezTo>
                    <a:pt x="1902" y="6975"/>
                    <a:pt x="1928" y="6994"/>
                    <a:pt x="1967" y="7051"/>
                  </a:cubicBezTo>
                  <a:cubicBezTo>
                    <a:pt x="1956" y="7056"/>
                    <a:pt x="1946" y="7058"/>
                    <a:pt x="1936" y="7058"/>
                  </a:cubicBezTo>
                  <a:cubicBezTo>
                    <a:pt x="1875" y="7058"/>
                    <a:pt x="1856" y="6975"/>
                    <a:pt x="1887" y="6975"/>
                  </a:cubicBezTo>
                  <a:close/>
                  <a:moveTo>
                    <a:pt x="3072" y="391"/>
                  </a:moveTo>
                  <a:cubicBezTo>
                    <a:pt x="3750" y="391"/>
                    <a:pt x="4588" y="516"/>
                    <a:pt x="5617" y="715"/>
                  </a:cubicBezTo>
                  <a:cubicBezTo>
                    <a:pt x="6830" y="952"/>
                    <a:pt x="8310" y="1148"/>
                    <a:pt x="9743" y="1337"/>
                  </a:cubicBezTo>
                  <a:cubicBezTo>
                    <a:pt x="12717" y="1729"/>
                    <a:pt x="15792" y="2134"/>
                    <a:pt x="16630" y="2884"/>
                  </a:cubicBezTo>
                  <a:cubicBezTo>
                    <a:pt x="17018" y="3232"/>
                    <a:pt x="17377" y="3743"/>
                    <a:pt x="17705" y="4355"/>
                  </a:cubicBezTo>
                  <a:cubicBezTo>
                    <a:pt x="18073" y="5047"/>
                    <a:pt x="18408" y="5872"/>
                    <a:pt x="18715" y="6771"/>
                  </a:cubicBezTo>
                  <a:cubicBezTo>
                    <a:pt x="19066" y="7791"/>
                    <a:pt x="19387" y="8900"/>
                    <a:pt x="19688" y="9995"/>
                  </a:cubicBezTo>
                  <a:cubicBezTo>
                    <a:pt x="19786" y="10360"/>
                    <a:pt x="19888" y="10728"/>
                    <a:pt x="19986" y="11086"/>
                  </a:cubicBezTo>
                  <a:cubicBezTo>
                    <a:pt x="20124" y="11606"/>
                    <a:pt x="20262" y="12117"/>
                    <a:pt x="20401" y="12613"/>
                  </a:cubicBezTo>
                  <a:cubicBezTo>
                    <a:pt x="20719" y="13755"/>
                    <a:pt x="21036" y="14806"/>
                    <a:pt x="21381" y="15669"/>
                  </a:cubicBezTo>
                  <a:cubicBezTo>
                    <a:pt x="21388" y="15682"/>
                    <a:pt x="21395" y="15695"/>
                    <a:pt x="21398" y="15712"/>
                  </a:cubicBezTo>
                  <a:cubicBezTo>
                    <a:pt x="21763" y="16614"/>
                    <a:pt x="22199" y="17409"/>
                    <a:pt x="22706" y="18102"/>
                  </a:cubicBezTo>
                  <a:cubicBezTo>
                    <a:pt x="23199" y="18784"/>
                    <a:pt x="23767" y="19365"/>
                    <a:pt x="24402" y="19849"/>
                  </a:cubicBezTo>
                  <a:cubicBezTo>
                    <a:pt x="25091" y="20376"/>
                    <a:pt x="25862" y="20788"/>
                    <a:pt x="26721" y="21089"/>
                  </a:cubicBezTo>
                  <a:cubicBezTo>
                    <a:pt x="27312" y="21295"/>
                    <a:pt x="27944" y="21450"/>
                    <a:pt x="28619" y="21552"/>
                  </a:cubicBezTo>
                  <a:cubicBezTo>
                    <a:pt x="28758" y="21572"/>
                    <a:pt x="28890" y="21589"/>
                    <a:pt x="29018" y="21602"/>
                  </a:cubicBezTo>
                  <a:cubicBezTo>
                    <a:pt x="29227" y="21622"/>
                    <a:pt x="29426" y="21631"/>
                    <a:pt x="29615" y="21631"/>
                  </a:cubicBezTo>
                  <a:cubicBezTo>
                    <a:pt x="30273" y="21631"/>
                    <a:pt x="30816" y="21520"/>
                    <a:pt x="31262" y="21363"/>
                  </a:cubicBezTo>
                  <a:cubicBezTo>
                    <a:pt x="31969" y="21109"/>
                    <a:pt x="32445" y="20734"/>
                    <a:pt x="32769" y="20477"/>
                  </a:cubicBezTo>
                  <a:cubicBezTo>
                    <a:pt x="32871" y="20396"/>
                    <a:pt x="32989" y="20304"/>
                    <a:pt x="33060" y="20264"/>
                  </a:cubicBezTo>
                  <a:cubicBezTo>
                    <a:pt x="33138" y="20433"/>
                    <a:pt x="33239" y="21001"/>
                    <a:pt x="33131" y="21809"/>
                  </a:cubicBezTo>
                  <a:cubicBezTo>
                    <a:pt x="32992" y="22815"/>
                    <a:pt x="32448" y="24715"/>
                    <a:pt x="30340" y="26120"/>
                  </a:cubicBezTo>
                  <a:cubicBezTo>
                    <a:pt x="28584" y="27291"/>
                    <a:pt x="26700" y="27567"/>
                    <a:pt x="25313" y="27567"/>
                  </a:cubicBezTo>
                  <a:cubicBezTo>
                    <a:pt x="24089" y="27567"/>
                    <a:pt x="23252" y="27352"/>
                    <a:pt x="23233" y="27347"/>
                  </a:cubicBezTo>
                  <a:lnTo>
                    <a:pt x="23068" y="27304"/>
                  </a:lnTo>
                  <a:lnTo>
                    <a:pt x="23003" y="27462"/>
                  </a:lnTo>
                  <a:cubicBezTo>
                    <a:pt x="22625" y="28374"/>
                    <a:pt x="21831" y="29841"/>
                    <a:pt x="21304" y="29895"/>
                  </a:cubicBezTo>
                  <a:cubicBezTo>
                    <a:pt x="21296" y="29895"/>
                    <a:pt x="21289" y="29896"/>
                    <a:pt x="21281" y="29896"/>
                  </a:cubicBezTo>
                  <a:cubicBezTo>
                    <a:pt x="20802" y="29896"/>
                    <a:pt x="20146" y="28770"/>
                    <a:pt x="19824" y="27948"/>
                  </a:cubicBezTo>
                  <a:lnTo>
                    <a:pt x="19773" y="27814"/>
                  </a:lnTo>
                  <a:lnTo>
                    <a:pt x="16221" y="28050"/>
                  </a:lnTo>
                  <a:lnTo>
                    <a:pt x="16167" y="28141"/>
                  </a:lnTo>
                  <a:cubicBezTo>
                    <a:pt x="15920" y="28584"/>
                    <a:pt x="15136" y="29723"/>
                    <a:pt x="14501" y="29723"/>
                  </a:cubicBezTo>
                  <a:lnTo>
                    <a:pt x="14484" y="29723"/>
                  </a:lnTo>
                  <a:cubicBezTo>
                    <a:pt x="14241" y="29716"/>
                    <a:pt x="13541" y="29358"/>
                    <a:pt x="12910" y="25833"/>
                  </a:cubicBezTo>
                  <a:cubicBezTo>
                    <a:pt x="12727" y="24819"/>
                    <a:pt x="12551" y="23542"/>
                    <a:pt x="12389" y="21934"/>
                  </a:cubicBezTo>
                  <a:cubicBezTo>
                    <a:pt x="12001" y="17987"/>
                    <a:pt x="11997" y="14330"/>
                    <a:pt x="12024" y="12634"/>
                  </a:cubicBezTo>
                  <a:cubicBezTo>
                    <a:pt x="12034" y="12016"/>
                    <a:pt x="12048" y="11654"/>
                    <a:pt x="12048" y="11640"/>
                  </a:cubicBezTo>
                  <a:lnTo>
                    <a:pt x="12058" y="11383"/>
                  </a:lnTo>
                  <a:lnTo>
                    <a:pt x="12058" y="11383"/>
                  </a:lnTo>
                  <a:lnTo>
                    <a:pt x="11808" y="11441"/>
                  </a:lnTo>
                  <a:cubicBezTo>
                    <a:pt x="11789" y="11446"/>
                    <a:pt x="10425" y="11760"/>
                    <a:pt x="8589" y="11760"/>
                  </a:cubicBezTo>
                  <a:cubicBezTo>
                    <a:pt x="8051" y="11760"/>
                    <a:pt x="7472" y="11733"/>
                    <a:pt x="6874" y="11664"/>
                  </a:cubicBezTo>
                  <a:cubicBezTo>
                    <a:pt x="4779" y="11424"/>
                    <a:pt x="2356" y="10559"/>
                    <a:pt x="1190" y="8048"/>
                  </a:cubicBezTo>
                  <a:cubicBezTo>
                    <a:pt x="1353" y="7802"/>
                    <a:pt x="1606" y="7551"/>
                    <a:pt x="1751" y="7365"/>
                  </a:cubicBezTo>
                  <a:cubicBezTo>
                    <a:pt x="1825" y="7267"/>
                    <a:pt x="1903" y="7170"/>
                    <a:pt x="1981" y="7072"/>
                  </a:cubicBezTo>
                  <a:cubicBezTo>
                    <a:pt x="1988" y="7078"/>
                    <a:pt x="1988" y="7081"/>
                    <a:pt x="1994" y="7089"/>
                  </a:cubicBezTo>
                  <a:cubicBezTo>
                    <a:pt x="2261" y="7541"/>
                    <a:pt x="3109" y="7944"/>
                    <a:pt x="3542" y="8261"/>
                  </a:cubicBezTo>
                  <a:cubicBezTo>
                    <a:pt x="3589" y="8294"/>
                    <a:pt x="3647" y="8313"/>
                    <a:pt x="3704" y="8313"/>
                  </a:cubicBezTo>
                  <a:cubicBezTo>
                    <a:pt x="3759" y="8313"/>
                    <a:pt x="3813" y="8295"/>
                    <a:pt x="3856" y="8257"/>
                  </a:cubicBezTo>
                  <a:cubicBezTo>
                    <a:pt x="4285" y="7875"/>
                    <a:pt x="4718" y="7490"/>
                    <a:pt x="5147" y="7105"/>
                  </a:cubicBezTo>
                  <a:cubicBezTo>
                    <a:pt x="5634" y="7470"/>
                    <a:pt x="6113" y="7835"/>
                    <a:pt x="6597" y="8200"/>
                  </a:cubicBezTo>
                  <a:cubicBezTo>
                    <a:pt x="6648" y="8238"/>
                    <a:pt x="6706" y="8258"/>
                    <a:pt x="6762" y="8258"/>
                  </a:cubicBezTo>
                  <a:cubicBezTo>
                    <a:pt x="6826" y="8258"/>
                    <a:pt x="6888" y="8232"/>
                    <a:pt x="6935" y="8176"/>
                  </a:cubicBezTo>
                  <a:cubicBezTo>
                    <a:pt x="7144" y="7923"/>
                    <a:pt x="7350" y="7660"/>
                    <a:pt x="7520" y="7379"/>
                  </a:cubicBezTo>
                  <a:cubicBezTo>
                    <a:pt x="7634" y="7190"/>
                    <a:pt x="7732" y="6821"/>
                    <a:pt x="7881" y="6632"/>
                  </a:cubicBezTo>
                  <a:cubicBezTo>
                    <a:pt x="7911" y="6639"/>
                    <a:pt x="7952" y="6652"/>
                    <a:pt x="8013" y="6686"/>
                  </a:cubicBezTo>
                  <a:cubicBezTo>
                    <a:pt x="8155" y="6771"/>
                    <a:pt x="8344" y="6808"/>
                    <a:pt x="8503" y="6858"/>
                  </a:cubicBezTo>
                  <a:cubicBezTo>
                    <a:pt x="8855" y="6977"/>
                    <a:pt x="9209" y="7068"/>
                    <a:pt x="9571" y="7139"/>
                  </a:cubicBezTo>
                  <a:cubicBezTo>
                    <a:pt x="9593" y="7144"/>
                    <a:pt x="9616" y="7146"/>
                    <a:pt x="9638" y="7146"/>
                  </a:cubicBezTo>
                  <a:cubicBezTo>
                    <a:pt x="9722" y="7146"/>
                    <a:pt x="9798" y="7109"/>
                    <a:pt x="9828" y="7021"/>
                  </a:cubicBezTo>
                  <a:cubicBezTo>
                    <a:pt x="10054" y="6389"/>
                    <a:pt x="10196" y="5743"/>
                    <a:pt x="10327" y="5088"/>
                  </a:cubicBezTo>
                  <a:cubicBezTo>
                    <a:pt x="10357" y="4946"/>
                    <a:pt x="10212" y="4845"/>
                    <a:pt x="10085" y="4845"/>
                  </a:cubicBezTo>
                  <a:cubicBezTo>
                    <a:pt x="10010" y="4845"/>
                    <a:pt x="9941" y="4880"/>
                    <a:pt x="9919" y="4963"/>
                  </a:cubicBezTo>
                  <a:cubicBezTo>
                    <a:pt x="9753" y="5561"/>
                    <a:pt x="9649" y="6156"/>
                    <a:pt x="9456" y="6744"/>
                  </a:cubicBezTo>
                  <a:cubicBezTo>
                    <a:pt x="8902" y="6615"/>
                    <a:pt x="8368" y="6433"/>
                    <a:pt x="7827" y="6240"/>
                  </a:cubicBezTo>
                  <a:cubicBezTo>
                    <a:pt x="7810" y="6235"/>
                    <a:pt x="7790" y="6232"/>
                    <a:pt x="7769" y="6232"/>
                  </a:cubicBezTo>
                  <a:cubicBezTo>
                    <a:pt x="7700" y="6232"/>
                    <a:pt x="7619" y="6261"/>
                    <a:pt x="7590" y="6318"/>
                  </a:cubicBezTo>
                  <a:cubicBezTo>
                    <a:pt x="7320" y="6841"/>
                    <a:pt x="7043" y="7335"/>
                    <a:pt x="6688" y="7802"/>
                  </a:cubicBezTo>
                  <a:cubicBezTo>
                    <a:pt x="6211" y="7443"/>
                    <a:pt x="5739" y="7085"/>
                    <a:pt x="5266" y="6727"/>
                  </a:cubicBezTo>
                  <a:cubicBezTo>
                    <a:pt x="5218" y="6691"/>
                    <a:pt x="5155" y="6668"/>
                    <a:pt x="5094" y="6668"/>
                  </a:cubicBezTo>
                  <a:cubicBezTo>
                    <a:pt x="5046" y="6668"/>
                    <a:pt x="4999" y="6682"/>
                    <a:pt x="4962" y="6716"/>
                  </a:cubicBezTo>
                  <a:cubicBezTo>
                    <a:pt x="4525" y="7102"/>
                    <a:pt x="4093" y="7484"/>
                    <a:pt x="3657" y="7869"/>
                  </a:cubicBezTo>
                  <a:cubicBezTo>
                    <a:pt x="3123" y="7477"/>
                    <a:pt x="2582" y="7089"/>
                    <a:pt x="2035" y="6710"/>
                  </a:cubicBezTo>
                  <a:cubicBezTo>
                    <a:pt x="1997" y="6684"/>
                    <a:pt x="1938" y="6662"/>
                    <a:pt x="1882" y="6662"/>
                  </a:cubicBezTo>
                  <a:cubicBezTo>
                    <a:pt x="1837" y="6662"/>
                    <a:pt x="1795" y="6676"/>
                    <a:pt x="1768" y="6713"/>
                  </a:cubicBezTo>
                  <a:cubicBezTo>
                    <a:pt x="1582" y="6967"/>
                    <a:pt x="1251" y="7325"/>
                    <a:pt x="1041" y="7686"/>
                  </a:cubicBezTo>
                  <a:cubicBezTo>
                    <a:pt x="747" y="6936"/>
                    <a:pt x="551" y="6061"/>
                    <a:pt x="504" y="5017"/>
                  </a:cubicBezTo>
                  <a:cubicBezTo>
                    <a:pt x="400" y="2814"/>
                    <a:pt x="683" y="1499"/>
                    <a:pt x="1396" y="884"/>
                  </a:cubicBezTo>
                  <a:cubicBezTo>
                    <a:pt x="1800" y="534"/>
                    <a:pt x="2345" y="391"/>
                    <a:pt x="3072" y="391"/>
                  </a:cubicBezTo>
                  <a:close/>
                  <a:moveTo>
                    <a:pt x="3094" y="0"/>
                  </a:moveTo>
                  <a:cubicBezTo>
                    <a:pt x="2310" y="0"/>
                    <a:pt x="1640" y="156"/>
                    <a:pt x="1139" y="590"/>
                  </a:cubicBezTo>
                  <a:cubicBezTo>
                    <a:pt x="318" y="1300"/>
                    <a:pt x="1" y="2672"/>
                    <a:pt x="112" y="5037"/>
                  </a:cubicBezTo>
                  <a:cubicBezTo>
                    <a:pt x="352" y="10221"/>
                    <a:pt x="3897" y="11715"/>
                    <a:pt x="6830" y="12052"/>
                  </a:cubicBezTo>
                  <a:cubicBezTo>
                    <a:pt x="7454" y="12125"/>
                    <a:pt x="8055" y="12154"/>
                    <a:pt x="8611" y="12154"/>
                  </a:cubicBezTo>
                  <a:cubicBezTo>
                    <a:pt x="10035" y="12154"/>
                    <a:pt x="11167" y="11968"/>
                    <a:pt x="11649" y="11874"/>
                  </a:cubicBezTo>
                  <a:lnTo>
                    <a:pt x="11649" y="11874"/>
                  </a:lnTo>
                  <a:cubicBezTo>
                    <a:pt x="11636" y="12390"/>
                    <a:pt x="11608" y="13665"/>
                    <a:pt x="11636" y="15371"/>
                  </a:cubicBezTo>
                  <a:cubicBezTo>
                    <a:pt x="11163" y="15033"/>
                    <a:pt x="10396" y="14788"/>
                    <a:pt x="9705" y="14788"/>
                  </a:cubicBezTo>
                  <a:cubicBezTo>
                    <a:pt x="8868" y="14788"/>
                    <a:pt x="8142" y="15148"/>
                    <a:pt x="8189" y="16138"/>
                  </a:cubicBezTo>
                  <a:cubicBezTo>
                    <a:pt x="8237" y="17136"/>
                    <a:pt x="9445" y="17720"/>
                    <a:pt x="10488" y="17720"/>
                  </a:cubicBezTo>
                  <a:cubicBezTo>
                    <a:pt x="10886" y="17720"/>
                    <a:pt x="11260" y="17635"/>
                    <a:pt x="11537" y="17456"/>
                  </a:cubicBezTo>
                  <a:cubicBezTo>
                    <a:pt x="11558" y="17442"/>
                    <a:pt x="11564" y="17409"/>
                    <a:pt x="11558" y="17381"/>
                  </a:cubicBezTo>
                  <a:cubicBezTo>
                    <a:pt x="11555" y="17364"/>
                    <a:pt x="11545" y="17350"/>
                    <a:pt x="11528" y="17350"/>
                  </a:cubicBezTo>
                  <a:cubicBezTo>
                    <a:pt x="11524" y="17350"/>
                    <a:pt x="11521" y="17350"/>
                    <a:pt x="11517" y="17351"/>
                  </a:cubicBezTo>
                  <a:cubicBezTo>
                    <a:pt x="11328" y="17398"/>
                    <a:pt x="11044" y="17426"/>
                    <a:pt x="10726" y="17426"/>
                  </a:cubicBezTo>
                  <a:cubicBezTo>
                    <a:pt x="9596" y="17426"/>
                    <a:pt x="8019" y="17063"/>
                    <a:pt x="8580" y="15814"/>
                  </a:cubicBezTo>
                  <a:cubicBezTo>
                    <a:pt x="8829" y="15258"/>
                    <a:pt x="9273" y="15069"/>
                    <a:pt x="9771" y="15069"/>
                  </a:cubicBezTo>
                  <a:cubicBezTo>
                    <a:pt x="10402" y="15069"/>
                    <a:pt x="11119" y="15371"/>
                    <a:pt x="11639" y="15611"/>
                  </a:cubicBezTo>
                  <a:cubicBezTo>
                    <a:pt x="11649" y="16145"/>
                    <a:pt x="11666" y="16720"/>
                    <a:pt x="11689" y="17321"/>
                  </a:cubicBezTo>
                  <a:cubicBezTo>
                    <a:pt x="11743" y="18743"/>
                    <a:pt x="11838" y="20332"/>
                    <a:pt x="12001" y="21974"/>
                  </a:cubicBezTo>
                  <a:cubicBezTo>
                    <a:pt x="12531" y="27340"/>
                    <a:pt x="13362" y="30081"/>
                    <a:pt x="14471" y="30115"/>
                  </a:cubicBezTo>
                  <a:lnTo>
                    <a:pt x="14498" y="30115"/>
                  </a:lnTo>
                  <a:cubicBezTo>
                    <a:pt x="15383" y="30115"/>
                    <a:pt x="16224" y="28817"/>
                    <a:pt x="16454" y="28425"/>
                  </a:cubicBezTo>
                  <a:lnTo>
                    <a:pt x="19512" y="28223"/>
                  </a:lnTo>
                  <a:cubicBezTo>
                    <a:pt x="19726" y="28729"/>
                    <a:pt x="20445" y="30287"/>
                    <a:pt x="21276" y="30287"/>
                  </a:cubicBezTo>
                  <a:cubicBezTo>
                    <a:pt x="21297" y="30287"/>
                    <a:pt x="21320" y="30287"/>
                    <a:pt x="21340" y="30284"/>
                  </a:cubicBezTo>
                  <a:cubicBezTo>
                    <a:pt x="22172" y="30203"/>
                    <a:pt x="23020" y="28408"/>
                    <a:pt x="23301" y="27763"/>
                  </a:cubicBezTo>
                  <a:cubicBezTo>
                    <a:pt x="23619" y="27834"/>
                    <a:pt x="24360" y="27970"/>
                    <a:pt x="25335" y="27970"/>
                  </a:cubicBezTo>
                  <a:cubicBezTo>
                    <a:pt x="26772" y="27970"/>
                    <a:pt x="28715" y="27675"/>
                    <a:pt x="30559" y="26445"/>
                  </a:cubicBezTo>
                  <a:cubicBezTo>
                    <a:pt x="32850" y="24918"/>
                    <a:pt x="33618" y="22620"/>
                    <a:pt x="33567" y="20981"/>
                  </a:cubicBezTo>
                  <a:cubicBezTo>
                    <a:pt x="33560" y="20707"/>
                    <a:pt x="33513" y="20051"/>
                    <a:pt x="33250" y="19899"/>
                  </a:cubicBezTo>
                  <a:cubicBezTo>
                    <a:pt x="33197" y="19868"/>
                    <a:pt x="33145" y="19855"/>
                    <a:pt x="33093" y="19855"/>
                  </a:cubicBezTo>
                  <a:cubicBezTo>
                    <a:pt x="32925" y="19855"/>
                    <a:pt x="32751" y="19994"/>
                    <a:pt x="32529" y="20170"/>
                  </a:cubicBezTo>
                  <a:cubicBezTo>
                    <a:pt x="32222" y="20413"/>
                    <a:pt x="31776" y="20764"/>
                    <a:pt x="31107" y="20998"/>
                  </a:cubicBezTo>
                  <a:cubicBezTo>
                    <a:pt x="30697" y="21140"/>
                    <a:pt x="30208" y="21238"/>
                    <a:pt x="29613" y="21238"/>
                  </a:cubicBezTo>
                  <a:cubicBezTo>
                    <a:pt x="29447" y="21238"/>
                    <a:pt x="29273" y="21230"/>
                    <a:pt x="29090" y="21214"/>
                  </a:cubicBezTo>
                  <a:cubicBezTo>
                    <a:pt x="28954" y="21204"/>
                    <a:pt x="28819" y="21187"/>
                    <a:pt x="28677" y="21167"/>
                  </a:cubicBezTo>
                  <a:cubicBezTo>
                    <a:pt x="28001" y="21065"/>
                    <a:pt x="27373" y="20903"/>
                    <a:pt x="26785" y="20694"/>
                  </a:cubicBezTo>
                  <a:cubicBezTo>
                    <a:pt x="26001" y="20410"/>
                    <a:pt x="25294" y="20028"/>
                    <a:pt x="24659" y="19548"/>
                  </a:cubicBezTo>
                  <a:cubicBezTo>
                    <a:pt x="24037" y="19078"/>
                    <a:pt x="23486" y="18510"/>
                    <a:pt x="23007" y="17845"/>
                  </a:cubicBezTo>
                  <a:cubicBezTo>
                    <a:pt x="22527" y="17186"/>
                    <a:pt x="22115" y="16429"/>
                    <a:pt x="21766" y="15574"/>
                  </a:cubicBezTo>
                  <a:cubicBezTo>
                    <a:pt x="21760" y="15557"/>
                    <a:pt x="21753" y="15540"/>
                    <a:pt x="21746" y="15523"/>
                  </a:cubicBezTo>
                  <a:cubicBezTo>
                    <a:pt x="21398" y="14658"/>
                    <a:pt x="21077" y="13583"/>
                    <a:pt x="20752" y="12417"/>
                  </a:cubicBezTo>
                  <a:cubicBezTo>
                    <a:pt x="20624" y="11951"/>
                    <a:pt x="20493" y="11475"/>
                    <a:pt x="20361" y="10985"/>
                  </a:cubicBezTo>
                  <a:cubicBezTo>
                    <a:pt x="20270" y="10647"/>
                    <a:pt x="20178" y="10308"/>
                    <a:pt x="20087" y="9971"/>
                  </a:cubicBezTo>
                  <a:cubicBezTo>
                    <a:pt x="19763" y="8781"/>
                    <a:pt x="19425" y="7605"/>
                    <a:pt x="19053" y="6534"/>
                  </a:cubicBezTo>
                  <a:cubicBezTo>
                    <a:pt x="18773" y="5730"/>
                    <a:pt x="18472" y="4983"/>
                    <a:pt x="18141" y="4338"/>
                  </a:cubicBezTo>
                  <a:cubicBezTo>
                    <a:pt x="17765" y="3611"/>
                    <a:pt x="17357" y="3009"/>
                    <a:pt x="16890" y="2591"/>
                  </a:cubicBezTo>
                  <a:cubicBezTo>
                    <a:pt x="15964" y="1763"/>
                    <a:pt x="12966" y="1367"/>
                    <a:pt x="9797" y="948"/>
                  </a:cubicBezTo>
                  <a:cubicBezTo>
                    <a:pt x="8368" y="759"/>
                    <a:pt x="6891" y="563"/>
                    <a:pt x="5692" y="333"/>
                  </a:cubicBezTo>
                  <a:cubicBezTo>
                    <a:pt x="4748" y="150"/>
                    <a:pt x="3866" y="0"/>
                    <a:pt x="309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 name="Google Shape;36;p2"/>
            <p:cNvSpPr/>
            <p:nvPr/>
          </p:nvSpPr>
          <p:spPr>
            <a:xfrm>
              <a:off x="7768306" y="3673017"/>
              <a:ext cx="75037" cy="75182"/>
            </a:xfrm>
            <a:custGeom>
              <a:avLst/>
              <a:gdLst/>
              <a:ahLst/>
              <a:cxnLst/>
              <a:rect l="l" t="t" r="r" b="b"/>
              <a:pathLst>
                <a:path w="1545" h="1548" extrusionOk="0">
                  <a:moveTo>
                    <a:pt x="774" y="0"/>
                  </a:moveTo>
                  <a:cubicBezTo>
                    <a:pt x="345" y="0"/>
                    <a:pt x="0" y="345"/>
                    <a:pt x="0" y="774"/>
                  </a:cubicBezTo>
                  <a:cubicBezTo>
                    <a:pt x="0" y="1200"/>
                    <a:pt x="345" y="1548"/>
                    <a:pt x="774" y="1548"/>
                  </a:cubicBezTo>
                  <a:cubicBezTo>
                    <a:pt x="1200" y="1548"/>
                    <a:pt x="1545" y="1200"/>
                    <a:pt x="1545" y="774"/>
                  </a:cubicBezTo>
                  <a:cubicBezTo>
                    <a:pt x="1545" y="345"/>
                    <a:pt x="1200" y="0"/>
                    <a:pt x="77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 name="Google Shape;37;p2"/>
            <p:cNvSpPr/>
            <p:nvPr/>
          </p:nvSpPr>
          <p:spPr>
            <a:xfrm>
              <a:off x="7787489" y="4248581"/>
              <a:ext cx="186693" cy="158184"/>
            </a:xfrm>
            <a:custGeom>
              <a:avLst/>
              <a:gdLst/>
              <a:ahLst/>
              <a:cxnLst/>
              <a:rect l="l" t="t" r="r" b="b"/>
              <a:pathLst>
                <a:path w="3844" h="3257" extrusionOk="0">
                  <a:moveTo>
                    <a:pt x="2671" y="0"/>
                  </a:moveTo>
                  <a:cubicBezTo>
                    <a:pt x="1749" y="0"/>
                    <a:pt x="682" y="460"/>
                    <a:pt x="281" y="1342"/>
                  </a:cubicBezTo>
                  <a:cubicBezTo>
                    <a:pt x="0" y="1960"/>
                    <a:pt x="85" y="2745"/>
                    <a:pt x="724" y="3093"/>
                  </a:cubicBezTo>
                  <a:cubicBezTo>
                    <a:pt x="933" y="3207"/>
                    <a:pt x="1150" y="3257"/>
                    <a:pt x="1367" y="3257"/>
                  </a:cubicBezTo>
                  <a:cubicBezTo>
                    <a:pt x="2008" y="3257"/>
                    <a:pt x="2644" y="2821"/>
                    <a:pt x="3045" y="2336"/>
                  </a:cubicBezTo>
                  <a:cubicBezTo>
                    <a:pt x="3532" y="1748"/>
                    <a:pt x="3843" y="643"/>
                    <a:pt x="3116" y="112"/>
                  </a:cubicBezTo>
                  <a:cubicBezTo>
                    <a:pt x="3107" y="105"/>
                    <a:pt x="3098" y="102"/>
                    <a:pt x="3091" y="102"/>
                  </a:cubicBezTo>
                  <a:cubicBezTo>
                    <a:pt x="3066" y="102"/>
                    <a:pt x="3056" y="140"/>
                    <a:pt x="3059" y="176"/>
                  </a:cubicBezTo>
                  <a:cubicBezTo>
                    <a:pt x="3059" y="200"/>
                    <a:pt x="3062" y="223"/>
                    <a:pt x="3073" y="234"/>
                  </a:cubicBezTo>
                  <a:cubicBezTo>
                    <a:pt x="3201" y="372"/>
                    <a:pt x="3305" y="784"/>
                    <a:pt x="3296" y="977"/>
                  </a:cubicBezTo>
                  <a:cubicBezTo>
                    <a:pt x="3288" y="1143"/>
                    <a:pt x="3224" y="1329"/>
                    <a:pt x="3163" y="1480"/>
                  </a:cubicBezTo>
                  <a:cubicBezTo>
                    <a:pt x="3093" y="1667"/>
                    <a:pt x="2995" y="1842"/>
                    <a:pt x="2876" y="2004"/>
                  </a:cubicBezTo>
                  <a:cubicBezTo>
                    <a:pt x="2552" y="2450"/>
                    <a:pt x="2008" y="2904"/>
                    <a:pt x="1437" y="2944"/>
                  </a:cubicBezTo>
                  <a:cubicBezTo>
                    <a:pt x="1402" y="2947"/>
                    <a:pt x="1369" y="2948"/>
                    <a:pt x="1336" y="2948"/>
                  </a:cubicBezTo>
                  <a:cubicBezTo>
                    <a:pt x="536" y="2948"/>
                    <a:pt x="270" y="2173"/>
                    <a:pt x="568" y="1491"/>
                  </a:cubicBezTo>
                  <a:cubicBezTo>
                    <a:pt x="916" y="697"/>
                    <a:pt x="1883" y="223"/>
                    <a:pt x="2704" y="115"/>
                  </a:cubicBezTo>
                  <a:cubicBezTo>
                    <a:pt x="2721" y="115"/>
                    <a:pt x="2728" y="106"/>
                    <a:pt x="2734" y="92"/>
                  </a:cubicBezTo>
                  <a:cubicBezTo>
                    <a:pt x="2751" y="58"/>
                    <a:pt x="2741" y="0"/>
                    <a:pt x="2700" y="0"/>
                  </a:cubicBezTo>
                  <a:cubicBezTo>
                    <a:pt x="2691" y="0"/>
                    <a:pt x="2681" y="0"/>
                    <a:pt x="267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 name="Google Shape;38;p2"/>
            <p:cNvSpPr/>
            <p:nvPr/>
          </p:nvSpPr>
          <p:spPr>
            <a:xfrm>
              <a:off x="8321189" y="4504916"/>
              <a:ext cx="88539" cy="64061"/>
            </a:xfrm>
            <a:custGeom>
              <a:avLst/>
              <a:gdLst/>
              <a:ahLst/>
              <a:cxnLst/>
              <a:rect l="l" t="t" r="r" b="b"/>
              <a:pathLst>
                <a:path w="1823" h="1319" extrusionOk="0">
                  <a:moveTo>
                    <a:pt x="652" y="1"/>
                  </a:moveTo>
                  <a:cubicBezTo>
                    <a:pt x="526" y="1"/>
                    <a:pt x="402" y="36"/>
                    <a:pt x="302" y="106"/>
                  </a:cubicBezTo>
                  <a:cubicBezTo>
                    <a:pt x="214" y="167"/>
                    <a:pt x="143" y="251"/>
                    <a:pt x="110" y="366"/>
                  </a:cubicBezTo>
                  <a:cubicBezTo>
                    <a:pt x="1" y="758"/>
                    <a:pt x="380" y="1093"/>
                    <a:pt x="704" y="1227"/>
                  </a:cubicBezTo>
                  <a:cubicBezTo>
                    <a:pt x="833" y="1281"/>
                    <a:pt x="1004" y="1319"/>
                    <a:pt x="1172" y="1319"/>
                  </a:cubicBezTo>
                  <a:cubicBezTo>
                    <a:pt x="1418" y="1319"/>
                    <a:pt x="1658" y="1239"/>
                    <a:pt x="1758" y="1015"/>
                  </a:cubicBezTo>
                  <a:cubicBezTo>
                    <a:pt x="1822" y="866"/>
                    <a:pt x="1772" y="711"/>
                    <a:pt x="1684" y="582"/>
                  </a:cubicBezTo>
                  <a:cubicBezTo>
                    <a:pt x="1667" y="555"/>
                    <a:pt x="1646" y="528"/>
                    <a:pt x="1626" y="501"/>
                  </a:cubicBezTo>
                  <a:cubicBezTo>
                    <a:pt x="1568" y="438"/>
                    <a:pt x="1374" y="240"/>
                    <a:pt x="1243" y="240"/>
                  </a:cubicBezTo>
                  <a:cubicBezTo>
                    <a:pt x="1222" y="240"/>
                    <a:pt x="1202" y="245"/>
                    <a:pt x="1184" y="257"/>
                  </a:cubicBezTo>
                  <a:cubicBezTo>
                    <a:pt x="1184" y="262"/>
                    <a:pt x="1184" y="262"/>
                    <a:pt x="1180" y="265"/>
                  </a:cubicBezTo>
                  <a:cubicBezTo>
                    <a:pt x="1160" y="285"/>
                    <a:pt x="1164" y="332"/>
                    <a:pt x="1180" y="352"/>
                  </a:cubicBezTo>
                  <a:cubicBezTo>
                    <a:pt x="1214" y="403"/>
                    <a:pt x="1282" y="454"/>
                    <a:pt x="1350" y="508"/>
                  </a:cubicBezTo>
                  <a:cubicBezTo>
                    <a:pt x="1505" y="633"/>
                    <a:pt x="1674" y="772"/>
                    <a:pt x="1488" y="947"/>
                  </a:cubicBezTo>
                  <a:cubicBezTo>
                    <a:pt x="1390" y="1039"/>
                    <a:pt x="1249" y="1074"/>
                    <a:pt x="1106" y="1074"/>
                  </a:cubicBezTo>
                  <a:cubicBezTo>
                    <a:pt x="987" y="1074"/>
                    <a:pt x="866" y="1050"/>
                    <a:pt x="768" y="1015"/>
                  </a:cubicBezTo>
                  <a:cubicBezTo>
                    <a:pt x="562" y="940"/>
                    <a:pt x="288" y="758"/>
                    <a:pt x="325" y="511"/>
                  </a:cubicBezTo>
                  <a:cubicBezTo>
                    <a:pt x="349" y="369"/>
                    <a:pt x="457" y="285"/>
                    <a:pt x="589" y="245"/>
                  </a:cubicBezTo>
                  <a:cubicBezTo>
                    <a:pt x="650" y="227"/>
                    <a:pt x="717" y="218"/>
                    <a:pt x="783" y="218"/>
                  </a:cubicBezTo>
                  <a:cubicBezTo>
                    <a:pt x="881" y="218"/>
                    <a:pt x="977" y="237"/>
                    <a:pt x="1052" y="271"/>
                  </a:cubicBezTo>
                  <a:cubicBezTo>
                    <a:pt x="1057" y="274"/>
                    <a:pt x="1062" y="275"/>
                    <a:pt x="1067" y="275"/>
                  </a:cubicBezTo>
                  <a:cubicBezTo>
                    <a:pt x="1089" y="275"/>
                    <a:pt x="1095" y="242"/>
                    <a:pt x="1093" y="210"/>
                  </a:cubicBezTo>
                  <a:cubicBezTo>
                    <a:pt x="1089" y="190"/>
                    <a:pt x="1086" y="167"/>
                    <a:pt x="1075" y="160"/>
                  </a:cubicBezTo>
                  <a:cubicBezTo>
                    <a:pt x="962" y="54"/>
                    <a:pt x="806" y="1"/>
                    <a:pt x="65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 name="Google Shape;39;p2"/>
            <p:cNvSpPr/>
            <p:nvPr/>
          </p:nvSpPr>
          <p:spPr>
            <a:xfrm>
              <a:off x="8441877" y="4543867"/>
              <a:ext cx="79942" cy="48713"/>
            </a:xfrm>
            <a:custGeom>
              <a:avLst/>
              <a:gdLst/>
              <a:ahLst/>
              <a:cxnLst/>
              <a:rect l="l" t="t" r="r" b="b"/>
              <a:pathLst>
                <a:path w="1646" h="1003" extrusionOk="0">
                  <a:moveTo>
                    <a:pt x="601" y="1"/>
                  </a:moveTo>
                  <a:cubicBezTo>
                    <a:pt x="407" y="1"/>
                    <a:pt x="210" y="85"/>
                    <a:pt x="131" y="257"/>
                  </a:cubicBezTo>
                  <a:cubicBezTo>
                    <a:pt x="0" y="541"/>
                    <a:pt x="290" y="770"/>
                    <a:pt x="524" y="868"/>
                  </a:cubicBezTo>
                  <a:cubicBezTo>
                    <a:pt x="653" y="924"/>
                    <a:pt x="910" y="1002"/>
                    <a:pt x="1134" y="1002"/>
                  </a:cubicBezTo>
                  <a:cubicBezTo>
                    <a:pt x="1302" y="1002"/>
                    <a:pt x="1451" y="958"/>
                    <a:pt x="1513" y="828"/>
                  </a:cubicBezTo>
                  <a:cubicBezTo>
                    <a:pt x="1646" y="561"/>
                    <a:pt x="1315" y="189"/>
                    <a:pt x="1067" y="138"/>
                  </a:cubicBezTo>
                  <a:cubicBezTo>
                    <a:pt x="1063" y="137"/>
                    <a:pt x="1059" y="137"/>
                    <a:pt x="1055" y="137"/>
                  </a:cubicBezTo>
                  <a:cubicBezTo>
                    <a:pt x="1031" y="137"/>
                    <a:pt x="1020" y="163"/>
                    <a:pt x="1017" y="193"/>
                  </a:cubicBezTo>
                  <a:cubicBezTo>
                    <a:pt x="1017" y="223"/>
                    <a:pt x="1027" y="257"/>
                    <a:pt x="1041" y="271"/>
                  </a:cubicBezTo>
                  <a:cubicBezTo>
                    <a:pt x="1112" y="331"/>
                    <a:pt x="1436" y="575"/>
                    <a:pt x="1290" y="703"/>
                  </a:cubicBezTo>
                  <a:cubicBezTo>
                    <a:pt x="1247" y="742"/>
                    <a:pt x="1167" y="753"/>
                    <a:pt x="1087" y="753"/>
                  </a:cubicBezTo>
                  <a:cubicBezTo>
                    <a:pt x="1015" y="753"/>
                    <a:pt x="943" y="745"/>
                    <a:pt x="895" y="740"/>
                  </a:cubicBezTo>
                  <a:cubicBezTo>
                    <a:pt x="788" y="726"/>
                    <a:pt x="672" y="696"/>
                    <a:pt x="571" y="656"/>
                  </a:cubicBezTo>
                  <a:cubicBezTo>
                    <a:pt x="406" y="591"/>
                    <a:pt x="196" y="446"/>
                    <a:pt x="429" y="294"/>
                  </a:cubicBezTo>
                  <a:cubicBezTo>
                    <a:pt x="512" y="240"/>
                    <a:pt x="599" y="222"/>
                    <a:pt x="687" y="222"/>
                  </a:cubicBezTo>
                  <a:cubicBezTo>
                    <a:pt x="765" y="222"/>
                    <a:pt x="843" y="236"/>
                    <a:pt x="922" y="250"/>
                  </a:cubicBezTo>
                  <a:cubicBezTo>
                    <a:pt x="926" y="251"/>
                    <a:pt x="929" y="251"/>
                    <a:pt x="933" y="251"/>
                  </a:cubicBezTo>
                  <a:cubicBezTo>
                    <a:pt x="971" y="251"/>
                    <a:pt x="979" y="216"/>
                    <a:pt x="973" y="179"/>
                  </a:cubicBezTo>
                  <a:cubicBezTo>
                    <a:pt x="966" y="145"/>
                    <a:pt x="953" y="115"/>
                    <a:pt x="936" y="101"/>
                  </a:cubicBezTo>
                  <a:cubicBezTo>
                    <a:pt x="845" y="34"/>
                    <a:pt x="724" y="1"/>
                    <a:pt x="60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 name="Google Shape;40;p2"/>
            <p:cNvSpPr/>
            <p:nvPr/>
          </p:nvSpPr>
          <p:spPr>
            <a:xfrm>
              <a:off x="8341733" y="4593550"/>
              <a:ext cx="121467" cy="66440"/>
            </a:xfrm>
            <a:custGeom>
              <a:avLst/>
              <a:gdLst/>
              <a:ahLst/>
              <a:cxnLst/>
              <a:rect l="l" t="t" r="r" b="b"/>
              <a:pathLst>
                <a:path w="2501" h="1368" extrusionOk="0">
                  <a:moveTo>
                    <a:pt x="1040" y="0"/>
                  </a:moveTo>
                  <a:cubicBezTo>
                    <a:pt x="770" y="0"/>
                    <a:pt x="483" y="82"/>
                    <a:pt x="318" y="257"/>
                  </a:cubicBezTo>
                  <a:cubicBezTo>
                    <a:pt x="0" y="595"/>
                    <a:pt x="450" y="1042"/>
                    <a:pt x="741" y="1204"/>
                  </a:cubicBezTo>
                  <a:cubicBezTo>
                    <a:pt x="927" y="1306"/>
                    <a:pt x="1180" y="1368"/>
                    <a:pt x="1431" y="1368"/>
                  </a:cubicBezTo>
                  <a:cubicBezTo>
                    <a:pt x="1710" y="1368"/>
                    <a:pt x="1986" y="1292"/>
                    <a:pt x="2163" y="1113"/>
                  </a:cubicBezTo>
                  <a:cubicBezTo>
                    <a:pt x="2501" y="768"/>
                    <a:pt x="2197" y="265"/>
                    <a:pt x="1808" y="126"/>
                  </a:cubicBezTo>
                  <a:cubicBezTo>
                    <a:pt x="1799" y="123"/>
                    <a:pt x="1791" y="122"/>
                    <a:pt x="1784" y="122"/>
                  </a:cubicBezTo>
                  <a:cubicBezTo>
                    <a:pt x="1749" y="122"/>
                    <a:pt x="1738" y="154"/>
                    <a:pt x="1738" y="190"/>
                  </a:cubicBezTo>
                  <a:cubicBezTo>
                    <a:pt x="1738" y="231"/>
                    <a:pt x="1751" y="274"/>
                    <a:pt x="1778" y="295"/>
                  </a:cubicBezTo>
                  <a:cubicBezTo>
                    <a:pt x="1846" y="338"/>
                    <a:pt x="1923" y="379"/>
                    <a:pt x="1974" y="444"/>
                  </a:cubicBezTo>
                  <a:cubicBezTo>
                    <a:pt x="2095" y="589"/>
                    <a:pt x="2116" y="849"/>
                    <a:pt x="1944" y="971"/>
                  </a:cubicBezTo>
                  <a:cubicBezTo>
                    <a:pt x="1825" y="1055"/>
                    <a:pt x="1670" y="1093"/>
                    <a:pt x="1524" y="1109"/>
                  </a:cubicBezTo>
                  <a:cubicBezTo>
                    <a:pt x="1458" y="1117"/>
                    <a:pt x="1391" y="1121"/>
                    <a:pt x="1324" y="1121"/>
                  </a:cubicBezTo>
                  <a:cubicBezTo>
                    <a:pt x="1053" y="1121"/>
                    <a:pt x="779" y="1049"/>
                    <a:pt x="582" y="849"/>
                  </a:cubicBezTo>
                  <a:cubicBezTo>
                    <a:pt x="171" y="430"/>
                    <a:pt x="824" y="196"/>
                    <a:pt x="1247" y="196"/>
                  </a:cubicBezTo>
                  <a:cubicBezTo>
                    <a:pt x="1319" y="196"/>
                    <a:pt x="1384" y="203"/>
                    <a:pt x="1437" y="217"/>
                  </a:cubicBezTo>
                  <a:cubicBezTo>
                    <a:pt x="1442" y="218"/>
                    <a:pt x="1447" y="219"/>
                    <a:pt x="1451" y="219"/>
                  </a:cubicBezTo>
                  <a:cubicBezTo>
                    <a:pt x="1488" y="219"/>
                    <a:pt x="1493" y="168"/>
                    <a:pt x="1481" y="126"/>
                  </a:cubicBezTo>
                  <a:cubicBezTo>
                    <a:pt x="1471" y="99"/>
                    <a:pt x="1460" y="75"/>
                    <a:pt x="1440" y="68"/>
                  </a:cubicBezTo>
                  <a:cubicBezTo>
                    <a:pt x="1326" y="24"/>
                    <a:pt x="1185" y="0"/>
                    <a:pt x="104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1" name="Google Shape;41;p2"/>
          <p:cNvGrpSpPr/>
          <p:nvPr/>
        </p:nvGrpSpPr>
        <p:grpSpPr>
          <a:xfrm flipH="1">
            <a:off x="1106667" y="182800"/>
            <a:ext cx="1959229" cy="1637909"/>
            <a:chOff x="-304950" y="1799125"/>
            <a:chExt cx="1469422" cy="1228432"/>
          </a:xfrm>
        </p:grpSpPr>
        <p:sp>
          <p:nvSpPr>
            <p:cNvPr id="42" name="Google Shape;42;p2"/>
            <p:cNvSpPr/>
            <p:nvPr/>
          </p:nvSpPr>
          <p:spPr>
            <a:xfrm>
              <a:off x="-304950" y="2353565"/>
              <a:ext cx="1181737" cy="673993"/>
            </a:xfrm>
            <a:custGeom>
              <a:avLst/>
              <a:gdLst/>
              <a:ahLst/>
              <a:cxnLst/>
              <a:rect l="l" t="t" r="r" b="b"/>
              <a:pathLst>
                <a:path w="22071" h="12588" extrusionOk="0">
                  <a:moveTo>
                    <a:pt x="7465" y="0"/>
                  </a:moveTo>
                  <a:lnTo>
                    <a:pt x="7154" y="254"/>
                  </a:lnTo>
                  <a:cubicBezTo>
                    <a:pt x="7161" y="278"/>
                    <a:pt x="7161" y="312"/>
                    <a:pt x="7140" y="328"/>
                  </a:cubicBezTo>
                  <a:cubicBezTo>
                    <a:pt x="6028" y="1251"/>
                    <a:pt x="4971" y="2251"/>
                    <a:pt x="3843" y="3167"/>
                  </a:cubicBezTo>
                  <a:cubicBezTo>
                    <a:pt x="2714" y="4083"/>
                    <a:pt x="1491" y="5367"/>
                    <a:pt x="136" y="5935"/>
                  </a:cubicBezTo>
                  <a:cubicBezTo>
                    <a:pt x="129" y="5937"/>
                    <a:pt x="124" y="5938"/>
                    <a:pt x="119" y="5938"/>
                  </a:cubicBezTo>
                  <a:cubicBezTo>
                    <a:pt x="109" y="5938"/>
                    <a:pt x="101" y="5935"/>
                    <a:pt x="95" y="5928"/>
                  </a:cubicBezTo>
                  <a:lnTo>
                    <a:pt x="0" y="6002"/>
                  </a:lnTo>
                  <a:cubicBezTo>
                    <a:pt x="0" y="6002"/>
                    <a:pt x="2126" y="9831"/>
                    <a:pt x="10169" y="11930"/>
                  </a:cubicBezTo>
                  <a:cubicBezTo>
                    <a:pt x="12055" y="12423"/>
                    <a:pt x="14007" y="12588"/>
                    <a:pt x="15770" y="12588"/>
                  </a:cubicBezTo>
                  <a:cubicBezTo>
                    <a:pt x="19297" y="12588"/>
                    <a:pt x="22071" y="11930"/>
                    <a:pt x="22071" y="11930"/>
                  </a:cubicBezTo>
                  <a:lnTo>
                    <a:pt x="21921" y="10973"/>
                  </a:lnTo>
                  <a:cubicBezTo>
                    <a:pt x="21912" y="10980"/>
                    <a:pt x="21901" y="10984"/>
                    <a:pt x="21890" y="10984"/>
                  </a:cubicBezTo>
                  <a:cubicBezTo>
                    <a:pt x="21871" y="10984"/>
                    <a:pt x="21851" y="10971"/>
                    <a:pt x="21840" y="10943"/>
                  </a:cubicBezTo>
                  <a:cubicBezTo>
                    <a:pt x="21364" y="9530"/>
                    <a:pt x="21232" y="7969"/>
                    <a:pt x="21009" y="6502"/>
                  </a:cubicBezTo>
                  <a:cubicBezTo>
                    <a:pt x="20881" y="5685"/>
                    <a:pt x="20762" y="4863"/>
                    <a:pt x="20664" y="4039"/>
                  </a:cubicBezTo>
                  <a:cubicBezTo>
                    <a:pt x="20634" y="3803"/>
                    <a:pt x="20472" y="3191"/>
                    <a:pt x="20624" y="2937"/>
                  </a:cubicBezTo>
                  <a:cubicBezTo>
                    <a:pt x="17805" y="2876"/>
                    <a:pt x="15552" y="2623"/>
                    <a:pt x="13555" y="2177"/>
                  </a:cubicBezTo>
                  <a:lnTo>
                    <a:pt x="13555" y="2187"/>
                  </a:lnTo>
                  <a:cubicBezTo>
                    <a:pt x="13217" y="3617"/>
                    <a:pt x="12585" y="5012"/>
                    <a:pt x="12081" y="6387"/>
                  </a:cubicBezTo>
                  <a:cubicBezTo>
                    <a:pt x="11530" y="7888"/>
                    <a:pt x="10899" y="9368"/>
                    <a:pt x="10351" y="10865"/>
                  </a:cubicBezTo>
                  <a:cubicBezTo>
                    <a:pt x="10342" y="10890"/>
                    <a:pt x="10328" y="10901"/>
                    <a:pt x="10314" y="10901"/>
                  </a:cubicBezTo>
                  <a:cubicBezTo>
                    <a:pt x="10281" y="10901"/>
                    <a:pt x="10246" y="10847"/>
                    <a:pt x="10263" y="10804"/>
                  </a:cubicBezTo>
                  <a:cubicBezTo>
                    <a:pt x="10807" y="9321"/>
                    <a:pt x="11273" y="7797"/>
                    <a:pt x="11818" y="6309"/>
                  </a:cubicBezTo>
                  <a:cubicBezTo>
                    <a:pt x="12321" y="4935"/>
                    <a:pt x="12736" y="3455"/>
                    <a:pt x="13402" y="2146"/>
                  </a:cubicBezTo>
                  <a:cubicBezTo>
                    <a:pt x="11264" y="1657"/>
                    <a:pt x="9414" y="944"/>
                    <a:pt x="746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 name="Google Shape;43;p2"/>
            <p:cNvSpPr/>
            <p:nvPr/>
          </p:nvSpPr>
          <p:spPr>
            <a:xfrm>
              <a:off x="-20901" y="2114387"/>
              <a:ext cx="51454" cy="33036"/>
            </a:xfrm>
            <a:custGeom>
              <a:avLst/>
              <a:gdLst/>
              <a:ahLst/>
              <a:cxnLst/>
              <a:rect l="l" t="t" r="r" b="b"/>
              <a:pathLst>
                <a:path w="961" h="617" extrusionOk="0">
                  <a:moveTo>
                    <a:pt x="586" y="0"/>
                  </a:moveTo>
                  <a:cubicBezTo>
                    <a:pt x="511" y="4"/>
                    <a:pt x="433" y="0"/>
                    <a:pt x="366" y="17"/>
                  </a:cubicBezTo>
                  <a:cubicBezTo>
                    <a:pt x="204" y="51"/>
                    <a:pt x="1" y="197"/>
                    <a:pt x="65" y="389"/>
                  </a:cubicBezTo>
                  <a:cubicBezTo>
                    <a:pt x="119" y="547"/>
                    <a:pt x="387" y="616"/>
                    <a:pt x="596" y="616"/>
                  </a:cubicBezTo>
                  <a:cubicBezTo>
                    <a:pt x="674" y="616"/>
                    <a:pt x="744" y="606"/>
                    <a:pt x="792" y="588"/>
                  </a:cubicBezTo>
                  <a:cubicBezTo>
                    <a:pt x="960" y="524"/>
                    <a:pt x="946" y="355"/>
                    <a:pt x="869" y="220"/>
                  </a:cubicBezTo>
                  <a:cubicBezTo>
                    <a:pt x="795" y="91"/>
                    <a:pt x="700" y="30"/>
                    <a:pt x="58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 name="Google Shape;44;p2"/>
            <p:cNvSpPr/>
            <p:nvPr/>
          </p:nvSpPr>
          <p:spPr>
            <a:xfrm>
              <a:off x="421690" y="2290491"/>
              <a:ext cx="51026" cy="24951"/>
            </a:xfrm>
            <a:custGeom>
              <a:avLst/>
              <a:gdLst/>
              <a:ahLst/>
              <a:cxnLst/>
              <a:rect l="l" t="t" r="r" b="b"/>
              <a:pathLst>
                <a:path w="953" h="466" extrusionOk="0">
                  <a:moveTo>
                    <a:pt x="440" y="0"/>
                  </a:moveTo>
                  <a:cubicBezTo>
                    <a:pt x="277" y="0"/>
                    <a:pt x="68" y="57"/>
                    <a:pt x="41" y="212"/>
                  </a:cubicBezTo>
                  <a:cubicBezTo>
                    <a:pt x="0" y="439"/>
                    <a:pt x="423" y="466"/>
                    <a:pt x="561" y="466"/>
                  </a:cubicBezTo>
                  <a:cubicBezTo>
                    <a:pt x="700" y="466"/>
                    <a:pt x="953" y="411"/>
                    <a:pt x="848" y="222"/>
                  </a:cubicBezTo>
                  <a:cubicBezTo>
                    <a:pt x="778" y="97"/>
                    <a:pt x="636" y="43"/>
                    <a:pt x="491" y="2"/>
                  </a:cubicBezTo>
                  <a:cubicBezTo>
                    <a:pt x="474" y="1"/>
                    <a:pt x="457" y="0"/>
                    <a:pt x="44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 name="Google Shape;45;p2"/>
            <p:cNvSpPr/>
            <p:nvPr/>
          </p:nvSpPr>
          <p:spPr>
            <a:xfrm>
              <a:off x="839544" y="2338519"/>
              <a:ext cx="64947" cy="39943"/>
            </a:xfrm>
            <a:custGeom>
              <a:avLst/>
              <a:gdLst/>
              <a:ahLst/>
              <a:cxnLst/>
              <a:rect l="l" t="t" r="r" b="b"/>
              <a:pathLst>
                <a:path w="1213" h="746" extrusionOk="0">
                  <a:moveTo>
                    <a:pt x="800" y="1"/>
                  </a:moveTo>
                  <a:cubicBezTo>
                    <a:pt x="546" y="15"/>
                    <a:pt x="259" y="116"/>
                    <a:pt x="144" y="333"/>
                  </a:cubicBezTo>
                  <a:cubicBezTo>
                    <a:pt x="0" y="606"/>
                    <a:pt x="500" y="745"/>
                    <a:pt x="746" y="745"/>
                  </a:cubicBezTo>
                  <a:cubicBezTo>
                    <a:pt x="770" y="745"/>
                    <a:pt x="792" y="744"/>
                    <a:pt x="810" y="741"/>
                  </a:cubicBezTo>
                  <a:cubicBezTo>
                    <a:pt x="1030" y="707"/>
                    <a:pt x="1212" y="521"/>
                    <a:pt x="1212" y="295"/>
                  </a:cubicBezTo>
                  <a:cubicBezTo>
                    <a:pt x="1212" y="204"/>
                    <a:pt x="1178" y="127"/>
                    <a:pt x="1104" y="72"/>
                  </a:cubicBezTo>
                  <a:cubicBezTo>
                    <a:pt x="1013" y="8"/>
                    <a:pt x="902" y="25"/>
                    <a:pt x="80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 name="Google Shape;46;p2"/>
            <p:cNvSpPr/>
            <p:nvPr/>
          </p:nvSpPr>
          <p:spPr>
            <a:xfrm>
              <a:off x="-216496" y="2018117"/>
              <a:ext cx="1366458" cy="435193"/>
            </a:xfrm>
            <a:custGeom>
              <a:avLst/>
              <a:gdLst/>
              <a:ahLst/>
              <a:cxnLst/>
              <a:rect l="l" t="t" r="r" b="b"/>
              <a:pathLst>
                <a:path w="25521" h="8128" extrusionOk="0">
                  <a:moveTo>
                    <a:pt x="4138" y="1493"/>
                  </a:moveTo>
                  <a:cubicBezTo>
                    <a:pt x="4230" y="1493"/>
                    <a:pt x="4330" y="1525"/>
                    <a:pt x="4404" y="1561"/>
                  </a:cubicBezTo>
                  <a:cubicBezTo>
                    <a:pt x="4552" y="1633"/>
                    <a:pt x="4677" y="1747"/>
                    <a:pt x="4769" y="1883"/>
                  </a:cubicBezTo>
                  <a:cubicBezTo>
                    <a:pt x="4891" y="2065"/>
                    <a:pt x="4972" y="2335"/>
                    <a:pt x="4827" y="2528"/>
                  </a:cubicBezTo>
                  <a:cubicBezTo>
                    <a:pt x="4721" y="2670"/>
                    <a:pt x="4541" y="2716"/>
                    <a:pt x="4358" y="2716"/>
                  </a:cubicBezTo>
                  <a:cubicBezTo>
                    <a:pt x="4217" y="2716"/>
                    <a:pt x="4074" y="2689"/>
                    <a:pt x="3961" y="2656"/>
                  </a:cubicBezTo>
                  <a:cubicBezTo>
                    <a:pt x="3617" y="2555"/>
                    <a:pt x="3252" y="2265"/>
                    <a:pt x="3428" y="1869"/>
                  </a:cubicBezTo>
                  <a:cubicBezTo>
                    <a:pt x="3525" y="1643"/>
                    <a:pt x="3768" y="1528"/>
                    <a:pt x="4016" y="1518"/>
                  </a:cubicBezTo>
                  <a:cubicBezTo>
                    <a:pt x="4052" y="1500"/>
                    <a:pt x="4094" y="1493"/>
                    <a:pt x="4138" y="1493"/>
                  </a:cubicBezTo>
                  <a:close/>
                  <a:moveTo>
                    <a:pt x="12348" y="4862"/>
                  </a:moveTo>
                  <a:cubicBezTo>
                    <a:pt x="12607" y="4862"/>
                    <a:pt x="12888" y="5063"/>
                    <a:pt x="12987" y="5289"/>
                  </a:cubicBezTo>
                  <a:cubicBezTo>
                    <a:pt x="13138" y="5630"/>
                    <a:pt x="12838" y="5802"/>
                    <a:pt x="12535" y="5802"/>
                  </a:cubicBezTo>
                  <a:cubicBezTo>
                    <a:pt x="12531" y="5802"/>
                    <a:pt x="12528" y="5802"/>
                    <a:pt x="12524" y="5802"/>
                  </a:cubicBezTo>
                  <a:cubicBezTo>
                    <a:pt x="12210" y="5802"/>
                    <a:pt x="11663" y="5644"/>
                    <a:pt x="11724" y="5225"/>
                  </a:cubicBezTo>
                  <a:cubicBezTo>
                    <a:pt x="11744" y="5086"/>
                    <a:pt x="11842" y="4978"/>
                    <a:pt x="11967" y="4924"/>
                  </a:cubicBezTo>
                  <a:cubicBezTo>
                    <a:pt x="12030" y="4895"/>
                    <a:pt x="12092" y="4884"/>
                    <a:pt x="12151" y="4884"/>
                  </a:cubicBezTo>
                  <a:cubicBezTo>
                    <a:pt x="12167" y="4884"/>
                    <a:pt x="12184" y="4885"/>
                    <a:pt x="12200" y="4887"/>
                  </a:cubicBezTo>
                  <a:cubicBezTo>
                    <a:pt x="12247" y="4870"/>
                    <a:pt x="12297" y="4862"/>
                    <a:pt x="12348" y="4862"/>
                  </a:cubicBezTo>
                  <a:close/>
                  <a:moveTo>
                    <a:pt x="20574" y="5778"/>
                  </a:moveTo>
                  <a:cubicBezTo>
                    <a:pt x="20861" y="5778"/>
                    <a:pt x="21106" y="5988"/>
                    <a:pt x="21149" y="6282"/>
                  </a:cubicBezTo>
                  <a:cubicBezTo>
                    <a:pt x="21182" y="6526"/>
                    <a:pt x="21063" y="6772"/>
                    <a:pt x="20848" y="6894"/>
                  </a:cubicBezTo>
                  <a:cubicBezTo>
                    <a:pt x="20741" y="6955"/>
                    <a:pt x="20621" y="6981"/>
                    <a:pt x="20498" y="6981"/>
                  </a:cubicBezTo>
                  <a:cubicBezTo>
                    <a:pt x="20271" y="6981"/>
                    <a:pt x="20036" y="6892"/>
                    <a:pt x="19861" y="6769"/>
                  </a:cubicBezTo>
                  <a:cubicBezTo>
                    <a:pt x="19600" y="6587"/>
                    <a:pt x="19509" y="6265"/>
                    <a:pt x="19756" y="6029"/>
                  </a:cubicBezTo>
                  <a:cubicBezTo>
                    <a:pt x="19924" y="5868"/>
                    <a:pt x="20150" y="5796"/>
                    <a:pt x="20376" y="5796"/>
                  </a:cubicBezTo>
                  <a:cubicBezTo>
                    <a:pt x="20405" y="5796"/>
                    <a:pt x="20434" y="5797"/>
                    <a:pt x="20462" y="5799"/>
                  </a:cubicBezTo>
                  <a:cubicBezTo>
                    <a:pt x="20469" y="5796"/>
                    <a:pt x="20469" y="5786"/>
                    <a:pt x="20475" y="5786"/>
                  </a:cubicBezTo>
                  <a:cubicBezTo>
                    <a:pt x="20509" y="5781"/>
                    <a:pt x="20542" y="5778"/>
                    <a:pt x="20574" y="5778"/>
                  </a:cubicBezTo>
                  <a:close/>
                  <a:moveTo>
                    <a:pt x="3776" y="0"/>
                  </a:moveTo>
                  <a:cubicBezTo>
                    <a:pt x="3554" y="0"/>
                    <a:pt x="3332" y="6"/>
                    <a:pt x="3110" y="20"/>
                  </a:cubicBezTo>
                  <a:cubicBezTo>
                    <a:pt x="2363" y="72"/>
                    <a:pt x="1484" y="166"/>
                    <a:pt x="886" y="666"/>
                  </a:cubicBezTo>
                  <a:cubicBezTo>
                    <a:pt x="1" y="1407"/>
                    <a:pt x="440" y="2305"/>
                    <a:pt x="1221" y="2917"/>
                  </a:cubicBezTo>
                  <a:cubicBezTo>
                    <a:pt x="2964" y="4282"/>
                    <a:pt x="5381" y="5141"/>
                    <a:pt x="7458" y="5827"/>
                  </a:cubicBezTo>
                  <a:cubicBezTo>
                    <a:pt x="10105" y="6699"/>
                    <a:pt x="12848" y="7239"/>
                    <a:pt x="15606" y="7607"/>
                  </a:cubicBezTo>
                  <a:cubicBezTo>
                    <a:pt x="17347" y="7842"/>
                    <a:pt x="19174" y="8128"/>
                    <a:pt x="20973" y="8128"/>
                  </a:cubicBezTo>
                  <a:cubicBezTo>
                    <a:pt x="21741" y="8128"/>
                    <a:pt x="22504" y="8076"/>
                    <a:pt x="23253" y="7945"/>
                  </a:cubicBezTo>
                  <a:cubicBezTo>
                    <a:pt x="24003" y="7817"/>
                    <a:pt x="25521" y="7505"/>
                    <a:pt x="25078" y="6438"/>
                  </a:cubicBezTo>
                  <a:cubicBezTo>
                    <a:pt x="24724" y="5579"/>
                    <a:pt x="23548" y="4968"/>
                    <a:pt x="22780" y="4535"/>
                  </a:cubicBezTo>
                  <a:cubicBezTo>
                    <a:pt x="22114" y="4160"/>
                    <a:pt x="21422" y="3843"/>
                    <a:pt x="20689" y="3633"/>
                  </a:cubicBezTo>
                  <a:cubicBezTo>
                    <a:pt x="20682" y="3647"/>
                    <a:pt x="20675" y="3664"/>
                    <a:pt x="20651" y="3670"/>
                  </a:cubicBezTo>
                  <a:cubicBezTo>
                    <a:pt x="19356" y="4080"/>
                    <a:pt x="17946" y="4264"/>
                    <a:pt x="16537" y="4264"/>
                  </a:cubicBezTo>
                  <a:cubicBezTo>
                    <a:pt x="15295" y="4264"/>
                    <a:pt x="14054" y="4121"/>
                    <a:pt x="12892" y="3863"/>
                  </a:cubicBezTo>
                  <a:cubicBezTo>
                    <a:pt x="10950" y="3430"/>
                    <a:pt x="8168" y="2491"/>
                    <a:pt x="7073" y="663"/>
                  </a:cubicBezTo>
                  <a:cubicBezTo>
                    <a:pt x="7045" y="677"/>
                    <a:pt x="7013" y="683"/>
                    <a:pt x="6980" y="683"/>
                  </a:cubicBezTo>
                  <a:cubicBezTo>
                    <a:pt x="6868" y="683"/>
                    <a:pt x="6751" y="607"/>
                    <a:pt x="6769" y="484"/>
                  </a:cubicBezTo>
                  <a:cubicBezTo>
                    <a:pt x="6789" y="359"/>
                    <a:pt x="6827" y="237"/>
                    <a:pt x="6867" y="115"/>
                  </a:cubicBezTo>
                  <a:lnTo>
                    <a:pt x="6867" y="115"/>
                  </a:lnTo>
                  <a:cubicBezTo>
                    <a:pt x="6823" y="116"/>
                    <a:pt x="6779" y="116"/>
                    <a:pt x="6734" y="116"/>
                  </a:cubicBezTo>
                  <a:cubicBezTo>
                    <a:pt x="5747" y="116"/>
                    <a:pt x="4762" y="0"/>
                    <a:pt x="377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 name="Google Shape;47;p2"/>
            <p:cNvSpPr/>
            <p:nvPr/>
          </p:nvSpPr>
          <p:spPr>
            <a:xfrm>
              <a:off x="589067" y="2438216"/>
              <a:ext cx="176423" cy="24362"/>
            </a:xfrm>
            <a:custGeom>
              <a:avLst/>
              <a:gdLst/>
              <a:ahLst/>
              <a:cxnLst/>
              <a:rect l="l" t="t" r="r" b="b"/>
              <a:pathLst>
                <a:path w="3295" h="455" extrusionOk="0">
                  <a:moveTo>
                    <a:pt x="1" y="1"/>
                  </a:moveTo>
                  <a:lnTo>
                    <a:pt x="1" y="1"/>
                  </a:lnTo>
                  <a:cubicBezTo>
                    <a:pt x="1227" y="221"/>
                    <a:pt x="2325" y="366"/>
                    <a:pt x="3295" y="454"/>
                  </a:cubicBezTo>
                  <a:cubicBezTo>
                    <a:pt x="2342" y="339"/>
                    <a:pt x="1409" y="194"/>
                    <a:pt x="524" y="76"/>
                  </a:cubicBezTo>
                  <a:cubicBezTo>
                    <a:pt x="348" y="52"/>
                    <a:pt x="172" y="24"/>
                    <a:pt x="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 name="Google Shape;48;p2"/>
            <p:cNvSpPr/>
            <p:nvPr/>
          </p:nvSpPr>
          <p:spPr>
            <a:xfrm>
              <a:off x="-229507" y="1799125"/>
              <a:ext cx="1393979" cy="673618"/>
            </a:xfrm>
            <a:custGeom>
              <a:avLst/>
              <a:gdLst/>
              <a:ahLst/>
              <a:cxnLst/>
              <a:rect l="l" t="t" r="r" b="b"/>
              <a:pathLst>
                <a:path w="26035" h="12581" extrusionOk="0">
                  <a:moveTo>
                    <a:pt x="13867" y="419"/>
                  </a:moveTo>
                  <a:cubicBezTo>
                    <a:pt x="13999" y="419"/>
                    <a:pt x="14132" y="424"/>
                    <a:pt x="14264" y="434"/>
                  </a:cubicBezTo>
                  <a:cubicBezTo>
                    <a:pt x="16100" y="570"/>
                    <a:pt x="17752" y="1401"/>
                    <a:pt x="18954" y="2789"/>
                  </a:cubicBezTo>
                  <a:cubicBezTo>
                    <a:pt x="19546" y="3475"/>
                    <a:pt x="19874" y="4121"/>
                    <a:pt x="20191" y="4976"/>
                  </a:cubicBezTo>
                  <a:cubicBezTo>
                    <a:pt x="20520" y="5857"/>
                    <a:pt x="20611" y="6642"/>
                    <a:pt x="20763" y="7537"/>
                  </a:cubicBezTo>
                  <a:cubicBezTo>
                    <a:pt x="19285" y="7770"/>
                    <a:pt x="17839" y="7952"/>
                    <a:pt x="16384" y="7952"/>
                  </a:cubicBezTo>
                  <a:cubicBezTo>
                    <a:pt x="15433" y="7952"/>
                    <a:pt x="14478" y="7875"/>
                    <a:pt x="13508" y="7682"/>
                  </a:cubicBezTo>
                  <a:cubicBezTo>
                    <a:pt x="12365" y="7459"/>
                    <a:pt x="11257" y="7094"/>
                    <a:pt x="10206" y="6591"/>
                  </a:cubicBezTo>
                  <a:cubicBezTo>
                    <a:pt x="9253" y="6135"/>
                    <a:pt x="8050" y="5587"/>
                    <a:pt x="7486" y="4648"/>
                  </a:cubicBezTo>
                  <a:cubicBezTo>
                    <a:pt x="7475" y="4628"/>
                    <a:pt x="7458" y="4614"/>
                    <a:pt x="7445" y="4600"/>
                  </a:cubicBezTo>
                  <a:cubicBezTo>
                    <a:pt x="8175" y="3479"/>
                    <a:pt x="8821" y="2488"/>
                    <a:pt x="9976" y="1721"/>
                  </a:cubicBezTo>
                  <a:cubicBezTo>
                    <a:pt x="11125" y="959"/>
                    <a:pt x="12476" y="419"/>
                    <a:pt x="13867" y="419"/>
                  </a:cubicBezTo>
                  <a:close/>
                  <a:moveTo>
                    <a:pt x="4019" y="4090"/>
                  </a:moveTo>
                  <a:cubicBezTo>
                    <a:pt x="5005" y="4090"/>
                    <a:pt x="5990" y="4206"/>
                    <a:pt x="6977" y="4206"/>
                  </a:cubicBezTo>
                  <a:cubicBezTo>
                    <a:pt x="7022" y="4206"/>
                    <a:pt x="7066" y="4206"/>
                    <a:pt x="7110" y="4205"/>
                  </a:cubicBezTo>
                  <a:lnTo>
                    <a:pt x="7110" y="4205"/>
                  </a:lnTo>
                  <a:cubicBezTo>
                    <a:pt x="7070" y="4327"/>
                    <a:pt x="7032" y="4449"/>
                    <a:pt x="7012" y="4574"/>
                  </a:cubicBezTo>
                  <a:cubicBezTo>
                    <a:pt x="6994" y="4697"/>
                    <a:pt x="7111" y="4773"/>
                    <a:pt x="7223" y="4773"/>
                  </a:cubicBezTo>
                  <a:cubicBezTo>
                    <a:pt x="7256" y="4773"/>
                    <a:pt x="7288" y="4767"/>
                    <a:pt x="7316" y="4753"/>
                  </a:cubicBezTo>
                  <a:cubicBezTo>
                    <a:pt x="8411" y="6581"/>
                    <a:pt x="11193" y="7520"/>
                    <a:pt x="13135" y="7953"/>
                  </a:cubicBezTo>
                  <a:cubicBezTo>
                    <a:pt x="14297" y="8211"/>
                    <a:pt x="15538" y="8354"/>
                    <a:pt x="16780" y="8354"/>
                  </a:cubicBezTo>
                  <a:cubicBezTo>
                    <a:pt x="18189" y="8354"/>
                    <a:pt x="19599" y="8170"/>
                    <a:pt x="20894" y="7760"/>
                  </a:cubicBezTo>
                  <a:cubicBezTo>
                    <a:pt x="20918" y="7754"/>
                    <a:pt x="20925" y="7737"/>
                    <a:pt x="20932" y="7723"/>
                  </a:cubicBezTo>
                  <a:cubicBezTo>
                    <a:pt x="21665" y="7933"/>
                    <a:pt x="22357" y="8250"/>
                    <a:pt x="23023" y="8625"/>
                  </a:cubicBezTo>
                  <a:cubicBezTo>
                    <a:pt x="23791" y="9058"/>
                    <a:pt x="24967" y="9669"/>
                    <a:pt x="25321" y="10528"/>
                  </a:cubicBezTo>
                  <a:cubicBezTo>
                    <a:pt x="25764" y="11595"/>
                    <a:pt x="24246" y="11907"/>
                    <a:pt x="23496" y="12035"/>
                  </a:cubicBezTo>
                  <a:cubicBezTo>
                    <a:pt x="22747" y="12166"/>
                    <a:pt x="21984" y="12218"/>
                    <a:pt x="21216" y="12218"/>
                  </a:cubicBezTo>
                  <a:cubicBezTo>
                    <a:pt x="19417" y="12218"/>
                    <a:pt x="17590" y="11932"/>
                    <a:pt x="15849" y="11697"/>
                  </a:cubicBezTo>
                  <a:cubicBezTo>
                    <a:pt x="13091" y="11329"/>
                    <a:pt x="10348" y="10789"/>
                    <a:pt x="7701" y="9917"/>
                  </a:cubicBezTo>
                  <a:cubicBezTo>
                    <a:pt x="5624" y="9231"/>
                    <a:pt x="3207" y="8372"/>
                    <a:pt x="1464" y="7007"/>
                  </a:cubicBezTo>
                  <a:cubicBezTo>
                    <a:pt x="683" y="6395"/>
                    <a:pt x="244" y="5497"/>
                    <a:pt x="1129" y="4756"/>
                  </a:cubicBezTo>
                  <a:cubicBezTo>
                    <a:pt x="1727" y="4256"/>
                    <a:pt x="2606" y="4162"/>
                    <a:pt x="3353" y="4110"/>
                  </a:cubicBezTo>
                  <a:cubicBezTo>
                    <a:pt x="3575" y="4096"/>
                    <a:pt x="3797" y="4090"/>
                    <a:pt x="4019" y="4090"/>
                  </a:cubicBezTo>
                  <a:close/>
                  <a:moveTo>
                    <a:pt x="13880" y="1"/>
                  </a:moveTo>
                  <a:cubicBezTo>
                    <a:pt x="12554" y="1"/>
                    <a:pt x="11270" y="398"/>
                    <a:pt x="10114" y="1089"/>
                  </a:cubicBezTo>
                  <a:cubicBezTo>
                    <a:pt x="9094" y="1694"/>
                    <a:pt x="7709" y="2763"/>
                    <a:pt x="7191" y="3982"/>
                  </a:cubicBezTo>
                  <a:lnTo>
                    <a:pt x="7191" y="3979"/>
                  </a:lnTo>
                  <a:cubicBezTo>
                    <a:pt x="6430" y="3945"/>
                    <a:pt x="5018" y="3713"/>
                    <a:pt x="3660" y="3713"/>
                  </a:cubicBezTo>
                  <a:cubicBezTo>
                    <a:pt x="2040" y="3713"/>
                    <a:pt x="498" y="4044"/>
                    <a:pt x="233" y="5436"/>
                  </a:cubicBezTo>
                  <a:cubicBezTo>
                    <a:pt x="1" y="6668"/>
                    <a:pt x="1545" y="7497"/>
                    <a:pt x="2430" y="7977"/>
                  </a:cubicBezTo>
                  <a:cubicBezTo>
                    <a:pt x="3630" y="8622"/>
                    <a:pt x="4870" y="9196"/>
                    <a:pt x="6140" y="9686"/>
                  </a:cubicBezTo>
                  <a:cubicBezTo>
                    <a:pt x="9084" y="10819"/>
                    <a:pt x="12173" y="11491"/>
                    <a:pt x="15289" y="11937"/>
                  </a:cubicBezTo>
                  <a:cubicBezTo>
                    <a:pt x="15460" y="11960"/>
                    <a:pt x="15636" y="11988"/>
                    <a:pt x="15812" y="12012"/>
                  </a:cubicBezTo>
                  <a:cubicBezTo>
                    <a:pt x="16697" y="12130"/>
                    <a:pt x="17630" y="12275"/>
                    <a:pt x="18583" y="12390"/>
                  </a:cubicBezTo>
                  <a:cubicBezTo>
                    <a:pt x="19496" y="12500"/>
                    <a:pt x="20425" y="12580"/>
                    <a:pt x="21342" y="12580"/>
                  </a:cubicBezTo>
                  <a:cubicBezTo>
                    <a:pt x="22402" y="12580"/>
                    <a:pt x="23445" y="12472"/>
                    <a:pt x="24426" y="12177"/>
                  </a:cubicBezTo>
                  <a:cubicBezTo>
                    <a:pt x="25169" y="11954"/>
                    <a:pt x="26035" y="11488"/>
                    <a:pt x="25723" y="10582"/>
                  </a:cubicBezTo>
                  <a:cubicBezTo>
                    <a:pt x="25460" y="9819"/>
                    <a:pt x="24656" y="9271"/>
                    <a:pt x="24017" y="8862"/>
                  </a:cubicBezTo>
                  <a:cubicBezTo>
                    <a:pt x="23047" y="8237"/>
                    <a:pt x="22047" y="7676"/>
                    <a:pt x="20891" y="7520"/>
                  </a:cubicBezTo>
                  <a:cubicBezTo>
                    <a:pt x="21432" y="3915"/>
                    <a:pt x="18255" y="562"/>
                    <a:pt x="14829" y="69"/>
                  </a:cubicBezTo>
                  <a:cubicBezTo>
                    <a:pt x="14511" y="23"/>
                    <a:pt x="14194" y="1"/>
                    <a:pt x="1388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 name="Google Shape;49;p2"/>
            <p:cNvSpPr/>
            <p:nvPr/>
          </p:nvSpPr>
          <p:spPr>
            <a:xfrm>
              <a:off x="238143" y="2057953"/>
              <a:ext cx="581150" cy="144832"/>
            </a:xfrm>
            <a:custGeom>
              <a:avLst/>
              <a:gdLst/>
              <a:ahLst/>
              <a:cxnLst/>
              <a:rect l="l" t="t" r="r" b="b"/>
              <a:pathLst>
                <a:path w="10854" h="2705" extrusionOk="0">
                  <a:moveTo>
                    <a:pt x="28" y="1"/>
                  </a:moveTo>
                  <a:cubicBezTo>
                    <a:pt x="9" y="1"/>
                    <a:pt x="0" y="42"/>
                    <a:pt x="15" y="54"/>
                  </a:cubicBezTo>
                  <a:cubicBezTo>
                    <a:pt x="2191" y="1722"/>
                    <a:pt x="5067" y="2705"/>
                    <a:pt x="7880" y="2705"/>
                  </a:cubicBezTo>
                  <a:cubicBezTo>
                    <a:pt x="8864" y="2705"/>
                    <a:pt x="9839" y="2585"/>
                    <a:pt x="10775" y="2332"/>
                  </a:cubicBezTo>
                  <a:cubicBezTo>
                    <a:pt x="10854" y="2309"/>
                    <a:pt x="10808" y="2145"/>
                    <a:pt x="10738" y="2145"/>
                  </a:cubicBezTo>
                  <a:cubicBezTo>
                    <a:pt x="10736" y="2145"/>
                    <a:pt x="10734" y="2146"/>
                    <a:pt x="10731" y="2146"/>
                  </a:cubicBezTo>
                  <a:cubicBezTo>
                    <a:pt x="9681" y="2269"/>
                    <a:pt x="8590" y="2407"/>
                    <a:pt x="7517" y="2407"/>
                  </a:cubicBezTo>
                  <a:cubicBezTo>
                    <a:pt x="7182" y="2407"/>
                    <a:pt x="6848" y="2393"/>
                    <a:pt x="6517" y="2362"/>
                  </a:cubicBezTo>
                  <a:cubicBezTo>
                    <a:pt x="4182" y="2143"/>
                    <a:pt x="2040" y="1156"/>
                    <a:pt x="35" y="3"/>
                  </a:cubicBezTo>
                  <a:cubicBezTo>
                    <a:pt x="33" y="2"/>
                    <a:pt x="30" y="1"/>
                    <a:pt x="2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 name="Google Shape;50;p2"/>
            <p:cNvSpPr/>
            <p:nvPr/>
          </p:nvSpPr>
          <p:spPr>
            <a:xfrm>
              <a:off x="-42426" y="2098003"/>
              <a:ext cx="92147" cy="65536"/>
            </a:xfrm>
            <a:custGeom>
              <a:avLst/>
              <a:gdLst/>
              <a:ahLst/>
              <a:cxnLst/>
              <a:rect l="l" t="t" r="r" b="b"/>
              <a:pathLst>
                <a:path w="1721" h="1224" extrusionOk="0">
                  <a:moveTo>
                    <a:pt x="988" y="306"/>
                  </a:moveTo>
                  <a:cubicBezTo>
                    <a:pt x="1102" y="336"/>
                    <a:pt x="1197" y="397"/>
                    <a:pt x="1271" y="526"/>
                  </a:cubicBezTo>
                  <a:cubicBezTo>
                    <a:pt x="1348" y="661"/>
                    <a:pt x="1362" y="830"/>
                    <a:pt x="1194" y="894"/>
                  </a:cubicBezTo>
                  <a:cubicBezTo>
                    <a:pt x="1146" y="912"/>
                    <a:pt x="1076" y="922"/>
                    <a:pt x="998" y="922"/>
                  </a:cubicBezTo>
                  <a:cubicBezTo>
                    <a:pt x="789" y="922"/>
                    <a:pt x="521" y="853"/>
                    <a:pt x="467" y="695"/>
                  </a:cubicBezTo>
                  <a:cubicBezTo>
                    <a:pt x="403" y="503"/>
                    <a:pt x="606" y="357"/>
                    <a:pt x="768" y="323"/>
                  </a:cubicBezTo>
                  <a:cubicBezTo>
                    <a:pt x="835" y="306"/>
                    <a:pt x="913" y="310"/>
                    <a:pt x="988" y="306"/>
                  </a:cubicBezTo>
                  <a:close/>
                  <a:moveTo>
                    <a:pt x="887" y="1"/>
                  </a:moveTo>
                  <a:cubicBezTo>
                    <a:pt x="843" y="1"/>
                    <a:pt x="801" y="8"/>
                    <a:pt x="765" y="26"/>
                  </a:cubicBezTo>
                  <a:cubicBezTo>
                    <a:pt x="517" y="36"/>
                    <a:pt x="274" y="151"/>
                    <a:pt x="177" y="377"/>
                  </a:cubicBezTo>
                  <a:cubicBezTo>
                    <a:pt x="1" y="773"/>
                    <a:pt x="366" y="1063"/>
                    <a:pt x="710" y="1164"/>
                  </a:cubicBezTo>
                  <a:cubicBezTo>
                    <a:pt x="823" y="1197"/>
                    <a:pt x="966" y="1224"/>
                    <a:pt x="1107" y="1224"/>
                  </a:cubicBezTo>
                  <a:cubicBezTo>
                    <a:pt x="1290" y="1224"/>
                    <a:pt x="1470" y="1178"/>
                    <a:pt x="1576" y="1036"/>
                  </a:cubicBezTo>
                  <a:cubicBezTo>
                    <a:pt x="1721" y="843"/>
                    <a:pt x="1640" y="573"/>
                    <a:pt x="1518" y="391"/>
                  </a:cubicBezTo>
                  <a:cubicBezTo>
                    <a:pt x="1426" y="255"/>
                    <a:pt x="1301" y="141"/>
                    <a:pt x="1153" y="69"/>
                  </a:cubicBezTo>
                  <a:cubicBezTo>
                    <a:pt x="1079" y="33"/>
                    <a:pt x="979" y="1"/>
                    <a:pt x="88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 name="Google Shape;51;p2"/>
            <p:cNvSpPr/>
            <p:nvPr/>
          </p:nvSpPr>
          <p:spPr>
            <a:xfrm>
              <a:off x="407929" y="2278443"/>
              <a:ext cx="79029" cy="50383"/>
            </a:xfrm>
            <a:custGeom>
              <a:avLst/>
              <a:gdLst/>
              <a:ahLst/>
              <a:cxnLst/>
              <a:rect l="l" t="t" r="r" b="b"/>
              <a:pathLst>
                <a:path w="1476" h="941" extrusionOk="0">
                  <a:moveTo>
                    <a:pt x="697" y="225"/>
                  </a:moveTo>
                  <a:cubicBezTo>
                    <a:pt x="714" y="225"/>
                    <a:pt x="731" y="226"/>
                    <a:pt x="748" y="227"/>
                  </a:cubicBezTo>
                  <a:cubicBezTo>
                    <a:pt x="893" y="268"/>
                    <a:pt x="1035" y="322"/>
                    <a:pt x="1105" y="447"/>
                  </a:cubicBezTo>
                  <a:cubicBezTo>
                    <a:pt x="1210" y="636"/>
                    <a:pt x="957" y="691"/>
                    <a:pt x="818" y="691"/>
                  </a:cubicBezTo>
                  <a:cubicBezTo>
                    <a:pt x="680" y="691"/>
                    <a:pt x="257" y="664"/>
                    <a:pt x="298" y="437"/>
                  </a:cubicBezTo>
                  <a:cubicBezTo>
                    <a:pt x="325" y="282"/>
                    <a:pt x="534" y="225"/>
                    <a:pt x="697" y="225"/>
                  </a:cubicBezTo>
                  <a:close/>
                  <a:moveTo>
                    <a:pt x="686" y="0"/>
                  </a:moveTo>
                  <a:cubicBezTo>
                    <a:pt x="635" y="0"/>
                    <a:pt x="585" y="8"/>
                    <a:pt x="538" y="25"/>
                  </a:cubicBezTo>
                  <a:cubicBezTo>
                    <a:pt x="522" y="23"/>
                    <a:pt x="505" y="22"/>
                    <a:pt x="489" y="22"/>
                  </a:cubicBezTo>
                  <a:cubicBezTo>
                    <a:pt x="430" y="22"/>
                    <a:pt x="368" y="33"/>
                    <a:pt x="305" y="62"/>
                  </a:cubicBezTo>
                  <a:cubicBezTo>
                    <a:pt x="180" y="116"/>
                    <a:pt x="82" y="224"/>
                    <a:pt x="62" y="363"/>
                  </a:cubicBezTo>
                  <a:cubicBezTo>
                    <a:pt x="1" y="782"/>
                    <a:pt x="548" y="940"/>
                    <a:pt x="862" y="940"/>
                  </a:cubicBezTo>
                  <a:cubicBezTo>
                    <a:pt x="866" y="940"/>
                    <a:pt x="869" y="940"/>
                    <a:pt x="873" y="940"/>
                  </a:cubicBezTo>
                  <a:cubicBezTo>
                    <a:pt x="1176" y="940"/>
                    <a:pt x="1476" y="768"/>
                    <a:pt x="1325" y="427"/>
                  </a:cubicBezTo>
                  <a:cubicBezTo>
                    <a:pt x="1226" y="201"/>
                    <a:pt x="945" y="0"/>
                    <a:pt x="68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 name="Google Shape;52;p2"/>
            <p:cNvSpPr/>
            <p:nvPr/>
          </p:nvSpPr>
          <p:spPr>
            <a:xfrm>
              <a:off x="828086" y="2327435"/>
              <a:ext cx="89577" cy="64465"/>
            </a:xfrm>
            <a:custGeom>
              <a:avLst/>
              <a:gdLst/>
              <a:ahLst/>
              <a:cxnLst/>
              <a:rect l="l" t="t" r="r" b="b"/>
              <a:pathLst>
                <a:path w="1673" h="1204" extrusionOk="0">
                  <a:moveTo>
                    <a:pt x="1014" y="208"/>
                  </a:moveTo>
                  <a:cubicBezTo>
                    <a:pt x="1116" y="232"/>
                    <a:pt x="1227" y="215"/>
                    <a:pt x="1318" y="279"/>
                  </a:cubicBezTo>
                  <a:cubicBezTo>
                    <a:pt x="1392" y="334"/>
                    <a:pt x="1426" y="411"/>
                    <a:pt x="1426" y="502"/>
                  </a:cubicBezTo>
                  <a:cubicBezTo>
                    <a:pt x="1426" y="728"/>
                    <a:pt x="1244" y="914"/>
                    <a:pt x="1024" y="948"/>
                  </a:cubicBezTo>
                  <a:cubicBezTo>
                    <a:pt x="1006" y="951"/>
                    <a:pt x="984" y="952"/>
                    <a:pt x="960" y="952"/>
                  </a:cubicBezTo>
                  <a:cubicBezTo>
                    <a:pt x="714" y="952"/>
                    <a:pt x="214" y="813"/>
                    <a:pt x="358" y="540"/>
                  </a:cubicBezTo>
                  <a:cubicBezTo>
                    <a:pt x="473" y="323"/>
                    <a:pt x="760" y="222"/>
                    <a:pt x="1014" y="208"/>
                  </a:cubicBezTo>
                  <a:close/>
                  <a:moveTo>
                    <a:pt x="1065" y="1"/>
                  </a:moveTo>
                  <a:cubicBezTo>
                    <a:pt x="1033" y="1"/>
                    <a:pt x="1000" y="4"/>
                    <a:pt x="966" y="9"/>
                  </a:cubicBezTo>
                  <a:cubicBezTo>
                    <a:pt x="960" y="9"/>
                    <a:pt x="960" y="19"/>
                    <a:pt x="953" y="22"/>
                  </a:cubicBezTo>
                  <a:cubicBezTo>
                    <a:pt x="925" y="20"/>
                    <a:pt x="896" y="19"/>
                    <a:pt x="867" y="19"/>
                  </a:cubicBezTo>
                  <a:cubicBezTo>
                    <a:pt x="641" y="19"/>
                    <a:pt x="415" y="91"/>
                    <a:pt x="247" y="252"/>
                  </a:cubicBezTo>
                  <a:cubicBezTo>
                    <a:pt x="0" y="488"/>
                    <a:pt x="91" y="810"/>
                    <a:pt x="352" y="992"/>
                  </a:cubicBezTo>
                  <a:cubicBezTo>
                    <a:pt x="527" y="1115"/>
                    <a:pt x="762" y="1204"/>
                    <a:pt x="989" y="1204"/>
                  </a:cubicBezTo>
                  <a:cubicBezTo>
                    <a:pt x="1112" y="1204"/>
                    <a:pt x="1232" y="1178"/>
                    <a:pt x="1339" y="1117"/>
                  </a:cubicBezTo>
                  <a:cubicBezTo>
                    <a:pt x="1554" y="995"/>
                    <a:pt x="1673" y="749"/>
                    <a:pt x="1640" y="505"/>
                  </a:cubicBezTo>
                  <a:cubicBezTo>
                    <a:pt x="1597" y="211"/>
                    <a:pt x="1352" y="1"/>
                    <a:pt x="106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 name="Google Shape;53;p2"/>
            <p:cNvSpPr/>
            <p:nvPr/>
          </p:nvSpPr>
          <p:spPr>
            <a:xfrm>
              <a:off x="243658" y="2462900"/>
              <a:ext cx="177333" cy="474333"/>
            </a:xfrm>
            <a:custGeom>
              <a:avLst/>
              <a:gdLst/>
              <a:ahLst/>
              <a:cxnLst/>
              <a:rect l="l" t="t" r="r" b="b"/>
              <a:pathLst>
                <a:path w="3312" h="8859" extrusionOk="0">
                  <a:moveTo>
                    <a:pt x="3226" y="1"/>
                  </a:moveTo>
                  <a:cubicBezTo>
                    <a:pt x="3213" y="1"/>
                    <a:pt x="3201" y="9"/>
                    <a:pt x="3190" y="30"/>
                  </a:cubicBezTo>
                  <a:cubicBezTo>
                    <a:pt x="3177" y="54"/>
                    <a:pt x="3167" y="81"/>
                    <a:pt x="3156" y="104"/>
                  </a:cubicBezTo>
                  <a:cubicBezTo>
                    <a:pt x="2490" y="1413"/>
                    <a:pt x="2075" y="2893"/>
                    <a:pt x="1572" y="4267"/>
                  </a:cubicBezTo>
                  <a:cubicBezTo>
                    <a:pt x="1027" y="5755"/>
                    <a:pt x="561" y="7279"/>
                    <a:pt x="17" y="8762"/>
                  </a:cubicBezTo>
                  <a:cubicBezTo>
                    <a:pt x="0" y="8805"/>
                    <a:pt x="35" y="8859"/>
                    <a:pt x="68" y="8859"/>
                  </a:cubicBezTo>
                  <a:cubicBezTo>
                    <a:pt x="82" y="8859"/>
                    <a:pt x="96" y="8848"/>
                    <a:pt x="105" y="8823"/>
                  </a:cubicBezTo>
                  <a:cubicBezTo>
                    <a:pt x="653" y="7326"/>
                    <a:pt x="1284" y="5846"/>
                    <a:pt x="1835" y="4345"/>
                  </a:cubicBezTo>
                  <a:cubicBezTo>
                    <a:pt x="2339" y="2970"/>
                    <a:pt x="2971" y="1575"/>
                    <a:pt x="3309" y="145"/>
                  </a:cubicBezTo>
                  <a:lnTo>
                    <a:pt x="3309" y="135"/>
                  </a:lnTo>
                  <a:cubicBezTo>
                    <a:pt x="3311" y="89"/>
                    <a:pt x="3266" y="1"/>
                    <a:pt x="322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 name="Google Shape;54;p2"/>
            <p:cNvSpPr/>
            <p:nvPr/>
          </p:nvSpPr>
          <p:spPr>
            <a:xfrm>
              <a:off x="791194" y="2507394"/>
              <a:ext cx="78868" cy="434283"/>
            </a:xfrm>
            <a:custGeom>
              <a:avLst/>
              <a:gdLst/>
              <a:ahLst/>
              <a:cxnLst/>
              <a:rect l="l" t="t" r="r" b="b"/>
              <a:pathLst>
                <a:path w="1473" h="8111" extrusionOk="0">
                  <a:moveTo>
                    <a:pt x="208" y="1"/>
                  </a:moveTo>
                  <a:cubicBezTo>
                    <a:pt x="201" y="1"/>
                    <a:pt x="193" y="3"/>
                    <a:pt x="186" y="10"/>
                  </a:cubicBezTo>
                  <a:cubicBezTo>
                    <a:pt x="172" y="24"/>
                    <a:pt x="166" y="47"/>
                    <a:pt x="152" y="64"/>
                  </a:cubicBezTo>
                  <a:cubicBezTo>
                    <a:pt x="0" y="318"/>
                    <a:pt x="162" y="930"/>
                    <a:pt x="192" y="1166"/>
                  </a:cubicBezTo>
                  <a:cubicBezTo>
                    <a:pt x="290" y="1990"/>
                    <a:pt x="409" y="2812"/>
                    <a:pt x="537" y="3629"/>
                  </a:cubicBezTo>
                  <a:cubicBezTo>
                    <a:pt x="760" y="5096"/>
                    <a:pt x="892" y="6657"/>
                    <a:pt x="1368" y="8070"/>
                  </a:cubicBezTo>
                  <a:cubicBezTo>
                    <a:pt x="1379" y="8098"/>
                    <a:pt x="1399" y="8111"/>
                    <a:pt x="1418" y="8111"/>
                  </a:cubicBezTo>
                  <a:cubicBezTo>
                    <a:pt x="1429" y="8111"/>
                    <a:pt x="1440" y="8107"/>
                    <a:pt x="1449" y="8100"/>
                  </a:cubicBezTo>
                  <a:cubicBezTo>
                    <a:pt x="1463" y="8087"/>
                    <a:pt x="1473" y="8070"/>
                    <a:pt x="1473" y="8046"/>
                  </a:cubicBezTo>
                  <a:cubicBezTo>
                    <a:pt x="1426" y="6664"/>
                    <a:pt x="1101" y="5278"/>
                    <a:pt x="895" y="3913"/>
                  </a:cubicBezTo>
                  <a:cubicBezTo>
                    <a:pt x="760" y="3028"/>
                    <a:pt x="625" y="2143"/>
                    <a:pt x="493" y="1257"/>
                  </a:cubicBezTo>
                  <a:cubicBezTo>
                    <a:pt x="436" y="869"/>
                    <a:pt x="436" y="385"/>
                    <a:pt x="247" y="30"/>
                  </a:cubicBezTo>
                  <a:cubicBezTo>
                    <a:pt x="239" y="14"/>
                    <a:pt x="224" y="1"/>
                    <a:pt x="20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 name="Google Shape;55;p2"/>
            <p:cNvSpPr/>
            <p:nvPr/>
          </p:nvSpPr>
          <p:spPr>
            <a:xfrm>
              <a:off x="-301523" y="2365398"/>
              <a:ext cx="379991" cy="306156"/>
            </a:xfrm>
            <a:custGeom>
              <a:avLst/>
              <a:gdLst/>
              <a:ahLst/>
              <a:cxnLst/>
              <a:rect l="l" t="t" r="r" b="b"/>
              <a:pathLst>
                <a:path w="7097" h="5718" extrusionOk="0">
                  <a:moveTo>
                    <a:pt x="7059" y="1"/>
                  </a:moveTo>
                  <a:cubicBezTo>
                    <a:pt x="7053" y="1"/>
                    <a:pt x="7047" y="3"/>
                    <a:pt x="7039" y="10"/>
                  </a:cubicBezTo>
                  <a:cubicBezTo>
                    <a:pt x="5941" y="922"/>
                    <a:pt x="4755" y="1760"/>
                    <a:pt x="3643" y="2666"/>
                  </a:cubicBezTo>
                  <a:cubicBezTo>
                    <a:pt x="2450" y="3639"/>
                    <a:pt x="1271" y="4673"/>
                    <a:pt x="34" y="5586"/>
                  </a:cubicBezTo>
                  <a:cubicBezTo>
                    <a:pt x="0" y="5609"/>
                    <a:pt x="0" y="5680"/>
                    <a:pt x="31" y="5707"/>
                  </a:cubicBezTo>
                  <a:cubicBezTo>
                    <a:pt x="37" y="5714"/>
                    <a:pt x="45" y="5717"/>
                    <a:pt x="55" y="5717"/>
                  </a:cubicBezTo>
                  <a:cubicBezTo>
                    <a:pt x="60" y="5717"/>
                    <a:pt x="65" y="5716"/>
                    <a:pt x="72" y="5714"/>
                  </a:cubicBezTo>
                  <a:cubicBezTo>
                    <a:pt x="1427" y="5146"/>
                    <a:pt x="2650" y="3862"/>
                    <a:pt x="3779" y="2946"/>
                  </a:cubicBezTo>
                  <a:cubicBezTo>
                    <a:pt x="4907" y="2030"/>
                    <a:pt x="5964" y="1030"/>
                    <a:pt x="7076" y="107"/>
                  </a:cubicBezTo>
                  <a:cubicBezTo>
                    <a:pt x="7097" y="91"/>
                    <a:pt x="7097" y="57"/>
                    <a:pt x="7090" y="33"/>
                  </a:cubicBezTo>
                  <a:cubicBezTo>
                    <a:pt x="7083" y="14"/>
                    <a:pt x="7073" y="1"/>
                    <a:pt x="705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56" name="Google Shape;56;p2"/>
          <p:cNvGrpSpPr/>
          <p:nvPr/>
        </p:nvGrpSpPr>
        <p:grpSpPr>
          <a:xfrm>
            <a:off x="246374" y="4372213"/>
            <a:ext cx="1618860" cy="981127"/>
            <a:chOff x="478326" y="2825649"/>
            <a:chExt cx="1012293" cy="613511"/>
          </a:xfrm>
        </p:grpSpPr>
        <p:sp>
          <p:nvSpPr>
            <p:cNvPr id="57" name="Google Shape;57;p2"/>
            <p:cNvSpPr/>
            <p:nvPr/>
          </p:nvSpPr>
          <p:spPr>
            <a:xfrm>
              <a:off x="564423" y="2973101"/>
              <a:ext cx="778453" cy="442090"/>
            </a:xfrm>
            <a:custGeom>
              <a:avLst/>
              <a:gdLst/>
              <a:ahLst/>
              <a:cxnLst/>
              <a:rect l="l" t="t" r="r" b="b"/>
              <a:pathLst>
                <a:path w="19195" h="10901" extrusionOk="0">
                  <a:moveTo>
                    <a:pt x="10311" y="1"/>
                  </a:moveTo>
                  <a:cubicBezTo>
                    <a:pt x="6378" y="1"/>
                    <a:pt x="2305" y="2415"/>
                    <a:pt x="0" y="5483"/>
                  </a:cubicBezTo>
                  <a:lnTo>
                    <a:pt x="2622" y="7052"/>
                  </a:lnTo>
                  <a:cubicBezTo>
                    <a:pt x="2835" y="6649"/>
                    <a:pt x="2977" y="6220"/>
                    <a:pt x="3257" y="5848"/>
                  </a:cubicBezTo>
                  <a:cubicBezTo>
                    <a:pt x="3558" y="5453"/>
                    <a:pt x="3917" y="5078"/>
                    <a:pt x="4288" y="4750"/>
                  </a:cubicBezTo>
                  <a:cubicBezTo>
                    <a:pt x="4907" y="4206"/>
                    <a:pt x="5637" y="3800"/>
                    <a:pt x="6397" y="3490"/>
                  </a:cubicBezTo>
                  <a:cubicBezTo>
                    <a:pt x="7606" y="3002"/>
                    <a:pt x="8893" y="2692"/>
                    <a:pt x="10192" y="2692"/>
                  </a:cubicBezTo>
                  <a:cubicBezTo>
                    <a:pt x="10560" y="2692"/>
                    <a:pt x="10929" y="2717"/>
                    <a:pt x="11297" y="2769"/>
                  </a:cubicBezTo>
                  <a:cubicBezTo>
                    <a:pt x="14906" y="3290"/>
                    <a:pt x="18147" y="6913"/>
                    <a:pt x="17123" y="10653"/>
                  </a:cubicBezTo>
                  <a:lnTo>
                    <a:pt x="19194" y="10900"/>
                  </a:lnTo>
                  <a:cubicBezTo>
                    <a:pt x="19083" y="9636"/>
                    <a:pt x="19144" y="8349"/>
                    <a:pt x="18968" y="7078"/>
                  </a:cubicBezTo>
                  <a:cubicBezTo>
                    <a:pt x="18792" y="5808"/>
                    <a:pt x="18224" y="4675"/>
                    <a:pt x="17481" y="3641"/>
                  </a:cubicBezTo>
                  <a:cubicBezTo>
                    <a:pt x="16129" y="1766"/>
                    <a:pt x="14115" y="516"/>
                    <a:pt x="11834" y="127"/>
                  </a:cubicBezTo>
                  <a:cubicBezTo>
                    <a:pt x="11331" y="41"/>
                    <a:pt x="10822" y="1"/>
                    <a:pt x="1031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 name="Google Shape;58;p2"/>
            <p:cNvSpPr/>
            <p:nvPr/>
          </p:nvSpPr>
          <p:spPr>
            <a:xfrm>
              <a:off x="478326" y="2825649"/>
              <a:ext cx="1012293" cy="589710"/>
            </a:xfrm>
            <a:custGeom>
              <a:avLst/>
              <a:gdLst/>
              <a:ahLst/>
              <a:cxnLst/>
              <a:rect l="l" t="t" r="r" b="b"/>
              <a:pathLst>
                <a:path w="24961" h="14541" extrusionOk="0">
                  <a:moveTo>
                    <a:pt x="13876" y="1"/>
                  </a:moveTo>
                  <a:cubicBezTo>
                    <a:pt x="11718" y="1"/>
                    <a:pt x="9551" y="531"/>
                    <a:pt x="7523" y="1235"/>
                  </a:cubicBezTo>
                  <a:cubicBezTo>
                    <a:pt x="5904" y="1796"/>
                    <a:pt x="4268" y="2533"/>
                    <a:pt x="2964" y="3672"/>
                  </a:cubicBezTo>
                  <a:cubicBezTo>
                    <a:pt x="1880" y="4621"/>
                    <a:pt x="963" y="5696"/>
                    <a:pt x="1" y="6750"/>
                  </a:cubicBezTo>
                  <a:lnTo>
                    <a:pt x="1964" y="8684"/>
                  </a:lnTo>
                  <a:cubicBezTo>
                    <a:pt x="2420" y="7856"/>
                    <a:pt x="3178" y="7183"/>
                    <a:pt x="3877" y="6581"/>
                  </a:cubicBezTo>
                  <a:cubicBezTo>
                    <a:pt x="4836" y="5764"/>
                    <a:pt x="5847" y="5023"/>
                    <a:pt x="6969" y="4443"/>
                  </a:cubicBezTo>
                  <a:cubicBezTo>
                    <a:pt x="8688" y="3546"/>
                    <a:pt x="10578" y="3001"/>
                    <a:pt x="12495" y="3001"/>
                  </a:cubicBezTo>
                  <a:cubicBezTo>
                    <a:pt x="13201" y="3001"/>
                    <a:pt x="13910" y="3075"/>
                    <a:pt x="14616" y="3233"/>
                  </a:cubicBezTo>
                  <a:cubicBezTo>
                    <a:pt x="17096" y="3787"/>
                    <a:pt x="19178" y="5318"/>
                    <a:pt x="20513" y="7467"/>
                  </a:cubicBezTo>
                  <a:cubicBezTo>
                    <a:pt x="21753" y="9471"/>
                    <a:pt x="22189" y="12198"/>
                    <a:pt x="21689" y="14540"/>
                  </a:cubicBezTo>
                  <a:lnTo>
                    <a:pt x="24311" y="14286"/>
                  </a:lnTo>
                  <a:cubicBezTo>
                    <a:pt x="24298" y="14256"/>
                    <a:pt x="24291" y="14225"/>
                    <a:pt x="24298" y="14199"/>
                  </a:cubicBezTo>
                  <a:cubicBezTo>
                    <a:pt x="24960" y="11140"/>
                    <a:pt x="24923" y="8166"/>
                    <a:pt x="23287" y="5396"/>
                  </a:cubicBezTo>
                  <a:cubicBezTo>
                    <a:pt x="21814" y="2895"/>
                    <a:pt x="19506" y="1040"/>
                    <a:pt x="16671" y="330"/>
                  </a:cubicBezTo>
                  <a:cubicBezTo>
                    <a:pt x="15749" y="101"/>
                    <a:pt x="14813" y="1"/>
                    <a:pt x="1387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 name="Google Shape;59;p2"/>
            <p:cNvSpPr/>
            <p:nvPr/>
          </p:nvSpPr>
          <p:spPr>
            <a:xfrm>
              <a:off x="679232" y="3102020"/>
              <a:ext cx="581396" cy="301932"/>
            </a:xfrm>
            <a:custGeom>
              <a:avLst/>
              <a:gdLst/>
              <a:ahLst/>
              <a:cxnLst/>
              <a:rect l="l" t="t" r="r" b="b"/>
              <a:pathLst>
                <a:path w="14336" h="7445" extrusionOk="0">
                  <a:moveTo>
                    <a:pt x="7281" y="1"/>
                  </a:moveTo>
                  <a:cubicBezTo>
                    <a:pt x="5940" y="1"/>
                    <a:pt x="4608" y="356"/>
                    <a:pt x="3380" y="902"/>
                  </a:cubicBezTo>
                  <a:cubicBezTo>
                    <a:pt x="2619" y="1237"/>
                    <a:pt x="1950" y="1703"/>
                    <a:pt x="1346" y="2271"/>
                  </a:cubicBezTo>
                  <a:cubicBezTo>
                    <a:pt x="799" y="2784"/>
                    <a:pt x="470" y="3440"/>
                    <a:pt x="1" y="3990"/>
                  </a:cubicBezTo>
                  <a:lnTo>
                    <a:pt x="1940" y="5055"/>
                  </a:lnTo>
                  <a:cubicBezTo>
                    <a:pt x="1940" y="5055"/>
                    <a:pt x="4024" y="2240"/>
                    <a:pt x="6947" y="2240"/>
                  </a:cubicBezTo>
                  <a:cubicBezTo>
                    <a:pt x="7324" y="2240"/>
                    <a:pt x="7716" y="2287"/>
                    <a:pt x="8118" y="2393"/>
                  </a:cubicBezTo>
                  <a:cubicBezTo>
                    <a:pt x="12690" y="3592"/>
                    <a:pt x="11322" y="7248"/>
                    <a:pt x="11322" y="7248"/>
                  </a:cubicBezTo>
                  <a:lnTo>
                    <a:pt x="13964" y="7444"/>
                  </a:lnTo>
                  <a:cubicBezTo>
                    <a:pt x="14335" y="3920"/>
                    <a:pt x="11913" y="625"/>
                    <a:pt x="8385" y="84"/>
                  </a:cubicBezTo>
                  <a:cubicBezTo>
                    <a:pt x="8018" y="28"/>
                    <a:pt x="7649" y="1"/>
                    <a:pt x="728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 name="Google Shape;60;p2"/>
            <p:cNvSpPr/>
            <p:nvPr/>
          </p:nvSpPr>
          <p:spPr>
            <a:xfrm>
              <a:off x="663416" y="3082230"/>
              <a:ext cx="636957" cy="337093"/>
            </a:xfrm>
            <a:custGeom>
              <a:avLst/>
              <a:gdLst/>
              <a:ahLst/>
              <a:cxnLst/>
              <a:rect l="l" t="t" r="r" b="b"/>
              <a:pathLst>
                <a:path w="15706" h="8312" extrusionOk="0">
                  <a:moveTo>
                    <a:pt x="7751" y="1"/>
                  </a:moveTo>
                  <a:cubicBezTo>
                    <a:pt x="6452" y="1"/>
                    <a:pt x="5165" y="311"/>
                    <a:pt x="3956" y="799"/>
                  </a:cubicBezTo>
                  <a:cubicBezTo>
                    <a:pt x="3196" y="1109"/>
                    <a:pt x="2466" y="1515"/>
                    <a:pt x="1847" y="2059"/>
                  </a:cubicBezTo>
                  <a:cubicBezTo>
                    <a:pt x="1476" y="2387"/>
                    <a:pt x="1117" y="2762"/>
                    <a:pt x="816" y="3157"/>
                  </a:cubicBezTo>
                  <a:cubicBezTo>
                    <a:pt x="536" y="3529"/>
                    <a:pt x="394" y="3958"/>
                    <a:pt x="181" y="4361"/>
                  </a:cubicBezTo>
                  <a:cubicBezTo>
                    <a:pt x="134" y="4448"/>
                    <a:pt x="86" y="4536"/>
                    <a:pt x="29" y="4620"/>
                  </a:cubicBezTo>
                  <a:cubicBezTo>
                    <a:pt x="1" y="4663"/>
                    <a:pt x="42" y="4780"/>
                    <a:pt x="93" y="4780"/>
                  </a:cubicBezTo>
                  <a:cubicBezTo>
                    <a:pt x="103" y="4780"/>
                    <a:pt x="113" y="4776"/>
                    <a:pt x="124" y="4766"/>
                  </a:cubicBezTo>
                  <a:cubicBezTo>
                    <a:pt x="219" y="4675"/>
                    <a:pt x="306" y="4580"/>
                    <a:pt x="391" y="4478"/>
                  </a:cubicBezTo>
                  <a:cubicBezTo>
                    <a:pt x="860" y="3928"/>
                    <a:pt x="1189" y="3272"/>
                    <a:pt x="1736" y="2759"/>
                  </a:cubicBezTo>
                  <a:cubicBezTo>
                    <a:pt x="2340" y="2191"/>
                    <a:pt x="3009" y="1725"/>
                    <a:pt x="3770" y="1390"/>
                  </a:cubicBezTo>
                  <a:cubicBezTo>
                    <a:pt x="4998" y="844"/>
                    <a:pt x="6330" y="489"/>
                    <a:pt x="7671" y="489"/>
                  </a:cubicBezTo>
                  <a:cubicBezTo>
                    <a:pt x="8039" y="489"/>
                    <a:pt x="8408" y="516"/>
                    <a:pt x="8775" y="572"/>
                  </a:cubicBezTo>
                  <a:cubicBezTo>
                    <a:pt x="12303" y="1113"/>
                    <a:pt x="14725" y="4408"/>
                    <a:pt x="14354" y="7932"/>
                  </a:cubicBezTo>
                  <a:cubicBezTo>
                    <a:pt x="14348" y="7993"/>
                    <a:pt x="14343" y="8057"/>
                    <a:pt x="14337" y="8118"/>
                  </a:cubicBezTo>
                  <a:cubicBezTo>
                    <a:pt x="14325" y="8201"/>
                    <a:pt x="14437" y="8312"/>
                    <a:pt x="14520" y="8312"/>
                  </a:cubicBezTo>
                  <a:cubicBezTo>
                    <a:pt x="14552" y="8312"/>
                    <a:pt x="14580" y="8295"/>
                    <a:pt x="14594" y="8254"/>
                  </a:cubicBezTo>
                  <a:cubicBezTo>
                    <a:pt x="14627" y="8159"/>
                    <a:pt x="14655" y="8061"/>
                    <a:pt x="14682" y="7962"/>
                  </a:cubicBezTo>
                  <a:cubicBezTo>
                    <a:pt x="15706" y="4222"/>
                    <a:pt x="12465" y="599"/>
                    <a:pt x="8856" y="78"/>
                  </a:cubicBezTo>
                  <a:cubicBezTo>
                    <a:pt x="8488" y="26"/>
                    <a:pt x="8119" y="1"/>
                    <a:pt x="77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 name="Google Shape;61;p2"/>
            <p:cNvSpPr/>
            <p:nvPr/>
          </p:nvSpPr>
          <p:spPr>
            <a:xfrm>
              <a:off x="547390" y="2947350"/>
              <a:ext cx="830810" cy="491810"/>
            </a:xfrm>
            <a:custGeom>
              <a:avLst/>
              <a:gdLst/>
              <a:ahLst/>
              <a:cxnLst/>
              <a:rect l="l" t="t" r="r" b="b"/>
              <a:pathLst>
                <a:path w="20486" h="12127" extrusionOk="0">
                  <a:moveTo>
                    <a:pt x="10792" y="0"/>
                  </a:moveTo>
                  <a:cubicBezTo>
                    <a:pt x="8875" y="0"/>
                    <a:pt x="6985" y="545"/>
                    <a:pt x="5266" y="1442"/>
                  </a:cubicBezTo>
                  <a:cubicBezTo>
                    <a:pt x="4144" y="2022"/>
                    <a:pt x="3133" y="2763"/>
                    <a:pt x="2174" y="3580"/>
                  </a:cubicBezTo>
                  <a:cubicBezTo>
                    <a:pt x="1475" y="4182"/>
                    <a:pt x="717" y="4855"/>
                    <a:pt x="261" y="5683"/>
                  </a:cubicBezTo>
                  <a:cubicBezTo>
                    <a:pt x="173" y="5845"/>
                    <a:pt x="92" y="6010"/>
                    <a:pt x="31" y="6186"/>
                  </a:cubicBezTo>
                  <a:cubicBezTo>
                    <a:pt x="1" y="6269"/>
                    <a:pt x="97" y="6371"/>
                    <a:pt x="182" y="6371"/>
                  </a:cubicBezTo>
                  <a:cubicBezTo>
                    <a:pt x="210" y="6371"/>
                    <a:pt x="237" y="6360"/>
                    <a:pt x="258" y="6331"/>
                  </a:cubicBezTo>
                  <a:cubicBezTo>
                    <a:pt x="308" y="6260"/>
                    <a:pt x="366" y="6193"/>
                    <a:pt x="420" y="6118"/>
                  </a:cubicBezTo>
                  <a:cubicBezTo>
                    <a:pt x="2725" y="3050"/>
                    <a:pt x="6798" y="636"/>
                    <a:pt x="10731" y="636"/>
                  </a:cubicBezTo>
                  <a:cubicBezTo>
                    <a:pt x="11242" y="636"/>
                    <a:pt x="11751" y="676"/>
                    <a:pt x="12254" y="762"/>
                  </a:cubicBezTo>
                  <a:cubicBezTo>
                    <a:pt x="14535" y="1151"/>
                    <a:pt x="16549" y="2401"/>
                    <a:pt x="17901" y="4276"/>
                  </a:cubicBezTo>
                  <a:cubicBezTo>
                    <a:pt x="18644" y="5310"/>
                    <a:pt x="19212" y="6443"/>
                    <a:pt x="19388" y="7713"/>
                  </a:cubicBezTo>
                  <a:cubicBezTo>
                    <a:pt x="19564" y="8984"/>
                    <a:pt x="19503" y="10271"/>
                    <a:pt x="19614" y="11535"/>
                  </a:cubicBezTo>
                  <a:cubicBezTo>
                    <a:pt x="19628" y="11691"/>
                    <a:pt x="19645" y="11843"/>
                    <a:pt x="19665" y="11998"/>
                  </a:cubicBezTo>
                  <a:cubicBezTo>
                    <a:pt x="19672" y="12053"/>
                    <a:pt x="19748" y="12126"/>
                    <a:pt x="19806" y="12126"/>
                  </a:cubicBezTo>
                  <a:cubicBezTo>
                    <a:pt x="19834" y="12126"/>
                    <a:pt x="19857" y="12110"/>
                    <a:pt x="19868" y="12070"/>
                  </a:cubicBezTo>
                  <a:cubicBezTo>
                    <a:pt x="19918" y="11897"/>
                    <a:pt x="19949" y="11718"/>
                    <a:pt x="19986" y="11539"/>
                  </a:cubicBezTo>
                  <a:cubicBezTo>
                    <a:pt x="20486" y="9197"/>
                    <a:pt x="20050" y="6470"/>
                    <a:pt x="18810" y="4466"/>
                  </a:cubicBezTo>
                  <a:cubicBezTo>
                    <a:pt x="17475" y="2317"/>
                    <a:pt x="15393" y="786"/>
                    <a:pt x="12913" y="232"/>
                  </a:cubicBezTo>
                  <a:cubicBezTo>
                    <a:pt x="12207" y="74"/>
                    <a:pt x="11498" y="0"/>
                    <a:pt x="1079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62" name="Google Shape;62;p2"/>
          <p:cNvSpPr/>
          <p:nvPr/>
        </p:nvSpPr>
        <p:spPr>
          <a:xfrm>
            <a:off x="3373599" y="726233"/>
            <a:ext cx="333452" cy="322440"/>
          </a:xfrm>
          <a:custGeom>
            <a:avLst/>
            <a:gdLst/>
            <a:ahLst/>
            <a:cxnLst/>
            <a:rect l="l" t="t" r="r" b="b"/>
            <a:pathLst>
              <a:path w="12626" h="12209" extrusionOk="0">
                <a:moveTo>
                  <a:pt x="7838" y="1"/>
                </a:moveTo>
                <a:cubicBezTo>
                  <a:pt x="7407" y="1"/>
                  <a:pt x="6953" y="46"/>
                  <a:pt x="6478" y="142"/>
                </a:cubicBezTo>
                <a:cubicBezTo>
                  <a:pt x="2964" y="848"/>
                  <a:pt x="1" y="5264"/>
                  <a:pt x="2011" y="9188"/>
                </a:cubicBezTo>
                <a:cubicBezTo>
                  <a:pt x="3194" y="11498"/>
                  <a:pt x="5114" y="12208"/>
                  <a:pt x="6853" y="12208"/>
                </a:cubicBezTo>
                <a:cubicBezTo>
                  <a:pt x="8487" y="12208"/>
                  <a:pt x="9962" y="11580"/>
                  <a:pt x="10513" y="11063"/>
                </a:cubicBezTo>
                <a:lnTo>
                  <a:pt x="10513" y="11063"/>
                </a:lnTo>
                <a:cubicBezTo>
                  <a:pt x="10513" y="11063"/>
                  <a:pt x="10409" y="11077"/>
                  <a:pt x="10233" y="11077"/>
                </a:cubicBezTo>
                <a:cubicBezTo>
                  <a:pt x="9592" y="11077"/>
                  <a:pt x="8002" y="10893"/>
                  <a:pt x="7087" y="9188"/>
                </a:cubicBezTo>
                <a:cubicBezTo>
                  <a:pt x="5918" y="7015"/>
                  <a:pt x="6810" y="4052"/>
                  <a:pt x="9162" y="3335"/>
                </a:cubicBezTo>
                <a:cubicBezTo>
                  <a:pt x="9590" y="3204"/>
                  <a:pt x="9976" y="3151"/>
                  <a:pt x="10323" y="3151"/>
                </a:cubicBezTo>
                <a:cubicBezTo>
                  <a:pt x="11879" y="3151"/>
                  <a:pt x="12625" y="4227"/>
                  <a:pt x="12625" y="4227"/>
                </a:cubicBezTo>
                <a:cubicBezTo>
                  <a:pt x="12276" y="1748"/>
                  <a:pt x="10504" y="1"/>
                  <a:pt x="7838" y="1"/>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3" name="Google Shape;63;p2"/>
          <p:cNvSpPr/>
          <p:nvPr/>
        </p:nvSpPr>
        <p:spPr>
          <a:xfrm>
            <a:off x="300487" y="310163"/>
            <a:ext cx="525760" cy="456923"/>
          </a:xfrm>
          <a:custGeom>
            <a:avLst/>
            <a:gdLst/>
            <a:ahLst/>
            <a:cxnLst/>
            <a:rect l="l" t="t" r="r" b="b"/>
            <a:pathLst>
              <a:path w="8119" h="7056" extrusionOk="0">
                <a:moveTo>
                  <a:pt x="4366" y="0"/>
                </a:moveTo>
                <a:cubicBezTo>
                  <a:pt x="4363" y="0"/>
                  <a:pt x="4360" y="0"/>
                  <a:pt x="4357" y="0"/>
                </a:cubicBezTo>
                <a:cubicBezTo>
                  <a:pt x="3867" y="24"/>
                  <a:pt x="3232" y="2454"/>
                  <a:pt x="3232" y="2454"/>
                </a:cubicBezTo>
                <a:cubicBezTo>
                  <a:pt x="3232" y="2454"/>
                  <a:pt x="2054" y="2337"/>
                  <a:pt x="1183" y="2337"/>
                </a:cubicBezTo>
                <a:cubicBezTo>
                  <a:pt x="748" y="2337"/>
                  <a:pt x="389" y="2366"/>
                  <a:pt x="292" y="2454"/>
                </a:cubicBezTo>
                <a:cubicBezTo>
                  <a:pt x="1" y="2721"/>
                  <a:pt x="2546" y="4430"/>
                  <a:pt x="2546" y="4430"/>
                </a:cubicBezTo>
                <a:cubicBezTo>
                  <a:pt x="2546" y="4430"/>
                  <a:pt x="1613" y="6684"/>
                  <a:pt x="2056" y="6975"/>
                </a:cubicBezTo>
                <a:cubicBezTo>
                  <a:pt x="2088" y="6997"/>
                  <a:pt x="2128" y="7007"/>
                  <a:pt x="2174" y="7007"/>
                </a:cubicBezTo>
                <a:cubicBezTo>
                  <a:pt x="2757" y="7007"/>
                  <a:pt x="4357" y="5411"/>
                  <a:pt x="4357" y="5411"/>
                </a:cubicBezTo>
                <a:cubicBezTo>
                  <a:pt x="4357" y="5411"/>
                  <a:pt x="6235" y="7055"/>
                  <a:pt x="6745" y="7055"/>
                </a:cubicBezTo>
                <a:cubicBezTo>
                  <a:pt x="6794" y="7055"/>
                  <a:pt x="6830" y="7041"/>
                  <a:pt x="6851" y="7008"/>
                </a:cubicBezTo>
                <a:cubicBezTo>
                  <a:pt x="7097" y="6634"/>
                  <a:pt x="6070" y="4089"/>
                  <a:pt x="6070" y="4089"/>
                </a:cubicBezTo>
                <a:cubicBezTo>
                  <a:pt x="6070" y="4089"/>
                  <a:pt x="8118" y="2876"/>
                  <a:pt x="8047" y="2454"/>
                </a:cubicBezTo>
                <a:cubicBezTo>
                  <a:pt x="8014" y="2260"/>
                  <a:pt x="7474" y="2207"/>
                  <a:pt x="6903" y="2207"/>
                </a:cubicBezTo>
                <a:cubicBezTo>
                  <a:pt x="6240" y="2207"/>
                  <a:pt x="5536" y="2278"/>
                  <a:pt x="5536" y="2278"/>
                </a:cubicBezTo>
                <a:cubicBezTo>
                  <a:pt x="5536" y="2278"/>
                  <a:pt x="4947" y="0"/>
                  <a:pt x="4366" y="0"/>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4" name="Google Shape;64;p2"/>
          <p:cNvSpPr/>
          <p:nvPr/>
        </p:nvSpPr>
        <p:spPr>
          <a:xfrm>
            <a:off x="0" y="2605400"/>
            <a:ext cx="637773" cy="981096"/>
          </a:xfrm>
          <a:custGeom>
            <a:avLst/>
            <a:gdLst/>
            <a:ahLst/>
            <a:cxnLst/>
            <a:rect l="l" t="t" r="r" b="b"/>
            <a:pathLst>
              <a:path w="8313" h="12788" extrusionOk="0">
                <a:moveTo>
                  <a:pt x="278" y="0"/>
                </a:moveTo>
                <a:cubicBezTo>
                  <a:pt x="186" y="0"/>
                  <a:pt x="93" y="3"/>
                  <a:pt x="0" y="10"/>
                </a:cubicBezTo>
                <a:lnTo>
                  <a:pt x="0" y="12773"/>
                </a:lnTo>
                <a:cubicBezTo>
                  <a:pt x="108" y="12782"/>
                  <a:pt x="218" y="12787"/>
                  <a:pt x="329" y="12787"/>
                </a:cubicBezTo>
                <a:cubicBezTo>
                  <a:pt x="630" y="12787"/>
                  <a:pt x="944" y="12751"/>
                  <a:pt x="1274" y="12662"/>
                </a:cubicBezTo>
                <a:cubicBezTo>
                  <a:pt x="4124" y="11881"/>
                  <a:pt x="3640" y="8941"/>
                  <a:pt x="3640" y="8941"/>
                </a:cubicBezTo>
                <a:lnTo>
                  <a:pt x="3640" y="8941"/>
                </a:lnTo>
                <a:cubicBezTo>
                  <a:pt x="3640" y="8941"/>
                  <a:pt x="3724" y="8946"/>
                  <a:pt x="3869" y="8946"/>
                </a:cubicBezTo>
                <a:cubicBezTo>
                  <a:pt x="4761" y="8946"/>
                  <a:pt x="7963" y="8756"/>
                  <a:pt x="8158" y="6035"/>
                </a:cubicBezTo>
                <a:cubicBezTo>
                  <a:pt x="8313" y="3883"/>
                  <a:pt x="6209" y="3539"/>
                  <a:pt x="4852" y="3539"/>
                </a:cubicBezTo>
                <a:cubicBezTo>
                  <a:pt x="4217" y="3539"/>
                  <a:pt x="3745" y="3615"/>
                  <a:pt x="3745" y="3615"/>
                </a:cubicBezTo>
                <a:cubicBezTo>
                  <a:pt x="3745" y="3615"/>
                  <a:pt x="3927" y="1006"/>
                  <a:pt x="1410" y="175"/>
                </a:cubicBezTo>
                <a:cubicBezTo>
                  <a:pt x="1064" y="60"/>
                  <a:pt x="678" y="0"/>
                  <a:pt x="278" y="0"/>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5" name="Google Shape;65;p2"/>
          <p:cNvSpPr/>
          <p:nvPr/>
        </p:nvSpPr>
        <p:spPr>
          <a:xfrm rot="10800000">
            <a:off x="5061605" y="-4"/>
            <a:ext cx="2011595" cy="649504"/>
          </a:xfrm>
          <a:custGeom>
            <a:avLst/>
            <a:gdLst/>
            <a:ahLst/>
            <a:cxnLst/>
            <a:rect l="l" t="t" r="r" b="b"/>
            <a:pathLst>
              <a:path w="24204" h="7815" extrusionOk="0">
                <a:moveTo>
                  <a:pt x="16155" y="1"/>
                </a:moveTo>
                <a:cubicBezTo>
                  <a:pt x="14677" y="1"/>
                  <a:pt x="13024" y="802"/>
                  <a:pt x="12476" y="2554"/>
                </a:cubicBezTo>
                <a:cubicBezTo>
                  <a:pt x="12476" y="2554"/>
                  <a:pt x="11108" y="331"/>
                  <a:pt x="8285" y="331"/>
                </a:cubicBezTo>
                <a:cubicBezTo>
                  <a:pt x="8057" y="331"/>
                  <a:pt x="7820" y="346"/>
                  <a:pt x="7574" y="377"/>
                </a:cubicBezTo>
                <a:cubicBezTo>
                  <a:pt x="4269" y="796"/>
                  <a:pt x="4684" y="3932"/>
                  <a:pt x="4684" y="3932"/>
                </a:cubicBezTo>
                <a:cubicBezTo>
                  <a:pt x="4684" y="3932"/>
                  <a:pt x="4094" y="3782"/>
                  <a:pt x="3335" y="3782"/>
                </a:cubicBezTo>
                <a:cubicBezTo>
                  <a:pt x="2082" y="3782"/>
                  <a:pt x="367" y="4191"/>
                  <a:pt x="78" y="6358"/>
                </a:cubicBezTo>
                <a:cubicBezTo>
                  <a:pt x="0" y="6949"/>
                  <a:pt x="68" y="7429"/>
                  <a:pt x="237" y="7815"/>
                </a:cubicBezTo>
                <a:lnTo>
                  <a:pt x="23257" y="7815"/>
                </a:lnTo>
                <a:cubicBezTo>
                  <a:pt x="23686" y="7395"/>
                  <a:pt x="23993" y="6821"/>
                  <a:pt x="24047" y="6041"/>
                </a:cubicBezTo>
                <a:cubicBezTo>
                  <a:pt x="24204" y="3886"/>
                  <a:pt x="22100" y="3543"/>
                  <a:pt x="20743" y="3543"/>
                </a:cubicBezTo>
                <a:cubicBezTo>
                  <a:pt x="20109" y="3543"/>
                  <a:pt x="19638" y="3618"/>
                  <a:pt x="19638" y="3618"/>
                </a:cubicBezTo>
                <a:cubicBezTo>
                  <a:pt x="19638" y="3618"/>
                  <a:pt x="19816" y="1013"/>
                  <a:pt x="17302" y="177"/>
                </a:cubicBezTo>
                <a:cubicBezTo>
                  <a:pt x="16950" y="61"/>
                  <a:pt x="16559" y="1"/>
                  <a:pt x="16155" y="1"/>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66" name="Google Shape;66;p2"/>
          <p:cNvGrpSpPr/>
          <p:nvPr/>
        </p:nvGrpSpPr>
        <p:grpSpPr>
          <a:xfrm>
            <a:off x="246367" y="5424801"/>
            <a:ext cx="775192" cy="1244873"/>
            <a:chOff x="304350" y="3911000"/>
            <a:chExt cx="581394" cy="933655"/>
          </a:xfrm>
        </p:grpSpPr>
        <p:sp>
          <p:nvSpPr>
            <p:cNvPr id="67" name="Google Shape;67;p2"/>
            <p:cNvSpPr/>
            <p:nvPr/>
          </p:nvSpPr>
          <p:spPr>
            <a:xfrm>
              <a:off x="317622" y="4003813"/>
              <a:ext cx="91581" cy="114345"/>
            </a:xfrm>
            <a:custGeom>
              <a:avLst/>
              <a:gdLst/>
              <a:ahLst/>
              <a:cxnLst/>
              <a:rect l="l" t="t" r="r" b="b"/>
              <a:pathLst>
                <a:path w="2084" h="2602" extrusionOk="0">
                  <a:moveTo>
                    <a:pt x="688" y="0"/>
                  </a:moveTo>
                  <a:cubicBezTo>
                    <a:pt x="328" y="0"/>
                    <a:pt x="1" y="379"/>
                    <a:pt x="201" y="1026"/>
                  </a:cubicBezTo>
                  <a:cubicBezTo>
                    <a:pt x="438" y="1797"/>
                    <a:pt x="1472" y="2405"/>
                    <a:pt x="2084" y="2601"/>
                  </a:cubicBezTo>
                  <a:cubicBezTo>
                    <a:pt x="2060" y="2375"/>
                    <a:pt x="2040" y="2145"/>
                    <a:pt x="2023" y="1915"/>
                  </a:cubicBezTo>
                  <a:cubicBezTo>
                    <a:pt x="1746" y="1273"/>
                    <a:pt x="1344" y="418"/>
                    <a:pt x="1084" y="168"/>
                  </a:cubicBezTo>
                  <a:cubicBezTo>
                    <a:pt x="965" y="54"/>
                    <a:pt x="824" y="0"/>
                    <a:pt x="68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 name="Google Shape;68;p2"/>
            <p:cNvSpPr/>
            <p:nvPr/>
          </p:nvSpPr>
          <p:spPr>
            <a:xfrm>
              <a:off x="440801" y="4042309"/>
              <a:ext cx="97031" cy="155565"/>
            </a:xfrm>
            <a:custGeom>
              <a:avLst/>
              <a:gdLst/>
              <a:ahLst/>
              <a:cxnLst/>
              <a:rect l="l" t="t" r="r" b="b"/>
              <a:pathLst>
                <a:path w="2208" h="3540" extrusionOk="0">
                  <a:moveTo>
                    <a:pt x="1702" y="0"/>
                  </a:moveTo>
                  <a:cubicBezTo>
                    <a:pt x="1282" y="0"/>
                    <a:pt x="653" y="806"/>
                    <a:pt x="389" y="1549"/>
                  </a:cubicBezTo>
                  <a:cubicBezTo>
                    <a:pt x="224" y="2013"/>
                    <a:pt x="92" y="2537"/>
                    <a:pt x="1" y="2952"/>
                  </a:cubicBezTo>
                  <a:cubicBezTo>
                    <a:pt x="41" y="3148"/>
                    <a:pt x="85" y="3344"/>
                    <a:pt x="129" y="3540"/>
                  </a:cubicBezTo>
                  <a:cubicBezTo>
                    <a:pt x="754" y="3125"/>
                    <a:pt x="1667" y="2120"/>
                    <a:pt x="1916" y="1431"/>
                  </a:cubicBezTo>
                  <a:cubicBezTo>
                    <a:pt x="2208" y="634"/>
                    <a:pt x="2150" y="43"/>
                    <a:pt x="1734" y="2"/>
                  </a:cubicBezTo>
                  <a:cubicBezTo>
                    <a:pt x="1723" y="1"/>
                    <a:pt x="1713" y="0"/>
                    <a:pt x="170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 name="Google Shape;69;p2"/>
            <p:cNvSpPr/>
            <p:nvPr/>
          </p:nvSpPr>
          <p:spPr>
            <a:xfrm>
              <a:off x="304350" y="4191285"/>
              <a:ext cx="144667" cy="109071"/>
            </a:xfrm>
            <a:custGeom>
              <a:avLst/>
              <a:gdLst/>
              <a:ahLst/>
              <a:cxnLst/>
              <a:rect l="l" t="t" r="r" b="b"/>
              <a:pathLst>
                <a:path w="3292" h="2482" extrusionOk="0">
                  <a:moveTo>
                    <a:pt x="575" y="1"/>
                  </a:moveTo>
                  <a:cubicBezTo>
                    <a:pt x="471" y="1"/>
                    <a:pt x="393" y="22"/>
                    <a:pt x="348" y="65"/>
                  </a:cubicBezTo>
                  <a:cubicBezTo>
                    <a:pt x="0" y="404"/>
                    <a:pt x="189" y="1336"/>
                    <a:pt x="1203" y="1901"/>
                  </a:cubicBezTo>
                  <a:cubicBezTo>
                    <a:pt x="1991" y="2340"/>
                    <a:pt x="2916" y="2451"/>
                    <a:pt x="3292" y="2481"/>
                  </a:cubicBezTo>
                  <a:cubicBezTo>
                    <a:pt x="3180" y="2154"/>
                    <a:pt x="3082" y="1826"/>
                    <a:pt x="2987" y="1495"/>
                  </a:cubicBezTo>
                  <a:cubicBezTo>
                    <a:pt x="2292" y="556"/>
                    <a:pt x="1104" y="1"/>
                    <a:pt x="57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 name="Google Shape;70;p2"/>
            <p:cNvSpPr/>
            <p:nvPr/>
          </p:nvSpPr>
          <p:spPr>
            <a:xfrm>
              <a:off x="507027" y="4204908"/>
              <a:ext cx="111884" cy="188700"/>
            </a:xfrm>
            <a:custGeom>
              <a:avLst/>
              <a:gdLst/>
              <a:ahLst/>
              <a:cxnLst/>
              <a:rect l="l" t="t" r="r" b="b"/>
              <a:pathLst>
                <a:path w="2546" h="4294" extrusionOk="0">
                  <a:moveTo>
                    <a:pt x="1792" y="0"/>
                  </a:moveTo>
                  <a:cubicBezTo>
                    <a:pt x="1287" y="0"/>
                    <a:pt x="754" y="628"/>
                    <a:pt x="389" y="1716"/>
                  </a:cubicBezTo>
                  <a:cubicBezTo>
                    <a:pt x="136" y="2480"/>
                    <a:pt x="38" y="3263"/>
                    <a:pt x="1" y="3804"/>
                  </a:cubicBezTo>
                  <a:cubicBezTo>
                    <a:pt x="75" y="3966"/>
                    <a:pt x="156" y="4132"/>
                    <a:pt x="238" y="4294"/>
                  </a:cubicBezTo>
                  <a:cubicBezTo>
                    <a:pt x="2546" y="2513"/>
                    <a:pt x="2356" y="245"/>
                    <a:pt x="2153" y="114"/>
                  </a:cubicBezTo>
                  <a:cubicBezTo>
                    <a:pt x="2036" y="37"/>
                    <a:pt x="1915" y="0"/>
                    <a:pt x="179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 name="Google Shape;71;p2"/>
            <p:cNvSpPr/>
            <p:nvPr/>
          </p:nvSpPr>
          <p:spPr>
            <a:xfrm>
              <a:off x="316699" y="4391765"/>
              <a:ext cx="234051" cy="117817"/>
            </a:xfrm>
            <a:custGeom>
              <a:avLst/>
              <a:gdLst/>
              <a:ahLst/>
              <a:cxnLst/>
              <a:rect l="l" t="t" r="r" b="b"/>
              <a:pathLst>
                <a:path w="5326" h="2681" extrusionOk="0">
                  <a:moveTo>
                    <a:pt x="764" y="0"/>
                  </a:moveTo>
                  <a:cubicBezTo>
                    <a:pt x="0" y="0"/>
                    <a:pt x="446" y="930"/>
                    <a:pt x="1074" y="1516"/>
                  </a:cubicBezTo>
                  <a:cubicBezTo>
                    <a:pt x="1680" y="2086"/>
                    <a:pt x="3818" y="2680"/>
                    <a:pt x="5176" y="2680"/>
                  </a:cubicBezTo>
                  <a:cubicBezTo>
                    <a:pt x="5227" y="2680"/>
                    <a:pt x="5277" y="2679"/>
                    <a:pt x="5325" y="2678"/>
                  </a:cubicBezTo>
                  <a:cubicBezTo>
                    <a:pt x="5230" y="2526"/>
                    <a:pt x="5133" y="2377"/>
                    <a:pt x="5041" y="2225"/>
                  </a:cubicBezTo>
                  <a:cubicBezTo>
                    <a:pt x="3970" y="1525"/>
                    <a:pt x="1838" y="184"/>
                    <a:pt x="1024" y="28"/>
                  </a:cubicBezTo>
                  <a:cubicBezTo>
                    <a:pt x="925" y="9"/>
                    <a:pt x="839" y="0"/>
                    <a:pt x="76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 name="Google Shape;72;p2"/>
            <p:cNvSpPr/>
            <p:nvPr/>
          </p:nvSpPr>
          <p:spPr>
            <a:xfrm>
              <a:off x="608629" y="4335822"/>
              <a:ext cx="114872" cy="219989"/>
            </a:xfrm>
            <a:custGeom>
              <a:avLst/>
              <a:gdLst/>
              <a:ahLst/>
              <a:cxnLst/>
              <a:rect l="l" t="t" r="r" b="b"/>
              <a:pathLst>
                <a:path w="2614" h="5006" extrusionOk="0">
                  <a:moveTo>
                    <a:pt x="2283" y="1"/>
                  </a:moveTo>
                  <a:cubicBezTo>
                    <a:pt x="1944" y="1"/>
                    <a:pt x="1332" y="587"/>
                    <a:pt x="923" y="1285"/>
                  </a:cubicBezTo>
                  <a:cubicBezTo>
                    <a:pt x="179" y="2549"/>
                    <a:pt x="24" y="3985"/>
                    <a:pt x="0" y="4755"/>
                  </a:cubicBezTo>
                  <a:cubicBezTo>
                    <a:pt x="61" y="4840"/>
                    <a:pt x="122" y="4921"/>
                    <a:pt x="183" y="5005"/>
                  </a:cubicBezTo>
                  <a:cubicBezTo>
                    <a:pt x="899" y="3775"/>
                    <a:pt x="2085" y="2450"/>
                    <a:pt x="2454" y="926"/>
                  </a:cubicBezTo>
                  <a:cubicBezTo>
                    <a:pt x="2613" y="262"/>
                    <a:pt x="2509" y="1"/>
                    <a:pt x="228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 name="Google Shape;73;p2"/>
            <p:cNvSpPr/>
            <p:nvPr/>
          </p:nvSpPr>
          <p:spPr>
            <a:xfrm>
              <a:off x="351240" y="4538675"/>
              <a:ext cx="297815" cy="104281"/>
            </a:xfrm>
            <a:custGeom>
              <a:avLst/>
              <a:gdLst/>
              <a:ahLst/>
              <a:cxnLst/>
              <a:rect l="l" t="t" r="r" b="b"/>
              <a:pathLst>
                <a:path w="6777" h="2373" extrusionOk="0">
                  <a:moveTo>
                    <a:pt x="721" y="1"/>
                  </a:moveTo>
                  <a:cubicBezTo>
                    <a:pt x="456" y="1"/>
                    <a:pt x="264" y="66"/>
                    <a:pt x="207" y="230"/>
                  </a:cubicBezTo>
                  <a:cubicBezTo>
                    <a:pt x="1" y="808"/>
                    <a:pt x="1555" y="1626"/>
                    <a:pt x="3569" y="2075"/>
                  </a:cubicBezTo>
                  <a:cubicBezTo>
                    <a:pt x="4660" y="2316"/>
                    <a:pt x="5634" y="2373"/>
                    <a:pt x="6299" y="2373"/>
                  </a:cubicBezTo>
                  <a:cubicBezTo>
                    <a:pt x="6483" y="2373"/>
                    <a:pt x="6644" y="2368"/>
                    <a:pt x="6776" y="2362"/>
                  </a:cubicBezTo>
                  <a:cubicBezTo>
                    <a:pt x="6699" y="2272"/>
                    <a:pt x="6624" y="2180"/>
                    <a:pt x="6547" y="2089"/>
                  </a:cubicBezTo>
                  <a:cubicBezTo>
                    <a:pt x="5547" y="1714"/>
                    <a:pt x="3691" y="1011"/>
                    <a:pt x="3103" y="714"/>
                  </a:cubicBezTo>
                  <a:cubicBezTo>
                    <a:pt x="2513" y="416"/>
                    <a:pt x="1387" y="1"/>
                    <a:pt x="72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 name="Google Shape;74;p2"/>
            <p:cNvSpPr/>
            <p:nvPr/>
          </p:nvSpPr>
          <p:spPr>
            <a:xfrm>
              <a:off x="734094" y="4511736"/>
              <a:ext cx="128495" cy="193885"/>
            </a:xfrm>
            <a:custGeom>
              <a:avLst/>
              <a:gdLst/>
              <a:ahLst/>
              <a:cxnLst/>
              <a:rect l="l" t="t" r="r" b="b"/>
              <a:pathLst>
                <a:path w="2924" h="4412" extrusionOk="0">
                  <a:moveTo>
                    <a:pt x="2220" y="1"/>
                  </a:moveTo>
                  <a:cubicBezTo>
                    <a:pt x="1691" y="1"/>
                    <a:pt x="820" y="789"/>
                    <a:pt x="447" y="1661"/>
                  </a:cubicBezTo>
                  <a:cubicBezTo>
                    <a:pt x="85" y="2503"/>
                    <a:pt x="1" y="3510"/>
                    <a:pt x="21" y="4196"/>
                  </a:cubicBezTo>
                  <a:cubicBezTo>
                    <a:pt x="88" y="4270"/>
                    <a:pt x="157" y="4341"/>
                    <a:pt x="224" y="4412"/>
                  </a:cubicBezTo>
                  <a:cubicBezTo>
                    <a:pt x="491" y="3912"/>
                    <a:pt x="1041" y="2902"/>
                    <a:pt x="1457" y="2293"/>
                  </a:cubicBezTo>
                  <a:cubicBezTo>
                    <a:pt x="2160" y="1266"/>
                    <a:pt x="2924" y="712"/>
                    <a:pt x="2542" y="161"/>
                  </a:cubicBezTo>
                  <a:cubicBezTo>
                    <a:pt x="2465" y="50"/>
                    <a:pt x="2353" y="1"/>
                    <a:pt x="222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 name="Google Shape;75;p2"/>
            <p:cNvSpPr/>
            <p:nvPr/>
          </p:nvSpPr>
          <p:spPr>
            <a:xfrm>
              <a:off x="436055" y="4691561"/>
              <a:ext cx="329895" cy="87143"/>
            </a:xfrm>
            <a:custGeom>
              <a:avLst/>
              <a:gdLst/>
              <a:ahLst/>
              <a:cxnLst/>
              <a:rect l="l" t="t" r="r" b="b"/>
              <a:pathLst>
                <a:path w="7507" h="1983" extrusionOk="0">
                  <a:moveTo>
                    <a:pt x="1488" y="1"/>
                  </a:moveTo>
                  <a:cubicBezTo>
                    <a:pt x="721" y="1"/>
                    <a:pt x="209" y="211"/>
                    <a:pt x="129" y="550"/>
                  </a:cubicBezTo>
                  <a:cubicBezTo>
                    <a:pt x="0" y="1104"/>
                    <a:pt x="1288" y="1550"/>
                    <a:pt x="3715" y="1878"/>
                  </a:cubicBezTo>
                  <a:cubicBezTo>
                    <a:pt x="4269" y="1953"/>
                    <a:pt x="4787" y="1982"/>
                    <a:pt x="5256" y="1982"/>
                  </a:cubicBezTo>
                  <a:cubicBezTo>
                    <a:pt x="6280" y="1982"/>
                    <a:pt x="7072" y="1844"/>
                    <a:pt x="7506" y="1746"/>
                  </a:cubicBezTo>
                  <a:cubicBezTo>
                    <a:pt x="7449" y="1692"/>
                    <a:pt x="7391" y="1634"/>
                    <a:pt x="7333" y="1580"/>
                  </a:cubicBezTo>
                  <a:cubicBezTo>
                    <a:pt x="6303" y="1364"/>
                    <a:pt x="4596" y="681"/>
                    <a:pt x="3214" y="276"/>
                  </a:cubicBezTo>
                  <a:cubicBezTo>
                    <a:pt x="2566" y="86"/>
                    <a:pt x="1975" y="1"/>
                    <a:pt x="148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 name="Google Shape;76;p2"/>
            <p:cNvSpPr/>
            <p:nvPr/>
          </p:nvSpPr>
          <p:spPr>
            <a:xfrm>
              <a:off x="402349" y="3911000"/>
              <a:ext cx="483395" cy="933655"/>
            </a:xfrm>
            <a:custGeom>
              <a:avLst/>
              <a:gdLst/>
              <a:ahLst/>
              <a:cxnLst/>
              <a:rect l="l" t="t" r="r" b="b"/>
              <a:pathLst>
                <a:path w="11000" h="21246" extrusionOk="0">
                  <a:moveTo>
                    <a:pt x="638" y="0"/>
                  </a:moveTo>
                  <a:cubicBezTo>
                    <a:pt x="624" y="0"/>
                    <a:pt x="609" y="10"/>
                    <a:pt x="598" y="33"/>
                  </a:cubicBezTo>
                  <a:cubicBezTo>
                    <a:pt x="71" y="1216"/>
                    <a:pt x="1" y="2655"/>
                    <a:pt x="95" y="4027"/>
                  </a:cubicBezTo>
                  <a:cubicBezTo>
                    <a:pt x="112" y="4257"/>
                    <a:pt x="132" y="4487"/>
                    <a:pt x="156" y="4713"/>
                  </a:cubicBezTo>
                  <a:cubicBezTo>
                    <a:pt x="193" y="5058"/>
                    <a:pt x="237" y="5396"/>
                    <a:pt x="285" y="5717"/>
                  </a:cubicBezTo>
                  <a:cubicBezTo>
                    <a:pt x="392" y="6443"/>
                    <a:pt x="558" y="7164"/>
                    <a:pt x="757" y="7873"/>
                  </a:cubicBezTo>
                  <a:cubicBezTo>
                    <a:pt x="852" y="8204"/>
                    <a:pt x="950" y="8532"/>
                    <a:pt x="1062" y="8859"/>
                  </a:cubicBezTo>
                  <a:cubicBezTo>
                    <a:pt x="1423" y="9918"/>
                    <a:pt x="1873" y="10948"/>
                    <a:pt x="2386" y="11928"/>
                  </a:cubicBezTo>
                  <a:cubicBezTo>
                    <a:pt x="2609" y="12347"/>
                    <a:pt x="2846" y="12760"/>
                    <a:pt x="3092" y="13165"/>
                  </a:cubicBezTo>
                  <a:cubicBezTo>
                    <a:pt x="3184" y="13317"/>
                    <a:pt x="3281" y="13466"/>
                    <a:pt x="3376" y="13618"/>
                  </a:cubicBezTo>
                  <a:cubicBezTo>
                    <a:pt x="3988" y="14577"/>
                    <a:pt x="4664" y="15494"/>
                    <a:pt x="5384" y="16372"/>
                  </a:cubicBezTo>
                  <a:cubicBezTo>
                    <a:pt x="5461" y="16463"/>
                    <a:pt x="5536" y="16555"/>
                    <a:pt x="5613" y="16645"/>
                  </a:cubicBezTo>
                  <a:cubicBezTo>
                    <a:pt x="5745" y="16804"/>
                    <a:pt x="5873" y="16967"/>
                    <a:pt x="6009" y="17119"/>
                  </a:cubicBezTo>
                  <a:cubicBezTo>
                    <a:pt x="6675" y="17882"/>
                    <a:pt x="7367" y="18640"/>
                    <a:pt x="8100" y="19342"/>
                  </a:cubicBezTo>
                  <a:cubicBezTo>
                    <a:pt x="8158" y="19396"/>
                    <a:pt x="8216" y="19454"/>
                    <a:pt x="8273" y="19508"/>
                  </a:cubicBezTo>
                  <a:cubicBezTo>
                    <a:pt x="8337" y="19565"/>
                    <a:pt x="8401" y="19630"/>
                    <a:pt x="8465" y="19691"/>
                  </a:cubicBezTo>
                  <a:cubicBezTo>
                    <a:pt x="9094" y="20262"/>
                    <a:pt x="9844" y="21059"/>
                    <a:pt x="10702" y="21241"/>
                  </a:cubicBezTo>
                  <a:cubicBezTo>
                    <a:pt x="10714" y="21244"/>
                    <a:pt x="10727" y="21245"/>
                    <a:pt x="10741" y="21245"/>
                  </a:cubicBezTo>
                  <a:cubicBezTo>
                    <a:pt x="10857" y="21245"/>
                    <a:pt x="10999" y="21156"/>
                    <a:pt x="10902" y="21029"/>
                  </a:cubicBezTo>
                  <a:cubicBezTo>
                    <a:pt x="10435" y="20421"/>
                    <a:pt x="9746" y="19967"/>
                    <a:pt x="9178" y="19457"/>
                  </a:cubicBezTo>
                  <a:cubicBezTo>
                    <a:pt x="8688" y="19022"/>
                    <a:pt x="8225" y="18555"/>
                    <a:pt x="7773" y="18082"/>
                  </a:cubicBezTo>
                  <a:cubicBezTo>
                    <a:pt x="7706" y="18011"/>
                    <a:pt x="7637" y="17940"/>
                    <a:pt x="7570" y="17866"/>
                  </a:cubicBezTo>
                  <a:cubicBezTo>
                    <a:pt x="7300" y="17578"/>
                    <a:pt x="7032" y="17288"/>
                    <a:pt x="6769" y="16997"/>
                  </a:cubicBezTo>
                  <a:cubicBezTo>
                    <a:pt x="6100" y="16254"/>
                    <a:pt x="5471" y="15477"/>
                    <a:pt x="4877" y="14672"/>
                  </a:cubicBezTo>
                  <a:cubicBezTo>
                    <a:pt x="4816" y="14588"/>
                    <a:pt x="4755" y="14507"/>
                    <a:pt x="4694" y="14422"/>
                  </a:cubicBezTo>
                  <a:cubicBezTo>
                    <a:pt x="4086" y="13577"/>
                    <a:pt x="3525" y="12696"/>
                    <a:pt x="3028" y="11779"/>
                  </a:cubicBezTo>
                  <a:cubicBezTo>
                    <a:pt x="2886" y="11516"/>
                    <a:pt x="2751" y="11249"/>
                    <a:pt x="2620" y="10982"/>
                  </a:cubicBezTo>
                  <a:cubicBezTo>
                    <a:pt x="2538" y="10820"/>
                    <a:pt x="2457" y="10654"/>
                    <a:pt x="2383" y="10492"/>
                  </a:cubicBezTo>
                  <a:cubicBezTo>
                    <a:pt x="1788" y="9208"/>
                    <a:pt x="1322" y="7883"/>
                    <a:pt x="1004" y="6528"/>
                  </a:cubicBezTo>
                  <a:cubicBezTo>
                    <a:pt x="960" y="6332"/>
                    <a:pt x="916" y="6136"/>
                    <a:pt x="876" y="5940"/>
                  </a:cubicBezTo>
                  <a:cubicBezTo>
                    <a:pt x="497" y="4038"/>
                    <a:pt x="416" y="2081"/>
                    <a:pt x="706" y="100"/>
                  </a:cubicBezTo>
                  <a:cubicBezTo>
                    <a:pt x="714" y="57"/>
                    <a:pt x="675" y="0"/>
                    <a:pt x="6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77" name="Google Shape;77;p2"/>
          <p:cNvGrpSpPr/>
          <p:nvPr/>
        </p:nvGrpSpPr>
        <p:grpSpPr>
          <a:xfrm>
            <a:off x="656133" y="2063734"/>
            <a:ext cx="589667" cy="604165"/>
            <a:chOff x="918850" y="1629150"/>
            <a:chExt cx="442250" cy="453124"/>
          </a:xfrm>
        </p:grpSpPr>
        <p:sp>
          <p:nvSpPr>
            <p:cNvPr id="78" name="Google Shape;78;p2"/>
            <p:cNvSpPr/>
            <p:nvPr/>
          </p:nvSpPr>
          <p:spPr>
            <a:xfrm>
              <a:off x="1015722" y="1741872"/>
              <a:ext cx="267869" cy="245600"/>
            </a:xfrm>
            <a:custGeom>
              <a:avLst/>
              <a:gdLst/>
              <a:ahLst/>
              <a:cxnLst/>
              <a:rect l="l" t="t" r="r" b="b"/>
              <a:pathLst>
                <a:path w="8384" h="7687" extrusionOk="0">
                  <a:moveTo>
                    <a:pt x="3609" y="0"/>
                  </a:moveTo>
                  <a:cubicBezTo>
                    <a:pt x="2511" y="0"/>
                    <a:pt x="1440" y="451"/>
                    <a:pt x="763" y="1473"/>
                  </a:cubicBezTo>
                  <a:cubicBezTo>
                    <a:pt x="753" y="1488"/>
                    <a:pt x="742" y="1494"/>
                    <a:pt x="732" y="1494"/>
                  </a:cubicBezTo>
                  <a:cubicBezTo>
                    <a:pt x="716" y="1494"/>
                    <a:pt x="702" y="1480"/>
                    <a:pt x="690" y="1460"/>
                  </a:cubicBezTo>
                  <a:cubicBezTo>
                    <a:pt x="199" y="2305"/>
                    <a:pt x="0" y="3343"/>
                    <a:pt x="0" y="4282"/>
                  </a:cubicBezTo>
                  <a:cubicBezTo>
                    <a:pt x="0" y="4508"/>
                    <a:pt x="24" y="4731"/>
                    <a:pt x="64" y="4945"/>
                  </a:cubicBezTo>
                  <a:cubicBezTo>
                    <a:pt x="111" y="4099"/>
                    <a:pt x="433" y="3241"/>
                    <a:pt x="913" y="2619"/>
                  </a:cubicBezTo>
                  <a:cubicBezTo>
                    <a:pt x="1503" y="1857"/>
                    <a:pt x="2437" y="1440"/>
                    <a:pt x="3379" y="1440"/>
                  </a:cubicBezTo>
                  <a:cubicBezTo>
                    <a:pt x="3844" y="1440"/>
                    <a:pt x="4312" y="1542"/>
                    <a:pt x="4741" y="1754"/>
                  </a:cubicBezTo>
                  <a:cubicBezTo>
                    <a:pt x="5985" y="2365"/>
                    <a:pt x="6505" y="4059"/>
                    <a:pt x="5403" y="5082"/>
                  </a:cubicBezTo>
                  <a:cubicBezTo>
                    <a:pt x="5075" y="5387"/>
                    <a:pt x="4597" y="5552"/>
                    <a:pt x="4131" y="5552"/>
                  </a:cubicBezTo>
                  <a:cubicBezTo>
                    <a:pt x="3511" y="5552"/>
                    <a:pt x="2912" y="5260"/>
                    <a:pt x="2713" y="4616"/>
                  </a:cubicBezTo>
                  <a:cubicBezTo>
                    <a:pt x="2506" y="3952"/>
                    <a:pt x="2911" y="3302"/>
                    <a:pt x="3480" y="3302"/>
                  </a:cubicBezTo>
                  <a:cubicBezTo>
                    <a:pt x="3644" y="3302"/>
                    <a:pt x="3821" y="3355"/>
                    <a:pt x="4001" y="3477"/>
                  </a:cubicBezTo>
                  <a:cubicBezTo>
                    <a:pt x="4070" y="3525"/>
                    <a:pt x="4072" y="3671"/>
                    <a:pt x="3988" y="3671"/>
                  </a:cubicBezTo>
                  <a:cubicBezTo>
                    <a:pt x="3977" y="3671"/>
                    <a:pt x="3964" y="3669"/>
                    <a:pt x="3950" y="3663"/>
                  </a:cubicBezTo>
                  <a:cubicBezTo>
                    <a:pt x="3859" y="3628"/>
                    <a:pt x="3775" y="3612"/>
                    <a:pt x="3699" y="3612"/>
                  </a:cubicBezTo>
                  <a:cubicBezTo>
                    <a:pt x="2974" y="3612"/>
                    <a:pt x="2903" y="5041"/>
                    <a:pt x="4045" y="5041"/>
                  </a:cubicBezTo>
                  <a:cubicBezTo>
                    <a:pt x="4151" y="5041"/>
                    <a:pt x="4268" y="5028"/>
                    <a:pt x="4396" y="5001"/>
                  </a:cubicBezTo>
                  <a:cubicBezTo>
                    <a:pt x="5322" y="4809"/>
                    <a:pt x="5745" y="3886"/>
                    <a:pt x="5346" y="3008"/>
                  </a:cubicBezTo>
                  <a:cubicBezTo>
                    <a:pt x="4990" y="2221"/>
                    <a:pt x="4271" y="1890"/>
                    <a:pt x="3513" y="1890"/>
                  </a:cubicBezTo>
                  <a:cubicBezTo>
                    <a:pt x="2620" y="1890"/>
                    <a:pt x="1673" y="2349"/>
                    <a:pt x="1203" y="3065"/>
                  </a:cubicBezTo>
                  <a:cubicBezTo>
                    <a:pt x="520" y="4106"/>
                    <a:pt x="297" y="5823"/>
                    <a:pt x="1233" y="6790"/>
                  </a:cubicBezTo>
                  <a:cubicBezTo>
                    <a:pt x="1869" y="7448"/>
                    <a:pt x="2849" y="7687"/>
                    <a:pt x="3753" y="7687"/>
                  </a:cubicBezTo>
                  <a:cubicBezTo>
                    <a:pt x="3874" y="7687"/>
                    <a:pt x="3992" y="7682"/>
                    <a:pt x="4109" y="7674"/>
                  </a:cubicBezTo>
                  <a:cubicBezTo>
                    <a:pt x="6732" y="7499"/>
                    <a:pt x="8384" y="5073"/>
                    <a:pt x="7468" y="2545"/>
                  </a:cubicBezTo>
                  <a:cubicBezTo>
                    <a:pt x="6901" y="977"/>
                    <a:pt x="5225" y="0"/>
                    <a:pt x="360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 name="Google Shape;79;p2"/>
            <p:cNvSpPr/>
            <p:nvPr/>
          </p:nvSpPr>
          <p:spPr>
            <a:xfrm>
              <a:off x="1016680" y="1729347"/>
              <a:ext cx="282406" cy="275153"/>
            </a:xfrm>
            <a:custGeom>
              <a:avLst/>
              <a:gdLst/>
              <a:ahLst/>
              <a:cxnLst/>
              <a:rect l="l" t="t" r="r" b="b"/>
              <a:pathLst>
                <a:path w="8839" h="8612" extrusionOk="0">
                  <a:moveTo>
                    <a:pt x="3937" y="1"/>
                  </a:moveTo>
                  <a:cubicBezTo>
                    <a:pt x="2672" y="1"/>
                    <a:pt x="1101" y="550"/>
                    <a:pt x="639" y="1754"/>
                  </a:cubicBezTo>
                  <a:cubicBezTo>
                    <a:pt x="632" y="1778"/>
                    <a:pt x="643" y="1822"/>
                    <a:pt x="660" y="1852"/>
                  </a:cubicBezTo>
                  <a:cubicBezTo>
                    <a:pt x="672" y="1872"/>
                    <a:pt x="686" y="1886"/>
                    <a:pt x="702" y="1886"/>
                  </a:cubicBezTo>
                  <a:cubicBezTo>
                    <a:pt x="712" y="1886"/>
                    <a:pt x="723" y="1880"/>
                    <a:pt x="733" y="1865"/>
                  </a:cubicBezTo>
                  <a:cubicBezTo>
                    <a:pt x="1410" y="843"/>
                    <a:pt x="2481" y="392"/>
                    <a:pt x="3579" y="392"/>
                  </a:cubicBezTo>
                  <a:cubicBezTo>
                    <a:pt x="5195" y="392"/>
                    <a:pt x="6871" y="1369"/>
                    <a:pt x="7438" y="2937"/>
                  </a:cubicBezTo>
                  <a:cubicBezTo>
                    <a:pt x="8354" y="5465"/>
                    <a:pt x="6702" y="7891"/>
                    <a:pt x="4079" y="8066"/>
                  </a:cubicBezTo>
                  <a:cubicBezTo>
                    <a:pt x="3962" y="8074"/>
                    <a:pt x="3844" y="8079"/>
                    <a:pt x="3723" y="8079"/>
                  </a:cubicBezTo>
                  <a:cubicBezTo>
                    <a:pt x="2819" y="8079"/>
                    <a:pt x="1839" y="7840"/>
                    <a:pt x="1203" y="7182"/>
                  </a:cubicBezTo>
                  <a:cubicBezTo>
                    <a:pt x="267" y="6215"/>
                    <a:pt x="490" y="4498"/>
                    <a:pt x="1173" y="3457"/>
                  </a:cubicBezTo>
                  <a:cubicBezTo>
                    <a:pt x="1643" y="2741"/>
                    <a:pt x="2590" y="2282"/>
                    <a:pt x="3483" y="2282"/>
                  </a:cubicBezTo>
                  <a:cubicBezTo>
                    <a:pt x="4241" y="2282"/>
                    <a:pt x="4960" y="2613"/>
                    <a:pt x="5316" y="3400"/>
                  </a:cubicBezTo>
                  <a:cubicBezTo>
                    <a:pt x="5715" y="4278"/>
                    <a:pt x="5292" y="5201"/>
                    <a:pt x="4366" y="5393"/>
                  </a:cubicBezTo>
                  <a:cubicBezTo>
                    <a:pt x="4238" y="5420"/>
                    <a:pt x="4121" y="5433"/>
                    <a:pt x="4015" y="5433"/>
                  </a:cubicBezTo>
                  <a:cubicBezTo>
                    <a:pt x="2873" y="5433"/>
                    <a:pt x="2944" y="4004"/>
                    <a:pt x="3669" y="4004"/>
                  </a:cubicBezTo>
                  <a:cubicBezTo>
                    <a:pt x="3745" y="4004"/>
                    <a:pt x="3829" y="4020"/>
                    <a:pt x="3920" y="4055"/>
                  </a:cubicBezTo>
                  <a:cubicBezTo>
                    <a:pt x="3934" y="4061"/>
                    <a:pt x="3947" y="4063"/>
                    <a:pt x="3958" y="4063"/>
                  </a:cubicBezTo>
                  <a:cubicBezTo>
                    <a:pt x="4042" y="4063"/>
                    <a:pt x="4040" y="3917"/>
                    <a:pt x="3971" y="3869"/>
                  </a:cubicBezTo>
                  <a:cubicBezTo>
                    <a:pt x="3791" y="3747"/>
                    <a:pt x="3614" y="3694"/>
                    <a:pt x="3450" y="3694"/>
                  </a:cubicBezTo>
                  <a:cubicBezTo>
                    <a:pt x="2881" y="3694"/>
                    <a:pt x="2476" y="4344"/>
                    <a:pt x="2683" y="5008"/>
                  </a:cubicBezTo>
                  <a:cubicBezTo>
                    <a:pt x="2882" y="5652"/>
                    <a:pt x="3481" y="5944"/>
                    <a:pt x="4101" y="5944"/>
                  </a:cubicBezTo>
                  <a:cubicBezTo>
                    <a:pt x="4567" y="5944"/>
                    <a:pt x="5045" y="5779"/>
                    <a:pt x="5373" y="5474"/>
                  </a:cubicBezTo>
                  <a:cubicBezTo>
                    <a:pt x="6475" y="4451"/>
                    <a:pt x="5955" y="2757"/>
                    <a:pt x="4711" y="2146"/>
                  </a:cubicBezTo>
                  <a:cubicBezTo>
                    <a:pt x="4282" y="1934"/>
                    <a:pt x="3814" y="1832"/>
                    <a:pt x="3349" y="1832"/>
                  </a:cubicBezTo>
                  <a:cubicBezTo>
                    <a:pt x="2407" y="1832"/>
                    <a:pt x="1473" y="2249"/>
                    <a:pt x="883" y="3011"/>
                  </a:cubicBezTo>
                  <a:cubicBezTo>
                    <a:pt x="403" y="3633"/>
                    <a:pt x="81" y="4491"/>
                    <a:pt x="34" y="5337"/>
                  </a:cubicBezTo>
                  <a:cubicBezTo>
                    <a:pt x="0" y="5894"/>
                    <a:pt x="85" y="6448"/>
                    <a:pt x="331" y="6928"/>
                  </a:cubicBezTo>
                  <a:cubicBezTo>
                    <a:pt x="913" y="8057"/>
                    <a:pt x="2210" y="8540"/>
                    <a:pt x="3413" y="8604"/>
                  </a:cubicBezTo>
                  <a:cubicBezTo>
                    <a:pt x="3505" y="8609"/>
                    <a:pt x="3596" y="8611"/>
                    <a:pt x="3687" y="8611"/>
                  </a:cubicBezTo>
                  <a:cubicBezTo>
                    <a:pt x="6555" y="8611"/>
                    <a:pt x="8838" y="6266"/>
                    <a:pt x="8121" y="3281"/>
                  </a:cubicBezTo>
                  <a:cubicBezTo>
                    <a:pt x="7685" y="1474"/>
                    <a:pt x="6215" y="230"/>
                    <a:pt x="4377" y="24"/>
                  </a:cubicBezTo>
                  <a:cubicBezTo>
                    <a:pt x="4236" y="9"/>
                    <a:pt x="4089" y="1"/>
                    <a:pt x="39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0" name="Google Shape;80;p2"/>
            <p:cNvSpPr/>
            <p:nvPr/>
          </p:nvSpPr>
          <p:spPr>
            <a:xfrm>
              <a:off x="1150678" y="1629150"/>
              <a:ext cx="11694" cy="53037"/>
            </a:xfrm>
            <a:custGeom>
              <a:avLst/>
              <a:gdLst/>
              <a:ahLst/>
              <a:cxnLst/>
              <a:rect l="l" t="t" r="r" b="b"/>
              <a:pathLst>
                <a:path w="366" h="1660" extrusionOk="0">
                  <a:moveTo>
                    <a:pt x="123" y="0"/>
                  </a:moveTo>
                  <a:cubicBezTo>
                    <a:pt x="74" y="0"/>
                    <a:pt x="34" y="29"/>
                    <a:pt x="30" y="102"/>
                  </a:cubicBezTo>
                  <a:cubicBezTo>
                    <a:pt x="0" y="581"/>
                    <a:pt x="34" y="1088"/>
                    <a:pt x="105" y="1562"/>
                  </a:cubicBezTo>
                  <a:cubicBezTo>
                    <a:pt x="112" y="1606"/>
                    <a:pt x="167" y="1660"/>
                    <a:pt x="210" y="1660"/>
                  </a:cubicBezTo>
                  <a:cubicBezTo>
                    <a:pt x="232" y="1660"/>
                    <a:pt x="250" y="1645"/>
                    <a:pt x="257" y="1609"/>
                  </a:cubicBezTo>
                  <a:cubicBezTo>
                    <a:pt x="334" y="1149"/>
                    <a:pt x="365" y="649"/>
                    <a:pt x="331" y="183"/>
                  </a:cubicBezTo>
                  <a:cubicBezTo>
                    <a:pt x="325" y="88"/>
                    <a:pt x="209" y="0"/>
                    <a:pt x="1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 name="Google Shape;81;p2"/>
            <p:cNvSpPr/>
            <p:nvPr/>
          </p:nvSpPr>
          <p:spPr>
            <a:xfrm>
              <a:off x="1248317" y="1682188"/>
              <a:ext cx="31151" cy="46296"/>
            </a:xfrm>
            <a:custGeom>
              <a:avLst/>
              <a:gdLst/>
              <a:ahLst/>
              <a:cxnLst/>
              <a:rect l="l" t="t" r="r" b="b"/>
              <a:pathLst>
                <a:path w="975" h="1449" extrusionOk="0">
                  <a:moveTo>
                    <a:pt x="755" y="0"/>
                  </a:moveTo>
                  <a:cubicBezTo>
                    <a:pt x="727" y="0"/>
                    <a:pt x="701" y="12"/>
                    <a:pt x="681" y="40"/>
                  </a:cubicBezTo>
                  <a:cubicBezTo>
                    <a:pt x="414" y="412"/>
                    <a:pt x="84" y="881"/>
                    <a:pt x="6" y="1341"/>
                  </a:cubicBezTo>
                  <a:cubicBezTo>
                    <a:pt x="1" y="1381"/>
                    <a:pt x="27" y="1448"/>
                    <a:pt x="66" y="1448"/>
                  </a:cubicBezTo>
                  <a:cubicBezTo>
                    <a:pt x="77" y="1448"/>
                    <a:pt x="88" y="1444"/>
                    <a:pt x="101" y="1432"/>
                  </a:cubicBezTo>
                  <a:cubicBezTo>
                    <a:pt x="263" y="1281"/>
                    <a:pt x="374" y="1064"/>
                    <a:pt x="492" y="878"/>
                  </a:cubicBezTo>
                  <a:cubicBezTo>
                    <a:pt x="624" y="669"/>
                    <a:pt x="770" y="462"/>
                    <a:pt x="908" y="253"/>
                  </a:cubicBezTo>
                  <a:cubicBezTo>
                    <a:pt x="974" y="153"/>
                    <a:pt x="854" y="0"/>
                    <a:pt x="75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 name="Google Shape;82;p2"/>
            <p:cNvSpPr/>
            <p:nvPr/>
          </p:nvSpPr>
          <p:spPr>
            <a:xfrm>
              <a:off x="1308638" y="1782322"/>
              <a:ext cx="52462" cy="28084"/>
            </a:xfrm>
            <a:custGeom>
              <a:avLst/>
              <a:gdLst/>
              <a:ahLst/>
              <a:cxnLst/>
              <a:rect l="l" t="t" r="r" b="b"/>
              <a:pathLst>
                <a:path w="1642" h="879" extrusionOk="0">
                  <a:moveTo>
                    <a:pt x="1421" y="0"/>
                  </a:moveTo>
                  <a:cubicBezTo>
                    <a:pt x="1402" y="0"/>
                    <a:pt x="1383" y="6"/>
                    <a:pt x="1365" y="18"/>
                  </a:cubicBezTo>
                  <a:cubicBezTo>
                    <a:pt x="1112" y="201"/>
                    <a:pt x="855" y="309"/>
                    <a:pt x="561" y="410"/>
                  </a:cubicBezTo>
                  <a:cubicBezTo>
                    <a:pt x="351" y="485"/>
                    <a:pt x="17" y="566"/>
                    <a:pt x="0" y="829"/>
                  </a:cubicBezTo>
                  <a:cubicBezTo>
                    <a:pt x="0" y="846"/>
                    <a:pt x="7" y="876"/>
                    <a:pt x="30" y="876"/>
                  </a:cubicBezTo>
                  <a:cubicBezTo>
                    <a:pt x="41" y="878"/>
                    <a:pt x="53" y="879"/>
                    <a:pt x="64" y="879"/>
                  </a:cubicBezTo>
                  <a:cubicBezTo>
                    <a:pt x="153" y="879"/>
                    <a:pt x="230" y="832"/>
                    <a:pt x="314" y="799"/>
                  </a:cubicBezTo>
                  <a:cubicBezTo>
                    <a:pt x="459" y="742"/>
                    <a:pt x="608" y="698"/>
                    <a:pt x="757" y="650"/>
                  </a:cubicBezTo>
                  <a:cubicBezTo>
                    <a:pt x="1031" y="563"/>
                    <a:pt x="1372" y="478"/>
                    <a:pt x="1565" y="252"/>
                  </a:cubicBezTo>
                  <a:cubicBezTo>
                    <a:pt x="1641" y="163"/>
                    <a:pt x="1526" y="0"/>
                    <a:pt x="142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 name="Google Shape;83;p2"/>
            <p:cNvSpPr/>
            <p:nvPr/>
          </p:nvSpPr>
          <p:spPr>
            <a:xfrm>
              <a:off x="1297711" y="1901817"/>
              <a:ext cx="51056" cy="23004"/>
            </a:xfrm>
            <a:custGeom>
              <a:avLst/>
              <a:gdLst/>
              <a:ahLst/>
              <a:cxnLst/>
              <a:rect l="l" t="t" r="r" b="b"/>
              <a:pathLst>
                <a:path w="1598" h="720" extrusionOk="0">
                  <a:moveTo>
                    <a:pt x="84" y="1"/>
                  </a:moveTo>
                  <a:cubicBezTo>
                    <a:pt x="16" y="1"/>
                    <a:pt x="1" y="70"/>
                    <a:pt x="21" y="137"/>
                  </a:cubicBezTo>
                  <a:cubicBezTo>
                    <a:pt x="18" y="141"/>
                    <a:pt x="14" y="145"/>
                    <a:pt x="14" y="145"/>
                  </a:cubicBezTo>
                  <a:cubicBezTo>
                    <a:pt x="18" y="154"/>
                    <a:pt x="27" y="158"/>
                    <a:pt x="31" y="165"/>
                  </a:cubicBezTo>
                  <a:cubicBezTo>
                    <a:pt x="44" y="198"/>
                    <a:pt x="68" y="226"/>
                    <a:pt x="96" y="239"/>
                  </a:cubicBezTo>
                  <a:cubicBezTo>
                    <a:pt x="99" y="239"/>
                    <a:pt x="99" y="243"/>
                    <a:pt x="102" y="243"/>
                  </a:cubicBezTo>
                  <a:cubicBezTo>
                    <a:pt x="210" y="324"/>
                    <a:pt x="375" y="368"/>
                    <a:pt x="484" y="405"/>
                  </a:cubicBezTo>
                  <a:cubicBezTo>
                    <a:pt x="774" y="513"/>
                    <a:pt x="1082" y="577"/>
                    <a:pt x="1369" y="702"/>
                  </a:cubicBezTo>
                  <a:cubicBezTo>
                    <a:pt x="1398" y="714"/>
                    <a:pt x="1424" y="720"/>
                    <a:pt x="1446" y="720"/>
                  </a:cubicBezTo>
                  <a:cubicBezTo>
                    <a:pt x="1589" y="720"/>
                    <a:pt x="1597" y="498"/>
                    <a:pt x="1437" y="425"/>
                  </a:cubicBezTo>
                  <a:cubicBezTo>
                    <a:pt x="1024" y="239"/>
                    <a:pt x="551" y="137"/>
                    <a:pt x="119" y="6"/>
                  </a:cubicBezTo>
                  <a:cubicBezTo>
                    <a:pt x="106" y="2"/>
                    <a:pt x="94" y="1"/>
                    <a:pt x="8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 name="Google Shape;84;p2"/>
            <p:cNvSpPr/>
            <p:nvPr/>
          </p:nvSpPr>
          <p:spPr>
            <a:xfrm>
              <a:off x="1208444" y="2023454"/>
              <a:ext cx="40321" cy="45401"/>
            </a:xfrm>
            <a:custGeom>
              <a:avLst/>
              <a:gdLst/>
              <a:ahLst/>
              <a:cxnLst/>
              <a:rect l="l" t="t" r="r" b="b"/>
              <a:pathLst>
                <a:path w="1262" h="1421" extrusionOk="0">
                  <a:moveTo>
                    <a:pt x="143" y="0"/>
                  </a:moveTo>
                  <a:cubicBezTo>
                    <a:pt x="69" y="0"/>
                    <a:pt x="0" y="46"/>
                    <a:pt x="27" y="136"/>
                  </a:cubicBezTo>
                  <a:cubicBezTo>
                    <a:pt x="104" y="410"/>
                    <a:pt x="277" y="697"/>
                    <a:pt x="436" y="933"/>
                  </a:cubicBezTo>
                  <a:cubicBezTo>
                    <a:pt x="571" y="1129"/>
                    <a:pt x="747" y="1366"/>
                    <a:pt x="997" y="1416"/>
                  </a:cubicBezTo>
                  <a:cubicBezTo>
                    <a:pt x="1011" y="1419"/>
                    <a:pt x="1025" y="1420"/>
                    <a:pt x="1039" y="1420"/>
                  </a:cubicBezTo>
                  <a:cubicBezTo>
                    <a:pt x="1190" y="1420"/>
                    <a:pt x="1262" y="1255"/>
                    <a:pt x="1126" y="1146"/>
                  </a:cubicBezTo>
                  <a:cubicBezTo>
                    <a:pt x="936" y="998"/>
                    <a:pt x="808" y="862"/>
                    <a:pt x="675" y="656"/>
                  </a:cubicBezTo>
                  <a:cubicBezTo>
                    <a:pt x="544" y="450"/>
                    <a:pt x="432" y="210"/>
                    <a:pt x="254" y="41"/>
                  </a:cubicBezTo>
                  <a:cubicBezTo>
                    <a:pt x="225" y="14"/>
                    <a:pt x="184" y="0"/>
                    <a:pt x="14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 name="Google Shape;85;p2"/>
            <p:cNvSpPr/>
            <p:nvPr/>
          </p:nvSpPr>
          <p:spPr>
            <a:xfrm>
              <a:off x="1102721" y="2034636"/>
              <a:ext cx="14282" cy="47637"/>
            </a:xfrm>
            <a:custGeom>
              <a:avLst/>
              <a:gdLst/>
              <a:ahLst/>
              <a:cxnLst/>
              <a:rect l="l" t="t" r="r" b="b"/>
              <a:pathLst>
                <a:path w="447" h="1491" extrusionOk="0">
                  <a:moveTo>
                    <a:pt x="170" y="1"/>
                  </a:moveTo>
                  <a:cubicBezTo>
                    <a:pt x="140" y="1"/>
                    <a:pt x="113" y="18"/>
                    <a:pt x="102" y="63"/>
                  </a:cubicBezTo>
                  <a:cubicBezTo>
                    <a:pt x="38" y="327"/>
                    <a:pt x="55" y="610"/>
                    <a:pt x="48" y="880"/>
                  </a:cubicBezTo>
                  <a:cubicBezTo>
                    <a:pt x="44" y="1117"/>
                    <a:pt x="1" y="1289"/>
                    <a:pt x="177" y="1462"/>
                  </a:cubicBezTo>
                  <a:cubicBezTo>
                    <a:pt x="192" y="1478"/>
                    <a:pt x="209" y="1490"/>
                    <a:pt x="229" y="1490"/>
                  </a:cubicBezTo>
                  <a:cubicBezTo>
                    <a:pt x="239" y="1490"/>
                    <a:pt x="250" y="1487"/>
                    <a:pt x="261" y="1479"/>
                  </a:cubicBezTo>
                  <a:cubicBezTo>
                    <a:pt x="447" y="1350"/>
                    <a:pt x="383" y="1147"/>
                    <a:pt x="379" y="938"/>
                  </a:cubicBezTo>
                  <a:cubicBezTo>
                    <a:pt x="372" y="671"/>
                    <a:pt x="386" y="387"/>
                    <a:pt x="325" y="127"/>
                  </a:cubicBezTo>
                  <a:cubicBezTo>
                    <a:pt x="312" y="71"/>
                    <a:pt x="232" y="1"/>
                    <a:pt x="1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 name="Google Shape;86;p2"/>
            <p:cNvSpPr/>
            <p:nvPr/>
          </p:nvSpPr>
          <p:spPr>
            <a:xfrm>
              <a:off x="950896" y="2001408"/>
              <a:ext cx="62271" cy="34059"/>
            </a:xfrm>
            <a:custGeom>
              <a:avLst/>
              <a:gdLst/>
              <a:ahLst/>
              <a:cxnLst/>
              <a:rect l="l" t="t" r="r" b="b"/>
              <a:pathLst>
                <a:path w="1949" h="1066" extrusionOk="0">
                  <a:moveTo>
                    <a:pt x="1663" y="1"/>
                  </a:moveTo>
                  <a:cubicBezTo>
                    <a:pt x="1399" y="1"/>
                    <a:pt x="1135" y="172"/>
                    <a:pt x="914" y="302"/>
                  </a:cubicBezTo>
                  <a:cubicBezTo>
                    <a:pt x="650" y="454"/>
                    <a:pt x="390" y="620"/>
                    <a:pt x="140" y="799"/>
                  </a:cubicBezTo>
                  <a:cubicBezTo>
                    <a:pt x="0" y="895"/>
                    <a:pt x="172" y="1066"/>
                    <a:pt x="318" y="1066"/>
                  </a:cubicBezTo>
                  <a:cubicBezTo>
                    <a:pt x="346" y="1066"/>
                    <a:pt x="373" y="1059"/>
                    <a:pt x="397" y="1045"/>
                  </a:cubicBezTo>
                  <a:cubicBezTo>
                    <a:pt x="846" y="775"/>
                    <a:pt x="1272" y="386"/>
                    <a:pt x="1792" y="258"/>
                  </a:cubicBezTo>
                  <a:cubicBezTo>
                    <a:pt x="1948" y="217"/>
                    <a:pt x="1772" y="1"/>
                    <a:pt x="1671" y="1"/>
                  </a:cubicBezTo>
                  <a:cubicBezTo>
                    <a:pt x="1668" y="1"/>
                    <a:pt x="1666" y="1"/>
                    <a:pt x="16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 name="Google Shape;87;p2"/>
            <p:cNvSpPr/>
            <p:nvPr/>
          </p:nvSpPr>
          <p:spPr>
            <a:xfrm>
              <a:off x="923483" y="1883030"/>
              <a:ext cx="68724" cy="14026"/>
            </a:xfrm>
            <a:custGeom>
              <a:avLst/>
              <a:gdLst/>
              <a:ahLst/>
              <a:cxnLst/>
              <a:rect l="l" t="t" r="r" b="b"/>
              <a:pathLst>
                <a:path w="2151" h="439" extrusionOk="0">
                  <a:moveTo>
                    <a:pt x="1755" y="1"/>
                  </a:moveTo>
                  <a:cubicBezTo>
                    <a:pt x="1237" y="1"/>
                    <a:pt x="718" y="108"/>
                    <a:pt x="200" y="124"/>
                  </a:cubicBezTo>
                  <a:cubicBezTo>
                    <a:pt x="1" y="128"/>
                    <a:pt x="99" y="398"/>
                    <a:pt x="247" y="415"/>
                  </a:cubicBezTo>
                  <a:cubicBezTo>
                    <a:pt x="376" y="432"/>
                    <a:pt x="505" y="439"/>
                    <a:pt x="635" y="439"/>
                  </a:cubicBezTo>
                  <a:cubicBezTo>
                    <a:pt x="1060" y="439"/>
                    <a:pt x="1491" y="365"/>
                    <a:pt x="1910" y="347"/>
                  </a:cubicBezTo>
                  <a:cubicBezTo>
                    <a:pt x="2150" y="334"/>
                    <a:pt x="2069" y="6"/>
                    <a:pt x="1863" y="3"/>
                  </a:cubicBezTo>
                  <a:cubicBezTo>
                    <a:pt x="1827" y="2"/>
                    <a:pt x="1791" y="1"/>
                    <a:pt x="175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 name="Google Shape;88;p2"/>
            <p:cNvSpPr/>
            <p:nvPr/>
          </p:nvSpPr>
          <p:spPr>
            <a:xfrm>
              <a:off x="918850" y="1768104"/>
              <a:ext cx="74507" cy="19170"/>
            </a:xfrm>
            <a:custGeom>
              <a:avLst/>
              <a:gdLst/>
              <a:ahLst/>
              <a:cxnLst/>
              <a:rect l="l" t="t" r="r" b="b"/>
              <a:pathLst>
                <a:path w="2332" h="600" extrusionOk="0">
                  <a:moveTo>
                    <a:pt x="475" y="1"/>
                  </a:moveTo>
                  <a:cubicBezTo>
                    <a:pt x="362" y="1"/>
                    <a:pt x="249" y="9"/>
                    <a:pt x="136" y="28"/>
                  </a:cubicBezTo>
                  <a:cubicBezTo>
                    <a:pt x="1" y="51"/>
                    <a:pt x="126" y="267"/>
                    <a:pt x="224" y="271"/>
                  </a:cubicBezTo>
                  <a:cubicBezTo>
                    <a:pt x="866" y="301"/>
                    <a:pt x="1454" y="480"/>
                    <a:pt x="2083" y="596"/>
                  </a:cubicBezTo>
                  <a:cubicBezTo>
                    <a:pt x="2098" y="598"/>
                    <a:pt x="2113" y="600"/>
                    <a:pt x="2127" y="600"/>
                  </a:cubicBezTo>
                  <a:cubicBezTo>
                    <a:pt x="2327" y="600"/>
                    <a:pt x="2332" y="325"/>
                    <a:pt x="2123" y="287"/>
                  </a:cubicBezTo>
                  <a:cubicBezTo>
                    <a:pt x="1587" y="198"/>
                    <a:pt x="1030" y="1"/>
                    <a:pt x="4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9" name="Google Shape;89;p2"/>
            <p:cNvSpPr/>
            <p:nvPr/>
          </p:nvSpPr>
          <p:spPr>
            <a:xfrm>
              <a:off x="1011505" y="1660877"/>
              <a:ext cx="34921" cy="38691"/>
            </a:xfrm>
            <a:custGeom>
              <a:avLst/>
              <a:gdLst/>
              <a:ahLst/>
              <a:cxnLst/>
              <a:rect l="l" t="t" r="r" b="b"/>
              <a:pathLst>
                <a:path w="1093" h="1211" extrusionOk="0">
                  <a:moveTo>
                    <a:pt x="137" y="1"/>
                  </a:moveTo>
                  <a:cubicBezTo>
                    <a:pt x="131" y="1"/>
                    <a:pt x="125" y="2"/>
                    <a:pt x="118" y="4"/>
                  </a:cubicBezTo>
                  <a:cubicBezTo>
                    <a:pt x="98" y="11"/>
                    <a:pt x="78" y="18"/>
                    <a:pt x="58" y="25"/>
                  </a:cubicBezTo>
                  <a:cubicBezTo>
                    <a:pt x="17" y="42"/>
                    <a:pt x="0" y="99"/>
                    <a:pt x="11" y="136"/>
                  </a:cubicBezTo>
                  <a:cubicBezTo>
                    <a:pt x="108" y="531"/>
                    <a:pt x="470" y="772"/>
                    <a:pt x="672" y="1106"/>
                  </a:cubicBezTo>
                  <a:cubicBezTo>
                    <a:pt x="714" y="1177"/>
                    <a:pt x="803" y="1210"/>
                    <a:pt x="882" y="1210"/>
                  </a:cubicBezTo>
                  <a:cubicBezTo>
                    <a:pt x="996" y="1210"/>
                    <a:pt x="1093" y="1143"/>
                    <a:pt x="1017" y="1025"/>
                  </a:cubicBezTo>
                  <a:cubicBezTo>
                    <a:pt x="882" y="812"/>
                    <a:pt x="706" y="639"/>
                    <a:pt x="538" y="457"/>
                  </a:cubicBezTo>
                  <a:cubicBezTo>
                    <a:pt x="460" y="372"/>
                    <a:pt x="379" y="288"/>
                    <a:pt x="315" y="193"/>
                  </a:cubicBezTo>
                  <a:cubicBezTo>
                    <a:pt x="286" y="153"/>
                    <a:pt x="210" y="1"/>
                    <a:pt x="1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90" name="Google Shape;90;p2"/>
          <p:cNvSpPr/>
          <p:nvPr/>
        </p:nvSpPr>
        <p:spPr>
          <a:xfrm rot="4884482">
            <a:off x="357899" y="1284725"/>
            <a:ext cx="410943" cy="579080"/>
          </a:xfrm>
          <a:custGeom>
            <a:avLst/>
            <a:gdLst/>
            <a:ahLst/>
            <a:cxnLst/>
            <a:rect l="l" t="t" r="r" b="b"/>
            <a:pathLst>
              <a:path w="12328" h="17372" extrusionOk="0">
                <a:moveTo>
                  <a:pt x="5742" y="2940"/>
                </a:moveTo>
                <a:cubicBezTo>
                  <a:pt x="5997" y="2940"/>
                  <a:pt x="6250" y="3004"/>
                  <a:pt x="6482" y="3157"/>
                </a:cubicBezTo>
                <a:cubicBezTo>
                  <a:pt x="7063" y="3539"/>
                  <a:pt x="6932" y="4471"/>
                  <a:pt x="6556" y="4913"/>
                </a:cubicBezTo>
                <a:cubicBezTo>
                  <a:pt x="6232" y="5292"/>
                  <a:pt x="5799" y="5397"/>
                  <a:pt x="5316" y="5451"/>
                </a:cubicBezTo>
                <a:cubicBezTo>
                  <a:pt x="5120" y="5472"/>
                  <a:pt x="4910" y="5484"/>
                  <a:pt x="4692" y="5484"/>
                </a:cubicBezTo>
                <a:cubicBezTo>
                  <a:pt x="4217" y="5484"/>
                  <a:pt x="3707" y="5429"/>
                  <a:pt x="3224" y="5299"/>
                </a:cubicBezTo>
                <a:cubicBezTo>
                  <a:pt x="3410" y="4718"/>
                  <a:pt x="3711" y="4170"/>
                  <a:pt x="4087" y="3758"/>
                </a:cubicBezTo>
                <a:cubicBezTo>
                  <a:pt x="4479" y="3324"/>
                  <a:pt x="5119" y="2940"/>
                  <a:pt x="5742" y="2940"/>
                </a:cubicBezTo>
                <a:close/>
                <a:moveTo>
                  <a:pt x="7664" y="7412"/>
                </a:moveTo>
                <a:cubicBezTo>
                  <a:pt x="7913" y="7412"/>
                  <a:pt x="8149" y="7469"/>
                  <a:pt x="8340" y="7610"/>
                </a:cubicBezTo>
                <a:cubicBezTo>
                  <a:pt x="9486" y="8445"/>
                  <a:pt x="7435" y="9196"/>
                  <a:pt x="6908" y="9303"/>
                </a:cubicBezTo>
                <a:cubicBezTo>
                  <a:pt x="6667" y="9353"/>
                  <a:pt x="6420" y="9378"/>
                  <a:pt x="6173" y="9378"/>
                </a:cubicBezTo>
                <a:cubicBezTo>
                  <a:pt x="5802" y="9378"/>
                  <a:pt x="5432" y="9323"/>
                  <a:pt x="5083" y="9216"/>
                </a:cubicBezTo>
                <a:cubicBezTo>
                  <a:pt x="5330" y="8722"/>
                  <a:pt x="5681" y="8290"/>
                  <a:pt x="6114" y="7969"/>
                </a:cubicBezTo>
                <a:cubicBezTo>
                  <a:pt x="6481" y="7698"/>
                  <a:pt x="7107" y="7412"/>
                  <a:pt x="7664" y="7412"/>
                </a:cubicBezTo>
                <a:close/>
                <a:moveTo>
                  <a:pt x="9856" y="12545"/>
                </a:moveTo>
                <a:cubicBezTo>
                  <a:pt x="10328" y="12545"/>
                  <a:pt x="10821" y="12857"/>
                  <a:pt x="10639" y="13385"/>
                </a:cubicBezTo>
                <a:cubicBezTo>
                  <a:pt x="10384" y="14119"/>
                  <a:pt x="9300" y="14413"/>
                  <a:pt x="8598" y="14413"/>
                </a:cubicBezTo>
                <a:cubicBezTo>
                  <a:pt x="8582" y="14413"/>
                  <a:pt x="8566" y="14413"/>
                  <a:pt x="8550" y="14413"/>
                </a:cubicBezTo>
                <a:cubicBezTo>
                  <a:pt x="8527" y="14410"/>
                  <a:pt x="8503" y="14406"/>
                  <a:pt x="8479" y="14406"/>
                </a:cubicBezTo>
                <a:cubicBezTo>
                  <a:pt x="8510" y="14098"/>
                  <a:pt x="8588" y="13798"/>
                  <a:pt x="8713" y="13524"/>
                </a:cubicBezTo>
                <a:cubicBezTo>
                  <a:pt x="8872" y="13183"/>
                  <a:pt x="9098" y="12825"/>
                  <a:pt x="9435" y="12642"/>
                </a:cubicBezTo>
                <a:cubicBezTo>
                  <a:pt x="9558" y="12576"/>
                  <a:pt x="9706" y="12545"/>
                  <a:pt x="9856" y="12545"/>
                </a:cubicBezTo>
                <a:close/>
                <a:moveTo>
                  <a:pt x="3125" y="0"/>
                </a:moveTo>
                <a:cubicBezTo>
                  <a:pt x="3124" y="0"/>
                  <a:pt x="3122" y="0"/>
                  <a:pt x="3120" y="0"/>
                </a:cubicBezTo>
                <a:cubicBezTo>
                  <a:pt x="1109" y="44"/>
                  <a:pt x="1" y="3068"/>
                  <a:pt x="1214" y="4542"/>
                </a:cubicBezTo>
                <a:cubicBezTo>
                  <a:pt x="1548" y="4947"/>
                  <a:pt x="2065" y="5286"/>
                  <a:pt x="2663" y="5529"/>
                </a:cubicBezTo>
                <a:cubicBezTo>
                  <a:pt x="2460" y="6465"/>
                  <a:pt x="2562" y="7452"/>
                  <a:pt x="3048" y="8205"/>
                </a:cubicBezTo>
                <a:cubicBezTo>
                  <a:pt x="3410" y="8763"/>
                  <a:pt x="3931" y="9171"/>
                  <a:pt x="4522" y="9435"/>
                </a:cubicBezTo>
                <a:cubicBezTo>
                  <a:pt x="4174" y="10388"/>
                  <a:pt x="4181" y="11466"/>
                  <a:pt x="4667" y="12362"/>
                </a:cubicBezTo>
                <a:cubicBezTo>
                  <a:pt x="5313" y="13541"/>
                  <a:pt x="6648" y="14484"/>
                  <a:pt x="8033" y="14711"/>
                </a:cubicBezTo>
                <a:cubicBezTo>
                  <a:pt x="8044" y="15308"/>
                  <a:pt x="8219" y="15900"/>
                  <a:pt x="8571" y="16366"/>
                </a:cubicBezTo>
                <a:cubicBezTo>
                  <a:pt x="9169" y="17154"/>
                  <a:pt x="9912" y="17371"/>
                  <a:pt x="10723" y="17371"/>
                </a:cubicBezTo>
                <a:cubicBezTo>
                  <a:pt x="11171" y="17371"/>
                  <a:pt x="11641" y="17305"/>
                  <a:pt x="12119" y="17231"/>
                </a:cubicBezTo>
                <a:cubicBezTo>
                  <a:pt x="12327" y="17198"/>
                  <a:pt x="12212" y="16933"/>
                  <a:pt x="12048" y="16933"/>
                </a:cubicBezTo>
                <a:cubicBezTo>
                  <a:pt x="12042" y="16933"/>
                  <a:pt x="12037" y="16933"/>
                  <a:pt x="12031" y="16934"/>
                </a:cubicBezTo>
                <a:cubicBezTo>
                  <a:pt x="11605" y="16980"/>
                  <a:pt x="11179" y="17044"/>
                  <a:pt x="10767" y="17044"/>
                </a:cubicBezTo>
                <a:cubicBezTo>
                  <a:pt x="10208" y="17044"/>
                  <a:pt x="9673" y="16926"/>
                  <a:pt x="9192" y="16484"/>
                </a:cubicBezTo>
                <a:cubicBezTo>
                  <a:pt x="8709" y="16038"/>
                  <a:pt x="8479" y="15403"/>
                  <a:pt x="8466" y="14758"/>
                </a:cubicBezTo>
                <a:lnTo>
                  <a:pt x="8466" y="14758"/>
                </a:lnTo>
                <a:cubicBezTo>
                  <a:pt x="8530" y="14761"/>
                  <a:pt x="8594" y="14763"/>
                  <a:pt x="8657" y="14763"/>
                </a:cubicBezTo>
                <a:cubicBezTo>
                  <a:pt x="9096" y="14763"/>
                  <a:pt x="9533" y="14681"/>
                  <a:pt x="9946" y="14508"/>
                </a:cubicBezTo>
                <a:cubicBezTo>
                  <a:pt x="10709" y="14179"/>
                  <a:pt x="11609" y="13193"/>
                  <a:pt x="10798" y="12389"/>
                </a:cubicBezTo>
                <a:cubicBezTo>
                  <a:pt x="10587" y="12181"/>
                  <a:pt x="10329" y="12096"/>
                  <a:pt x="10062" y="12096"/>
                </a:cubicBezTo>
                <a:cubicBezTo>
                  <a:pt x="9560" y="12096"/>
                  <a:pt x="9024" y="12395"/>
                  <a:pt x="8709" y="12744"/>
                </a:cubicBezTo>
                <a:cubicBezTo>
                  <a:pt x="8317" y="13179"/>
                  <a:pt x="8101" y="13761"/>
                  <a:pt x="8044" y="14359"/>
                </a:cubicBezTo>
                <a:cubicBezTo>
                  <a:pt x="6682" y="14115"/>
                  <a:pt x="5276" y="13068"/>
                  <a:pt x="4843" y="11787"/>
                </a:cubicBezTo>
                <a:cubicBezTo>
                  <a:pt x="4606" y="11077"/>
                  <a:pt x="4661" y="10297"/>
                  <a:pt x="4924" y="9587"/>
                </a:cubicBezTo>
                <a:cubicBezTo>
                  <a:pt x="5343" y="9722"/>
                  <a:pt x="5787" y="9790"/>
                  <a:pt x="6230" y="9790"/>
                </a:cubicBezTo>
                <a:cubicBezTo>
                  <a:pt x="6986" y="9790"/>
                  <a:pt x="7742" y="9592"/>
                  <a:pt x="8368" y="9192"/>
                </a:cubicBezTo>
                <a:cubicBezTo>
                  <a:pt x="8925" y="8837"/>
                  <a:pt x="9422" y="8093"/>
                  <a:pt x="8864" y="7516"/>
                </a:cubicBezTo>
                <a:cubicBezTo>
                  <a:pt x="8554" y="7194"/>
                  <a:pt x="8083" y="7074"/>
                  <a:pt x="7614" y="7074"/>
                </a:cubicBezTo>
                <a:cubicBezTo>
                  <a:pt x="7291" y="7074"/>
                  <a:pt x="6968" y="7132"/>
                  <a:pt x="6702" y="7218"/>
                </a:cubicBezTo>
                <a:cubicBezTo>
                  <a:pt x="5793" y="7516"/>
                  <a:pt x="5090" y="8215"/>
                  <a:pt x="4681" y="9060"/>
                </a:cubicBezTo>
                <a:cubicBezTo>
                  <a:pt x="3968" y="8736"/>
                  <a:pt x="3387" y="8162"/>
                  <a:pt x="3140" y="7343"/>
                </a:cubicBezTo>
                <a:cubicBezTo>
                  <a:pt x="2984" y="6827"/>
                  <a:pt x="2998" y="6252"/>
                  <a:pt x="3120" y="5688"/>
                </a:cubicBezTo>
                <a:lnTo>
                  <a:pt x="3120" y="5688"/>
                </a:lnTo>
                <a:cubicBezTo>
                  <a:pt x="3656" y="5854"/>
                  <a:pt x="4232" y="5945"/>
                  <a:pt x="4783" y="5945"/>
                </a:cubicBezTo>
                <a:cubicBezTo>
                  <a:pt x="5500" y="5945"/>
                  <a:pt x="6175" y="5790"/>
                  <a:pt x="6668" y="5441"/>
                </a:cubicBezTo>
                <a:cubicBezTo>
                  <a:pt x="7334" y="4971"/>
                  <a:pt x="7563" y="3960"/>
                  <a:pt x="7117" y="3258"/>
                </a:cubicBezTo>
                <a:cubicBezTo>
                  <a:pt x="6806" y="2773"/>
                  <a:pt x="6259" y="2575"/>
                  <a:pt x="5699" y="2575"/>
                </a:cubicBezTo>
                <a:cubicBezTo>
                  <a:pt x="5335" y="2575"/>
                  <a:pt x="4966" y="2659"/>
                  <a:pt x="4654" y="2801"/>
                </a:cubicBezTo>
                <a:cubicBezTo>
                  <a:pt x="3745" y="3218"/>
                  <a:pt x="3076" y="4130"/>
                  <a:pt x="2761" y="5150"/>
                </a:cubicBezTo>
                <a:cubicBezTo>
                  <a:pt x="2170" y="4917"/>
                  <a:pt x="1660" y="4548"/>
                  <a:pt x="1370" y="4005"/>
                </a:cubicBezTo>
                <a:cubicBezTo>
                  <a:pt x="704" y="2758"/>
                  <a:pt x="1674" y="376"/>
                  <a:pt x="3207" y="295"/>
                </a:cubicBezTo>
                <a:cubicBezTo>
                  <a:pt x="3422" y="284"/>
                  <a:pt x="3291" y="0"/>
                  <a:pt x="3125" y="0"/>
                </a:cubicBezTo>
                <a:close/>
              </a:path>
            </a:pathLst>
          </a:custGeom>
          <a:solidFill>
            <a:srgbClr val="002969"/>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1" name="Google Shape;91;p2"/>
          <p:cNvSpPr/>
          <p:nvPr/>
        </p:nvSpPr>
        <p:spPr>
          <a:xfrm>
            <a:off x="1106680" y="5649981"/>
            <a:ext cx="356427" cy="322433"/>
          </a:xfrm>
          <a:custGeom>
            <a:avLst/>
            <a:gdLst/>
            <a:ahLst/>
            <a:cxnLst/>
            <a:rect l="l" t="t" r="r" b="b"/>
            <a:pathLst>
              <a:path w="6134" h="5549" extrusionOk="0">
                <a:moveTo>
                  <a:pt x="4706" y="0"/>
                </a:moveTo>
                <a:cubicBezTo>
                  <a:pt x="4450" y="0"/>
                  <a:pt x="4175" y="126"/>
                  <a:pt x="3954" y="286"/>
                </a:cubicBezTo>
                <a:cubicBezTo>
                  <a:pt x="3480" y="625"/>
                  <a:pt x="3307" y="1238"/>
                  <a:pt x="3222" y="1799"/>
                </a:cubicBezTo>
                <a:lnTo>
                  <a:pt x="3222" y="1799"/>
                </a:lnTo>
                <a:cubicBezTo>
                  <a:pt x="3245" y="1594"/>
                  <a:pt x="2891" y="952"/>
                  <a:pt x="2798" y="765"/>
                </a:cubicBezTo>
                <a:cubicBezTo>
                  <a:pt x="2660" y="485"/>
                  <a:pt x="2454" y="296"/>
                  <a:pt x="2159" y="150"/>
                </a:cubicBezTo>
                <a:cubicBezTo>
                  <a:pt x="1994" y="67"/>
                  <a:pt x="1803" y="12"/>
                  <a:pt x="1619" y="12"/>
                </a:cubicBezTo>
                <a:cubicBezTo>
                  <a:pt x="1468" y="12"/>
                  <a:pt x="1323" y="49"/>
                  <a:pt x="1200" y="137"/>
                </a:cubicBezTo>
                <a:cubicBezTo>
                  <a:pt x="970" y="303"/>
                  <a:pt x="885" y="610"/>
                  <a:pt x="899" y="894"/>
                </a:cubicBezTo>
                <a:cubicBezTo>
                  <a:pt x="929" y="1495"/>
                  <a:pt x="1386" y="2050"/>
                  <a:pt x="1970" y="2195"/>
                </a:cubicBezTo>
                <a:cubicBezTo>
                  <a:pt x="1362" y="2215"/>
                  <a:pt x="787" y="2330"/>
                  <a:pt x="321" y="2722"/>
                </a:cubicBezTo>
                <a:cubicBezTo>
                  <a:pt x="227" y="2803"/>
                  <a:pt x="88" y="2986"/>
                  <a:pt x="61" y="3117"/>
                </a:cubicBezTo>
                <a:cubicBezTo>
                  <a:pt x="0" y="3385"/>
                  <a:pt x="61" y="3678"/>
                  <a:pt x="274" y="3854"/>
                </a:cubicBezTo>
                <a:cubicBezTo>
                  <a:pt x="487" y="4026"/>
                  <a:pt x="774" y="4084"/>
                  <a:pt x="1047" y="4090"/>
                </a:cubicBezTo>
                <a:cubicBezTo>
                  <a:pt x="1069" y="4091"/>
                  <a:pt x="1090" y="4091"/>
                  <a:pt x="1111" y="4091"/>
                </a:cubicBezTo>
                <a:cubicBezTo>
                  <a:pt x="1347" y="4091"/>
                  <a:pt x="1582" y="4054"/>
                  <a:pt x="1808" y="3986"/>
                </a:cubicBezTo>
                <a:cubicBezTo>
                  <a:pt x="2044" y="3915"/>
                  <a:pt x="2247" y="3763"/>
                  <a:pt x="2470" y="3689"/>
                </a:cubicBezTo>
                <a:lnTo>
                  <a:pt x="2470" y="3689"/>
                </a:lnTo>
                <a:cubicBezTo>
                  <a:pt x="2359" y="3982"/>
                  <a:pt x="2267" y="4263"/>
                  <a:pt x="2257" y="4581"/>
                </a:cubicBezTo>
                <a:cubicBezTo>
                  <a:pt x="2251" y="4851"/>
                  <a:pt x="2339" y="5138"/>
                  <a:pt x="2545" y="5324"/>
                </a:cubicBezTo>
                <a:cubicBezTo>
                  <a:pt x="2713" y="5474"/>
                  <a:pt x="2935" y="5548"/>
                  <a:pt x="3156" y="5548"/>
                </a:cubicBezTo>
                <a:cubicBezTo>
                  <a:pt x="3259" y="5548"/>
                  <a:pt x="3362" y="5532"/>
                  <a:pt x="3460" y="5500"/>
                </a:cubicBezTo>
                <a:cubicBezTo>
                  <a:pt x="3562" y="5466"/>
                  <a:pt x="3663" y="5416"/>
                  <a:pt x="3747" y="5351"/>
                </a:cubicBezTo>
                <a:cubicBezTo>
                  <a:pt x="3950" y="5193"/>
                  <a:pt x="4068" y="4939"/>
                  <a:pt x="4099" y="4686"/>
                </a:cubicBezTo>
                <a:cubicBezTo>
                  <a:pt x="4126" y="4469"/>
                  <a:pt x="4092" y="4253"/>
                  <a:pt x="4031" y="4047"/>
                </a:cubicBezTo>
                <a:cubicBezTo>
                  <a:pt x="3974" y="3861"/>
                  <a:pt x="3923" y="3685"/>
                  <a:pt x="3822" y="3510"/>
                </a:cubicBezTo>
                <a:lnTo>
                  <a:pt x="3822" y="3510"/>
                </a:lnTo>
                <a:cubicBezTo>
                  <a:pt x="4221" y="3763"/>
                  <a:pt x="4508" y="4104"/>
                  <a:pt x="5008" y="4141"/>
                </a:cubicBezTo>
                <a:cubicBezTo>
                  <a:pt x="5038" y="4144"/>
                  <a:pt x="5068" y="4145"/>
                  <a:pt x="5098" y="4145"/>
                </a:cubicBezTo>
                <a:cubicBezTo>
                  <a:pt x="5465" y="4145"/>
                  <a:pt x="5814" y="3974"/>
                  <a:pt x="5961" y="3617"/>
                </a:cubicBezTo>
                <a:cubicBezTo>
                  <a:pt x="6133" y="3202"/>
                  <a:pt x="5931" y="2671"/>
                  <a:pt x="5525" y="2479"/>
                </a:cubicBezTo>
                <a:cubicBezTo>
                  <a:pt x="5383" y="2415"/>
                  <a:pt x="5227" y="2384"/>
                  <a:pt x="5073" y="2357"/>
                </a:cubicBezTo>
                <a:cubicBezTo>
                  <a:pt x="4903" y="2326"/>
                  <a:pt x="4731" y="2296"/>
                  <a:pt x="4562" y="2266"/>
                </a:cubicBezTo>
                <a:cubicBezTo>
                  <a:pt x="5029" y="1995"/>
                  <a:pt x="5349" y="1492"/>
                  <a:pt x="5400" y="955"/>
                </a:cubicBezTo>
                <a:cubicBezTo>
                  <a:pt x="5417" y="755"/>
                  <a:pt x="5397" y="546"/>
                  <a:pt x="5299" y="370"/>
                </a:cubicBezTo>
                <a:cubicBezTo>
                  <a:pt x="5152" y="101"/>
                  <a:pt x="4936" y="0"/>
                  <a:pt x="4706" y="0"/>
                </a:cubicBezTo>
                <a:close/>
              </a:path>
            </a:pathLst>
          </a:cu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2" name="Google Shape;92;p2"/>
          <p:cNvSpPr/>
          <p:nvPr/>
        </p:nvSpPr>
        <p:spPr>
          <a:xfrm>
            <a:off x="396633" y="3833767"/>
            <a:ext cx="333456" cy="241811"/>
          </a:xfrm>
          <a:custGeom>
            <a:avLst/>
            <a:gdLst/>
            <a:ahLst/>
            <a:cxnLst/>
            <a:rect l="l" t="t" r="r" b="b"/>
            <a:pathLst>
              <a:path w="7168" h="5198" extrusionOk="0">
                <a:moveTo>
                  <a:pt x="5467" y="1"/>
                </a:moveTo>
                <a:cubicBezTo>
                  <a:pt x="4475" y="1"/>
                  <a:pt x="3844" y="1080"/>
                  <a:pt x="3880" y="2028"/>
                </a:cubicBezTo>
                <a:cubicBezTo>
                  <a:pt x="3880" y="2028"/>
                  <a:pt x="2956" y="1084"/>
                  <a:pt x="2052" y="1084"/>
                </a:cubicBezTo>
                <a:cubicBezTo>
                  <a:pt x="1687" y="1084"/>
                  <a:pt x="1324" y="1239"/>
                  <a:pt x="1027" y="1673"/>
                </a:cubicBezTo>
                <a:cubicBezTo>
                  <a:pt x="0" y="3177"/>
                  <a:pt x="1781" y="4285"/>
                  <a:pt x="2889" y="4684"/>
                </a:cubicBezTo>
                <a:cubicBezTo>
                  <a:pt x="3998" y="5079"/>
                  <a:pt x="4988" y="5198"/>
                  <a:pt x="4988" y="5198"/>
                </a:cubicBezTo>
                <a:cubicBezTo>
                  <a:pt x="4988" y="5198"/>
                  <a:pt x="6110" y="3941"/>
                  <a:pt x="6708" y="2423"/>
                </a:cubicBezTo>
                <a:cubicBezTo>
                  <a:pt x="7168" y="1258"/>
                  <a:pt x="6843" y="129"/>
                  <a:pt x="5600" y="7"/>
                </a:cubicBezTo>
                <a:cubicBezTo>
                  <a:pt x="5555" y="3"/>
                  <a:pt x="5511" y="1"/>
                  <a:pt x="5467" y="1"/>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3" name="Google Shape;93;p2"/>
          <p:cNvSpPr/>
          <p:nvPr/>
        </p:nvSpPr>
        <p:spPr>
          <a:xfrm rot="10800000">
            <a:off x="11554234" y="4524884"/>
            <a:ext cx="637773" cy="981096"/>
          </a:xfrm>
          <a:custGeom>
            <a:avLst/>
            <a:gdLst/>
            <a:ahLst/>
            <a:cxnLst/>
            <a:rect l="l" t="t" r="r" b="b"/>
            <a:pathLst>
              <a:path w="8313" h="12788" extrusionOk="0">
                <a:moveTo>
                  <a:pt x="278" y="0"/>
                </a:moveTo>
                <a:cubicBezTo>
                  <a:pt x="186" y="0"/>
                  <a:pt x="93" y="3"/>
                  <a:pt x="0" y="10"/>
                </a:cubicBezTo>
                <a:lnTo>
                  <a:pt x="0" y="12773"/>
                </a:lnTo>
                <a:cubicBezTo>
                  <a:pt x="108" y="12782"/>
                  <a:pt x="218" y="12787"/>
                  <a:pt x="329" y="12787"/>
                </a:cubicBezTo>
                <a:cubicBezTo>
                  <a:pt x="630" y="12787"/>
                  <a:pt x="944" y="12751"/>
                  <a:pt x="1274" y="12662"/>
                </a:cubicBezTo>
                <a:cubicBezTo>
                  <a:pt x="4124" y="11881"/>
                  <a:pt x="3640" y="8941"/>
                  <a:pt x="3640" y="8941"/>
                </a:cubicBezTo>
                <a:lnTo>
                  <a:pt x="3640" y="8941"/>
                </a:lnTo>
                <a:cubicBezTo>
                  <a:pt x="3640" y="8941"/>
                  <a:pt x="3724" y="8946"/>
                  <a:pt x="3869" y="8946"/>
                </a:cubicBezTo>
                <a:cubicBezTo>
                  <a:pt x="4761" y="8946"/>
                  <a:pt x="7963" y="8756"/>
                  <a:pt x="8158" y="6035"/>
                </a:cubicBezTo>
                <a:cubicBezTo>
                  <a:pt x="8313" y="3883"/>
                  <a:pt x="6209" y="3539"/>
                  <a:pt x="4852" y="3539"/>
                </a:cubicBezTo>
                <a:cubicBezTo>
                  <a:pt x="4217" y="3539"/>
                  <a:pt x="3745" y="3615"/>
                  <a:pt x="3745" y="3615"/>
                </a:cubicBezTo>
                <a:cubicBezTo>
                  <a:pt x="3745" y="3615"/>
                  <a:pt x="3927" y="1006"/>
                  <a:pt x="1410" y="175"/>
                </a:cubicBezTo>
                <a:cubicBezTo>
                  <a:pt x="1064" y="60"/>
                  <a:pt x="678" y="0"/>
                  <a:pt x="278" y="0"/>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94" name="Google Shape;94;p2"/>
          <p:cNvGrpSpPr/>
          <p:nvPr/>
        </p:nvGrpSpPr>
        <p:grpSpPr>
          <a:xfrm>
            <a:off x="2023967" y="5510149"/>
            <a:ext cx="931643" cy="1244847"/>
            <a:chOff x="1517975" y="4132611"/>
            <a:chExt cx="698732" cy="933635"/>
          </a:xfrm>
        </p:grpSpPr>
        <p:sp>
          <p:nvSpPr>
            <p:cNvPr id="95" name="Google Shape;95;p2"/>
            <p:cNvSpPr/>
            <p:nvPr/>
          </p:nvSpPr>
          <p:spPr>
            <a:xfrm>
              <a:off x="1598013" y="4490272"/>
              <a:ext cx="137847" cy="138040"/>
            </a:xfrm>
            <a:custGeom>
              <a:avLst/>
              <a:gdLst/>
              <a:ahLst/>
              <a:cxnLst/>
              <a:rect l="l" t="t" r="r" b="b"/>
              <a:pathLst>
                <a:path w="2859" h="2863" extrusionOk="0">
                  <a:moveTo>
                    <a:pt x="1429" y="0"/>
                  </a:moveTo>
                  <a:cubicBezTo>
                    <a:pt x="638" y="0"/>
                    <a:pt x="0" y="642"/>
                    <a:pt x="0" y="1429"/>
                  </a:cubicBezTo>
                  <a:cubicBezTo>
                    <a:pt x="0" y="2220"/>
                    <a:pt x="638" y="2862"/>
                    <a:pt x="1429" y="2862"/>
                  </a:cubicBezTo>
                  <a:cubicBezTo>
                    <a:pt x="2220" y="2862"/>
                    <a:pt x="2859" y="2220"/>
                    <a:pt x="2859" y="1429"/>
                  </a:cubicBezTo>
                  <a:cubicBezTo>
                    <a:pt x="2859" y="642"/>
                    <a:pt x="2220" y="0"/>
                    <a:pt x="142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 name="Google Shape;96;p2"/>
            <p:cNvSpPr/>
            <p:nvPr/>
          </p:nvSpPr>
          <p:spPr>
            <a:xfrm>
              <a:off x="1932629" y="4188492"/>
              <a:ext cx="106796" cy="106748"/>
            </a:xfrm>
            <a:custGeom>
              <a:avLst/>
              <a:gdLst/>
              <a:ahLst/>
              <a:cxnLst/>
              <a:rect l="l" t="t" r="r" b="b"/>
              <a:pathLst>
                <a:path w="2215" h="2214" extrusionOk="0">
                  <a:moveTo>
                    <a:pt x="1106" y="0"/>
                  </a:moveTo>
                  <a:cubicBezTo>
                    <a:pt x="495" y="0"/>
                    <a:pt x="1" y="494"/>
                    <a:pt x="1" y="1106"/>
                  </a:cubicBezTo>
                  <a:cubicBezTo>
                    <a:pt x="1" y="1717"/>
                    <a:pt x="495" y="2214"/>
                    <a:pt x="1106" y="2214"/>
                  </a:cubicBezTo>
                  <a:cubicBezTo>
                    <a:pt x="1718" y="2214"/>
                    <a:pt x="2214" y="1717"/>
                    <a:pt x="2214" y="1106"/>
                  </a:cubicBezTo>
                  <a:cubicBezTo>
                    <a:pt x="2214" y="494"/>
                    <a:pt x="1718" y="0"/>
                    <a:pt x="110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 name="Google Shape;97;p2"/>
            <p:cNvSpPr/>
            <p:nvPr/>
          </p:nvSpPr>
          <p:spPr>
            <a:xfrm>
              <a:off x="1539335" y="4751068"/>
              <a:ext cx="151250" cy="63885"/>
            </a:xfrm>
            <a:custGeom>
              <a:avLst/>
              <a:gdLst/>
              <a:ahLst/>
              <a:cxnLst/>
              <a:rect l="l" t="t" r="r" b="b"/>
              <a:pathLst>
                <a:path w="3137" h="1325" extrusionOk="0">
                  <a:moveTo>
                    <a:pt x="1252" y="0"/>
                  </a:moveTo>
                  <a:cubicBezTo>
                    <a:pt x="1197" y="0"/>
                    <a:pt x="1141" y="4"/>
                    <a:pt x="1085" y="11"/>
                  </a:cubicBezTo>
                  <a:cubicBezTo>
                    <a:pt x="1" y="156"/>
                    <a:pt x="400" y="992"/>
                    <a:pt x="1524" y="1228"/>
                  </a:cubicBezTo>
                  <a:cubicBezTo>
                    <a:pt x="1869" y="1299"/>
                    <a:pt x="2154" y="1324"/>
                    <a:pt x="2383" y="1324"/>
                  </a:cubicBezTo>
                  <a:cubicBezTo>
                    <a:pt x="2901" y="1324"/>
                    <a:pt x="3137" y="1198"/>
                    <a:pt x="3137" y="1198"/>
                  </a:cubicBezTo>
                  <a:cubicBezTo>
                    <a:pt x="3137" y="1198"/>
                    <a:pt x="2267" y="0"/>
                    <a:pt x="125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 name="Google Shape;98;p2"/>
            <p:cNvSpPr/>
            <p:nvPr/>
          </p:nvSpPr>
          <p:spPr>
            <a:xfrm>
              <a:off x="1829882" y="4540367"/>
              <a:ext cx="125455" cy="87848"/>
            </a:xfrm>
            <a:custGeom>
              <a:avLst/>
              <a:gdLst/>
              <a:ahLst/>
              <a:cxnLst/>
              <a:rect l="l" t="t" r="r" b="b"/>
              <a:pathLst>
                <a:path w="2602" h="1822" extrusionOk="0">
                  <a:moveTo>
                    <a:pt x="755" y="1"/>
                  </a:moveTo>
                  <a:cubicBezTo>
                    <a:pt x="0" y="1"/>
                    <a:pt x="177" y="798"/>
                    <a:pt x="1068" y="1323"/>
                  </a:cubicBezTo>
                  <a:cubicBezTo>
                    <a:pt x="1820" y="1769"/>
                    <a:pt x="2317" y="1822"/>
                    <a:pt x="2511" y="1822"/>
                  </a:cubicBezTo>
                  <a:cubicBezTo>
                    <a:pt x="2571" y="1822"/>
                    <a:pt x="2601" y="1817"/>
                    <a:pt x="2601" y="1817"/>
                  </a:cubicBezTo>
                  <a:cubicBezTo>
                    <a:pt x="2601" y="1817"/>
                    <a:pt x="2119" y="242"/>
                    <a:pt x="1044" y="32"/>
                  </a:cubicBezTo>
                  <a:cubicBezTo>
                    <a:pt x="936" y="11"/>
                    <a:pt x="840" y="1"/>
                    <a:pt x="75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9" name="Google Shape;99;p2"/>
            <p:cNvSpPr/>
            <p:nvPr/>
          </p:nvSpPr>
          <p:spPr>
            <a:xfrm>
              <a:off x="1742853" y="4814857"/>
              <a:ext cx="125841" cy="87462"/>
            </a:xfrm>
            <a:custGeom>
              <a:avLst/>
              <a:gdLst/>
              <a:ahLst/>
              <a:cxnLst/>
              <a:rect l="l" t="t" r="r" b="b"/>
              <a:pathLst>
                <a:path w="2610" h="1814" extrusionOk="0">
                  <a:moveTo>
                    <a:pt x="1846" y="0"/>
                  </a:moveTo>
                  <a:cubicBezTo>
                    <a:pt x="1763" y="0"/>
                    <a:pt x="1670" y="10"/>
                    <a:pt x="1565" y="30"/>
                  </a:cubicBezTo>
                  <a:cubicBezTo>
                    <a:pt x="490" y="236"/>
                    <a:pt x="0" y="1807"/>
                    <a:pt x="0" y="1807"/>
                  </a:cubicBezTo>
                  <a:cubicBezTo>
                    <a:pt x="0" y="1807"/>
                    <a:pt x="34" y="1813"/>
                    <a:pt x="99" y="1813"/>
                  </a:cubicBezTo>
                  <a:cubicBezTo>
                    <a:pt x="297" y="1813"/>
                    <a:pt x="791" y="1759"/>
                    <a:pt x="1535" y="1324"/>
                  </a:cubicBezTo>
                  <a:cubicBezTo>
                    <a:pt x="2431" y="800"/>
                    <a:pt x="2609" y="0"/>
                    <a:pt x="184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 name="Google Shape;100;p2"/>
            <p:cNvSpPr/>
            <p:nvPr/>
          </p:nvSpPr>
          <p:spPr>
            <a:xfrm>
              <a:off x="1983641" y="4683036"/>
              <a:ext cx="125841" cy="87462"/>
            </a:xfrm>
            <a:custGeom>
              <a:avLst/>
              <a:gdLst/>
              <a:ahLst/>
              <a:cxnLst/>
              <a:rect l="l" t="t" r="r" b="b"/>
              <a:pathLst>
                <a:path w="2610" h="1814" extrusionOk="0">
                  <a:moveTo>
                    <a:pt x="1849" y="1"/>
                  </a:moveTo>
                  <a:cubicBezTo>
                    <a:pt x="1766" y="1"/>
                    <a:pt x="1671" y="10"/>
                    <a:pt x="1566" y="30"/>
                  </a:cubicBezTo>
                  <a:cubicBezTo>
                    <a:pt x="491" y="236"/>
                    <a:pt x="0" y="1807"/>
                    <a:pt x="0" y="1807"/>
                  </a:cubicBezTo>
                  <a:cubicBezTo>
                    <a:pt x="0" y="1807"/>
                    <a:pt x="34" y="1813"/>
                    <a:pt x="98" y="1813"/>
                  </a:cubicBezTo>
                  <a:cubicBezTo>
                    <a:pt x="296" y="1813"/>
                    <a:pt x="791" y="1759"/>
                    <a:pt x="1535" y="1321"/>
                  </a:cubicBezTo>
                  <a:cubicBezTo>
                    <a:pt x="2431" y="797"/>
                    <a:pt x="2610" y="1"/>
                    <a:pt x="184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 name="Google Shape;101;p2"/>
            <p:cNvSpPr/>
            <p:nvPr/>
          </p:nvSpPr>
          <p:spPr>
            <a:xfrm>
              <a:off x="1517975" y="4132611"/>
              <a:ext cx="698732" cy="933635"/>
            </a:xfrm>
            <a:custGeom>
              <a:avLst/>
              <a:gdLst/>
              <a:ahLst/>
              <a:cxnLst/>
              <a:rect l="l" t="t" r="r" b="b"/>
              <a:pathLst>
                <a:path w="14492" h="19364" extrusionOk="0">
                  <a:moveTo>
                    <a:pt x="9912" y="0"/>
                  </a:moveTo>
                  <a:cubicBezTo>
                    <a:pt x="9056" y="0"/>
                    <a:pt x="8186" y="459"/>
                    <a:pt x="7688" y="1146"/>
                  </a:cubicBezTo>
                  <a:cubicBezTo>
                    <a:pt x="6969" y="2143"/>
                    <a:pt x="7270" y="3674"/>
                    <a:pt x="8401" y="4232"/>
                  </a:cubicBezTo>
                  <a:cubicBezTo>
                    <a:pt x="8764" y="4408"/>
                    <a:pt x="9190" y="4493"/>
                    <a:pt x="9619" y="4493"/>
                  </a:cubicBezTo>
                  <a:cubicBezTo>
                    <a:pt x="9643" y="4493"/>
                    <a:pt x="9666" y="4492"/>
                    <a:pt x="9689" y="4492"/>
                  </a:cubicBezTo>
                  <a:lnTo>
                    <a:pt x="9689" y="4492"/>
                  </a:lnTo>
                  <a:cubicBezTo>
                    <a:pt x="9602" y="5597"/>
                    <a:pt x="9625" y="6705"/>
                    <a:pt x="9521" y="7810"/>
                  </a:cubicBezTo>
                  <a:cubicBezTo>
                    <a:pt x="9412" y="9000"/>
                    <a:pt x="9345" y="10189"/>
                    <a:pt x="9223" y="11375"/>
                  </a:cubicBezTo>
                  <a:cubicBezTo>
                    <a:pt x="8986" y="13657"/>
                    <a:pt x="8777" y="15940"/>
                    <a:pt x="8733" y="18232"/>
                  </a:cubicBezTo>
                  <a:cubicBezTo>
                    <a:pt x="8480" y="18229"/>
                    <a:pt x="8228" y="18227"/>
                    <a:pt x="7979" y="18227"/>
                  </a:cubicBezTo>
                  <a:cubicBezTo>
                    <a:pt x="7876" y="18227"/>
                    <a:pt x="7774" y="18227"/>
                    <a:pt x="7671" y="18228"/>
                  </a:cubicBezTo>
                  <a:cubicBezTo>
                    <a:pt x="6698" y="18242"/>
                    <a:pt x="5725" y="18232"/>
                    <a:pt x="4756" y="18286"/>
                  </a:cubicBezTo>
                  <a:cubicBezTo>
                    <a:pt x="4404" y="16025"/>
                    <a:pt x="4289" y="13727"/>
                    <a:pt x="3904" y="11467"/>
                  </a:cubicBezTo>
                  <a:cubicBezTo>
                    <a:pt x="5104" y="11257"/>
                    <a:pt x="5941" y="10483"/>
                    <a:pt x="5979" y="9057"/>
                  </a:cubicBezTo>
                  <a:cubicBezTo>
                    <a:pt x="6012" y="7678"/>
                    <a:pt x="4926" y="6282"/>
                    <a:pt x="3504" y="6282"/>
                  </a:cubicBezTo>
                  <a:cubicBezTo>
                    <a:pt x="3481" y="6282"/>
                    <a:pt x="3457" y="6282"/>
                    <a:pt x="3434" y="6283"/>
                  </a:cubicBezTo>
                  <a:cubicBezTo>
                    <a:pt x="3276" y="6289"/>
                    <a:pt x="3373" y="6515"/>
                    <a:pt x="3488" y="6529"/>
                  </a:cubicBezTo>
                  <a:cubicBezTo>
                    <a:pt x="4708" y="6637"/>
                    <a:pt x="5577" y="7841"/>
                    <a:pt x="5563" y="9017"/>
                  </a:cubicBezTo>
                  <a:cubicBezTo>
                    <a:pt x="5550" y="10368"/>
                    <a:pt x="4661" y="11112"/>
                    <a:pt x="3326" y="11115"/>
                  </a:cubicBezTo>
                  <a:cubicBezTo>
                    <a:pt x="3318" y="11115"/>
                    <a:pt x="3310" y="11115"/>
                    <a:pt x="3303" y="11115"/>
                  </a:cubicBezTo>
                  <a:cubicBezTo>
                    <a:pt x="2056" y="11115"/>
                    <a:pt x="750" y="10529"/>
                    <a:pt x="656" y="9131"/>
                  </a:cubicBezTo>
                  <a:cubicBezTo>
                    <a:pt x="565" y="7746"/>
                    <a:pt x="1258" y="6715"/>
                    <a:pt x="2684" y="6506"/>
                  </a:cubicBezTo>
                  <a:cubicBezTo>
                    <a:pt x="2860" y="6482"/>
                    <a:pt x="2724" y="6252"/>
                    <a:pt x="2599" y="6245"/>
                  </a:cubicBezTo>
                  <a:cubicBezTo>
                    <a:pt x="2548" y="6243"/>
                    <a:pt x="2498" y="6241"/>
                    <a:pt x="2449" y="6241"/>
                  </a:cubicBezTo>
                  <a:cubicBezTo>
                    <a:pt x="1058" y="6241"/>
                    <a:pt x="300" y="7287"/>
                    <a:pt x="169" y="8635"/>
                  </a:cubicBezTo>
                  <a:cubicBezTo>
                    <a:pt x="1" y="10416"/>
                    <a:pt x="1319" y="11456"/>
                    <a:pt x="3015" y="11520"/>
                  </a:cubicBezTo>
                  <a:cubicBezTo>
                    <a:pt x="3071" y="11522"/>
                    <a:pt x="3126" y="11523"/>
                    <a:pt x="3180" y="11523"/>
                  </a:cubicBezTo>
                  <a:cubicBezTo>
                    <a:pt x="3346" y="11523"/>
                    <a:pt x="3506" y="11514"/>
                    <a:pt x="3664" y="11497"/>
                  </a:cubicBezTo>
                  <a:lnTo>
                    <a:pt x="3664" y="11497"/>
                  </a:lnTo>
                  <a:cubicBezTo>
                    <a:pt x="3559" y="12740"/>
                    <a:pt x="3941" y="14129"/>
                    <a:pt x="4073" y="15360"/>
                  </a:cubicBezTo>
                  <a:cubicBezTo>
                    <a:pt x="4168" y="16221"/>
                    <a:pt x="4036" y="17478"/>
                    <a:pt x="4431" y="18313"/>
                  </a:cubicBezTo>
                  <a:cubicBezTo>
                    <a:pt x="4195" y="18330"/>
                    <a:pt x="3961" y="18347"/>
                    <a:pt x="3728" y="18373"/>
                  </a:cubicBezTo>
                  <a:cubicBezTo>
                    <a:pt x="2748" y="18489"/>
                    <a:pt x="1504" y="18553"/>
                    <a:pt x="595" y="18952"/>
                  </a:cubicBezTo>
                  <a:cubicBezTo>
                    <a:pt x="527" y="18981"/>
                    <a:pt x="560" y="19121"/>
                    <a:pt x="635" y="19121"/>
                  </a:cubicBezTo>
                  <a:cubicBezTo>
                    <a:pt x="638" y="19121"/>
                    <a:pt x="640" y="19121"/>
                    <a:pt x="643" y="19120"/>
                  </a:cubicBezTo>
                  <a:cubicBezTo>
                    <a:pt x="2905" y="18774"/>
                    <a:pt x="5224" y="18541"/>
                    <a:pt x="7535" y="18541"/>
                  </a:cubicBezTo>
                  <a:cubicBezTo>
                    <a:pt x="9846" y="18541"/>
                    <a:pt x="12151" y="18774"/>
                    <a:pt x="14387" y="19361"/>
                  </a:cubicBezTo>
                  <a:cubicBezTo>
                    <a:pt x="14394" y="19362"/>
                    <a:pt x="14401" y="19363"/>
                    <a:pt x="14408" y="19363"/>
                  </a:cubicBezTo>
                  <a:cubicBezTo>
                    <a:pt x="14491" y="19363"/>
                    <a:pt x="14466" y="19210"/>
                    <a:pt x="14396" y="19181"/>
                  </a:cubicBezTo>
                  <a:cubicBezTo>
                    <a:pt x="12761" y="18512"/>
                    <a:pt x="10899" y="18292"/>
                    <a:pt x="9101" y="18242"/>
                  </a:cubicBezTo>
                  <a:cubicBezTo>
                    <a:pt x="9148" y="15917"/>
                    <a:pt x="9375" y="13605"/>
                    <a:pt x="9594" y="11291"/>
                  </a:cubicBezTo>
                  <a:cubicBezTo>
                    <a:pt x="9808" y="9054"/>
                    <a:pt x="10115" y="6729"/>
                    <a:pt x="9889" y="4478"/>
                  </a:cubicBezTo>
                  <a:cubicBezTo>
                    <a:pt x="10659" y="4411"/>
                    <a:pt x="11402" y="4056"/>
                    <a:pt x="11778" y="3397"/>
                  </a:cubicBezTo>
                  <a:cubicBezTo>
                    <a:pt x="12345" y="2407"/>
                    <a:pt x="12041" y="838"/>
                    <a:pt x="10821" y="568"/>
                  </a:cubicBezTo>
                  <a:cubicBezTo>
                    <a:pt x="10810" y="566"/>
                    <a:pt x="10799" y="564"/>
                    <a:pt x="10790" y="564"/>
                  </a:cubicBezTo>
                  <a:cubicBezTo>
                    <a:pt x="10669" y="564"/>
                    <a:pt x="10710" y="751"/>
                    <a:pt x="10798" y="798"/>
                  </a:cubicBezTo>
                  <a:cubicBezTo>
                    <a:pt x="11642" y="1261"/>
                    <a:pt x="11778" y="2650"/>
                    <a:pt x="11230" y="3377"/>
                  </a:cubicBezTo>
                  <a:cubicBezTo>
                    <a:pt x="10874" y="3847"/>
                    <a:pt x="10212" y="4095"/>
                    <a:pt x="9571" y="4095"/>
                  </a:cubicBezTo>
                  <a:cubicBezTo>
                    <a:pt x="9178" y="4095"/>
                    <a:pt x="8792" y="4002"/>
                    <a:pt x="8490" y="3809"/>
                  </a:cubicBezTo>
                  <a:cubicBezTo>
                    <a:pt x="7668" y="3285"/>
                    <a:pt x="7554" y="2099"/>
                    <a:pt x="8097" y="1345"/>
                  </a:cubicBezTo>
                  <a:cubicBezTo>
                    <a:pt x="8585" y="670"/>
                    <a:pt x="9386" y="333"/>
                    <a:pt x="10197" y="333"/>
                  </a:cubicBezTo>
                  <a:cubicBezTo>
                    <a:pt x="10410" y="333"/>
                    <a:pt x="10623" y="356"/>
                    <a:pt x="10831" y="403"/>
                  </a:cubicBezTo>
                  <a:cubicBezTo>
                    <a:pt x="10838" y="404"/>
                    <a:pt x="10844" y="405"/>
                    <a:pt x="10850" y="405"/>
                  </a:cubicBezTo>
                  <a:cubicBezTo>
                    <a:pt x="10942" y="405"/>
                    <a:pt x="10908" y="235"/>
                    <a:pt x="10842" y="203"/>
                  </a:cubicBezTo>
                  <a:cubicBezTo>
                    <a:pt x="10547" y="64"/>
                    <a:pt x="10231" y="0"/>
                    <a:pt x="99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02" name="Google Shape;102;p2"/>
          <p:cNvGrpSpPr/>
          <p:nvPr/>
        </p:nvGrpSpPr>
        <p:grpSpPr>
          <a:xfrm>
            <a:off x="1106667" y="3128307"/>
            <a:ext cx="624448" cy="595327"/>
            <a:chOff x="984375" y="2346230"/>
            <a:chExt cx="468336" cy="446495"/>
          </a:xfrm>
        </p:grpSpPr>
        <p:sp>
          <p:nvSpPr>
            <p:cNvPr id="103" name="Google Shape;103;p2"/>
            <p:cNvSpPr/>
            <p:nvPr/>
          </p:nvSpPr>
          <p:spPr>
            <a:xfrm>
              <a:off x="1139896" y="2346230"/>
              <a:ext cx="312816" cy="368096"/>
            </a:xfrm>
            <a:custGeom>
              <a:avLst/>
              <a:gdLst/>
              <a:ahLst/>
              <a:cxnLst/>
              <a:rect l="l" t="t" r="r" b="b"/>
              <a:pathLst>
                <a:path w="8024" h="9442" extrusionOk="0">
                  <a:moveTo>
                    <a:pt x="2655" y="2271"/>
                  </a:moveTo>
                  <a:cubicBezTo>
                    <a:pt x="3185" y="2271"/>
                    <a:pt x="3508" y="3208"/>
                    <a:pt x="3086" y="3691"/>
                  </a:cubicBezTo>
                  <a:cubicBezTo>
                    <a:pt x="2907" y="3895"/>
                    <a:pt x="2638" y="4014"/>
                    <a:pt x="2369" y="4014"/>
                  </a:cubicBezTo>
                  <a:cubicBezTo>
                    <a:pt x="2348" y="4014"/>
                    <a:pt x="2327" y="4013"/>
                    <a:pt x="2306" y="4012"/>
                  </a:cubicBezTo>
                  <a:cubicBezTo>
                    <a:pt x="2204" y="4005"/>
                    <a:pt x="2100" y="3978"/>
                    <a:pt x="2022" y="3914"/>
                  </a:cubicBezTo>
                  <a:cubicBezTo>
                    <a:pt x="1829" y="3765"/>
                    <a:pt x="1846" y="3474"/>
                    <a:pt x="1886" y="3238"/>
                  </a:cubicBezTo>
                  <a:cubicBezTo>
                    <a:pt x="1937" y="2964"/>
                    <a:pt x="2008" y="2677"/>
                    <a:pt x="2211" y="2484"/>
                  </a:cubicBezTo>
                  <a:cubicBezTo>
                    <a:pt x="2367" y="2334"/>
                    <a:pt x="2518" y="2271"/>
                    <a:pt x="2655" y="2271"/>
                  </a:cubicBezTo>
                  <a:close/>
                  <a:moveTo>
                    <a:pt x="4035" y="6913"/>
                  </a:moveTo>
                  <a:cubicBezTo>
                    <a:pt x="4604" y="6913"/>
                    <a:pt x="5210" y="7741"/>
                    <a:pt x="4695" y="8114"/>
                  </a:cubicBezTo>
                  <a:cubicBezTo>
                    <a:pt x="4582" y="8199"/>
                    <a:pt x="4435" y="8219"/>
                    <a:pt x="4293" y="8219"/>
                  </a:cubicBezTo>
                  <a:cubicBezTo>
                    <a:pt x="4281" y="8219"/>
                    <a:pt x="4270" y="8219"/>
                    <a:pt x="4259" y="8219"/>
                  </a:cubicBezTo>
                  <a:cubicBezTo>
                    <a:pt x="3951" y="8216"/>
                    <a:pt x="3606" y="8117"/>
                    <a:pt x="3468" y="7844"/>
                  </a:cubicBezTo>
                  <a:cubicBezTo>
                    <a:pt x="3390" y="7688"/>
                    <a:pt x="3397" y="7492"/>
                    <a:pt x="3471" y="7334"/>
                  </a:cubicBezTo>
                  <a:cubicBezTo>
                    <a:pt x="3613" y="7031"/>
                    <a:pt x="3821" y="6913"/>
                    <a:pt x="4035" y="6913"/>
                  </a:cubicBezTo>
                  <a:close/>
                  <a:moveTo>
                    <a:pt x="3373" y="0"/>
                  </a:moveTo>
                  <a:cubicBezTo>
                    <a:pt x="3358" y="0"/>
                    <a:pt x="3342" y="0"/>
                    <a:pt x="3326" y="1"/>
                  </a:cubicBezTo>
                  <a:cubicBezTo>
                    <a:pt x="1" y="38"/>
                    <a:pt x="18" y="4752"/>
                    <a:pt x="72" y="5918"/>
                  </a:cubicBezTo>
                  <a:cubicBezTo>
                    <a:pt x="498" y="6306"/>
                    <a:pt x="869" y="6773"/>
                    <a:pt x="1147" y="7161"/>
                  </a:cubicBezTo>
                  <a:cubicBezTo>
                    <a:pt x="1542" y="7715"/>
                    <a:pt x="1859" y="8354"/>
                    <a:pt x="2025" y="9017"/>
                  </a:cubicBezTo>
                  <a:cubicBezTo>
                    <a:pt x="2837" y="9279"/>
                    <a:pt x="3763" y="9442"/>
                    <a:pt x="4614" y="9442"/>
                  </a:cubicBezTo>
                  <a:cubicBezTo>
                    <a:pt x="5883" y="9442"/>
                    <a:pt x="6985" y="9079"/>
                    <a:pt x="7297" y="8138"/>
                  </a:cubicBezTo>
                  <a:cubicBezTo>
                    <a:pt x="8023" y="5948"/>
                    <a:pt x="4647" y="5154"/>
                    <a:pt x="4647" y="5154"/>
                  </a:cubicBezTo>
                  <a:cubicBezTo>
                    <a:pt x="4647" y="5154"/>
                    <a:pt x="7097" y="0"/>
                    <a:pt x="33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 name="Google Shape;104;p2"/>
            <p:cNvSpPr/>
            <p:nvPr/>
          </p:nvSpPr>
          <p:spPr>
            <a:xfrm>
              <a:off x="1211160" y="2434726"/>
              <a:ext cx="65495" cy="68029"/>
            </a:xfrm>
            <a:custGeom>
              <a:avLst/>
              <a:gdLst/>
              <a:ahLst/>
              <a:cxnLst/>
              <a:rect l="l" t="t" r="r" b="b"/>
              <a:pathLst>
                <a:path w="1680" h="1745" extrusionOk="0">
                  <a:moveTo>
                    <a:pt x="827" y="1"/>
                  </a:moveTo>
                  <a:cubicBezTo>
                    <a:pt x="690" y="1"/>
                    <a:pt x="539" y="64"/>
                    <a:pt x="383" y="214"/>
                  </a:cubicBezTo>
                  <a:cubicBezTo>
                    <a:pt x="180" y="407"/>
                    <a:pt x="109" y="694"/>
                    <a:pt x="58" y="968"/>
                  </a:cubicBezTo>
                  <a:cubicBezTo>
                    <a:pt x="18" y="1204"/>
                    <a:pt x="1" y="1495"/>
                    <a:pt x="194" y="1644"/>
                  </a:cubicBezTo>
                  <a:cubicBezTo>
                    <a:pt x="272" y="1708"/>
                    <a:pt x="376" y="1735"/>
                    <a:pt x="478" y="1742"/>
                  </a:cubicBezTo>
                  <a:cubicBezTo>
                    <a:pt x="499" y="1743"/>
                    <a:pt x="520" y="1744"/>
                    <a:pt x="541" y="1744"/>
                  </a:cubicBezTo>
                  <a:cubicBezTo>
                    <a:pt x="810" y="1744"/>
                    <a:pt x="1079" y="1625"/>
                    <a:pt x="1258" y="1421"/>
                  </a:cubicBezTo>
                  <a:cubicBezTo>
                    <a:pt x="1680" y="938"/>
                    <a:pt x="1357" y="1"/>
                    <a:pt x="8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 name="Google Shape;105;p2"/>
            <p:cNvSpPr/>
            <p:nvPr/>
          </p:nvSpPr>
          <p:spPr>
            <a:xfrm>
              <a:off x="1272016" y="2615733"/>
              <a:ext cx="71031" cy="50953"/>
            </a:xfrm>
            <a:custGeom>
              <a:avLst/>
              <a:gdLst/>
              <a:ahLst/>
              <a:cxnLst/>
              <a:rect l="l" t="t" r="r" b="b"/>
              <a:pathLst>
                <a:path w="1822" h="1307" extrusionOk="0">
                  <a:moveTo>
                    <a:pt x="646" y="0"/>
                  </a:moveTo>
                  <a:cubicBezTo>
                    <a:pt x="432" y="0"/>
                    <a:pt x="224" y="118"/>
                    <a:pt x="82" y="421"/>
                  </a:cubicBezTo>
                  <a:cubicBezTo>
                    <a:pt x="8" y="579"/>
                    <a:pt x="1" y="775"/>
                    <a:pt x="79" y="931"/>
                  </a:cubicBezTo>
                  <a:cubicBezTo>
                    <a:pt x="217" y="1204"/>
                    <a:pt x="562" y="1303"/>
                    <a:pt x="870" y="1306"/>
                  </a:cubicBezTo>
                  <a:cubicBezTo>
                    <a:pt x="881" y="1306"/>
                    <a:pt x="892" y="1306"/>
                    <a:pt x="904" y="1306"/>
                  </a:cubicBezTo>
                  <a:cubicBezTo>
                    <a:pt x="1046" y="1306"/>
                    <a:pt x="1193" y="1286"/>
                    <a:pt x="1306" y="1201"/>
                  </a:cubicBezTo>
                  <a:cubicBezTo>
                    <a:pt x="1821" y="828"/>
                    <a:pt x="1215" y="0"/>
                    <a:pt x="64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 name="Google Shape;106;p2"/>
            <p:cNvSpPr/>
            <p:nvPr/>
          </p:nvSpPr>
          <p:spPr>
            <a:xfrm>
              <a:off x="984375" y="2470319"/>
              <a:ext cx="249543" cy="322406"/>
            </a:xfrm>
            <a:custGeom>
              <a:avLst/>
              <a:gdLst/>
              <a:ahLst/>
              <a:cxnLst/>
              <a:rect l="l" t="t" r="r" b="b"/>
              <a:pathLst>
                <a:path w="6401" h="8270" extrusionOk="0">
                  <a:moveTo>
                    <a:pt x="1000" y="0"/>
                  </a:moveTo>
                  <a:cubicBezTo>
                    <a:pt x="974" y="0"/>
                    <a:pt x="947" y="2"/>
                    <a:pt x="920" y="4"/>
                  </a:cubicBezTo>
                  <a:cubicBezTo>
                    <a:pt x="58" y="82"/>
                    <a:pt x="1" y="1457"/>
                    <a:pt x="789" y="1457"/>
                  </a:cubicBezTo>
                  <a:cubicBezTo>
                    <a:pt x="851" y="1457"/>
                    <a:pt x="918" y="1448"/>
                    <a:pt x="990" y="1430"/>
                  </a:cubicBezTo>
                  <a:cubicBezTo>
                    <a:pt x="1031" y="1420"/>
                    <a:pt x="1024" y="1319"/>
                    <a:pt x="981" y="1319"/>
                  </a:cubicBezTo>
                  <a:cubicBezTo>
                    <a:pt x="976" y="1319"/>
                    <a:pt x="971" y="1319"/>
                    <a:pt x="966" y="1319"/>
                  </a:cubicBezTo>
                  <a:cubicBezTo>
                    <a:pt x="97" y="1319"/>
                    <a:pt x="395" y="232"/>
                    <a:pt x="1059" y="232"/>
                  </a:cubicBezTo>
                  <a:cubicBezTo>
                    <a:pt x="1131" y="232"/>
                    <a:pt x="1208" y="245"/>
                    <a:pt x="1288" y="274"/>
                  </a:cubicBezTo>
                  <a:cubicBezTo>
                    <a:pt x="1687" y="420"/>
                    <a:pt x="1869" y="913"/>
                    <a:pt x="1954" y="1288"/>
                  </a:cubicBezTo>
                  <a:cubicBezTo>
                    <a:pt x="1998" y="1491"/>
                    <a:pt x="2021" y="1701"/>
                    <a:pt x="2011" y="1907"/>
                  </a:cubicBezTo>
                  <a:cubicBezTo>
                    <a:pt x="2011" y="1991"/>
                    <a:pt x="1994" y="2072"/>
                    <a:pt x="1987" y="2157"/>
                  </a:cubicBezTo>
                  <a:cubicBezTo>
                    <a:pt x="1842" y="2316"/>
                    <a:pt x="1792" y="2542"/>
                    <a:pt x="1910" y="2796"/>
                  </a:cubicBezTo>
                  <a:cubicBezTo>
                    <a:pt x="2129" y="3272"/>
                    <a:pt x="2545" y="3482"/>
                    <a:pt x="2934" y="3809"/>
                  </a:cubicBezTo>
                  <a:cubicBezTo>
                    <a:pt x="3309" y="4123"/>
                    <a:pt x="3643" y="4479"/>
                    <a:pt x="3958" y="4853"/>
                  </a:cubicBezTo>
                  <a:cubicBezTo>
                    <a:pt x="4749" y="5800"/>
                    <a:pt x="5762" y="7063"/>
                    <a:pt x="6131" y="8236"/>
                  </a:cubicBezTo>
                  <a:cubicBezTo>
                    <a:pt x="6138" y="8260"/>
                    <a:pt x="6149" y="8269"/>
                    <a:pt x="6160" y="8269"/>
                  </a:cubicBezTo>
                  <a:cubicBezTo>
                    <a:pt x="6192" y="8269"/>
                    <a:pt x="6229" y="8194"/>
                    <a:pt x="6229" y="8161"/>
                  </a:cubicBezTo>
                  <a:cubicBezTo>
                    <a:pt x="6188" y="7350"/>
                    <a:pt x="6401" y="6668"/>
                    <a:pt x="6201" y="5854"/>
                  </a:cubicBezTo>
                  <a:cubicBezTo>
                    <a:pt x="6201" y="5847"/>
                    <a:pt x="6198" y="5840"/>
                    <a:pt x="6198" y="5834"/>
                  </a:cubicBezTo>
                  <a:cubicBezTo>
                    <a:pt x="6032" y="5171"/>
                    <a:pt x="5715" y="4532"/>
                    <a:pt x="5320" y="3978"/>
                  </a:cubicBezTo>
                  <a:cubicBezTo>
                    <a:pt x="5042" y="3590"/>
                    <a:pt x="4671" y="3123"/>
                    <a:pt x="4245" y="2735"/>
                  </a:cubicBezTo>
                  <a:cubicBezTo>
                    <a:pt x="3751" y="2286"/>
                    <a:pt x="3183" y="1934"/>
                    <a:pt x="2595" y="1917"/>
                  </a:cubicBezTo>
                  <a:cubicBezTo>
                    <a:pt x="2587" y="1916"/>
                    <a:pt x="2579" y="1916"/>
                    <a:pt x="2571" y="1916"/>
                  </a:cubicBezTo>
                  <a:cubicBezTo>
                    <a:pt x="2462" y="1916"/>
                    <a:pt x="2359" y="1936"/>
                    <a:pt x="2264" y="1971"/>
                  </a:cubicBezTo>
                  <a:cubicBezTo>
                    <a:pt x="2268" y="1582"/>
                    <a:pt x="2116" y="1089"/>
                    <a:pt x="2032" y="879"/>
                  </a:cubicBezTo>
                  <a:cubicBezTo>
                    <a:pt x="1854" y="443"/>
                    <a:pt x="1504" y="0"/>
                    <a:pt x="100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07" name="Google Shape;107;p2"/>
          <p:cNvSpPr/>
          <p:nvPr/>
        </p:nvSpPr>
        <p:spPr>
          <a:xfrm>
            <a:off x="3335101" y="5967745"/>
            <a:ext cx="333456" cy="329641"/>
          </a:xfrm>
          <a:custGeom>
            <a:avLst/>
            <a:gdLst/>
            <a:ahLst/>
            <a:cxnLst/>
            <a:rect l="l" t="t" r="r" b="b"/>
            <a:pathLst>
              <a:path w="6432" h="6358" extrusionOk="0">
                <a:moveTo>
                  <a:pt x="2640" y="363"/>
                </a:moveTo>
                <a:cubicBezTo>
                  <a:pt x="3103" y="810"/>
                  <a:pt x="3521" y="1313"/>
                  <a:pt x="3927" y="1820"/>
                </a:cubicBezTo>
                <a:cubicBezTo>
                  <a:pt x="3495" y="1965"/>
                  <a:pt x="3058" y="2107"/>
                  <a:pt x="2626" y="2249"/>
                </a:cubicBezTo>
                <a:cubicBezTo>
                  <a:pt x="2650" y="1621"/>
                  <a:pt x="2657" y="989"/>
                  <a:pt x="2640" y="363"/>
                </a:cubicBezTo>
                <a:close/>
                <a:moveTo>
                  <a:pt x="5678" y="1505"/>
                </a:moveTo>
                <a:cubicBezTo>
                  <a:pt x="5407" y="1874"/>
                  <a:pt x="5137" y="2243"/>
                  <a:pt x="4867" y="2611"/>
                </a:cubicBezTo>
                <a:cubicBezTo>
                  <a:pt x="4694" y="2391"/>
                  <a:pt x="4522" y="2171"/>
                  <a:pt x="4343" y="1955"/>
                </a:cubicBezTo>
                <a:cubicBezTo>
                  <a:pt x="4789" y="1806"/>
                  <a:pt x="5232" y="1658"/>
                  <a:pt x="5678" y="1505"/>
                </a:cubicBezTo>
                <a:close/>
                <a:moveTo>
                  <a:pt x="2302" y="2638"/>
                </a:moveTo>
                <a:cubicBezTo>
                  <a:pt x="2288" y="2945"/>
                  <a:pt x="2275" y="3252"/>
                  <a:pt x="2264" y="3556"/>
                </a:cubicBezTo>
                <a:cubicBezTo>
                  <a:pt x="1727" y="3435"/>
                  <a:pt x="1190" y="3313"/>
                  <a:pt x="653" y="3188"/>
                </a:cubicBezTo>
                <a:cubicBezTo>
                  <a:pt x="1204" y="3006"/>
                  <a:pt x="1751" y="2823"/>
                  <a:pt x="2302" y="2638"/>
                </a:cubicBezTo>
                <a:close/>
                <a:moveTo>
                  <a:pt x="4103" y="2036"/>
                </a:moveTo>
                <a:cubicBezTo>
                  <a:pt x="4231" y="2195"/>
                  <a:pt x="4360" y="2357"/>
                  <a:pt x="4488" y="2513"/>
                </a:cubicBezTo>
                <a:cubicBezTo>
                  <a:pt x="4529" y="2563"/>
                  <a:pt x="4610" y="2672"/>
                  <a:pt x="4718" y="2814"/>
                </a:cubicBezTo>
                <a:cubicBezTo>
                  <a:pt x="4448" y="3182"/>
                  <a:pt x="4170" y="3550"/>
                  <a:pt x="3897" y="3918"/>
                </a:cubicBezTo>
                <a:cubicBezTo>
                  <a:pt x="3593" y="3854"/>
                  <a:pt x="3285" y="3790"/>
                  <a:pt x="2985" y="3723"/>
                </a:cubicBezTo>
                <a:cubicBezTo>
                  <a:pt x="2839" y="3692"/>
                  <a:pt x="2693" y="3655"/>
                  <a:pt x="2548" y="3625"/>
                </a:cubicBezTo>
                <a:cubicBezTo>
                  <a:pt x="2572" y="3260"/>
                  <a:pt x="2596" y="2898"/>
                  <a:pt x="2612" y="2536"/>
                </a:cubicBezTo>
                <a:cubicBezTo>
                  <a:pt x="3109" y="2371"/>
                  <a:pt x="3606" y="2202"/>
                  <a:pt x="4103" y="2036"/>
                </a:cubicBezTo>
                <a:close/>
                <a:moveTo>
                  <a:pt x="4863" y="2999"/>
                </a:moveTo>
                <a:cubicBezTo>
                  <a:pt x="5218" y="3466"/>
                  <a:pt x="5725" y="4121"/>
                  <a:pt x="6023" y="4415"/>
                </a:cubicBezTo>
                <a:cubicBezTo>
                  <a:pt x="5894" y="4381"/>
                  <a:pt x="5759" y="4355"/>
                  <a:pt x="5749" y="4351"/>
                </a:cubicBezTo>
                <a:cubicBezTo>
                  <a:pt x="5384" y="4260"/>
                  <a:pt x="5019" y="4169"/>
                  <a:pt x="4654" y="4084"/>
                </a:cubicBezTo>
                <a:cubicBezTo>
                  <a:pt x="4482" y="4043"/>
                  <a:pt x="4312" y="4007"/>
                  <a:pt x="4140" y="3973"/>
                </a:cubicBezTo>
                <a:cubicBezTo>
                  <a:pt x="4380" y="3648"/>
                  <a:pt x="4624" y="3324"/>
                  <a:pt x="4863" y="2999"/>
                </a:cubicBezTo>
                <a:close/>
                <a:moveTo>
                  <a:pt x="2531" y="3844"/>
                </a:moveTo>
                <a:cubicBezTo>
                  <a:pt x="2937" y="3932"/>
                  <a:pt x="3342" y="4023"/>
                  <a:pt x="3748" y="4114"/>
                </a:cubicBezTo>
                <a:cubicBezTo>
                  <a:pt x="3295" y="4709"/>
                  <a:pt x="2839" y="5300"/>
                  <a:pt x="2373" y="5882"/>
                </a:cubicBezTo>
                <a:cubicBezTo>
                  <a:pt x="2427" y="5206"/>
                  <a:pt x="2484" y="4526"/>
                  <a:pt x="2531" y="3844"/>
                </a:cubicBezTo>
                <a:close/>
                <a:moveTo>
                  <a:pt x="2601" y="0"/>
                </a:moveTo>
                <a:cubicBezTo>
                  <a:pt x="2588" y="0"/>
                  <a:pt x="2575" y="9"/>
                  <a:pt x="2572" y="29"/>
                </a:cubicBezTo>
                <a:cubicBezTo>
                  <a:pt x="2569" y="42"/>
                  <a:pt x="2569" y="59"/>
                  <a:pt x="2565" y="76"/>
                </a:cubicBezTo>
                <a:cubicBezTo>
                  <a:pt x="2501" y="86"/>
                  <a:pt x="2470" y="187"/>
                  <a:pt x="2538" y="259"/>
                </a:cubicBezTo>
                <a:cubicBezTo>
                  <a:pt x="2427" y="948"/>
                  <a:pt x="2359" y="1647"/>
                  <a:pt x="2319" y="2354"/>
                </a:cubicBezTo>
                <a:cubicBezTo>
                  <a:pt x="1586" y="2594"/>
                  <a:pt x="856" y="2837"/>
                  <a:pt x="126" y="3080"/>
                </a:cubicBezTo>
                <a:cubicBezTo>
                  <a:pt x="1" y="3121"/>
                  <a:pt x="102" y="3303"/>
                  <a:pt x="190" y="3324"/>
                </a:cubicBezTo>
                <a:cubicBezTo>
                  <a:pt x="876" y="3483"/>
                  <a:pt x="1565" y="3634"/>
                  <a:pt x="2255" y="3784"/>
                </a:cubicBezTo>
                <a:cubicBezTo>
                  <a:pt x="2227" y="4595"/>
                  <a:pt x="2204" y="5402"/>
                  <a:pt x="2146" y="6196"/>
                </a:cubicBezTo>
                <a:cubicBezTo>
                  <a:pt x="2141" y="6256"/>
                  <a:pt x="2207" y="6357"/>
                  <a:pt x="2271" y="6357"/>
                </a:cubicBezTo>
                <a:cubicBezTo>
                  <a:pt x="2290" y="6357"/>
                  <a:pt x="2309" y="6348"/>
                  <a:pt x="2325" y="6328"/>
                </a:cubicBezTo>
                <a:cubicBezTo>
                  <a:pt x="2896" y="5621"/>
                  <a:pt x="3448" y="4895"/>
                  <a:pt x="3991" y="4169"/>
                </a:cubicBezTo>
                <a:cubicBezTo>
                  <a:pt x="4762" y="4341"/>
                  <a:pt x="5532" y="4520"/>
                  <a:pt x="6296" y="4716"/>
                </a:cubicBezTo>
                <a:cubicBezTo>
                  <a:pt x="6306" y="4719"/>
                  <a:pt x="6316" y="4720"/>
                  <a:pt x="6325" y="4720"/>
                </a:cubicBezTo>
                <a:cubicBezTo>
                  <a:pt x="6407" y="4720"/>
                  <a:pt x="6432" y="4618"/>
                  <a:pt x="6377" y="4554"/>
                </a:cubicBezTo>
                <a:cubicBezTo>
                  <a:pt x="5921" y="3982"/>
                  <a:pt x="5471" y="3388"/>
                  <a:pt x="5012" y="2797"/>
                </a:cubicBezTo>
                <a:cubicBezTo>
                  <a:pt x="5370" y="2313"/>
                  <a:pt x="5728" y="1833"/>
                  <a:pt x="6087" y="1357"/>
                </a:cubicBezTo>
                <a:cubicBezTo>
                  <a:pt x="6139" y="1289"/>
                  <a:pt x="6067" y="1147"/>
                  <a:pt x="5982" y="1147"/>
                </a:cubicBezTo>
                <a:cubicBezTo>
                  <a:pt x="5974" y="1147"/>
                  <a:pt x="5966" y="1148"/>
                  <a:pt x="5958" y="1151"/>
                </a:cubicBezTo>
                <a:cubicBezTo>
                  <a:pt x="5360" y="1346"/>
                  <a:pt x="4766" y="1543"/>
                  <a:pt x="4170" y="1739"/>
                </a:cubicBezTo>
                <a:cubicBezTo>
                  <a:pt x="3691" y="1164"/>
                  <a:pt x="3194" y="610"/>
                  <a:pt x="2657" y="110"/>
                </a:cubicBezTo>
                <a:cubicBezTo>
                  <a:pt x="2646" y="103"/>
                  <a:pt x="2640" y="100"/>
                  <a:pt x="2633" y="93"/>
                </a:cubicBezTo>
                <a:cubicBezTo>
                  <a:pt x="2629" y="73"/>
                  <a:pt x="2629" y="53"/>
                  <a:pt x="2629" y="33"/>
                </a:cubicBezTo>
                <a:cubicBezTo>
                  <a:pt x="2629" y="11"/>
                  <a:pt x="2615" y="0"/>
                  <a:pt x="2601" y="0"/>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8" name="Google Shape;108;p2"/>
          <p:cNvSpPr/>
          <p:nvPr/>
        </p:nvSpPr>
        <p:spPr>
          <a:xfrm>
            <a:off x="11150567" y="4140800"/>
            <a:ext cx="282787" cy="327272"/>
          </a:xfrm>
          <a:custGeom>
            <a:avLst/>
            <a:gdLst/>
            <a:ahLst/>
            <a:cxnLst/>
            <a:rect l="l" t="t" r="r" b="b"/>
            <a:pathLst>
              <a:path w="6128" h="7092" extrusionOk="0">
                <a:moveTo>
                  <a:pt x="2717" y="1"/>
                </a:moveTo>
                <a:cubicBezTo>
                  <a:pt x="2679" y="1"/>
                  <a:pt x="2638" y="7"/>
                  <a:pt x="2596" y="20"/>
                </a:cubicBezTo>
                <a:cubicBezTo>
                  <a:pt x="2167" y="152"/>
                  <a:pt x="2528" y="1263"/>
                  <a:pt x="1886" y="2413"/>
                </a:cubicBezTo>
                <a:cubicBezTo>
                  <a:pt x="1247" y="3562"/>
                  <a:pt x="1" y="3646"/>
                  <a:pt x="54" y="4082"/>
                </a:cubicBezTo>
                <a:cubicBezTo>
                  <a:pt x="109" y="4521"/>
                  <a:pt x="1859" y="4082"/>
                  <a:pt x="2406" y="5014"/>
                </a:cubicBezTo>
                <a:cubicBezTo>
                  <a:pt x="2938" y="5923"/>
                  <a:pt x="3005" y="7092"/>
                  <a:pt x="3364" y="7092"/>
                </a:cubicBezTo>
                <a:cubicBezTo>
                  <a:pt x="3373" y="7092"/>
                  <a:pt x="3381" y="7091"/>
                  <a:pt x="3390" y="7090"/>
                </a:cubicBezTo>
                <a:cubicBezTo>
                  <a:pt x="3772" y="7036"/>
                  <a:pt x="3552" y="4903"/>
                  <a:pt x="4427" y="4356"/>
                </a:cubicBezTo>
                <a:cubicBezTo>
                  <a:pt x="5303" y="3812"/>
                  <a:pt x="6127" y="3886"/>
                  <a:pt x="6070" y="3366"/>
                </a:cubicBezTo>
                <a:cubicBezTo>
                  <a:pt x="6015" y="2845"/>
                  <a:pt x="4306" y="2825"/>
                  <a:pt x="3870" y="2169"/>
                </a:cubicBezTo>
                <a:cubicBezTo>
                  <a:pt x="3457" y="1549"/>
                  <a:pt x="3322" y="1"/>
                  <a:pt x="2717" y="1"/>
                </a:cubicBezTo>
                <a:close/>
              </a:path>
            </a:pathLst>
          </a:custGeom>
          <a:solidFill>
            <a:srgbClr val="FECE5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9" name="Google Shape;109;p2"/>
          <p:cNvSpPr/>
          <p:nvPr/>
        </p:nvSpPr>
        <p:spPr>
          <a:xfrm>
            <a:off x="11438897" y="4470800"/>
            <a:ext cx="179233" cy="207429"/>
          </a:xfrm>
          <a:custGeom>
            <a:avLst/>
            <a:gdLst/>
            <a:ahLst/>
            <a:cxnLst/>
            <a:rect l="l" t="t" r="r" b="b"/>
            <a:pathLst>
              <a:path w="3884" h="4495" extrusionOk="0">
                <a:moveTo>
                  <a:pt x="1723" y="1"/>
                </a:moveTo>
                <a:cubicBezTo>
                  <a:pt x="1699" y="1"/>
                  <a:pt x="1673" y="4"/>
                  <a:pt x="1647" y="13"/>
                </a:cubicBezTo>
                <a:cubicBezTo>
                  <a:pt x="1373" y="97"/>
                  <a:pt x="1603" y="800"/>
                  <a:pt x="1197" y="1530"/>
                </a:cubicBezTo>
                <a:cubicBezTo>
                  <a:pt x="792" y="2257"/>
                  <a:pt x="1" y="2311"/>
                  <a:pt x="35" y="2588"/>
                </a:cubicBezTo>
                <a:cubicBezTo>
                  <a:pt x="72" y="2865"/>
                  <a:pt x="1180" y="2588"/>
                  <a:pt x="1525" y="3176"/>
                </a:cubicBezTo>
                <a:cubicBezTo>
                  <a:pt x="1865" y="3754"/>
                  <a:pt x="1905" y="4495"/>
                  <a:pt x="2135" y="4495"/>
                </a:cubicBezTo>
                <a:cubicBezTo>
                  <a:pt x="2140" y="4495"/>
                  <a:pt x="2145" y="4494"/>
                  <a:pt x="2150" y="4494"/>
                </a:cubicBezTo>
                <a:cubicBezTo>
                  <a:pt x="2394" y="4460"/>
                  <a:pt x="2255" y="3108"/>
                  <a:pt x="2809" y="2760"/>
                </a:cubicBezTo>
                <a:cubicBezTo>
                  <a:pt x="3364" y="2416"/>
                  <a:pt x="3883" y="2463"/>
                  <a:pt x="3850" y="2135"/>
                </a:cubicBezTo>
                <a:cubicBezTo>
                  <a:pt x="3816" y="1804"/>
                  <a:pt x="2732" y="1790"/>
                  <a:pt x="2454" y="1374"/>
                </a:cubicBezTo>
                <a:cubicBezTo>
                  <a:pt x="2193" y="984"/>
                  <a:pt x="2109" y="1"/>
                  <a:pt x="1723" y="1"/>
                </a:cubicBezTo>
                <a:close/>
              </a:path>
            </a:pathLst>
          </a:custGeom>
          <a:solidFill>
            <a:srgbClr val="FECE5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10" name="Google Shape;110;p2"/>
          <p:cNvSpPr/>
          <p:nvPr/>
        </p:nvSpPr>
        <p:spPr>
          <a:xfrm>
            <a:off x="9596233" y="5967734"/>
            <a:ext cx="411000" cy="579133"/>
          </a:xfrm>
          <a:custGeom>
            <a:avLst/>
            <a:gdLst/>
            <a:ahLst/>
            <a:cxnLst/>
            <a:rect l="l" t="t" r="r" b="b"/>
            <a:pathLst>
              <a:path w="12330" h="17374" extrusionOk="0">
                <a:moveTo>
                  <a:pt x="5744" y="2943"/>
                </a:moveTo>
                <a:cubicBezTo>
                  <a:pt x="6000" y="2943"/>
                  <a:pt x="6253" y="3008"/>
                  <a:pt x="6486" y="3160"/>
                </a:cubicBezTo>
                <a:cubicBezTo>
                  <a:pt x="7064" y="3542"/>
                  <a:pt x="6932" y="4475"/>
                  <a:pt x="6557" y="4917"/>
                </a:cubicBezTo>
                <a:cubicBezTo>
                  <a:pt x="6236" y="5296"/>
                  <a:pt x="5799" y="5401"/>
                  <a:pt x="5317" y="5451"/>
                </a:cubicBezTo>
                <a:cubicBezTo>
                  <a:pt x="5119" y="5474"/>
                  <a:pt x="4907" y="5486"/>
                  <a:pt x="4688" y="5486"/>
                </a:cubicBezTo>
                <a:cubicBezTo>
                  <a:pt x="4214" y="5486"/>
                  <a:pt x="3705" y="5430"/>
                  <a:pt x="3224" y="5303"/>
                </a:cubicBezTo>
                <a:cubicBezTo>
                  <a:pt x="3411" y="4721"/>
                  <a:pt x="3711" y="4174"/>
                  <a:pt x="4087" y="3762"/>
                </a:cubicBezTo>
                <a:cubicBezTo>
                  <a:pt x="4479" y="3328"/>
                  <a:pt x="5119" y="2943"/>
                  <a:pt x="5744" y="2943"/>
                </a:cubicBezTo>
                <a:close/>
                <a:moveTo>
                  <a:pt x="7668" y="7415"/>
                </a:moveTo>
                <a:cubicBezTo>
                  <a:pt x="7916" y="7415"/>
                  <a:pt x="8150" y="7471"/>
                  <a:pt x="8341" y="7611"/>
                </a:cubicBezTo>
                <a:cubicBezTo>
                  <a:pt x="9486" y="8449"/>
                  <a:pt x="7439" y="9199"/>
                  <a:pt x="6911" y="9307"/>
                </a:cubicBezTo>
                <a:cubicBezTo>
                  <a:pt x="6670" y="9357"/>
                  <a:pt x="6423" y="9382"/>
                  <a:pt x="6177" y="9382"/>
                </a:cubicBezTo>
                <a:cubicBezTo>
                  <a:pt x="5805" y="9382"/>
                  <a:pt x="5435" y="9325"/>
                  <a:pt x="5083" y="9216"/>
                </a:cubicBezTo>
                <a:cubicBezTo>
                  <a:pt x="5330" y="8726"/>
                  <a:pt x="5685" y="8290"/>
                  <a:pt x="6117" y="7972"/>
                </a:cubicBezTo>
                <a:cubicBezTo>
                  <a:pt x="6485" y="7701"/>
                  <a:pt x="7111" y="7415"/>
                  <a:pt x="7668" y="7415"/>
                </a:cubicBezTo>
                <a:close/>
                <a:moveTo>
                  <a:pt x="9861" y="12548"/>
                </a:moveTo>
                <a:cubicBezTo>
                  <a:pt x="10332" y="12548"/>
                  <a:pt x="10823" y="12858"/>
                  <a:pt x="10639" y="13386"/>
                </a:cubicBezTo>
                <a:cubicBezTo>
                  <a:pt x="10386" y="14119"/>
                  <a:pt x="9312" y="14414"/>
                  <a:pt x="8609" y="14414"/>
                </a:cubicBezTo>
                <a:cubicBezTo>
                  <a:pt x="8589" y="14414"/>
                  <a:pt x="8570" y="14413"/>
                  <a:pt x="8550" y="14413"/>
                </a:cubicBezTo>
                <a:cubicBezTo>
                  <a:pt x="8527" y="14413"/>
                  <a:pt x="8503" y="14410"/>
                  <a:pt x="8483" y="14410"/>
                </a:cubicBezTo>
                <a:cubicBezTo>
                  <a:pt x="8513" y="14102"/>
                  <a:pt x="8588" y="13801"/>
                  <a:pt x="8716" y="13524"/>
                </a:cubicBezTo>
                <a:cubicBezTo>
                  <a:pt x="8872" y="13187"/>
                  <a:pt x="9098" y="12828"/>
                  <a:pt x="9439" y="12646"/>
                </a:cubicBezTo>
                <a:cubicBezTo>
                  <a:pt x="9563" y="12580"/>
                  <a:pt x="9711" y="12548"/>
                  <a:pt x="9861" y="12548"/>
                </a:cubicBezTo>
                <a:close/>
                <a:moveTo>
                  <a:pt x="3123" y="0"/>
                </a:moveTo>
                <a:cubicBezTo>
                  <a:pt x="3122" y="0"/>
                  <a:pt x="3121" y="0"/>
                  <a:pt x="3120" y="0"/>
                </a:cubicBezTo>
                <a:cubicBezTo>
                  <a:pt x="1112" y="48"/>
                  <a:pt x="1" y="3069"/>
                  <a:pt x="1214" y="4546"/>
                </a:cubicBezTo>
                <a:cubicBezTo>
                  <a:pt x="1549" y="4951"/>
                  <a:pt x="2065" y="5289"/>
                  <a:pt x="2664" y="5532"/>
                </a:cubicBezTo>
                <a:cubicBezTo>
                  <a:pt x="2464" y="6468"/>
                  <a:pt x="2563" y="7455"/>
                  <a:pt x="3049" y="8209"/>
                </a:cubicBezTo>
                <a:cubicBezTo>
                  <a:pt x="3411" y="8766"/>
                  <a:pt x="3931" y="9175"/>
                  <a:pt x="4522" y="9439"/>
                </a:cubicBezTo>
                <a:cubicBezTo>
                  <a:pt x="4174" y="10389"/>
                  <a:pt x="4181" y="11466"/>
                  <a:pt x="4671" y="12362"/>
                </a:cubicBezTo>
                <a:cubicBezTo>
                  <a:pt x="5313" y="13544"/>
                  <a:pt x="6648" y="14488"/>
                  <a:pt x="8034" y="14714"/>
                </a:cubicBezTo>
                <a:cubicBezTo>
                  <a:pt x="8047" y="15312"/>
                  <a:pt x="8220" y="15904"/>
                  <a:pt x="8571" y="16367"/>
                </a:cubicBezTo>
                <a:cubicBezTo>
                  <a:pt x="9169" y="17154"/>
                  <a:pt x="9912" y="17373"/>
                  <a:pt x="10724" y="17373"/>
                </a:cubicBezTo>
                <a:cubicBezTo>
                  <a:pt x="11173" y="17373"/>
                  <a:pt x="11643" y="17306"/>
                  <a:pt x="12122" y="17231"/>
                </a:cubicBezTo>
                <a:cubicBezTo>
                  <a:pt x="12329" y="17199"/>
                  <a:pt x="12214" y="16934"/>
                  <a:pt x="12047" y="16934"/>
                </a:cubicBezTo>
                <a:cubicBezTo>
                  <a:pt x="12042" y="16934"/>
                  <a:pt x="12037" y="16934"/>
                  <a:pt x="12031" y="16934"/>
                </a:cubicBezTo>
                <a:cubicBezTo>
                  <a:pt x="11605" y="16982"/>
                  <a:pt x="11179" y="17046"/>
                  <a:pt x="10767" y="17046"/>
                </a:cubicBezTo>
                <a:cubicBezTo>
                  <a:pt x="10208" y="17046"/>
                  <a:pt x="9674" y="16927"/>
                  <a:pt x="9196" y="16484"/>
                </a:cubicBezTo>
                <a:cubicBezTo>
                  <a:pt x="8713" y="16042"/>
                  <a:pt x="8480" y="15403"/>
                  <a:pt x="8466" y="14761"/>
                </a:cubicBezTo>
                <a:lnTo>
                  <a:pt x="8466" y="14761"/>
                </a:lnTo>
                <a:cubicBezTo>
                  <a:pt x="8527" y="14764"/>
                  <a:pt x="8589" y="14765"/>
                  <a:pt x="8650" y="14765"/>
                </a:cubicBezTo>
                <a:cubicBezTo>
                  <a:pt x="9094" y="14765"/>
                  <a:pt x="9533" y="14686"/>
                  <a:pt x="9946" y="14508"/>
                </a:cubicBezTo>
                <a:cubicBezTo>
                  <a:pt x="10713" y="14183"/>
                  <a:pt x="11609" y="13196"/>
                  <a:pt x="10798" y="12393"/>
                </a:cubicBezTo>
                <a:cubicBezTo>
                  <a:pt x="10589" y="12183"/>
                  <a:pt x="10331" y="12098"/>
                  <a:pt x="10064" y="12098"/>
                </a:cubicBezTo>
                <a:cubicBezTo>
                  <a:pt x="9562" y="12098"/>
                  <a:pt x="9026" y="12399"/>
                  <a:pt x="8713" y="12747"/>
                </a:cubicBezTo>
                <a:cubicBezTo>
                  <a:pt x="8318" y="13183"/>
                  <a:pt x="8101" y="13764"/>
                  <a:pt x="8047" y="14359"/>
                </a:cubicBezTo>
                <a:cubicBezTo>
                  <a:pt x="6682" y="14119"/>
                  <a:pt x="5276" y="13071"/>
                  <a:pt x="4846" y="11791"/>
                </a:cubicBezTo>
                <a:cubicBezTo>
                  <a:pt x="4607" y="11081"/>
                  <a:pt x="4661" y="10297"/>
                  <a:pt x="4924" y="9590"/>
                </a:cubicBezTo>
                <a:cubicBezTo>
                  <a:pt x="5343" y="9725"/>
                  <a:pt x="5787" y="9793"/>
                  <a:pt x="6231" y="9793"/>
                </a:cubicBezTo>
                <a:cubicBezTo>
                  <a:pt x="6987" y="9793"/>
                  <a:pt x="7743" y="9596"/>
                  <a:pt x="8371" y="9196"/>
                </a:cubicBezTo>
                <a:cubicBezTo>
                  <a:pt x="8929" y="8837"/>
                  <a:pt x="9426" y="8097"/>
                  <a:pt x="8865" y="7516"/>
                </a:cubicBezTo>
                <a:cubicBezTo>
                  <a:pt x="8558" y="7195"/>
                  <a:pt x="8089" y="7075"/>
                  <a:pt x="7622" y="7075"/>
                </a:cubicBezTo>
                <a:cubicBezTo>
                  <a:pt x="7296" y="7075"/>
                  <a:pt x="6971" y="7133"/>
                  <a:pt x="6702" y="7222"/>
                </a:cubicBezTo>
                <a:cubicBezTo>
                  <a:pt x="5796" y="7519"/>
                  <a:pt x="5094" y="8219"/>
                  <a:pt x="4681" y="9063"/>
                </a:cubicBezTo>
                <a:cubicBezTo>
                  <a:pt x="3968" y="8736"/>
                  <a:pt x="3387" y="8161"/>
                  <a:pt x="3140" y="7347"/>
                </a:cubicBezTo>
                <a:cubicBezTo>
                  <a:pt x="2985" y="6830"/>
                  <a:pt x="2998" y="6252"/>
                  <a:pt x="3120" y="5691"/>
                </a:cubicBezTo>
                <a:lnTo>
                  <a:pt x="3120" y="5691"/>
                </a:lnTo>
                <a:cubicBezTo>
                  <a:pt x="3657" y="5856"/>
                  <a:pt x="4233" y="5947"/>
                  <a:pt x="4783" y="5947"/>
                </a:cubicBezTo>
                <a:cubicBezTo>
                  <a:pt x="5500" y="5947"/>
                  <a:pt x="6175" y="5792"/>
                  <a:pt x="6668" y="5445"/>
                </a:cubicBezTo>
                <a:cubicBezTo>
                  <a:pt x="7334" y="4972"/>
                  <a:pt x="7567" y="3961"/>
                  <a:pt x="7117" y="3261"/>
                </a:cubicBezTo>
                <a:cubicBezTo>
                  <a:pt x="6808" y="2776"/>
                  <a:pt x="6260" y="2579"/>
                  <a:pt x="5700" y="2579"/>
                </a:cubicBezTo>
                <a:cubicBezTo>
                  <a:pt x="5336" y="2579"/>
                  <a:pt x="4966" y="2663"/>
                  <a:pt x="4654" y="2805"/>
                </a:cubicBezTo>
                <a:cubicBezTo>
                  <a:pt x="3745" y="3221"/>
                  <a:pt x="3076" y="4133"/>
                  <a:pt x="2765" y="5150"/>
                </a:cubicBezTo>
                <a:cubicBezTo>
                  <a:pt x="2170" y="4921"/>
                  <a:pt x="1660" y="4552"/>
                  <a:pt x="1370" y="4008"/>
                </a:cubicBezTo>
                <a:cubicBezTo>
                  <a:pt x="707" y="2762"/>
                  <a:pt x="1674" y="376"/>
                  <a:pt x="3208" y="298"/>
                </a:cubicBezTo>
                <a:cubicBezTo>
                  <a:pt x="3426" y="288"/>
                  <a:pt x="3294" y="0"/>
                  <a:pt x="3123" y="0"/>
                </a:cubicBezTo>
                <a:close/>
              </a:path>
            </a:pathLst>
          </a:custGeom>
          <a:solidFill>
            <a:srgbClr val="002969"/>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11" name="Google Shape;111;p2"/>
          <p:cNvSpPr/>
          <p:nvPr/>
        </p:nvSpPr>
        <p:spPr>
          <a:xfrm>
            <a:off x="5090204" y="6224400"/>
            <a:ext cx="2011595" cy="649504"/>
          </a:xfrm>
          <a:custGeom>
            <a:avLst/>
            <a:gdLst/>
            <a:ahLst/>
            <a:cxnLst/>
            <a:rect l="l" t="t" r="r" b="b"/>
            <a:pathLst>
              <a:path w="24204" h="7815" extrusionOk="0">
                <a:moveTo>
                  <a:pt x="16155" y="1"/>
                </a:moveTo>
                <a:cubicBezTo>
                  <a:pt x="14677" y="1"/>
                  <a:pt x="13024" y="802"/>
                  <a:pt x="12476" y="2554"/>
                </a:cubicBezTo>
                <a:cubicBezTo>
                  <a:pt x="12476" y="2554"/>
                  <a:pt x="11108" y="331"/>
                  <a:pt x="8285" y="331"/>
                </a:cubicBezTo>
                <a:cubicBezTo>
                  <a:pt x="8057" y="331"/>
                  <a:pt x="7820" y="346"/>
                  <a:pt x="7574" y="377"/>
                </a:cubicBezTo>
                <a:cubicBezTo>
                  <a:pt x="4269" y="796"/>
                  <a:pt x="4684" y="3932"/>
                  <a:pt x="4684" y="3932"/>
                </a:cubicBezTo>
                <a:cubicBezTo>
                  <a:pt x="4684" y="3932"/>
                  <a:pt x="4094" y="3782"/>
                  <a:pt x="3335" y="3782"/>
                </a:cubicBezTo>
                <a:cubicBezTo>
                  <a:pt x="2082" y="3782"/>
                  <a:pt x="367" y="4191"/>
                  <a:pt x="78" y="6358"/>
                </a:cubicBezTo>
                <a:cubicBezTo>
                  <a:pt x="0" y="6949"/>
                  <a:pt x="68" y="7429"/>
                  <a:pt x="237" y="7815"/>
                </a:cubicBezTo>
                <a:lnTo>
                  <a:pt x="23257" y="7815"/>
                </a:lnTo>
                <a:cubicBezTo>
                  <a:pt x="23686" y="7395"/>
                  <a:pt x="23993" y="6821"/>
                  <a:pt x="24047" y="6041"/>
                </a:cubicBezTo>
                <a:cubicBezTo>
                  <a:pt x="24204" y="3886"/>
                  <a:pt x="22100" y="3543"/>
                  <a:pt x="20743" y="3543"/>
                </a:cubicBezTo>
                <a:cubicBezTo>
                  <a:pt x="20109" y="3543"/>
                  <a:pt x="19638" y="3618"/>
                  <a:pt x="19638" y="3618"/>
                </a:cubicBezTo>
                <a:cubicBezTo>
                  <a:pt x="19638" y="3618"/>
                  <a:pt x="19816" y="1013"/>
                  <a:pt x="17302" y="177"/>
                </a:cubicBezTo>
                <a:cubicBezTo>
                  <a:pt x="16950" y="61"/>
                  <a:pt x="16559" y="1"/>
                  <a:pt x="16155" y="1"/>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12" name="Google Shape;112;p2"/>
          <p:cNvSpPr/>
          <p:nvPr/>
        </p:nvSpPr>
        <p:spPr>
          <a:xfrm>
            <a:off x="11497100" y="3389504"/>
            <a:ext cx="525736" cy="693777"/>
          </a:xfrm>
          <a:custGeom>
            <a:avLst/>
            <a:gdLst/>
            <a:ahLst/>
            <a:cxnLst/>
            <a:rect l="l" t="t" r="r" b="b"/>
            <a:pathLst>
              <a:path w="9852" h="13001" extrusionOk="0">
                <a:moveTo>
                  <a:pt x="9327" y="222"/>
                </a:moveTo>
                <a:cubicBezTo>
                  <a:pt x="9344" y="3338"/>
                  <a:pt x="9324" y="6524"/>
                  <a:pt x="7479" y="9201"/>
                </a:cubicBezTo>
                <a:cubicBezTo>
                  <a:pt x="5989" y="11357"/>
                  <a:pt x="3580" y="12283"/>
                  <a:pt x="1069" y="12618"/>
                </a:cubicBezTo>
                <a:cubicBezTo>
                  <a:pt x="1302" y="11526"/>
                  <a:pt x="1691" y="10458"/>
                  <a:pt x="2177" y="9434"/>
                </a:cubicBezTo>
                <a:cubicBezTo>
                  <a:pt x="3046" y="9386"/>
                  <a:pt x="3904" y="9150"/>
                  <a:pt x="4749" y="8957"/>
                </a:cubicBezTo>
                <a:cubicBezTo>
                  <a:pt x="5573" y="8775"/>
                  <a:pt x="6387" y="8542"/>
                  <a:pt x="7101" y="8079"/>
                </a:cubicBezTo>
                <a:cubicBezTo>
                  <a:pt x="7132" y="8060"/>
                  <a:pt x="7123" y="7979"/>
                  <a:pt x="7086" y="7979"/>
                </a:cubicBezTo>
                <a:cubicBezTo>
                  <a:pt x="7083" y="7979"/>
                  <a:pt x="7080" y="7980"/>
                  <a:pt x="7077" y="7981"/>
                </a:cubicBezTo>
                <a:cubicBezTo>
                  <a:pt x="5570" y="8458"/>
                  <a:pt x="3948" y="8957"/>
                  <a:pt x="2352" y="9082"/>
                </a:cubicBezTo>
                <a:cubicBezTo>
                  <a:pt x="2803" y="8177"/>
                  <a:pt x="3316" y="7302"/>
                  <a:pt x="3857" y="6477"/>
                </a:cubicBezTo>
                <a:cubicBezTo>
                  <a:pt x="4096" y="6109"/>
                  <a:pt x="4350" y="5757"/>
                  <a:pt x="4603" y="5403"/>
                </a:cubicBezTo>
                <a:cubicBezTo>
                  <a:pt x="5344" y="5321"/>
                  <a:pt x="6091" y="5017"/>
                  <a:pt x="6790" y="4781"/>
                </a:cubicBezTo>
                <a:cubicBezTo>
                  <a:pt x="7340" y="4595"/>
                  <a:pt x="7817" y="4399"/>
                  <a:pt x="8237" y="3993"/>
                </a:cubicBezTo>
                <a:cubicBezTo>
                  <a:pt x="8257" y="3973"/>
                  <a:pt x="8260" y="3911"/>
                  <a:pt x="8231" y="3911"/>
                </a:cubicBezTo>
                <a:cubicBezTo>
                  <a:pt x="8227" y="3911"/>
                  <a:pt x="8222" y="3913"/>
                  <a:pt x="8216" y="3916"/>
                </a:cubicBezTo>
                <a:cubicBezTo>
                  <a:pt x="7655" y="4223"/>
                  <a:pt x="7053" y="4419"/>
                  <a:pt x="6438" y="4592"/>
                </a:cubicBezTo>
                <a:cubicBezTo>
                  <a:pt x="5952" y="4730"/>
                  <a:pt x="5374" y="4818"/>
                  <a:pt x="4877" y="5011"/>
                </a:cubicBezTo>
                <a:cubicBezTo>
                  <a:pt x="5222" y="4548"/>
                  <a:pt x="5576" y="4091"/>
                  <a:pt x="5941" y="3639"/>
                </a:cubicBezTo>
                <a:cubicBezTo>
                  <a:pt x="6682" y="2726"/>
                  <a:pt x="7588" y="1999"/>
                  <a:pt x="8374" y="1131"/>
                </a:cubicBezTo>
                <a:cubicBezTo>
                  <a:pt x="8386" y="1120"/>
                  <a:pt x="8386" y="1082"/>
                  <a:pt x="8369" y="1082"/>
                </a:cubicBezTo>
                <a:cubicBezTo>
                  <a:pt x="8366" y="1082"/>
                  <a:pt x="8363" y="1084"/>
                  <a:pt x="8358" y="1087"/>
                </a:cubicBezTo>
                <a:cubicBezTo>
                  <a:pt x="7563" y="1733"/>
                  <a:pt x="6833" y="2395"/>
                  <a:pt x="6151" y="3091"/>
                </a:cubicBezTo>
                <a:cubicBezTo>
                  <a:pt x="6164" y="2909"/>
                  <a:pt x="6148" y="2726"/>
                  <a:pt x="6151" y="2544"/>
                </a:cubicBezTo>
                <a:cubicBezTo>
                  <a:pt x="6158" y="2236"/>
                  <a:pt x="6178" y="1925"/>
                  <a:pt x="6209" y="1625"/>
                </a:cubicBezTo>
                <a:cubicBezTo>
                  <a:pt x="6211" y="1595"/>
                  <a:pt x="6193" y="1576"/>
                  <a:pt x="6175" y="1576"/>
                </a:cubicBezTo>
                <a:cubicBezTo>
                  <a:pt x="6162" y="1576"/>
                  <a:pt x="6150" y="1585"/>
                  <a:pt x="6144" y="1608"/>
                </a:cubicBezTo>
                <a:cubicBezTo>
                  <a:pt x="6060" y="1952"/>
                  <a:pt x="6013" y="2300"/>
                  <a:pt x="5992" y="2655"/>
                </a:cubicBezTo>
                <a:cubicBezTo>
                  <a:pt x="5982" y="2845"/>
                  <a:pt x="5908" y="3101"/>
                  <a:pt x="5966" y="3291"/>
                </a:cubicBezTo>
                <a:cubicBezTo>
                  <a:pt x="5256" y="4038"/>
                  <a:pt x="4600" y="4832"/>
                  <a:pt x="3992" y="5693"/>
                </a:cubicBezTo>
                <a:cubicBezTo>
                  <a:pt x="3938" y="5399"/>
                  <a:pt x="3820" y="5098"/>
                  <a:pt x="3756" y="4824"/>
                </a:cubicBezTo>
                <a:cubicBezTo>
                  <a:pt x="3667" y="4443"/>
                  <a:pt x="3654" y="3987"/>
                  <a:pt x="3495" y="3625"/>
                </a:cubicBezTo>
                <a:lnTo>
                  <a:pt x="3492" y="3625"/>
                </a:lnTo>
                <a:cubicBezTo>
                  <a:pt x="3343" y="3905"/>
                  <a:pt x="3424" y="4321"/>
                  <a:pt x="3464" y="4622"/>
                </a:cubicBezTo>
                <a:cubicBezTo>
                  <a:pt x="3525" y="5058"/>
                  <a:pt x="3606" y="5538"/>
                  <a:pt x="3820" y="5933"/>
                </a:cubicBezTo>
                <a:cubicBezTo>
                  <a:pt x="3610" y="6237"/>
                  <a:pt x="3404" y="6548"/>
                  <a:pt x="3204" y="6869"/>
                </a:cubicBezTo>
                <a:cubicBezTo>
                  <a:pt x="2917" y="7335"/>
                  <a:pt x="2630" y="7822"/>
                  <a:pt x="2360" y="8319"/>
                </a:cubicBezTo>
                <a:cubicBezTo>
                  <a:pt x="2296" y="8025"/>
                  <a:pt x="2177" y="7734"/>
                  <a:pt x="2123" y="7444"/>
                </a:cubicBezTo>
                <a:cubicBezTo>
                  <a:pt x="2045" y="7055"/>
                  <a:pt x="1995" y="6660"/>
                  <a:pt x="1992" y="6261"/>
                </a:cubicBezTo>
                <a:cubicBezTo>
                  <a:pt x="1992" y="6230"/>
                  <a:pt x="1974" y="6210"/>
                  <a:pt x="1956" y="6210"/>
                </a:cubicBezTo>
                <a:cubicBezTo>
                  <a:pt x="1942" y="6210"/>
                  <a:pt x="1928" y="6222"/>
                  <a:pt x="1920" y="6248"/>
                </a:cubicBezTo>
                <a:cubicBezTo>
                  <a:pt x="1741" y="6953"/>
                  <a:pt x="1914" y="7927"/>
                  <a:pt x="2211" y="8606"/>
                </a:cubicBezTo>
                <a:cubicBezTo>
                  <a:pt x="2116" y="8785"/>
                  <a:pt x="2025" y="8968"/>
                  <a:pt x="1934" y="9150"/>
                </a:cubicBezTo>
                <a:cubicBezTo>
                  <a:pt x="1914" y="9171"/>
                  <a:pt x="1900" y="9194"/>
                  <a:pt x="1900" y="9224"/>
                </a:cubicBezTo>
                <a:cubicBezTo>
                  <a:pt x="1417" y="10225"/>
                  <a:pt x="1025" y="11269"/>
                  <a:pt x="812" y="12334"/>
                </a:cubicBezTo>
                <a:cubicBezTo>
                  <a:pt x="275" y="11100"/>
                  <a:pt x="464" y="9363"/>
                  <a:pt x="680" y="8123"/>
                </a:cubicBezTo>
                <a:cubicBezTo>
                  <a:pt x="933" y="6663"/>
                  <a:pt x="1532" y="5264"/>
                  <a:pt x="2397" y="4064"/>
                </a:cubicBezTo>
                <a:cubicBezTo>
                  <a:pt x="4086" y="1712"/>
                  <a:pt x="6509" y="523"/>
                  <a:pt x="9327" y="222"/>
                </a:cubicBezTo>
                <a:close/>
                <a:moveTo>
                  <a:pt x="9392" y="1"/>
                </a:moveTo>
                <a:cubicBezTo>
                  <a:pt x="9378" y="1"/>
                  <a:pt x="9365" y="4"/>
                  <a:pt x="9355" y="12"/>
                </a:cubicBezTo>
                <a:cubicBezTo>
                  <a:pt x="9237" y="7"/>
                  <a:pt x="9119" y="4"/>
                  <a:pt x="9002" y="4"/>
                </a:cubicBezTo>
                <a:cubicBezTo>
                  <a:pt x="5921" y="4"/>
                  <a:pt x="3055" y="2028"/>
                  <a:pt x="1535" y="4626"/>
                </a:cubicBezTo>
                <a:cubicBezTo>
                  <a:pt x="755" y="5957"/>
                  <a:pt x="284" y="7450"/>
                  <a:pt x="173" y="8991"/>
                </a:cubicBezTo>
                <a:cubicBezTo>
                  <a:pt x="86" y="10222"/>
                  <a:pt x="1" y="11705"/>
                  <a:pt x="690" y="12789"/>
                </a:cubicBezTo>
                <a:cubicBezTo>
                  <a:pt x="697" y="12886"/>
                  <a:pt x="800" y="13000"/>
                  <a:pt x="930" y="13000"/>
                </a:cubicBezTo>
                <a:cubicBezTo>
                  <a:pt x="937" y="13000"/>
                  <a:pt x="943" y="13000"/>
                  <a:pt x="950" y="13000"/>
                </a:cubicBezTo>
                <a:cubicBezTo>
                  <a:pt x="3600" y="12776"/>
                  <a:pt x="6242" y="11698"/>
                  <a:pt x="7807" y="9461"/>
                </a:cubicBezTo>
                <a:cubicBezTo>
                  <a:pt x="9733" y="6707"/>
                  <a:pt x="9851" y="3344"/>
                  <a:pt x="9530" y="120"/>
                </a:cubicBezTo>
                <a:cubicBezTo>
                  <a:pt x="9525" y="59"/>
                  <a:pt x="9448" y="1"/>
                  <a:pt x="9392"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113" name="Google Shape;113;p2"/>
          <p:cNvGrpSpPr/>
          <p:nvPr/>
        </p:nvGrpSpPr>
        <p:grpSpPr>
          <a:xfrm rot="8999956">
            <a:off x="10904379" y="96913"/>
            <a:ext cx="775175" cy="1244847"/>
            <a:chOff x="304350" y="3911000"/>
            <a:chExt cx="581394" cy="933655"/>
          </a:xfrm>
        </p:grpSpPr>
        <p:sp>
          <p:nvSpPr>
            <p:cNvPr id="114" name="Google Shape;114;p2"/>
            <p:cNvSpPr/>
            <p:nvPr/>
          </p:nvSpPr>
          <p:spPr>
            <a:xfrm>
              <a:off x="317622" y="4003813"/>
              <a:ext cx="91581" cy="114345"/>
            </a:xfrm>
            <a:custGeom>
              <a:avLst/>
              <a:gdLst/>
              <a:ahLst/>
              <a:cxnLst/>
              <a:rect l="l" t="t" r="r" b="b"/>
              <a:pathLst>
                <a:path w="2084" h="2602" extrusionOk="0">
                  <a:moveTo>
                    <a:pt x="688" y="0"/>
                  </a:moveTo>
                  <a:cubicBezTo>
                    <a:pt x="328" y="0"/>
                    <a:pt x="1" y="379"/>
                    <a:pt x="201" y="1026"/>
                  </a:cubicBezTo>
                  <a:cubicBezTo>
                    <a:pt x="438" y="1797"/>
                    <a:pt x="1472" y="2405"/>
                    <a:pt x="2084" y="2601"/>
                  </a:cubicBezTo>
                  <a:cubicBezTo>
                    <a:pt x="2060" y="2375"/>
                    <a:pt x="2040" y="2145"/>
                    <a:pt x="2023" y="1915"/>
                  </a:cubicBezTo>
                  <a:cubicBezTo>
                    <a:pt x="1746" y="1273"/>
                    <a:pt x="1344" y="418"/>
                    <a:pt x="1084" y="168"/>
                  </a:cubicBezTo>
                  <a:cubicBezTo>
                    <a:pt x="965" y="54"/>
                    <a:pt x="824" y="0"/>
                    <a:pt x="68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 name="Google Shape;115;p2"/>
            <p:cNvSpPr/>
            <p:nvPr/>
          </p:nvSpPr>
          <p:spPr>
            <a:xfrm>
              <a:off x="440801" y="4042309"/>
              <a:ext cx="97031" cy="155565"/>
            </a:xfrm>
            <a:custGeom>
              <a:avLst/>
              <a:gdLst/>
              <a:ahLst/>
              <a:cxnLst/>
              <a:rect l="l" t="t" r="r" b="b"/>
              <a:pathLst>
                <a:path w="2208" h="3540" extrusionOk="0">
                  <a:moveTo>
                    <a:pt x="1702" y="0"/>
                  </a:moveTo>
                  <a:cubicBezTo>
                    <a:pt x="1282" y="0"/>
                    <a:pt x="653" y="806"/>
                    <a:pt x="389" y="1549"/>
                  </a:cubicBezTo>
                  <a:cubicBezTo>
                    <a:pt x="224" y="2013"/>
                    <a:pt x="92" y="2537"/>
                    <a:pt x="1" y="2952"/>
                  </a:cubicBezTo>
                  <a:cubicBezTo>
                    <a:pt x="41" y="3148"/>
                    <a:pt x="85" y="3344"/>
                    <a:pt x="129" y="3540"/>
                  </a:cubicBezTo>
                  <a:cubicBezTo>
                    <a:pt x="754" y="3125"/>
                    <a:pt x="1667" y="2120"/>
                    <a:pt x="1916" y="1431"/>
                  </a:cubicBezTo>
                  <a:cubicBezTo>
                    <a:pt x="2208" y="634"/>
                    <a:pt x="2150" y="43"/>
                    <a:pt x="1734" y="2"/>
                  </a:cubicBezTo>
                  <a:cubicBezTo>
                    <a:pt x="1723" y="1"/>
                    <a:pt x="1713" y="0"/>
                    <a:pt x="170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 name="Google Shape;116;p2"/>
            <p:cNvSpPr/>
            <p:nvPr/>
          </p:nvSpPr>
          <p:spPr>
            <a:xfrm>
              <a:off x="304350" y="4191285"/>
              <a:ext cx="144667" cy="109071"/>
            </a:xfrm>
            <a:custGeom>
              <a:avLst/>
              <a:gdLst/>
              <a:ahLst/>
              <a:cxnLst/>
              <a:rect l="l" t="t" r="r" b="b"/>
              <a:pathLst>
                <a:path w="3292" h="2482" extrusionOk="0">
                  <a:moveTo>
                    <a:pt x="575" y="1"/>
                  </a:moveTo>
                  <a:cubicBezTo>
                    <a:pt x="471" y="1"/>
                    <a:pt x="393" y="22"/>
                    <a:pt x="348" y="65"/>
                  </a:cubicBezTo>
                  <a:cubicBezTo>
                    <a:pt x="0" y="404"/>
                    <a:pt x="189" y="1336"/>
                    <a:pt x="1203" y="1901"/>
                  </a:cubicBezTo>
                  <a:cubicBezTo>
                    <a:pt x="1991" y="2340"/>
                    <a:pt x="2916" y="2451"/>
                    <a:pt x="3292" y="2481"/>
                  </a:cubicBezTo>
                  <a:cubicBezTo>
                    <a:pt x="3180" y="2154"/>
                    <a:pt x="3082" y="1826"/>
                    <a:pt x="2987" y="1495"/>
                  </a:cubicBezTo>
                  <a:cubicBezTo>
                    <a:pt x="2292" y="556"/>
                    <a:pt x="1104" y="1"/>
                    <a:pt x="57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 name="Google Shape;117;p2"/>
            <p:cNvSpPr/>
            <p:nvPr/>
          </p:nvSpPr>
          <p:spPr>
            <a:xfrm>
              <a:off x="507027" y="4204908"/>
              <a:ext cx="111884" cy="188700"/>
            </a:xfrm>
            <a:custGeom>
              <a:avLst/>
              <a:gdLst/>
              <a:ahLst/>
              <a:cxnLst/>
              <a:rect l="l" t="t" r="r" b="b"/>
              <a:pathLst>
                <a:path w="2546" h="4294" extrusionOk="0">
                  <a:moveTo>
                    <a:pt x="1792" y="0"/>
                  </a:moveTo>
                  <a:cubicBezTo>
                    <a:pt x="1287" y="0"/>
                    <a:pt x="754" y="628"/>
                    <a:pt x="389" y="1716"/>
                  </a:cubicBezTo>
                  <a:cubicBezTo>
                    <a:pt x="136" y="2480"/>
                    <a:pt x="38" y="3263"/>
                    <a:pt x="1" y="3804"/>
                  </a:cubicBezTo>
                  <a:cubicBezTo>
                    <a:pt x="75" y="3966"/>
                    <a:pt x="156" y="4132"/>
                    <a:pt x="238" y="4294"/>
                  </a:cubicBezTo>
                  <a:cubicBezTo>
                    <a:pt x="2546" y="2513"/>
                    <a:pt x="2356" y="245"/>
                    <a:pt x="2153" y="114"/>
                  </a:cubicBezTo>
                  <a:cubicBezTo>
                    <a:pt x="2036" y="37"/>
                    <a:pt x="1915" y="0"/>
                    <a:pt x="179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 name="Google Shape;118;p2"/>
            <p:cNvSpPr/>
            <p:nvPr/>
          </p:nvSpPr>
          <p:spPr>
            <a:xfrm>
              <a:off x="316699" y="4391765"/>
              <a:ext cx="234051" cy="117817"/>
            </a:xfrm>
            <a:custGeom>
              <a:avLst/>
              <a:gdLst/>
              <a:ahLst/>
              <a:cxnLst/>
              <a:rect l="l" t="t" r="r" b="b"/>
              <a:pathLst>
                <a:path w="5326" h="2681" extrusionOk="0">
                  <a:moveTo>
                    <a:pt x="764" y="0"/>
                  </a:moveTo>
                  <a:cubicBezTo>
                    <a:pt x="0" y="0"/>
                    <a:pt x="446" y="930"/>
                    <a:pt x="1074" y="1516"/>
                  </a:cubicBezTo>
                  <a:cubicBezTo>
                    <a:pt x="1680" y="2086"/>
                    <a:pt x="3818" y="2680"/>
                    <a:pt x="5176" y="2680"/>
                  </a:cubicBezTo>
                  <a:cubicBezTo>
                    <a:pt x="5227" y="2680"/>
                    <a:pt x="5277" y="2679"/>
                    <a:pt x="5325" y="2678"/>
                  </a:cubicBezTo>
                  <a:cubicBezTo>
                    <a:pt x="5230" y="2526"/>
                    <a:pt x="5133" y="2377"/>
                    <a:pt x="5041" y="2225"/>
                  </a:cubicBezTo>
                  <a:cubicBezTo>
                    <a:pt x="3970" y="1525"/>
                    <a:pt x="1838" y="184"/>
                    <a:pt x="1024" y="28"/>
                  </a:cubicBezTo>
                  <a:cubicBezTo>
                    <a:pt x="925" y="9"/>
                    <a:pt x="839" y="0"/>
                    <a:pt x="76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 name="Google Shape;119;p2"/>
            <p:cNvSpPr/>
            <p:nvPr/>
          </p:nvSpPr>
          <p:spPr>
            <a:xfrm>
              <a:off x="608629" y="4335822"/>
              <a:ext cx="114872" cy="219989"/>
            </a:xfrm>
            <a:custGeom>
              <a:avLst/>
              <a:gdLst/>
              <a:ahLst/>
              <a:cxnLst/>
              <a:rect l="l" t="t" r="r" b="b"/>
              <a:pathLst>
                <a:path w="2614" h="5006" extrusionOk="0">
                  <a:moveTo>
                    <a:pt x="2283" y="1"/>
                  </a:moveTo>
                  <a:cubicBezTo>
                    <a:pt x="1944" y="1"/>
                    <a:pt x="1332" y="587"/>
                    <a:pt x="923" y="1285"/>
                  </a:cubicBezTo>
                  <a:cubicBezTo>
                    <a:pt x="179" y="2549"/>
                    <a:pt x="24" y="3985"/>
                    <a:pt x="0" y="4755"/>
                  </a:cubicBezTo>
                  <a:cubicBezTo>
                    <a:pt x="61" y="4840"/>
                    <a:pt x="122" y="4921"/>
                    <a:pt x="183" y="5005"/>
                  </a:cubicBezTo>
                  <a:cubicBezTo>
                    <a:pt x="899" y="3775"/>
                    <a:pt x="2085" y="2450"/>
                    <a:pt x="2454" y="926"/>
                  </a:cubicBezTo>
                  <a:cubicBezTo>
                    <a:pt x="2613" y="262"/>
                    <a:pt x="2509" y="1"/>
                    <a:pt x="228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 name="Google Shape;120;p2"/>
            <p:cNvSpPr/>
            <p:nvPr/>
          </p:nvSpPr>
          <p:spPr>
            <a:xfrm>
              <a:off x="351240" y="4538675"/>
              <a:ext cx="297815" cy="104281"/>
            </a:xfrm>
            <a:custGeom>
              <a:avLst/>
              <a:gdLst/>
              <a:ahLst/>
              <a:cxnLst/>
              <a:rect l="l" t="t" r="r" b="b"/>
              <a:pathLst>
                <a:path w="6777" h="2373" extrusionOk="0">
                  <a:moveTo>
                    <a:pt x="721" y="1"/>
                  </a:moveTo>
                  <a:cubicBezTo>
                    <a:pt x="456" y="1"/>
                    <a:pt x="264" y="66"/>
                    <a:pt x="207" y="230"/>
                  </a:cubicBezTo>
                  <a:cubicBezTo>
                    <a:pt x="1" y="808"/>
                    <a:pt x="1555" y="1626"/>
                    <a:pt x="3569" y="2075"/>
                  </a:cubicBezTo>
                  <a:cubicBezTo>
                    <a:pt x="4660" y="2316"/>
                    <a:pt x="5634" y="2373"/>
                    <a:pt x="6299" y="2373"/>
                  </a:cubicBezTo>
                  <a:cubicBezTo>
                    <a:pt x="6483" y="2373"/>
                    <a:pt x="6644" y="2368"/>
                    <a:pt x="6776" y="2362"/>
                  </a:cubicBezTo>
                  <a:cubicBezTo>
                    <a:pt x="6699" y="2272"/>
                    <a:pt x="6624" y="2180"/>
                    <a:pt x="6547" y="2089"/>
                  </a:cubicBezTo>
                  <a:cubicBezTo>
                    <a:pt x="5547" y="1714"/>
                    <a:pt x="3691" y="1011"/>
                    <a:pt x="3103" y="714"/>
                  </a:cubicBezTo>
                  <a:cubicBezTo>
                    <a:pt x="2513" y="416"/>
                    <a:pt x="1387" y="1"/>
                    <a:pt x="72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 name="Google Shape;121;p2"/>
            <p:cNvSpPr/>
            <p:nvPr/>
          </p:nvSpPr>
          <p:spPr>
            <a:xfrm>
              <a:off x="734094" y="4511736"/>
              <a:ext cx="128495" cy="193885"/>
            </a:xfrm>
            <a:custGeom>
              <a:avLst/>
              <a:gdLst/>
              <a:ahLst/>
              <a:cxnLst/>
              <a:rect l="l" t="t" r="r" b="b"/>
              <a:pathLst>
                <a:path w="2924" h="4412" extrusionOk="0">
                  <a:moveTo>
                    <a:pt x="2220" y="1"/>
                  </a:moveTo>
                  <a:cubicBezTo>
                    <a:pt x="1691" y="1"/>
                    <a:pt x="820" y="789"/>
                    <a:pt x="447" y="1661"/>
                  </a:cubicBezTo>
                  <a:cubicBezTo>
                    <a:pt x="85" y="2503"/>
                    <a:pt x="1" y="3510"/>
                    <a:pt x="21" y="4196"/>
                  </a:cubicBezTo>
                  <a:cubicBezTo>
                    <a:pt x="88" y="4270"/>
                    <a:pt x="157" y="4341"/>
                    <a:pt x="224" y="4412"/>
                  </a:cubicBezTo>
                  <a:cubicBezTo>
                    <a:pt x="491" y="3912"/>
                    <a:pt x="1041" y="2902"/>
                    <a:pt x="1457" y="2293"/>
                  </a:cubicBezTo>
                  <a:cubicBezTo>
                    <a:pt x="2160" y="1266"/>
                    <a:pt x="2924" y="712"/>
                    <a:pt x="2542" y="161"/>
                  </a:cubicBezTo>
                  <a:cubicBezTo>
                    <a:pt x="2465" y="50"/>
                    <a:pt x="2353" y="1"/>
                    <a:pt x="222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 name="Google Shape;122;p2"/>
            <p:cNvSpPr/>
            <p:nvPr/>
          </p:nvSpPr>
          <p:spPr>
            <a:xfrm>
              <a:off x="436055" y="4691561"/>
              <a:ext cx="329895" cy="87143"/>
            </a:xfrm>
            <a:custGeom>
              <a:avLst/>
              <a:gdLst/>
              <a:ahLst/>
              <a:cxnLst/>
              <a:rect l="l" t="t" r="r" b="b"/>
              <a:pathLst>
                <a:path w="7507" h="1983" extrusionOk="0">
                  <a:moveTo>
                    <a:pt x="1488" y="1"/>
                  </a:moveTo>
                  <a:cubicBezTo>
                    <a:pt x="721" y="1"/>
                    <a:pt x="209" y="211"/>
                    <a:pt x="129" y="550"/>
                  </a:cubicBezTo>
                  <a:cubicBezTo>
                    <a:pt x="0" y="1104"/>
                    <a:pt x="1288" y="1550"/>
                    <a:pt x="3715" y="1878"/>
                  </a:cubicBezTo>
                  <a:cubicBezTo>
                    <a:pt x="4269" y="1953"/>
                    <a:pt x="4787" y="1982"/>
                    <a:pt x="5256" y="1982"/>
                  </a:cubicBezTo>
                  <a:cubicBezTo>
                    <a:pt x="6280" y="1982"/>
                    <a:pt x="7072" y="1844"/>
                    <a:pt x="7506" y="1746"/>
                  </a:cubicBezTo>
                  <a:cubicBezTo>
                    <a:pt x="7449" y="1692"/>
                    <a:pt x="7391" y="1634"/>
                    <a:pt x="7333" y="1580"/>
                  </a:cubicBezTo>
                  <a:cubicBezTo>
                    <a:pt x="6303" y="1364"/>
                    <a:pt x="4596" y="681"/>
                    <a:pt x="3214" y="276"/>
                  </a:cubicBezTo>
                  <a:cubicBezTo>
                    <a:pt x="2566" y="86"/>
                    <a:pt x="1975" y="1"/>
                    <a:pt x="14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 name="Google Shape;123;p2"/>
            <p:cNvSpPr/>
            <p:nvPr/>
          </p:nvSpPr>
          <p:spPr>
            <a:xfrm>
              <a:off x="402349" y="3911000"/>
              <a:ext cx="483395" cy="933655"/>
            </a:xfrm>
            <a:custGeom>
              <a:avLst/>
              <a:gdLst/>
              <a:ahLst/>
              <a:cxnLst/>
              <a:rect l="l" t="t" r="r" b="b"/>
              <a:pathLst>
                <a:path w="11000" h="21246" extrusionOk="0">
                  <a:moveTo>
                    <a:pt x="638" y="0"/>
                  </a:moveTo>
                  <a:cubicBezTo>
                    <a:pt x="624" y="0"/>
                    <a:pt x="609" y="10"/>
                    <a:pt x="598" y="33"/>
                  </a:cubicBezTo>
                  <a:cubicBezTo>
                    <a:pt x="71" y="1216"/>
                    <a:pt x="1" y="2655"/>
                    <a:pt x="95" y="4027"/>
                  </a:cubicBezTo>
                  <a:cubicBezTo>
                    <a:pt x="112" y="4257"/>
                    <a:pt x="132" y="4487"/>
                    <a:pt x="156" y="4713"/>
                  </a:cubicBezTo>
                  <a:cubicBezTo>
                    <a:pt x="193" y="5058"/>
                    <a:pt x="237" y="5396"/>
                    <a:pt x="285" y="5717"/>
                  </a:cubicBezTo>
                  <a:cubicBezTo>
                    <a:pt x="392" y="6443"/>
                    <a:pt x="558" y="7164"/>
                    <a:pt x="757" y="7873"/>
                  </a:cubicBezTo>
                  <a:cubicBezTo>
                    <a:pt x="852" y="8204"/>
                    <a:pt x="950" y="8532"/>
                    <a:pt x="1062" y="8859"/>
                  </a:cubicBezTo>
                  <a:cubicBezTo>
                    <a:pt x="1423" y="9918"/>
                    <a:pt x="1873" y="10948"/>
                    <a:pt x="2386" y="11928"/>
                  </a:cubicBezTo>
                  <a:cubicBezTo>
                    <a:pt x="2609" y="12347"/>
                    <a:pt x="2846" y="12760"/>
                    <a:pt x="3092" y="13165"/>
                  </a:cubicBezTo>
                  <a:cubicBezTo>
                    <a:pt x="3184" y="13317"/>
                    <a:pt x="3281" y="13466"/>
                    <a:pt x="3376" y="13618"/>
                  </a:cubicBezTo>
                  <a:cubicBezTo>
                    <a:pt x="3988" y="14577"/>
                    <a:pt x="4664" y="15494"/>
                    <a:pt x="5384" y="16372"/>
                  </a:cubicBezTo>
                  <a:cubicBezTo>
                    <a:pt x="5461" y="16463"/>
                    <a:pt x="5536" y="16555"/>
                    <a:pt x="5613" y="16645"/>
                  </a:cubicBezTo>
                  <a:cubicBezTo>
                    <a:pt x="5745" y="16804"/>
                    <a:pt x="5873" y="16967"/>
                    <a:pt x="6009" y="17119"/>
                  </a:cubicBezTo>
                  <a:cubicBezTo>
                    <a:pt x="6675" y="17882"/>
                    <a:pt x="7367" y="18640"/>
                    <a:pt x="8100" y="19342"/>
                  </a:cubicBezTo>
                  <a:cubicBezTo>
                    <a:pt x="8158" y="19396"/>
                    <a:pt x="8216" y="19454"/>
                    <a:pt x="8273" y="19508"/>
                  </a:cubicBezTo>
                  <a:cubicBezTo>
                    <a:pt x="8337" y="19565"/>
                    <a:pt x="8401" y="19630"/>
                    <a:pt x="8465" y="19691"/>
                  </a:cubicBezTo>
                  <a:cubicBezTo>
                    <a:pt x="9094" y="20262"/>
                    <a:pt x="9844" y="21059"/>
                    <a:pt x="10702" y="21241"/>
                  </a:cubicBezTo>
                  <a:cubicBezTo>
                    <a:pt x="10714" y="21244"/>
                    <a:pt x="10727" y="21245"/>
                    <a:pt x="10741" y="21245"/>
                  </a:cubicBezTo>
                  <a:cubicBezTo>
                    <a:pt x="10857" y="21245"/>
                    <a:pt x="10999" y="21156"/>
                    <a:pt x="10902" y="21029"/>
                  </a:cubicBezTo>
                  <a:cubicBezTo>
                    <a:pt x="10435" y="20421"/>
                    <a:pt x="9746" y="19967"/>
                    <a:pt x="9178" y="19457"/>
                  </a:cubicBezTo>
                  <a:cubicBezTo>
                    <a:pt x="8688" y="19022"/>
                    <a:pt x="8225" y="18555"/>
                    <a:pt x="7773" y="18082"/>
                  </a:cubicBezTo>
                  <a:cubicBezTo>
                    <a:pt x="7706" y="18011"/>
                    <a:pt x="7637" y="17940"/>
                    <a:pt x="7570" y="17866"/>
                  </a:cubicBezTo>
                  <a:cubicBezTo>
                    <a:pt x="7300" y="17578"/>
                    <a:pt x="7032" y="17288"/>
                    <a:pt x="6769" y="16997"/>
                  </a:cubicBezTo>
                  <a:cubicBezTo>
                    <a:pt x="6100" y="16254"/>
                    <a:pt x="5471" y="15477"/>
                    <a:pt x="4877" y="14672"/>
                  </a:cubicBezTo>
                  <a:cubicBezTo>
                    <a:pt x="4816" y="14588"/>
                    <a:pt x="4755" y="14507"/>
                    <a:pt x="4694" y="14422"/>
                  </a:cubicBezTo>
                  <a:cubicBezTo>
                    <a:pt x="4086" y="13577"/>
                    <a:pt x="3525" y="12696"/>
                    <a:pt x="3028" y="11779"/>
                  </a:cubicBezTo>
                  <a:cubicBezTo>
                    <a:pt x="2886" y="11516"/>
                    <a:pt x="2751" y="11249"/>
                    <a:pt x="2620" y="10982"/>
                  </a:cubicBezTo>
                  <a:cubicBezTo>
                    <a:pt x="2538" y="10820"/>
                    <a:pt x="2457" y="10654"/>
                    <a:pt x="2383" y="10492"/>
                  </a:cubicBezTo>
                  <a:cubicBezTo>
                    <a:pt x="1788" y="9208"/>
                    <a:pt x="1322" y="7883"/>
                    <a:pt x="1004" y="6528"/>
                  </a:cubicBezTo>
                  <a:cubicBezTo>
                    <a:pt x="960" y="6332"/>
                    <a:pt x="916" y="6136"/>
                    <a:pt x="876" y="5940"/>
                  </a:cubicBezTo>
                  <a:cubicBezTo>
                    <a:pt x="497" y="4038"/>
                    <a:pt x="416" y="2081"/>
                    <a:pt x="706" y="100"/>
                  </a:cubicBezTo>
                  <a:cubicBezTo>
                    <a:pt x="714" y="57"/>
                    <a:pt x="675" y="0"/>
                    <a:pt x="6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24" name="Google Shape;124;p2"/>
          <p:cNvGrpSpPr/>
          <p:nvPr/>
        </p:nvGrpSpPr>
        <p:grpSpPr>
          <a:xfrm>
            <a:off x="8550662" y="275221"/>
            <a:ext cx="931615" cy="888228"/>
            <a:chOff x="984375" y="2346230"/>
            <a:chExt cx="468336" cy="446495"/>
          </a:xfrm>
        </p:grpSpPr>
        <p:sp>
          <p:nvSpPr>
            <p:cNvPr id="125" name="Google Shape;125;p2"/>
            <p:cNvSpPr/>
            <p:nvPr/>
          </p:nvSpPr>
          <p:spPr>
            <a:xfrm>
              <a:off x="1139896" y="2346230"/>
              <a:ext cx="312816" cy="368096"/>
            </a:xfrm>
            <a:custGeom>
              <a:avLst/>
              <a:gdLst/>
              <a:ahLst/>
              <a:cxnLst/>
              <a:rect l="l" t="t" r="r" b="b"/>
              <a:pathLst>
                <a:path w="8024" h="9442" extrusionOk="0">
                  <a:moveTo>
                    <a:pt x="2655" y="2271"/>
                  </a:moveTo>
                  <a:cubicBezTo>
                    <a:pt x="3185" y="2271"/>
                    <a:pt x="3508" y="3208"/>
                    <a:pt x="3086" y="3691"/>
                  </a:cubicBezTo>
                  <a:cubicBezTo>
                    <a:pt x="2907" y="3895"/>
                    <a:pt x="2638" y="4014"/>
                    <a:pt x="2369" y="4014"/>
                  </a:cubicBezTo>
                  <a:cubicBezTo>
                    <a:pt x="2348" y="4014"/>
                    <a:pt x="2327" y="4013"/>
                    <a:pt x="2306" y="4012"/>
                  </a:cubicBezTo>
                  <a:cubicBezTo>
                    <a:pt x="2204" y="4005"/>
                    <a:pt x="2100" y="3978"/>
                    <a:pt x="2022" y="3914"/>
                  </a:cubicBezTo>
                  <a:cubicBezTo>
                    <a:pt x="1829" y="3765"/>
                    <a:pt x="1846" y="3474"/>
                    <a:pt x="1886" y="3238"/>
                  </a:cubicBezTo>
                  <a:cubicBezTo>
                    <a:pt x="1937" y="2964"/>
                    <a:pt x="2008" y="2677"/>
                    <a:pt x="2211" y="2484"/>
                  </a:cubicBezTo>
                  <a:cubicBezTo>
                    <a:pt x="2367" y="2334"/>
                    <a:pt x="2518" y="2271"/>
                    <a:pt x="2655" y="2271"/>
                  </a:cubicBezTo>
                  <a:close/>
                  <a:moveTo>
                    <a:pt x="4035" y="6913"/>
                  </a:moveTo>
                  <a:cubicBezTo>
                    <a:pt x="4604" y="6913"/>
                    <a:pt x="5210" y="7741"/>
                    <a:pt x="4695" y="8114"/>
                  </a:cubicBezTo>
                  <a:cubicBezTo>
                    <a:pt x="4582" y="8199"/>
                    <a:pt x="4435" y="8219"/>
                    <a:pt x="4293" y="8219"/>
                  </a:cubicBezTo>
                  <a:cubicBezTo>
                    <a:pt x="4281" y="8219"/>
                    <a:pt x="4270" y="8219"/>
                    <a:pt x="4259" y="8219"/>
                  </a:cubicBezTo>
                  <a:cubicBezTo>
                    <a:pt x="3951" y="8216"/>
                    <a:pt x="3606" y="8117"/>
                    <a:pt x="3468" y="7844"/>
                  </a:cubicBezTo>
                  <a:cubicBezTo>
                    <a:pt x="3390" y="7688"/>
                    <a:pt x="3397" y="7492"/>
                    <a:pt x="3471" y="7334"/>
                  </a:cubicBezTo>
                  <a:cubicBezTo>
                    <a:pt x="3613" y="7031"/>
                    <a:pt x="3821" y="6913"/>
                    <a:pt x="4035" y="6913"/>
                  </a:cubicBezTo>
                  <a:close/>
                  <a:moveTo>
                    <a:pt x="3373" y="0"/>
                  </a:moveTo>
                  <a:cubicBezTo>
                    <a:pt x="3358" y="0"/>
                    <a:pt x="3342" y="0"/>
                    <a:pt x="3326" y="1"/>
                  </a:cubicBezTo>
                  <a:cubicBezTo>
                    <a:pt x="1" y="38"/>
                    <a:pt x="18" y="4752"/>
                    <a:pt x="72" y="5918"/>
                  </a:cubicBezTo>
                  <a:cubicBezTo>
                    <a:pt x="498" y="6306"/>
                    <a:pt x="869" y="6773"/>
                    <a:pt x="1147" y="7161"/>
                  </a:cubicBezTo>
                  <a:cubicBezTo>
                    <a:pt x="1542" y="7715"/>
                    <a:pt x="1859" y="8354"/>
                    <a:pt x="2025" y="9017"/>
                  </a:cubicBezTo>
                  <a:cubicBezTo>
                    <a:pt x="2837" y="9279"/>
                    <a:pt x="3763" y="9442"/>
                    <a:pt x="4614" y="9442"/>
                  </a:cubicBezTo>
                  <a:cubicBezTo>
                    <a:pt x="5883" y="9442"/>
                    <a:pt x="6985" y="9079"/>
                    <a:pt x="7297" y="8138"/>
                  </a:cubicBezTo>
                  <a:cubicBezTo>
                    <a:pt x="8023" y="5948"/>
                    <a:pt x="4647" y="5154"/>
                    <a:pt x="4647" y="5154"/>
                  </a:cubicBezTo>
                  <a:cubicBezTo>
                    <a:pt x="4647" y="5154"/>
                    <a:pt x="7097" y="0"/>
                    <a:pt x="337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 name="Google Shape;126;p2"/>
            <p:cNvSpPr/>
            <p:nvPr/>
          </p:nvSpPr>
          <p:spPr>
            <a:xfrm>
              <a:off x="1211160" y="2434726"/>
              <a:ext cx="65495" cy="68029"/>
            </a:xfrm>
            <a:custGeom>
              <a:avLst/>
              <a:gdLst/>
              <a:ahLst/>
              <a:cxnLst/>
              <a:rect l="l" t="t" r="r" b="b"/>
              <a:pathLst>
                <a:path w="1680" h="1745" extrusionOk="0">
                  <a:moveTo>
                    <a:pt x="827" y="1"/>
                  </a:moveTo>
                  <a:cubicBezTo>
                    <a:pt x="690" y="1"/>
                    <a:pt x="539" y="64"/>
                    <a:pt x="383" y="214"/>
                  </a:cubicBezTo>
                  <a:cubicBezTo>
                    <a:pt x="180" y="407"/>
                    <a:pt x="109" y="694"/>
                    <a:pt x="58" y="968"/>
                  </a:cubicBezTo>
                  <a:cubicBezTo>
                    <a:pt x="18" y="1204"/>
                    <a:pt x="1" y="1495"/>
                    <a:pt x="194" y="1644"/>
                  </a:cubicBezTo>
                  <a:cubicBezTo>
                    <a:pt x="272" y="1708"/>
                    <a:pt x="376" y="1735"/>
                    <a:pt x="478" y="1742"/>
                  </a:cubicBezTo>
                  <a:cubicBezTo>
                    <a:pt x="499" y="1743"/>
                    <a:pt x="520" y="1744"/>
                    <a:pt x="541" y="1744"/>
                  </a:cubicBezTo>
                  <a:cubicBezTo>
                    <a:pt x="810" y="1744"/>
                    <a:pt x="1079" y="1625"/>
                    <a:pt x="1258" y="1421"/>
                  </a:cubicBezTo>
                  <a:cubicBezTo>
                    <a:pt x="1680" y="938"/>
                    <a:pt x="1357" y="1"/>
                    <a:pt x="8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 name="Google Shape;127;p2"/>
            <p:cNvSpPr/>
            <p:nvPr/>
          </p:nvSpPr>
          <p:spPr>
            <a:xfrm>
              <a:off x="1272016" y="2615733"/>
              <a:ext cx="71031" cy="50953"/>
            </a:xfrm>
            <a:custGeom>
              <a:avLst/>
              <a:gdLst/>
              <a:ahLst/>
              <a:cxnLst/>
              <a:rect l="l" t="t" r="r" b="b"/>
              <a:pathLst>
                <a:path w="1822" h="1307" extrusionOk="0">
                  <a:moveTo>
                    <a:pt x="646" y="0"/>
                  </a:moveTo>
                  <a:cubicBezTo>
                    <a:pt x="432" y="0"/>
                    <a:pt x="224" y="118"/>
                    <a:pt x="82" y="421"/>
                  </a:cubicBezTo>
                  <a:cubicBezTo>
                    <a:pt x="8" y="579"/>
                    <a:pt x="1" y="775"/>
                    <a:pt x="79" y="931"/>
                  </a:cubicBezTo>
                  <a:cubicBezTo>
                    <a:pt x="217" y="1204"/>
                    <a:pt x="562" y="1303"/>
                    <a:pt x="870" y="1306"/>
                  </a:cubicBezTo>
                  <a:cubicBezTo>
                    <a:pt x="881" y="1306"/>
                    <a:pt x="892" y="1306"/>
                    <a:pt x="904" y="1306"/>
                  </a:cubicBezTo>
                  <a:cubicBezTo>
                    <a:pt x="1046" y="1306"/>
                    <a:pt x="1193" y="1286"/>
                    <a:pt x="1306" y="1201"/>
                  </a:cubicBezTo>
                  <a:cubicBezTo>
                    <a:pt x="1821" y="828"/>
                    <a:pt x="1215" y="0"/>
                    <a:pt x="64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 name="Google Shape;128;p2"/>
            <p:cNvSpPr/>
            <p:nvPr/>
          </p:nvSpPr>
          <p:spPr>
            <a:xfrm>
              <a:off x="984375" y="2470319"/>
              <a:ext cx="249543" cy="322406"/>
            </a:xfrm>
            <a:custGeom>
              <a:avLst/>
              <a:gdLst/>
              <a:ahLst/>
              <a:cxnLst/>
              <a:rect l="l" t="t" r="r" b="b"/>
              <a:pathLst>
                <a:path w="6401" h="8270" extrusionOk="0">
                  <a:moveTo>
                    <a:pt x="1000" y="0"/>
                  </a:moveTo>
                  <a:cubicBezTo>
                    <a:pt x="974" y="0"/>
                    <a:pt x="947" y="2"/>
                    <a:pt x="920" y="4"/>
                  </a:cubicBezTo>
                  <a:cubicBezTo>
                    <a:pt x="58" y="82"/>
                    <a:pt x="1" y="1457"/>
                    <a:pt x="789" y="1457"/>
                  </a:cubicBezTo>
                  <a:cubicBezTo>
                    <a:pt x="851" y="1457"/>
                    <a:pt x="918" y="1448"/>
                    <a:pt x="990" y="1430"/>
                  </a:cubicBezTo>
                  <a:cubicBezTo>
                    <a:pt x="1031" y="1420"/>
                    <a:pt x="1024" y="1319"/>
                    <a:pt x="981" y="1319"/>
                  </a:cubicBezTo>
                  <a:cubicBezTo>
                    <a:pt x="976" y="1319"/>
                    <a:pt x="971" y="1319"/>
                    <a:pt x="966" y="1319"/>
                  </a:cubicBezTo>
                  <a:cubicBezTo>
                    <a:pt x="97" y="1319"/>
                    <a:pt x="395" y="232"/>
                    <a:pt x="1059" y="232"/>
                  </a:cubicBezTo>
                  <a:cubicBezTo>
                    <a:pt x="1131" y="232"/>
                    <a:pt x="1208" y="245"/>
                    <a:pt x="1288" y="274"/>
                  </a:cubicBezTo>
                  <a:cubicBezTo>
                    <a:pt x="1687" y="420"/>
                    <a:pt x="1869" y="913"/>
                    <a:pt x="1954" y="1288"/>
                  </a:cubicBezTo>
                  <a:cubicBezTo>
                    <a:pt x="1998" y="1491"/>
                    <a:pt x="2021" y="1701"/>
                    <a:pt x="2011" y="1907"/>
                  </a:cubicBezTo>
                  <a:cubicBezTo>
                    <a:pt x="2011" y="1991"/>
                    <a:pt x="1994" y="2072"/>
                    <a:pt x="1987" y="2157"/>
                  </a:cubicBezTo>
                  <a:cubicBezTo>
                    <a:pt x="1842" y="2316"/>
                    <a:pt x="1792" y="2542"/>
                    <a:pt x="1910" y="2796"/>
                  </a:cubicBezTo>
                  <a:cubicBezTo>
                    <a:pt x="2129" y="3272"/>
                    <a:pt x="2545" y="3482"/>
                    <a:pt x="2934" y="3809"/>
                  </a:cubicBezTo>
                  <a:cubicBezTo>
                    <a:pt x="3309" y="4123"/>
                    <a:pt x="3643" y="4479"/>
                    <a:pt x="3958" y="4853"/>
                  </a:cubicBezTo>
                  <a:cubicBezTo>
                    <a:pt x="4749" y="5800"/>
                    <a:pt x="5762" y="7063"/>
                    <a:pt x="6131" y="8236"/>
                  </a:cubicBezTo>
                  <a:cubicBezTo>
                    <a:pt x="6138" y="8260"/>
                    <a:pt x="6149" y="8269"/>
                    <a:pt x="6160" y="8269"/>
                  </a:cubicBezTo>
                  <a:cubicBezTo>
                    <a:pt x="6192" y="8269"/>
                    <a:pt x="6229" y="8194"/>
                    <a:pt x="6229" y="8161"/>
                  </a:cubicBezTo>
                  <a:cubicBezTo>
                    <a:pt x="6188" y="7350"/>
                    <a:pt x="6401" y="6668"/>
                    <a:pt x="6201" y="5854"/>
                  </a:cubicBezTo>
                  <a:cubicBezTo>
                    <a:pt x="6201" y="5847"/>
                    <a:pt x="6198" y="5840"/>
                    <a:pt x="6198" y="5834"/>
                  </a:cubicBezTo>
                  <a:cubicBezTo>
                    <a:pt x="6032" y="5171"/>
                    <a:pt x="5715" y="4532"/>
                    <a:pt x="5320" y="3978"/>
                  </a:cubicBezTo>
                  <a:cubicBezTo>
                    <a:pt x="5042" y="3590"/>
                    <a:pt x="4671" y="3123"/>
                    <a:pt x="4245" y="2735"/>
                  </a:cubicBezTo>
                  <a:cubicBezTo>
                    <a:pt x="3751" y="2286"/>
                    <a:pt x="3183" y="1934"/>
                    <a:pt x="2595" y="1917"/>
                  </a:cubicBezTo>
                  <a:cubicBezTo>
                    <a:pt x="2587" y="1916"/>
                    <a:pt x="2579" y="1916"/>
                    <a:pt x="2571" y="1916"/>
                  </a:cubicBezTo>
                  <a:cubicBezTo>
                    <a:pt x="2462" y="1916"/>
                    <a:pt x="2359" y="1936"/>
                    <a:pt x="2264" y="1971"/>
                  </a:cubicBezTo>
                  <a:cubicBezTo>
                    <a:pt x="2268" y="1582"/>
                    <a:pt x="2116" y="1089"/>
                    <a:pt x="2032" y="879"/>
                  </a:cubicBezTo>
                  <a:cubicBezTo>
                    <a:pt x="1854" y="443"/>
                    <a:pt x="1504" y="0"/>
                    <a:pt x="100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29" name="Google Shape;129;p2"/>
          <p:cNvGrpSpPr/>
          <p:nvPr/>
        </p:nvGrpSpPr>
        <p:grpSpPr>
          <a:xfrm>
            <a:off x="9879088" y="2614345"/>
            <a:ext cx="1554283" cy="975852"/>
            <a:chOff x="6925510" y="205316"/>
            <a:chExt cx="905688" cy="530354"/>
          </a:xfrm>
        </p:grpSpPr>
        <p:sp>
          <p:nvSpPr>
            <p:cNvPr id="130" name="Google Shape;130;p2"/>
            <p:cNvSpPr/>
            <p:nvPr/>
          </p:nvSpPr>
          <p:spPr>
            <a:xfrm>
              <a:off x="7093437" y="213374"/>
              <a:ext cx="568549" cy="515598"/>
            </a:xfrm>
            <a:custGeom>
              <a:avLst/>
              <a:gdLst/>
              <a:ahLst/>
              <a:cxnLst/>
              <a:rect l="l" t="t" r="r" b="b"/>
              <a:pathLst>
                <a:path w="12626" h="11775" extrusionOk="0">
                  <a:moveTo>
                    <a:pt x="6402" y="0"/>
                  </a:moveTo>
                  <a:cubicBezTo>
                    <a:pt x="3247" y="0"/>
                    <a:pt x="0" y="2876"/>
                    <a:pt x="0" y="6031"/>
                  </a:cubicBezTo>
                  <a:cubicBezTo>
                    <a:pt x="0" y="9187"/>
                    <a:pt x="3115" y="11775"/>
                    <a:pt x="6270" y="11775"/>
                  </a:cubicBezTo>
                  <a:cubicBezTo>
                    <a:pt x="9426" y="11775"/>
                    <a:pt x="12626" y="9028"/>
                    <a:pt x="12626" y="5874"/>
                  </a:cubicBezTo>
                  <a:cubicBezTo>
                    <a:pt x="12626" y="2717"/>
                    <a:pt x="9557" y="0"/>
                    <a:pt x="640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 name="Google Shape;131;p2"/>
            <p:cNvSpPr/>
            <p:nvPr/>
          </p:nvSpPr>
          <p:spPr>
            <a:xfrm>
              <a:off x="7077360" y="205316"/>
              <a:ext cx="624386" cy="530354"/>
            </a:xfrm>
            <a:custGeom>
              <a:avLst/>
              <a:gdLst/>
              <a:ahLst/>
              <a:cxnLst/>
              <a:rect l="l" t="t" r="r" b="b"/>
              <a:pathLst>
                <a:path w="13866" h="12112" extrusionOk="0">
                  <a:moveTo>
                    <a:pt x="6777" y="1"/>
                  </a:moveTo>
                  <a:cubicBezTo>
                    <a:pt x="6538" y="1"/>
                    <a:pt x="6299" y="14"/>
                    <a:pt x="6061" y="40"/>
                  </a:cubicBezTo>
                  <a:cubicBezTo>
                    <a:pt x="5899" y="59"/>
                    <a:pt x="5989" y="300"/>
                    <a:pt x="6113" y="312"/>
                  </a:cubicBezTo>
                  <a:cubicBezTo>
                    <a:pt x="8982" y="563"/>
                    <a:pt x="11936" y="1718"/>
                    <a:pt x="12620" y="4868"/>
                  </a:cubicBezTo>
                  <a:cubicBezTo>
                    <a:pt x="13326" y="8114"/>
                    <a:pt x="10901" y="11034"/>
                    <a:pt x="7741" y="11637"/>
                  </a:cubicBezTo>
                  <a:cubicBezTo>
                    <a:pt x="7365" y="11709"/>
                    <a:pt x="6985" y="11743"/>
                    <a:pt x="6606" y="11743"/>
                  </a:cubicBezTo>
                  <a:cubicBezTo>
                    <a:pt x="3778" y="11743"/>
                    <a:pt x="1014" y="9808"/>
                    <a:pt x="785" y="6834"/>
                  </a:cubicBezTo>
                  <a:cubicBezTo>
                    <a:pt x="555" y="3847"/>
                    <a:pt x="2656" y="811"/>
                    <a:pt x="5730" y="475"/>
                  </a:cubicBezTo>
                  <a:cubicBezTo>
                    <a:pt x="5862" y="460"/>
                    <a:pt x="5763" y="246"/>
                    <a:pt x="5659" y="244"/>
                  </a:cubicBezTo>
                  <a:cubicBezTo>
                    <a:pt x="5626" y="243"/>
                    <a:pt x="5594" y="243"/>
                    <a:pt x="5561" y="243"/>
                  </a:cubicBezTo>
                  <a:cubicBezTo>
                    <a:pt x="2938" y="243"/>
                    <a:pt x="740" y="2849"/>
                    <a:pt x="378" y="5296"/>
                  </a:cubicBezTo>
                  <a:cubicBezTo>
                    <a:pt x="1" y="7847"/>
                    <a:pt x="1097" y="10165"/>
                    <a:pt x="3417" y="11341"/>
                  </a:cubicBezTo>
                  <a:cubicBezTo>
                    <a:pt x="4440" y="11859"/>
                    <a:pt x="5511" y="12112"/>
                    <a:pt x="6571" y="12112"/>
                  </a:cubicBezTo>
                  <a:cubicBezTo>
                    <a:pt x="8042" y="12112"/>
                    <a:pt x="9492" y="11626"/>
                    <a:pt x="10766" y="10691"/>
                  </a:cubicBezTo>
                  <a:cubicBezTo>
                    <a:pt x="12937" y="9099"/>
                    <a:pt x="13866" y="6430"/>
                    <a:pt x="12822" y="3871"/>
                  </a:cubicBezTo>
                  <a:cubicBezTo>
                    <a:pt x="11847" y="1479"/>
                    <a:pt x="9317" y="1"/>
                    <a:pt x="6777" y="1"/>
                  </a:cubicBezTo>
                  <a:close/>
                </a:path>
              </a:pathLst>
            </a:custGeom>
            <a:solidFill>
              <a:srgbClr val="0029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 name="Google Shape;132;p2"/>
            <p:cNvSpPr/>
            <p:nvPr/>
          </p:nvSpPr>
          <p:spPr>
            <a:xfrm>
              <a:off x="6925510" y="360379"/>
              <a:ext cx="905688" cy="259660"/>
            </a:xfrm>
            <a:custGeom>
              <a:avLst/>
              <a:gdLst/>
              <a:ahLst/>
              <a:cxnLst/>
              <a:rect l="l" t="t" r="r" b="b"/>
              <a:pathLst>
                <a:path w="20113" h="5930" extrusionOk="0">
                  <a:moveTo>
                    <a:pt x="16657" y="1"/>
                  </a:moveTo>
                  <a:cubicBezTo>
                    <a:pt x="16439" y="1"/>
                    <a:pt x="16237" y="20"/>
                    <a:pt x="16067" y="60"/>
                  </a:cubicBezTo>
                  <a:cubicBezTo>
                    <a:pt x="15914" y="95"/>
                    <a:pt x="16073" y="324"/>
                    <a:pt x="16180" y="325"/>
                  </a:cubicBezTo>
                  <a:cubicBezTo>
                    <a:pt x="16845" y="330"/>
                    <a:pt x="19241" y="410"/>
                    <a:pt x="18563" y="1628"/>
                  </a:cubicBezTo>
                  <a:cubicBezTo>
                    <a:pt x="18243" y="2202"/>
                    <a:pt x="17451" y="2549"/>
                    <a:pt x="16881" y="2811"/>
                  </a:cubicBezTo>
                  <a:cubicBezTo>
                    <a:pt x="14924" y="3710"/>
                    <a:pt x="12785" y="4282"/>
                    <a:pt x="10682" y="4712"/>
                  </a:cubicBezTo>
                  <a:cubicBezTo>
                    <a:pt x="8818" y="5095"/>
                    <a:pt x="6905" y="5405"/>
                    <a:pt x="5006" y="5541"/>
                  </a:cubicBezTo>
                  <a:cubicBezTo>
                    <a:pt x="4909" y="5547"/>
                    <a:pt x="4759" y="5553"/>
                    <a:pt x="4576" y="5553"/>
                  </a:cubicBezTo>
                  <a:cubicBezTo>
                    <a:pt x="3425" y="5553"/>
                    <a:pt x="955" y="5349"/>
                    <a:pt x="1947" y="4098"/>
                  </a:cubicBezTo>
                  <a:cubicBezTo>
                    <a:pt x="2398" y="3528"/>
                    <a:pt x="3165" y="3113"/>
                    <a:pt x="3797" y="2785"/>
                  </a:cubicBezTo>
                  <a:cubicBezTo>
                    <a:pt x="3898" y="2733"/>
                    <a:pt x="3795" y="2553"/>
                    <a:pt x="3700" y="2553"/>
                  </a:cubicBezTo>
                  <a:cubicBezTo>
                    <a:pt x="3695" y="2553"/>
                    <a:pt x="3691" y="2554"/>
                    <a:pt x="3687" y="2554"/>
                  </a:cubicBezTo>
                  <a:cubicBezTo>
                    <a:pt x="2393" y="2794"/>
                    <a:pt x="1" y="4784"/>
                    <a:pt x="2166" y="5597"/>
                  </a:cubicBezTo>
                  <a:cubicBezTo>
                    <a:pt x="2830" y="5847"/>
                    <a:pt x="3527" y="5929"/>
                    <a:pt x="4229" y="5929"/>
                  </a:cubicBezTo>
                  <a:cubicBezTo>
                    <a:pt x="4872" y="5929"/>
                    <a:pt x="5520" y="5860"/>
                    <a:pt x="6151" y="5786"/>
                  </a:cubicBezTo>
                  <a:cubicBezTo>
                    <a:pt x="7890" y="5584"/>
                    <a:pt x="9624" y="5329"/>
                    <a:pt x="11337" y="4961"/>
                  </a:cubicBezTo>
                  <a:cubicBezTo>
                    <a:pt x="12763" y="4653"/>
                    <a:pt x="14174" y="4268"/>
                    <a:pt x="15547" y="3774"/>
                  </a:cubicBezTo>
                  <a:cubicBezTo>
                    <a:pt x="16593" y="3399"/>
                    <a:pt x="17822" y="2999"/>
                    <a:pt x="18648" y="2205"/>
                  </a:cubicBezTo>
                  <a:cubicBezTo>
                    <a:pt x="20112" y="800"/>
                    <a:pt x="18053" y="1"/>
                    <a:pt x="16657" y="1"/>
                  </a:cubicBezTo>
                  <a:close/>
                </a:path>
              </a:pathLst>
            </a:custGeom>
            <a:solidFill>
              <a:srgbClr val="0029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 name="Google Shape;133;p2"/>
            <p:cNvSpPr/>
            <p:nvPr/>
          </p:nvSpPr>
          <p:spPr>
            <a:xfrm>
              <a:off x="7368361" y="296401"/>
              <a:ext cx="63222" cy="55523"/>
            </a:xfrm>
            <a:custGeom>
              <a:avLst/>
              <a:gdLst/>
              <a:ahLst/>
              <a:cxnLst/>
              <a:rect l="l" t="t" r="r" b="b"/>
              <a:pathLst>
                <a:path w="1404" h="1268" extrusionOk="0">
                  <a:moveTo>
                    <a:pt x="853" y="427"/>
                  </a:moveTo>
                  <a:lnTo>
                    <a:pt x="853" y="427"/>
                  </a:lnTo>
                  <a:cubicBezTo>
                    <a:pt x="853" y="427"/>
                    <a:pt x="859" y="430"/>
                    <a:pt x="873" y="436"/>
                  </a:cubicBezTo>
                  <a:cubicBezTo>
                    <a:pt x="872" y="435"/>
                    <a:pt x="871" y="435"/>
                    <a:pt x="870" y="434"/>
                  </a:cubicBezTo>
                  <a:lnTo>
                    <a:pt x="870" y="434"/>
                  </a:lnTo>
                  <a:cubicBezTo>
                    <a:pt x="860" y="430"/>
                    <a:pt x="853" y="427"/>
                    <a:pt x="853" y="427"/>
                  </a:cubicBezTo>
                  <a:close/>
                  <a:moveTo>
                    <a:pt x="486" y="0"/>
                  </a:moveTo>
                  <a:cubicBezTo>
                    <a:pt x="213" y="0"/>
                    <a:pt x="1" y="394"/>
                    <a:pt x="25" y="636"/>
                  </a:cubicBezTo>
                  <a:cubicBezTo>
                    <a:pt x="60" y="1003"/>
                    <a:pt x="440" y="1243"/>
                    <a:pt x="781" y="1266"/>
                  </a:cubicBezTo>
                  <a:cubicBezTo>
                    <a:pt x="797" y="1267"/>
                    <a:pt x="812" y="1267"/>
                    <a:pt x="827" y="1267"/>
                  </a:cubicBezTo>
                  <a:cubicBezTo>
                    <a:pt x="1087" y="1267"/>
                    <a:pt x="1323" y="1108"/>
                    <a:pt x="1360" y="835"/>
                  </a:cubicBezTo>
                  <a:cubicBezTo>
                    <a:pt x="1404" y="523"/>
                    <a:pt x="1159" y="276"/>
                    <a:pt x="871" y="210"/>
                  </a:cubicBezTo>
                  <a:cubicBezTo>
                    <a:pt x="862" y="208"/>
                    <a:pt x="854" y="207"/>
                    <a:pt x="847" y="207"/>
                  </a:cubicBezTo>
                  <a:cubicBezTo>
                    <a:pt x="746" y="207"/>
                    <a:pt x="793" y="399"/>
                    <a:pt x="870" y="434"/>
                  </a:cubicBezTo>
                  <a:lnTo>
                    <a:pt x="870" y="434"/>
                  </a:lnTo>
                  <a:cubicBezTo>
                    <a:pt x="894" y="444"/>
                    <a:pt x="936" y="462"/>
                    <a:pt x="946" y="469"/>
                  </a:cubicBezTo>
                  <a:cubicBezTo>
                    <a:pt x="1003" y="507"/>
                    <a:pt x="1041" y="545"/>
                    <a:pt x="1061" y="612"/>
                  </a:cubicBezTo>
                  <a:cubicBezTo>
                    <a:pt x="1079" y="677"/>
                    <a:pt x="1070" y="747"/>
                    <a:pt x="1041" y="806"/>
                  </a:cubicBezTo>
                  <a:cubicBezTo>
                    <a:pt x="984" y="924"/>
                    <a:pt x="872" y="972"/>
                    <a:pt x="753" y="972"/>
                  </a:cubicBezTo>
                  <a:cubicBezTo>
                    <a:pt x="710" y="972"/>
                    <a:pt x="666" y="965"/>
                    <a:pt x="623" y="953"/>
                  </a:cubicBezTo>
                  <a:cubicBezTo>
                    <a:pt x="416" y="896"/>
                    <a:pt x="247" y="740"/>
                    <a:pt x="332" y="516"/>
                  </a:cubicBezTo>
                  <a:cubicBezTo>
                    <a:pt x="396" y="353"/>
                    <a:pt x="615" y="276"/>
                    <a:pt x="618" y="99"/>
                  </a:cubicBezTo>
                  <a:cubicBezTo>
                    <a:pt x="618" y="67"/>
                    <a:pt x="608" y="24"/>
                    <a:pt x="574" y="14"/>
                  </a:cubicBezTo>
                  <a:cubicBezTo>
                    <a:pt x="544" y="5"/>
                    <a:pt x="515" y="0"/>
                    <a:pt x="486" y="0"/>
                  </a:cubicBezTo>
                  <a:close/>
                </a:path>
              </a:pathLst>
            </a:custGeom>
            <a:solidFill>
              <a:srgbClr val="0029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 name="Google Shape;134;p2"/>
            <p:cNvSpPr/>
            <p:nvPr/>
          </p:nvSpPr>
          <p:spPr>
            <a:xfrm>
              <a:off x="7477926" y="310939"/>
              <a:ext cx="82855" cy="61609"/>
            </a:xfrm>
            <a:custGeom>
              <a:avLst/>
              <a:gdLst/>
              <a:ahLst/>
              <a:cxnLst/>
              <a:rect l="l" t="t" r="r" b="b"/>
              <a:pathLst>
                <a:path w="1840" h="1407" extrusionOk="0">
                  <a:moveTo>
                    <a:pt x="493" y="1"/>
                  </a:moveTo>
                  <a:cubicBezTo>
                    <a:pt x="211" y="1"/>
                    <a:pt x="0" y="306"/>
                    <a:pt x="28" y="579"/>
                  </a:cubicBezTo>
                  <a:cubicBezTo>
                    <a:pt x="59" y="897"/>
                    <a:pt x="297" y="1181"/>
                    <a:pt x="580" y="1314"/>
                  </a:cubicBezTo>
                  <a:cubicBezTo>
                    <a:pt x="706" y="1373"/>
                    <a:pt x="855" y="1406"/>
                    <a:pt x="1003" y="1406"/>
                  </a:cubicBezTo>
                  <a:cubicBezTo>
                    <a:pt x="1226" y="1406"/>
                    <a:pt x="1447" y="1331"/>
                    <a:pt x="1587" y="1157"/>
                  </a:cubicBezTo>
                  <a:cubicBezTo>
                    <a:pt x="1840" y="841"/>
                    <a:pt x="1576" y="383"/>
                    <a:pt x="1222" y="290"/>
                  </a:cubicBezTo>
                  <a:cubicBezTo>
                    <a:pt x="1216" y="288"/>
                    <a:pt x="1211" y="287"/>
                    <a:pt x="1206" y="287"/>
                  </a:cubicBezTo>
                  <a:cubicBezTo>
                    <a:pt x="1147" y="287"/>
                    <a:pt x="1170" y="407"/>
                    <a:pt x="1194" y="434"/>
                  </a:cubicBezTo>
                  <a:cubicBezTo>
                    <a:pt x="1298" y="551"/>
                    <a:pt x="1444" y="672"/>
                    <a:pt x="1392" y="845"/>
                  </a:cubicBezTo>
                  <a:cubicBezTo>
                    <a:pt x="1363" y="942"/>
                    <a:pt x="1279" y="1012"/>
                    <a:pt x="1193" y="1054"/>
                  </a:cubicBezTo>
                  <a:cubicBezTo>
                    <a:pt x="1109" y="1096"/>
                    <a:pt x="1014" y="1117"/>
                    <a:pt x="919" y="1117"/>
                  </a:cubicBezTo>
                  <a:cubicBezTo>
                    <a:pt x="765" y="1117"/>
                    <a:pt x="610" y="1064"/>
                    <a:pt x="496" y="966"/>
                  </a:cubicBezTo>
                  <a:cubicBezTo>
                    <a:pt x="366" y="853"/>
                    <a:pt x="264" y="666"/>
                    <a:pt x="315" y="491"/>
                  </a:cubicBezTo>
                  <a:cubicBezTo>
                    <a:pt x="368" y="303"/>
                    <a:pt x="567" y="308"/>
                    <a:pt x="650" y="166"/>
                  </a:cubicBezTo>
                  <a:cubicBezTo>
                    <a:pt x="679" y="116"/>
                    <a:pt x="664" y="33"/>
                    <a:pt x="603" y="16"/>
                  </a:cubicBezTo>
                  <a:cubicBezTo>
                    <a:pt x="565" y="6"/>
                    <a:pt x="528" y="1"/>
                    <a:pt x="493" y="1"/>
                  </a:cubicBezTo>
                  <a:close/>
                </a:path>
              </a:pathLst>
            </a:custGeom>
            <a:solidFill>
              <a:srgbClr val="0029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 name="Google Shape;135;p2"/>
            <p:cNvSpPr/>
            <p:nvPr/>
          </p:nvSpPr>
          <p:spPr>
            <a:xfrm>
              <a:off x="7504540" y="416781"/>
              <a:ext cx="57999" cy="46590"/>
            </a:xfrm>
            <a:custGeom>
              <a:avLst/>
              <a:gdLst/>
              <a:ahLst/>
              <a:cxnLst/>
              <a:rect l="l" t="t" r="r" b="b"/>
              <a:pathLst>
                <a:path w="1288" h="1064" extrusionOk="0">
                  <a:moveTo>
                    <a:pt x="371" y="0"/>
                  </a:moveTo>
                  <a:cubicBezTo>
                    <a:pt x="166" y="0"/>
                    <a:pt x="22" y="154"/>
                    <a:pt x="11" y="383"/>
                  </a:cubicBezTo>
                  <a:cubicBezTo>
                    <a:pt x="1" y="620"/>
                    <a:pt x="135" y="869"/>
                    <a:pt x="342" y="984"/>
                  </a:cubicBezTo>
                  <a:cubicBezTo>
                    <a:pt x="436" y="1037"/>
                    <a:pt x="550" y="1064"/>
                    <a:pt x="666" y="1064"/>
                  </a:cubicBezTo>
                  <a:cubicBezTo>
                    <a:pt x="826" y="1064"/>
                    <a:pt x="988" y="1011"/>
                    <a:pt x="1097" y="902"/>
                  </a:cubicBezTo>
                  <a:cubicBezTo>
                    <a:pt x="1288" y="711"/>
                    <a:pt x="1163" y="430"/>
                    <a:pt x="948" y="322"/>
                  </a:cubicBezTo>
                  <a:cubicBezTo>
                    <a:pt x="943" y="320"/>
                    <a:pt x="938" y="318"/>
                    <a:pt x="933" y="318"/>
                  </a:cubicBezTo>
                  <a:cubicBezTo>
                    <a:pt x="896" y="318"/>
                    <a:pt x="896" y="408"/>
                    <a:pt x="912" y="429"/>
                  </a:cubicBezTo>
                  <a:cubicBezTo>
                    <a:pt x="1046" y="605"/>
                    <a:pt x="962" y="725"/>
                    <a:pt x="768" y="786"/>
                  </a:cubicBezTo>
                  <a:cubicBezTo>
                    <a:pt x="711" y="804"/>
                    <a:pt x="648" y="815"/>
                    <a:pt x="585" y="815"/>
                  </a:cubicBezTo>
                  <a:cubicBezTo>
                    <a:pt x="491" y="815"/>
                    <a:pt x="398" y="791"/>
                    <a:pt x="329" y="729"/>
                  </a:cubicBezTo>
                  <a:cubicBezTo>
                    <a:pt x="103" y="527"/>
                    <a:pt x="218" y="201"/>
                    <a:pt x="490" y="134"/>
                  </a:cubicBezTo>
                  <a:cubicBezTo>
                    <a:pt x="531" y="124"/>
                    <a:pt x="525" y="25"/>
                    <a:pt x="486" y="16"/>
                  </a:cubicBezTo>
                  <a:cubicBezTo>
                    <a:pt x="446" y="5"/>
                    <a:pt x="408" y="0"/>
                    <a:pt x="371" y="0"/>
                  </a:cubicBezTo>
                  <a:close/>
                </a:path>
              </a:pathLst>
            </a:custGeom>
            <a:solidFill>
              <a:srgbClr val="0029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36" name="Google Shape;136;p2"/>
          <p:cNvSpPr/>
          <p:nvPr/>
        </p:nvSpPr>
        <p:spPr>
          <a:xfrm>
            <a:off x="10026867" y="4060666"/>
            <a:ext cx="333456" cy="241811"/>
          </a:xfrm>
          <a:custGeom>
            <a:avLst/>
            <a:gdLst/>
            <a:ahLst/>
            <a:cxnLst/>
            <a:rect l="l" t="t" r="r" b="b"/>
            <a:pathLst>
              <a:path w="7168" h="5198" extrusionOk="0">
                <a:moveTo>
                  <a:pt x="5467" y="1"/>
                </a:moveTo>
                <a:cubicBezTo>
                  <a:pt x="4475" y="1"/>
                  <a:pt x="3844" y="1080"/>
                  <a:pt x="3880" y="2028"/>
                </a:cubicBezTo>
                <a:cubicBezTo>
                  <a:pt x="3880" y="2028"/>
                  <a:pt x="2956" y="1084"/>
                  <a:pt x="2052" y="1084"/>
                </a:cubicBezTo>
                <a:cubicBezTo>
                  <a:pt x="1687" y="1084"/>
                  <a:pt x="1324" y="1239"/>
                  <a:pt x="1027" y="1673"/>
                </a:cubicBezTo>
                <a:cubicBezTo>
                  <a:pt x="0" y="3177"/>
                  <a:pt x="1781" y="4285"/>
                  <a:pt x="2889" y="4684"/>
                </a:cubicBezTo>
                <a:cubicBezTo>
                  <a:pt x="3998" y="5079"/>
                  <a:pt x="4988" y="5198"/>
                  <a:pt x="4988" y="5198"/>
                </a:cubicBezTo>
                <a:cubicBezTo>
                  <a:pt x="4988" y="5198"/>
                  <a:pt x="6110" y="3941"/>
                  <a:pt x="6708" y="2423"/>
                </a:cubicBezTo>
                <a:cubicBezTo>
                  <a:pt x="7168" y="1258"/>
                  <a:pt x="6843" y="129"/>
                  <a:pt x="5600" y="7"/>
                </a:cubicBezTo>
                <a:cubicBezTo>
                  <a:pt x="5555" y="3"/>
                  <a:pt x="5511" y="1"/>
                  <a:pt x="5467" y="1"/>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37" name="Google Shape;137;p2"/>
          <p:cNvSpPr/>
          <p:nvPr/>
        </p:nvSpPr>
        <p:spPr>
          <a:xfrm>
            <a:off x="8849735" y="5646362"/>
            <a:ext cx="333456" cy="329641"/>
          </a:xfrm>
          <a:custGeom>
            <a:avLst/>
            <a:gdLst/>
            <a:ahLst/>
            <a:cxnLst/>
            <a:rect l="l" t="t" r="r" b="b"/>
            <a:pathLst>
              <a:path w="6432" h="6358" extrusionOk="0">
                <a:moveTo>
                  <a:pt x="2640" y="363"/>
                </a:moveTo>
                <a:cubicBezTo>
                  <a:pt x="3103" y="810"/>
                  <a:pt x="3521" y="1313"/>
                  <a:pt x="3927" y="1820"/>
                </a:cubicBezTo>
                <a:cubicBezTo>
                  <a:pt x="3495" y="1965"/>
                  <a:pt x="3058" y="2107"/>
                  <a:pt x="2626" y="2249"/>
                </a:cubicBezTo>
                <a:cubicBezTo>
                  <a:pt x="2650" y="1621"/>
                  <a:pt x="2657" y="989"/>
                  <a:pt x="2640" y="363"/>
                </a:cubicBezTo>
                <a:close/>
                <a:moveTo>
                  <a:pt x="5678" y="1505"/>
                </a:moveTo>
                <a:cubicBezTo>
                  <a:pt x="5407" y="1874"/>
                  <a:pt x="5137" y="2243"/>
                  <a:pt x="4867" y="2611"/>
                </a:cubicBezTo>
                <a:cubicBezTo>
                  <a:pt x="4694" y="2391"/>
                  <a:pt x="4522" y="2171"/>
                  <a:pt x="4343" y="1955"/>
                </a:cubicBezTo>
                <a:cubicBezTo>
                  <a:pt x="4789" y="1806"/>
                  <a:pt x="5232" y="1658"/>
                  <a:pt x="5678" y="1505"/>
                </a:cubicBezTo>
                <a:close/>
                <a:moveTo>
                  <a:pt x="2302" y="2638"/>
                </a:moveTo>
                <a:cubicBezTo>
                  <a:pt x="2288" y="2945"/>
                  <a:pt x="2275" y="3252"/>
                  <a:pt x="2264" y="3556"/>
                </a:cubicBezTo>
                <a:cubicBezTo>
                  <a:pt x="1727" y="3435"/>
                  <a:pt x="1190" y="3313"/>
                  <a:pt x="653" y="3188"/>
                </a:cubicBezTo>
                <a:cubicBezTo>
                  <a:pt x="1204" y="3006"/>
                  <a:pt x="1751" y="2823"/>
                  <a:pt x="2302" y="2638"/>
                </a:cubicBezTo>
                <a:close/>
                <a:moveTo>
                  <a:pt x="4103" y="2036"/>
                </a:moveTo>
                <a:cubicBezTo>
                  <a:pt x="4231" y="2195"/>
                  <a:pt x="4360" y="2357"/>
                  <a:pt x="4488" y="2513"/>
                </a:cubicBezTo>
                <a:cubicBezTo>
                  <a:pt x="4529" y="2563"/>
                  <a:pt x="4610" y="2672"/>
                  <a:pt x="4718" y="2814"/>
                </a:cubicBezTo>
                <a:cubicBezTo>
                  <a:pt x="4448" y="3182"/>
                  <a:pt x="4170" y="3550"/>
                  <a:pt x="3897" y="3918"/>
                </a:cubicBezTo>
                <a:cubicBezTo>
                  <a:pt x="3593" y="3854"/>
                  <a:pt x="3285" y="3790"/>
                  <a:pt x="2985" y="3723"/>
                </a:cubicBezTo>
                <a:cubicBezTo>
                  <a:pt x="2839" y="3692"/>
                  <a:pt x="2693" y="3655"/>
                  <a:pt x="2548" y="3625"/>
                </a:cubicBezTo>
                <a:cubicBezTo>
                  <a:pt x="2572" y="3260"/>
                  <a:pt x="2596" y="2898"/>
                  <a:pt x="2612" y="2536"/>
                </a:cubicBezTo>
                <a:cubicBezTo>
                  <a:pt x="3109" y="2371"/>
                  <a:pt x="3606" y="2202"/>
                  <a:pt x="4103" y="2036"/>
                </a:cubicBezTo>
                <a:close/>
                <a:moveTo>
                  <a:pt x="4863" y="2999"/>
                </a:moveTo>
                <a:cubicBezTo>
                  <a:pt x="5218" y="3466"/>
                  <a:pt x="5725" y="4121"/>
                  <a:pt x="6023" y="4415"/>
                </a:cubicBezTo>
                <a:cubicBezTo>
                  <a:pt x="5894" y="4381"/>
                  <a:pt x="5759" y="4355"/>
                  <a:pt x="5749" y="4351"/>
                </a:cubicBezTo>
                <a:cubicBezTo>
                  <a:pt x="5384" y="4260"/>
                  <a:pt x="5019" y="4169"/>
                  <a:pt x="4654" y="4084"/>
                </a:cubicBezTo>
                <a:cubicBezTo>
                  <a:pt x="4482" y="4043"/>
                  <a:pt x="4312" y="4007"/>
                  <a:pt x="4140" y="3973"/>
                </a:cubicBezTo>
                <a:cubicBezTo>
                  <a:pt x="4380" y="3648"/>
                  <a:pt x="4624" y="3324"/>
                  <a:pt x="4863" y="2999"/>
                </a:cubicBezTo>
                <a:close/>
                <a:moveTo>
                  <a:pt x="2531" y="3844"/>
                </a:moveTo>
                <a:cubicBezTo>
                  <a:pt x="2937" y="3932"/>
                  <a:pt x="3342" y="4023"/>
                  <a:pt x="3748" y="4114"/>
                </a:cubicBezTo>
                <a:cubicBezTo>
                  <a:pt x="3295" y="4709"/>
                  <a:pt x="2839" y="5300"/>
                  <a:pt x="2373" y="5882"/>
                </a:cubicBezTo>
                <a:cubicBezTo>
                  <a:pt x="2427" y="5206"/>
                  <a:pt x="2484" y="4526"/>
                  <a:pt x="2531" y="3844"/>
                </a:cubicBezTo>
                <a:close/>
                <a:moveTo>
                  <a:pt x="2601" y="0"/>
                </a:moveTo>
                <a:cubicBezTo>
                  <a:pt x="2588" y="0"/>
                  <a:pt x="2575" y="9"/>
                  <a:pt x="2572" y="29"/>
                </a:cubicBezTo>
                <a:cubicBezTo>
                  <a:pt x="2569" y="42"/>
                  <a:pt x="2569" y="59"/>
                  <a:pt x="2565" y="76"/>
                </a:cubicBezTo>
                <a:cubicBezTo>
                  <a:pt x="2501" y="86"/>
                  <a:pt x="2470" y="187"/>
                  <a:pt x="2538" y="259"/>
                </a:cubicBezTo>
                <a:cubicBezTo>
                  <a:pt x="2427" y="948"/>
                  <a:pt x="2359" y="1647"/>
                  <a:pt x="2319" y="2354"/>
                </a:cubicBezTo>
                <a:cubicBezTo>
                  <a:pt x="1586" y="2594"/>
                  <a:pt x="856" y="2837"/>
                  <a:pt x="126" y="3080"/>
                </a:cubicBezTo>
                <a:cubicBezTo>
                  <a:pt x="1" y="3121"/>
                  <a:pt x="102" y="3303"/>
                  <a:pt x="190" y="3324"/>
                </a:cubicBezTo>
                <a:cubicBezTo>
                  <a:pt x="876" y="3483"/>
                  <a:pt x="1565" y="3634"/>
                  <a:pt x="2255" y="3784"/>
                </a:cubicBezTo>
                <a:cubicBezTo>
                  <a:pt x="2227" y="4595"/>
                  <a:pt x="2204" y="5402"/>
                  <a:pt x="2146" y="6196"/>
                </a:cubicBezTo>
                <a:cubicBezTo>
                  <a:pt x="2141" y="6256"/>
                  <a:pt x="2207" y="6357"/>
                  <a:pt x="2271" y="6357"/>
                </a:cubicBezTo>
                <a:cubicBezTo>
                  <a:pt x="2290" y="6357"/>
                  <a:pt x="2309" y="6348"/>
                  <a:pt x="2325" y="6328"/>
                </a:cubicBezTo>
                <a:cubicBezTo>
                  <a:pt x="2896" y="5621"/>
                  <a:pt x="3448" y="4895"/>
                  <a:pt x="3991" y="4169"/>
                </a:cubicBezTo>
                <a:cubicBezTo>
                  <a:pt x="4762" y="4341"/>
                  <a:pt x="5532" y="4520"/>
                  <a:pt x="6296" y="4716"/>
                </a:cubicBezTo>
                <a:cubicBezTo>
                  <a:pt x="6306" y="4719"/>
                  <a:pt x="6316" y="4720"/>
                  <a:pt x="6325" y="4720"/>
                </a:cubicBezTo>
                <a:cubicBezTo>
                  <a:pt x="6407" y="4720"/>
                  <a:pt x="6432" y="4618"/>
                  <a:pt x="6377" y="4554"/>
                </a:cubicBezTo>
                <a:cubicBezTo>
                  <a:pt x="5921" y="3982"/>
                  <a:pt x="5471" y="3388"/>
                  <a:pt x="5012" y="2797"/>
                </a:cubicBezTo>
                <a:cubicBezTo>
                  <a:pt x="5370" y="2313"/>
                  <a:pt x="5728" y="1833"/>
                  <a:pt x="6087" y="1357"/>
                </a:cubicBezTo>
                <a:cubicBezTo>
                  <a:pt x="6139" y="1289"/>
                  <a:pt x="6067" y="1147"/>
                  <a:pt x="5982" y="1147"/>
                </a:cubicBezTo>
                <a:cubicBezTo>
                  <a:pt x="5974" y="1147"/>
                  <a:pt x="5966" y="1148"/>
                  <a:pt x="5958" y="1151"/>
                </a:cubicBezTo>
                <a:cubicBezTo>
                  <a:pt x="5360" y="1346"/>
                  <a:pt x="4766" y="1543"/>
                  <a:pt x="4170" y="1739"/>
                </a:cubicBezTo>
                <a:cubicBezTo>
                  <a:pt x="3691" y="1164"/>
                  <a:pt x="3194" y="610"/>
                  <a:pt x="2657" y="110"/>
                </a:cubicBezTo>
                <a:cubicBezTo>
                  <a:pt x="2646" y="103"/>
                  <a:pt x="2640" y="100"/>
                  <a:pt x="2633" y="93"/>
                </a:cubicBezTo>
                <a:cubicBezTo>
                  <a:pt x="2629" y="73"/>
                  <a:pt x="2629" y="53"/>
                  <a:pt x="2629" y="33"/>
                </a:cubicBezTo>
                <a:cubicBezTo>
                  <a:pt x="2629" y="11"/>
                  <a:pt x="2615" y="0"/>
                  <a:pt x="2601" y="0"/>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38" name="Google Shape;138;p2"/>
          <p:cNvSpPr/>
          <p:nvPr/>
        </p:nvSpPr>
        <p:spPr>
          <a:xfrm>
            <a:off x="8346747" y="6211948"/>
            <a:ext cx="356427" cy="322433"/>
          </a:xfrm>
          <a:custGeom>
            <a:avLst/>
            <a:gdLst/>
            <a:ahLst/>
            <a:cxnLst/>
            <a:rect l="l" t="t" r="r" b="b"/>
            <a:pathLst>
              <a:path w="6134" h="5549" extrusionOk="0">
                <a:moveTo>
                  <a:pt x="4706" y="0"/>
                </a:moveTo>
                <a:cubicBezTo>
                  <a:pt x="4450" y="0"/>
                  <a:pt x="4175" y="126"/>
                  <a:pt x="3954" y="286"/>
                </a:cubicBezTo>
                <a:cubicBezTo>
                  <a:pt x="3480" y="625"/>
                  <a:pt x="3307" y="1238"/>
                  <a:pt x="3222" y="1799"/>
                </a:cubicBezTo>
                <a:lnTo>
                  <a:pt x="3222" y="1799"/>
                </a:lnTo>
                <a:cubicBezTo>
                  <a:pt x="3245" y="1594"/>
                  <a:pt x="2891" y="952"/>
                  <a:pt x="2798" y="765"/>
                </a:cubicBezTo>
                <a:cubicBezTo>
                  <a:pt x="2660" y="485"/>
                  <a:pt x="2454" y="296"/>
                  <a:pt x="2159" y="150"/>
                </a:cubicBezTo>
                <a:cubicBezTo>
                  <a:pt x="1994" y="67"/>
                  <a:pt x="1803" y="12"/>
                  <a:pt x="1619" y="12"/>
                </a:cubicBezTo>
                <a:cubicBezTo>
                  <a:pt x="1468" y="12"/>
                  <a:pt x="1323" y="49"/>
                  <a:pt x="1200" y="137"/>
                </a:cubicBezTo>
                <a:cubicBezTo>
                  <a:pt x="970" y="303"/>
                  <a:pt x="885" y="610"/>
                  <a:pt x="899" y="894"/>
                </a:cubicBezTo>
                <a:cubicBezTo>
                  <a:pt x="929" y="1495"/>
                  <a:pt x="1386" y="2050"/>
                  <a:pt x="1970" y="2195"/>
                </a:cubicBezTo>
                <a:cubicBezTo>
                  <a:pt x="1362" y="2215"/>
                  <a:pt x="787" y="2330"/>
                  <a:pt x="321" y="2722"/>
                </a:cubicBezTo>
                <a:cubicBezTo>
                  <a:pt x="227" y="2803"/>
                  <a:pt x="88" y="2986"/>
                  <a:pt x="61" y="3117"/>
                </a:cubicBezTo>
                <a:cubicBezTo>
                  <a:pt x="0" y="3385"/>
                  <a:pt x="61" y="3678"/>
                  <a:pt x="274" y="3854"/>
                </a:cubicBezTo>
                <a:cubicBezTo>
                  <a:pt x="487" y="4026"/>
                  <a:pt x="774" y="4084"/>
                  <a:pt x="1047" y="4090"/>
                </a:cubicBezTo>
                <a:cubicBezTo>
                  <a:pt x="1069" y="4091"/>
                  <a:pt x="1090" y="4091"/>
                  <a:pt x="1111" y="4091"/>
                </a:cubicBezTo>
                <a:cubicBezTo>
                  <a:pt x="1347" y="4091"/>
                  <a:pt x="1582" y="4054"/>
                  <a:pt x="1808" y="3986"/>
                </a:cubicBezTo>
                <a:cubicBezTo>
                  <a:pt x="2044" y="3915"/>
                  <a:pt x="2247" y="3763"/>
                  <a:pt x="2470" y="3689"/>
                </a:cubicBezTo>
                <a:lnTo>
                  <a:pt x="2470" y="3689"/>
                </a:lnTo>
                <a:cubicBezTo>
                  <a:pt x="2359" y="3982"/>
                  <a:pt x="2267" y="4263"/>
                  <a:pt x="2257" y="4581"/>
                </a:cubicBezTo>
                <a:cubicBezTo>
                  <a:pt x="2251" y="4851"/>
                  <a:pt x="2339" y="5138"/>
                  <a:pt x="2545" y="5324"/>
                </a:cubicBezTo>
                <a:cubicBezTo>
                  <a:pt x="2713" y="5474"/>
                  <a:pt x="2935" y="5548"/>
                  <a:pt x="3156" y="5548"/>
                </a:cubicBezTo>
                <a:cubicBezTo>
                  <a:pt x="3259" y="5548"/>
                  <a:pt x="3362" y="5532"/>
                  <a:pt x="3460" y="5500"/>
                </a:cubicBezTo>
                <a:cubicBezTo>
                  <a:pt x="3562" y="5466"/>
                  <a:pt x="3663" y="5416"/>
                  <a:pt x="3747" y="5351"/>
                </a:cubicBezTo>
                <a:cubicBezTo>
                  <a:pt x="3950" y="5193"/>
                  <a:pt x="4068" y="4939"/>
                  <a:pt x="4099" y="4686"/>
                </a:cubicBezTo>
                <a:cubicBezTo>
                  <a:pt x="4126" y="4469"/>
                  <a:pt x="4092" y="4253"/>
                  <a:pt x="4031" y="4047"/>
                </a:cubicBezTo>
                <a:cubicBezTo>
                  <a:pt x="3974" y="3861"/>
                  <a:pt x="3923" y="3685"/>
                  <a:pt x="3822" y="3510"/>
                </a:cubicBezTo>
                <a:lnTo>
                  <a:pt x="3822" y="3510"/>
                </a:lnTo>
                <a:cubicBezTo>
                  <a:pt x="4221" y="3763"/>
                  <a:pt x="4508" y="4104"/>
                  <a:pt x="5008" y="4141"/>
                </a:cubicBezTo>
                <a:cubicBezTo>
                  <a:pt x="5038" y="4144"/>
                  <a:pt x="5068" y="4145"/>
                  <a:pt x="5098" y="4145"/>
                </a:cubicBezTo>
                <a:cubicBezTo>
                  <a:pt x="5465" y="4145"/>
                  <a:pt x="5814" y="3974"/>
                  <a:pt x="5961" y="3617"/>
                </a:cubicBezTo>
                <a:cubicBezTo>
                  <a:pt x="6133" y="3202"/>
                  <a:pt x="5931" y="2671"/>
                  <a:pt x="5525" y="2479"/>
                </a:cubicBezTo>
                <a:cubicBezTo>
                  <a:pt x="5383" y="2415"/>
                  <a:pt x="5227" y="2384"/>
                  <a:pt x="5073" y="2357"/>
                </a:cubicBezTo>
                <a:cubicBezTo>
                  <a:pt x="4903" y="2326"/>
                  <a:pt x="4731" y="2296"/>
                  <a:pt x="4562" y="2266"/>
                </a:cubicBezTo>
                <a:cubicBezTo>
                  <a:pt x="5029" y="1995"/>
                  <a:pt x="5349" y="1492"/>
                  <a:pt x="5400" y="955"/>
                </a:cubicBezTo>
                <a:cubicBezTo>
                  <a:pt x="5417" y="755"/>
                  <a:pt x="5397" y="546"/>
                  <a:pt x="5299" y="370"/>
                </a:cubicBezTo>
                <a:cubicBezTo>
                  <a:pt x="5152" y="101"/>
                  <a:pt x="4936" y="0"/>
                  <a:pt x="4706"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39" name="Google Shape;139;p2"/>
          <p:cNvSpPr/>
          <p:nvPr/>
        </p:nvSpPr>
        <p:spPr>
          <a:xfrm>
            <a:off x="7531635" y="554512"/>
            <a:ext cx="333456" cy="329641"/>
          </a:xfrm>
          <a:custGeom>
            <a:avLst/>
            <a:gdLst/>
            <a:ahLst/>
            <a:cxnLst/>
            <a:rect l="l" t="t" r="r" b="b"/>
            <a:pathLst>
              <a:path w="6432" h="6358" extrusionOk="0">
                <a:moveTo>
                  <a:pt x="2640" y="363"/>
                </a:moveTo>
                <a:cubicBezTo>
                  <a:pt x="3103" y="810"/>
                  <a:pt x="3521" y="1313"/>
                  <a:pt x="3927" y="1820"/>
                </a:cubicBezTo>
                <a:cubicBezTo>
                  <a:pt x="3495" y="1965"/>
                  <a:pt x="3058" y="2107"/>
                  <a:pt x="2626" y="2249"/>
                </a:cubicBezTo>
                <a:cubicBezTo>
                  <a:pt x="2650" y="1621"/>
                  <a:pt x="2657" y="989"/>
                  <a:pt x="2640" y="363"/>
                </a:cubicBezTo>
                <a:close/>
                <a:moveTo>
                  <a:pt x="5678" y="1505"/>
                </a:moveTo>
                <a:cubicBezTo>
                  <a:pt x="5407" y="1874"/>
                  <a:pt x="5137" y="2243"/>
                  <a:pt x="4867" y="2611"/>
                </a:cubicBezTo>
                <a:cubicBezTo>
                  <a:pt x="4694" y="2391"/>
                  <a:pt x="4522" y="2171"/>
                  <a:pt x="4343" y="1955"/>
                </a:cubicBezTo>
                <a:cubicBezTo>
                  <a:pt x="4789" y="1806"/>
                  <a:pt x="5232" y="1658"/>
                  <a:pt x="5678" y="1505"/>
                </a:cubicBezTo>
                <a:close/>
                <a:moveTo>
                  <a:pt x="2302" y="2638"/>
                </a:moveTo>
                <a:cubicBezTo>
                  <a:pt x="2288" y="2945"/>
                  <a:pt x="2275" y="3252"/>
                  <a:pt x="2264" y="3556"/>
                </a:cubicBezTo>
                <a:cubicBezTo>
                  <a:pt x="1727" y="3435"/>
                  <a:pt x="1190" y="3313"/>
                  <a:pt x="653" y="3188"/>
                </a:cubicBezTo>
                <a:cubicBezTo>
                  <a:pt x="1204" y="3006"/>
                  <a:pt x="1751" y="2823"/>
                  <a:pt x="2302" y="2638"/>
                </a:cubicBezTo>
                <a:close/>
                <a:moveTo>
                  <a:pt x="4103" y="2036"/>
                </a:moveTo>
                <a:cubicBezTo>
                  <a:pt x="4231" y="2195"/>
                  <a:pt x="4360" y="2357"/>
                  <a:pt x="4488" y="2513"/>
                </a:cubicBezTo>
                <a:cubicBezTo>
                  <a:pt x="4529" y="2563"/>
                  <a:pt x="4610" y="2672"/>
                  <a:pt x="4718" y="2814"/>
                </a:cubicBezTo>
                <a:cubicBezTo>
                  <a:pt x="4448" y="3182"/>
                  <a:pt x="4170" y="3550"/>
                  <a:pt x="3897" y="3918"/>
                </a:cubicBezTo>
                <a:cubicBezTo>
                  <a:pt x="3593" y="3854"/>
                  <a:pt x="3285" y="3790"/>
                  <a:pt x="2985" y="3723"/>
                </a:cubicBezTo>
                <a:cubicBezTo>
                  <a:pt x="2839" y="3692"/>
                  <a:pt x="2693" y="3655"/>
                  <a:pt x="2548" y="3625"/>
                </a:cubicBezTo>
                <a:cubicBezTo>
                  <a:pt x="2572" y="3260"/>
                  <a:pt x="2596" y="2898"/>
                  <a:pt x="2612" y="2536"/>
                </a:cubicBezTo>
                <a:cubicBezTo>
                  <a:pt x="3109" y="2371"/>
                  <a:pt x="3606" y="2202"/>
                  <a:pt x="4103" y="2036"/>
                </a:cubicBezTo>
                <a:close/>
                <a:moveTo>
                  <a:pt x="4863" y="2999"/>
                </a:moveTo>
                <a:cubicBezTo>
                  <a:pt x="5218" y="3466"/>
                  <a:pt x="5725" y="4121"/>
                  <a:pt x="6023" y="4415"/>
                </a:cubicBezTo>
                <a:cubicBezTo>
                  <a:pt x="5894" y="4381"/>
                  <a:pt x="5759" y="4355"/>
                  <a:pt x="5749" y="4351"/>
                </a:cubicBezTo>
                <a:cubicBezTo>
                  <a:pt x="5384" y="4260"/>
                  <a:pt x="5019" y="4169"/>
                  <a:pt x="4654" y="4084"/>
                </a:cubicBezTo>
                <a:cubicBezTo>
                  <a:pt x="4482" y="4043"/>
                  <a:pt x="4312" y="4007"/>
                  <a:pt x="4140" y="3973"/>
                </a:cubicBezTo>
                <a:cubicBezTo>
                  <a:pt x="4380" y="3648"/>
                  <a:pt x="4624" y="3324"/>
                  <a:pt x="4863" y="2999"/>
                </a:cubicBezTo>
                <a:close/>
                <a:moveTo>
                  <a:pt x="2531" y="3844"/>
                </a:moveTo>
                <a:cubicBezTo>
                  <a:pt x="2937" y="3932"/>
                  <a:pt x="3342" y="4023"/>
                  <a:pt x="3748" y="4114"/>
                </a:cubicBezTo>
                <a:cubicBezTo>
                  <a:pt x="3295" y="4709"/>
                  <a:pt x="2839" y="5300"/>
                  <a:pt x="2373" y="5882"/>
                </a:cubicBezTo>
                <a:cubicBezTo>
                  <a:pt x="2427" y="5206"/>
                  <a:pt x="2484" y="4526"/>
                  <a:pt x="2531" y="3844"/>
                </a:cubicBezTo>
                <a:close/>
                <a:moveTo>
                  <a:pt x="2601" y="0"/>
                </a:moveTo>
                <a:cubicBezTo>
                  <a:pt x="2588" y="0"/>
                  <a:pt x="2575" y="9"/>
                  <a:pt x="2572" y="29"/>
                </a:cubicBezTo>
                <a:cubicBezTo>
                  <a:pt x="2569" y="42"/>
                  <a:pt x="2569" y="59"/>
                  <a:pt x="2565" y="76"/>
                </a:cubicBezTo>
                <a:cubicBezTo>
                  <a:pt x="2501" y="86"/>
                  <a:pt x="2470" y="187"/>
                  <a:pt x="2538" y="259"/>
                </a:cubicBezTo>
                <a:cubicBezTo>
                  <a:pt x="2427" y="948"/>
                  <a:pt x="2359" y="1647"/>
                  <a:pt x="2319" y="2354"/>
                </a:cubicBezTo>
                <a:cubicBezTo>
                  <a:pt x="1586" y="2594"/>
                  <a:pt x="856" y="2837"/>
                  <a:pt x="126" y="3080"/>
                </a:cubicBezTo>
                <a:cubicBezTo>
                  <a:pt x="1" y="3121"/>
                  <a:pt x="102" y="3303"/>
                  <a:pt x="190" y="3324"/>
                </a:cubicBezTo>
                <a:cubicBezTo>
                  <a:pt x="876" y="3483"/>
                  <a:pt x="1565" y="3634"/>
                  <a:pt x="2255" y="3784"/>
                </a:cubicBezTo>
                <a:cubicBezTo>
                  <a:pt x="2227" y="4595"/>
                  <a:pt x="2204" y="5402"/>
                  <a:pt x="2146" y="6196"/>
                </a:cubicBezTo>
                <a:cubicBezTo>
                  <a:pt x="2141" y="6256"/>
                  <a:pt x="2207" y="6357"/>
                  <a:pt x="2271" y="6357"/>
                </a:cubicBezTo>
                <a:cubicBezTo>
                  <a:pt x="2290" y="6357"/>
                  <a:pt x="2309" y="6348"/>
                  <a:pt x="2325" y="6328"/>
                </a:cubicBezTo>
                <a:cubicBezTo>
                  <a:pt x="2896" y="5621"/>
                  <a:pt x="3448" y="4895"/>
                  <a:pt x="3991" y="4169"/>
                </a:cubicBezTo>
                <a:cubicBezTo>
                  <a:pt x="4762" y="4341"/>
                  <a:pt x="5532" y="4520"/>
                  <a:pt x="6296" y="4716"/>
                </a:cubicBezTo>
                <a:cubicBezTo>
                  <a:pt x="6306" y="4719"/>
                  <a:pt x="6316" y="4720"/>
                  <a:pt x="6325" y="4720"/>
                </a:cubicBezTo>
                <a:cubicBezTo>
                  <a:pt x="6407" y="4720"/>
                  <a:pt x="6432" y="4618"/>
                  <a:pt x="6377" y="4554"/>
                </a:cubicBezTo>
                <a:cubicBezTo>
                  <a:pt x="5921" y="3982"/>
                  <a:pt x="5471" y="3388"/>
                  <a:pt x="5012" y="2797"/>
                </a:cubicBezTo>
                <a:cubicBezTo>
                  <a:pt x="5370" y="2313"/>
                  <a:pt x="5728" y="1833"/>
                  <a:pt x="6087" y="1357"/>
                </a:cubicBezTo>
                <a:cubicBezTo>
                  <a:pt x="6139" y="1289"/>
                  <a:pt x="6067" y="1147"/>
                  <a:pt x="5982" y="1147"/>
                </a:cubicBezTo>
                <a:cubicBezTo>
                  <a:pt x="5974" y="1147"/>
                  <a:pt x="5966" y="1148"/>
                  <a:pt x="5958" y="1151"/>
                </a:cubicBezTo>
                <a:cubicBezTo>
                  <a:pt x="5360" y="1346"/>
                  <a:pt x="4766" y="1543"/>
                  <a:pt x="4170" y="1739"/>
                </a:cubicBezTo>
                <a:cubicBezTo>
                  <a:pt x="3691" y="1164"/>
                  <a:pt x="3194" y="610"/>
                  <a:pt x="2657" y="110"/>
                </a:cubicBezTo>
                <a:cubicBezTo>
                  <a:pt x="2646" y="103"/>
                  <a:pt x="2640" y="100"/>
                  <a:pt x="2633" y="93"/>
                </a:cubicBezTo>
                <a:cubicBezTo>
                  <a:pt x="2629" y="73"/>
                  <a:pt x="2629" y="53"/>
                  <a:pt x="2629" y="33"/>
                </a:cubicBezTo>
                <a:cubicBezTo>
                  <a:pt x="2629" y="11"/>
                  <a:pt x="2615" y="0"/>
                  <a:pt x="2601" y="0"/>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40" name="Google Shape;140;p2"/>
          <p:cNvSpPr txBox="1">
            <a:spLocks noGrp="1"/>
          </p:cNvSpPr>
          <p:nvPr>
            <p:ph type="ctrTitle"/>
          </p:nvPr>
        </p:nvSpPr>
        <p:spPr>
          <a:xfrm>
            <a:off x="2898233" y="1845467"/>
            <a:ext cx="6338400" cy="28080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6933"/>
            </a:lvl1pPr>
            <a:lvl2pPr lvl="1" algn="ctr">
              <a:spcBef>
                <a:spcPts val="0"/>
              </a:spcBef>
              <a:spcAft>
                <a:spcPts val="0"/>
              </a:spcAft>
              <a:buSzPts val="5200"/>
              <a:buNone/>
              <a:defRPr sz="6933"/>
            </a:lvl2pPr>
            <a:lvl3pPr lvl="2" algn="ctr">
              <a:spcBef>
                <a:spcPts val="0"/>
              </a:spcBef>
              <a:spcAft>
                <a:spcPts val="0"/>
              </a:spcAft>
              <a:buSzPts val="5200"/>
              <a:buNone/>
              <a:defRPr sz="6933"/>
            </a:lvl3pPr>
            <a:lvl4pPr lvl="3" algn="ctr">
              <a:spcBef>
                <a:spcPts val="0"/>
              </a:spcBef>
              <a:spcAft>
                <a:spcPts val="0"/>
              </a:spcAft>
              <a:buSzPts val="5200"/>
              <a:buNone/>
              <a:defRPr sz="6933"/>
            </a:lvl4pPr>
            <a:lvl5pPr lvl="4" algn="ctr">
              <a:spcBef>
                <a:spcPts val="0"/>
              </a:spcBef>
              <a:spcAft>
                <a:spcPts val="0"/>
              </a:spcAft>
              <a:buSzPts val="5200"/>
              <a:buNone/>
              <a:defRPr sz="6933"/>
            </a:lvl5pPr>
            <a:lvl6pPr lvl="5" algn="ctr">
              <a:spcBef>
                <a:spcPts val="0"/>
              </a:spcBef>
              <a:spcAft>
                <a:spcPts val="0"/>
              </a:spcAft>
              <a:buSzPts val="5200"/>
              <a:buNone/>
              <a:defRPr sz="6933"/>
            </a:lvl6pPr>
            <a:lvl7pPr lvl="6" algn="ctr">
              <a:spcBef>
                <a:spcPts val="0"/>
              </a:spcBef>
              <a:spcAft>
                <a:spcPts val="0"/>
              </a:spcAft>
              <a:buSzPts val="5200"/>
              <a:buNone/>
              <a:defRPr sz="6933"/>
            </a:lvl7pPr>
            <a:lvl8pPr lvl="7" algn="ctr">
              <a:spcBef>
                <a:spcPts val="0"/>
              </a:spcBef>
              <a:spcAft>
                <a:spcPts val="0"/>
              </a:spcAft>
              <a:buSzPts val="5200"/>
              <a:buNone/>
              <a:defRPr sz="6933"/>
            </a:lvl8pPr>
            <a:lvl9pPr lvl="8" algn="ctr">
              <a:spcBef>
                <a:spcPts val="0"/>
              </a:spcBef>
              <a:spcAft>
                <a:spcPts val="0"/>
              </a:spcAft>
              <a:buSzPts val="5200"/>
              <a:buNone/>
              <a:defRPr sz="6933"/>
            </a:lvl9pPr>
          </a:lstStyle>
          <a:p>
            <a:endParaRPr/>
          </a:p>
        </p:txBody>
      </p:sp>
      <p:sp>
        <p:nvSpPr>
          <p:cNvPr id="141" name="Google Shape;141;p2"/>
          <p:cNvSpPr txBox="1">
            <a:spLocks noGrp="1"/>
          </p:cNvSpPr>
          <p:nvPr>
            <p:ph type="subTitle" idx="1"/>
          </p:nvPr>
        </p:nvSpPr>
        <p:spPr>
          <a:xfrm>
            <a:off x="3528800" y="4678233"/>
            <a:ext cx="5077200" cy="6744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2133"/>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Tree>
    <p:extLst>
      <p:ext uri="{BB962C8B-B14F-4D97-AF65-F5344CB8AC3E}">
        <p14:creationId xmlns:p14="http://schemas.microsoft.com/office/powerpoint/2010/main" val="21916565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74"/>
        <p:cNvGrpSpPr/>
        <p:nvPr/>
      </p:nvGrpSpPr>
      <p:grpSpPr>
        <a:xfrm>
          <a:off x="0" y="0"/>
          <a:ext cx="0" cy="0"/>
          <a:chOff x="0" y="0"/>
          <a:chExt cx="0" cy="0"/>
        </a:xfrm>
      </p:grpSpPr>
      <p:sp>
        <p:nvSpPr>
          <p:cNvPr id="375" name="Google Shape;375;p8"/>
          <p:cNvSpPr/>
          <p:nvPr/>
        </p:nvSpPr>
        <p:spPr>
          <a:xfrm rot="-25" flipH="1">
            <a:off x="3299541" y="2571407"/>
            <a:ext cx="5701817" cy="2136888"/>
          </a:xfrm>
          <a:custGeom>
            <a:avLst/>
            <a:gdLst/>
            <a:ahLst/>
            <a:cxnLst/>
            <a:rect l="l" t="t" r="r" b="b"/>
            <a:pathLst>
              <a:path w="12626" h="11775" extrusionOk="0">
                <a:moveTo>
                  <a:pt x="6401" y="0"/>
                </a:moveTo>
                <a:cubicBezTo>
                  <a:pt x="3246" y="0"/>
                  <a:pt x="0" y="2876"/>
                  <a:pt x="0" y="6031"/>
                </a:cubicBezTo>
                <a:cubicBezTo>
                  <a:pt x="0" y="9187"/>
                  <a:pt x="3114" y="11775"/>
                  <a:pt x="6270" y="11775"/>
                </a:cubicBezTo>
                <a:cubicBezTo>
                  <a:pt x="9425" y="11775"/>
                  <a:pt x="12626" y="9029"/>
                  <a:pt x="12626" y="5874"/>
                </a:cubicBezTo>
                <a:cubicBezTo>
                  <a:pt x="12626" y="2718"/>
                  <a:pt x="9557" y="0"/>
                  <a:pt x="6401" y="0"/>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376" name="Google Shape;376;p8"/>
          <p:cNvGrpSpPr/>
          <p:nvPr/>
        </p:nvGrpSpPr>
        <p:grpSpPr>
          <a:xfrm rot="-1847120" flipH="1">
            <a:off x="1030724" y="2768587"/>
            <a:ext cx="686875" cy="667360"/>
            <a:chOff x="8667201" y="2266387"/>
            <a:chExt cx="389754" cy="378681"/>
          </a:xfrm>
        </p:grpSpPr>
        <p:sp>
          <p:nvSpPr>
            <p:cNvPr id="377" name="Google Shape;377;p8"/>
            <p:cNvSpPr/>
            <p:nvPr/>
          </p:nvSpPr>
          <p:spPr>
            <a:xfrm>
              <a:off x="8667201" y="2268670"/>
              <a:ext cx="389754" cy="376398"/>
            </a:xfrm>
            <a:custGeom>
              <a:avLst/>
              <a:gdLst/>
              <a:ahLst/>
              <a:cxnLst/>
              <a:rect l="l" t="t" r="r" b="b"/>
              <a:pathLst>
                <a:path w="8025" h="7750" extrusionOk="0">
                  <a:moveTo>
                    <a:pt x="3489" y="0"/>
                  </a:moveTo>
                  <a:cubicBezTo>
                    <a:pt x="3483" y="0"/>
                    <a:pt x="3478" y="4"/>
                    <a:pt x="3475" y="11"/>
                  </a:cubicBezTo>
                  <a:cubicBezTo>
                    <a:pt x="3350" y="271"/>
                    <a:pt x="2826" y="5218"/>
                    <a:pt x="2826" y="5218"/>
                  </a:cubicBezTo>
                  <a:cubicBezTo>
                    <a:pt x="2826" y="5218"/>
                    <a:pt x="595" y="4032"/>
                    <a:pt x="108" y="4032"/>
                  </a:cubicBezTo>
                  <a:cubicBezTo>
                    <a:pt x="34" y="4032"/>
                    <a:pt x="1" y="4060"/>
                    <a:pt x="22" y="4123"/>
                  </a:cubicBezTo>
                  <a:cubicBezTo>
                    <a:pt x="184" y="4604"/>
                    <a:pt x="2826" y="7750"/>
                    <a:pt x="2826" y="7750"/>
                  </a:cubicBezTo>
                  <a:lnTo>
                    <a:pt x="7436" y="6377"/>
                  </a:lnTo>
                  <a:cubicBezTo>
                    <a:pt x="7436" y="6377"/>
                    <a:pt x="8024" y="1403"/>
                    <a:pt x="7436" y="1092"/>
                  </a:cubicBezTo>
                  <a:cubicBezTo>
                    <a:pt x="7413" y="1079"/>
                    <a:pt x="7388" y="1073"/>
                    <a:pt x="7363" y="1073"/>
                  </a:cubicBezTo>
                  <a:cubicBezTo>
                    <a:pt x="6765" y="1073"/>
                    <a:pt x="5783" y="4498"/>
                    <a:pt x="5783" y="4498"/>
                  </a:cubicBezTo>
                  <a:cubicBezTo>
                    <a:pt x="5783" y="4498"/>
                    <a:pt x="3712" y="0"/>
                    <a:pt x="348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8" name="Google Shape;378;p8"/>
            <p:cNvSpPr/>
            <p:nvPr/>
          </p:nvSpPr>
          <p:spPr>
            <a:xfrm>
              <a:off x="8679779" y="2323259"/>
              <a:ext cx="82613" cy="78728"/>
            </a:xfrm>
            <a:custGeom>
              <a:avLst/>
              <a:gdLst/>
              <a:ahLst/>
              <a:cxnLst/>
              <a:rect l="l" t="t" r="r" b="b"/>
              <a:pathLst>
                <a:path w="1701" h="1621" extrusionOk="0">
                  <a:moveTo>
                    <a:pt x="407" y="0"/>
                  </a:moveTo>
                  <a:cubicBezTo>
                    <a:pt x="199" y="0"/>
                    <a:pt x="1" y="196"/>
                    <a:pt x="138" y="421"/>
                  </a:cubicBezTo>
                  <a:cubicBezTo>
                    <a:pt x="276" y="647"/>
                    <a:pt x="489" y="836"/>
                    <a:pt x="672" y="1026"/>
                  </a:cubicBezTo>
                  <a:cubicBezTo>
                    <a:pt x="858" y="1218"/>
                    <a:pt x="1071" y="1441"/>
                    <a:pt x="1294" y="1587"/>
                  </a:cubicBezTo>
                  <a:cubicBezTo>
                    <a:pt x="1330" y="1610"/>
                    <a:pt x="1368" y="1620"/>
                    <a:pt x="1406" y="1620"/>
                  </a:cubicBezTo>
                  <a:cubicBezTo>
                    <a:pt x="1562" y="1620"/>
                    <a:pt x="1701" y="1439"/>
                    <a:pt x="1622" y="1286"/>
                  </a:cubicBezTo>
                  <a:cubicBezTo>
                    <a:pt x="1493" y="1029"/>
                    <a:pt x="1266" y="779"/>
                    <a:pt x="1074" y="570"/>
                  </a:cubicBezTo>
                  <a:cubicBezTo>
                    <a:pt x="922" y="404"/>
                    <a:pt x="773" y="191"/>
                    <a:pt x="591" y="59"/>
                  </a:cubicBezTo>
                  <a:cubicBezTo>
                    <a:pt x="535" y="18"/>
                    <a:pt x="470" y="0"/>
                    <a:pt x="40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9" name="Google Shape;379;p8"/>
            <p:cNvSpPr/>
            <p:nvPr/>
          </p:nvSpPr>
          <p:spPr>
            <a:xfrm>
              <a:off x="8919310" y="2266387"/>
              <a:ext cx="28169" cy="90773"/>
            </a:xfrm>
            <a:custGeom>
              <a:avLst/>
              <a:gdLst/>
              <a:ahLst/>
              <a:cxnLst/>
              <a:rect l="l" t="t" r="r" b="b"/>
              <a:pathLst>
                <a:path w="580" h="1869" extrusionOk="0">
                  <a:moveTo>
                    <a:pt x="329" y="1"/>
                  </a:moveTo>
                  <a:cubicBezTo>
                    <a:pt x="1" y="1"/>
                    <a:pt x="58" y="534"/>
                    <a:pt x="52" y="781"/>
                  </a:cubicBezTo>
                  <a:cubicBezTo>
                    <a:pt x="45" y="964"/>
                    <a:pt x="28" y="1166"/>
                    <a:pt x="59" y="1349"/>
                  </a:cubicBezTo>
                  <a:cubicBezTo>
                    <a:pt x="93" y="1561"/>
                    <a:pt x="201" y="1677"/>
                    <a:pt x="332" y="1836"/>
                  </a:cubicBezTo>
                  <a:cubicBezTo>
                    <a:pt x="352" y="1859"/>
                    <a:pt x="373" y="1869"/>
                    <a:pt x="394" y="1869"/>
                  </a:cubicBezTo>
                  <a:cubicBezTo>
                    <a:pt x="440" y="1869"/>
                    <a:pt x="477" y="1816"/>
                    <a:pt x="454" y="1754"/>
                  </a:cubicBezTo>
                  <a:cubicBezTo>
                    <a:pt x="427" y="1673"/>
                    <a:pt x="491" y="1521"/>
                    <a:pt x="502" y="1430"/>
                  </a:cubicBezTo>
                  <a:cubicBezTo>
                    <a:pt x="514" y="1298"/>
                    <a:pt x="514" y="1166"/>
                    <a:pt x="522" y="1034"/>
                  </a:cubicBezTo>
                  <a:cubicBezTo>
                    <a:pt x="532" y="774"/>
                    <a:pt x="559" y="510"/>
                    <a:pt x="572" y="251"/>
                  </a:cubicBezTo>
                  <a:cubicBezTo>
                    <a:pt x="579" y="149"/>
                    <a:pt x="522" y="37"/>
                    <a:pt x="413" y="11"/>
                  </a:cubicBezTo>
                  <a:cubicBezTo>
                    <a:pt x="383" y="4"/>
                    <a:pt x="355" y="1"/>
                    <a:pt x="32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380" name="Google Shape;380;p8"/>
          <p:cNvSpPr/>
          <p:nvPr/>
        </p:nvSpPr>
        <p:spPr>
          <a:xfrm flipH="1">
            <a:off x="307211" y="1766929"/>
            <a:ext cx="525760" cy="456923"/>
          </a:xfrm>
          <a:custGeom>
            <a:avLst/>
            <a:gdLst/>
            <a:ahLst/>
            <a:cxnLst/>
            <a:rect l="l" t="t" r="r" b="b"/>
            <a:pathLst>
              <a:path w="8119" h="7056" extrusionOk="0">
                <a:moveTo>
                  <a:pt x="4366" y="0"/>
                </a:moveTo>
                <a:cubicBezTo>
                  <a:pt x="4363" y="0"/>
                  <a:pt x="4360" y="0"/>
                  <a:pt x="4357" y="0"/>
                </a:cubicBezTo>
                <a:cubicBezTo>
                  <a:pt x="3867" y="24"/>
                  <a:pt x="3232" y="2454"/>
                  <a:pt x="3232" y="2454"/>
                </a:cubicBezTo>
                <a:cubicBezTo>
                  <a:pt x="3232" y="2454"/>
                  <a:pt x="2054" y="2337"/>
                  <a:pt x="1183" y="2337"/>
                </a:cubicBezTo>
                <a:cubicBezTo>
                  <a:pt x="748" y="2337"/>
                  <a:pt x="389" y="2366"/>
                  <a:pt x="292" y="2454"/>
                </a:cubicBezTo>
                <a:cubicBezTo>
                  <a:pt x="1" y="2721"/>
                  <a:pt x="2546" y="4430"/>
                  <a:pt x="2546" y="4430"/>
                </a:cubicBezTo>
                <a:cubicBezTo>
                  <a:pt x="2546" y="4430"/>
                  <a:pt x="1613" y="6684"/>
                  <a:pt x="2056" y="6975"/>
                </a:cubicBezTo>
                <a:cubicBezTo>
                  <a:pt x="2088" y="6997"/>
                  <a:pt x="2128" y="7007"/>
                  <a:pt x="2174" y="7007"/>
                </a:cubicBezTo>
                <a:cubicBezTo>
                  <a:pt x="2757" y="7007"/>
                  <a:pt x="4357" y="5411"/>
                  <a:pt x="4357" y="5411"/>
                </a:cubicBezTo>
                <a:cubicBezTo>
                  <a:pt x="4357" y="5411"/>
                  <a:pt x="6235" y="7055"/>
                  <a:pt x="6745" y="7055"/>
                </a:cubicBezTo>
                <a:cubicBezTo>
                  <a:pt x="6794" y="7055"/>
                  <a:pt x="6830" y="7041"/>
                  <a:pt x="6851" y="7008"/>
                </a:cubicBezTo>
                <a:cubicBezTo>
                  <a:pt x="7097" y="6634"/>
                  <a:pt x="6070" y="4089"/>
                  <a:pt x="6070" y="4089"/>
                </a:cubicBezTo>
                <a:cubicBezTo>
                  <a:pt x="6070" y="4089"/>
                  <a:pt x="8118" y="2876"/>
                  <a:pt x="8047" y="2454"/>
                </a:cubicBezTo>
                <a:cubicBezTo>
                  <a:pt x="8014" y="2260"/>
                  <a:pt x="7474" y="2207"/>
                  <a:pt x="6903" y="2207"/>
                </a:cubicBezTo>
                <a:cubicBezTo>
                  <a:pt x="6240" y="2207"/>
                  <a:pt x="5536" y="2278"/>
                  <a:pt x="5536" y="2278"/>
                </a:cubicBezTo>
                <a:cubicBezTo>
                  <a:pt x="5536" y="2278"/>
                  <a:pt x="4947" y="0"/>
                  <a:pt x="4366"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381" name="Google Shape;381;p8"/>
          <p:cNvGrpSpPr/>
          <p:nvPr/>
        </p:nvGrpSpPr>
        <p:grpSpPr>
          <a:xfrm>
            <a:off x="9327341" y="622213"/>
            <a:ext cx="1618860" cy="981127"/>
            <a:chOff x="478326" y="2825649"/>
            <a:chExt cx="1012293" cy="613511"/>
          </a:xfrm>
        </p:grpSpPr>
        <p:sp>
          <p:nvSpPr>
            <p:cNvPr id="382" name="Google Shape;382;p8"/>
            <p:cNvSpPr/>
            <p:nvPr/>
          </p:nvSpPr>
          <p:spPr>
            <a:xfrm>
              <a:off x="564423" y="2973101"/>
              <a:ext cx="778453" cy="442090"/>
            </a:xfrm>
            <a:custGeom>
              <a:avLst/>
              <a:gdLst/>
              <a:ahLst/>
              <a:cxnLst/>
              <a:rect l="l" t="t" r="r" b="b"/>
              <a:pathLst>
                <a:path w="19195" h="10901" extrusionOk="0">
                  <a:moveTo>
                    <a:pt x="10311" y="1"/>
                  </a:moveTo>
                  <a:cubicBezTo>
                    <a:pt x="6378" y="1"/>
                    <a:pt x="2305" y="2415"/>
                    <a:pt x="0" y="5483"/>
                  </a:cubicBezTo>
                  <a:lnTo>
                    <a:pt x="2622" y="7052"/>
                  </a:lnTo>
                  <a:cubicBezTo>
                    <a:pt x="2835" y="6649"/>
                    <a:pt x="2977" y="6220"/>
                    <a:pt x="3257" y="5848"/>
                  </a:cubicBezTo>
                  <a:cubicBezTo>
                    <a:pt x="3558" y="5453"/>
                    <a:pt x="3917" y="5078"/>
                    <a:pt x="4288" y="4750"/>
                  </a:cubicBezTo>
                  <a:cubicBezTo>
                    <a:pt x="4907" y="4206"/>
                    <a:pt x="5637" y="3800"/>
                    <a:pt x="6397" y="3490"/>
                  </a:cubicBezTo>
                  <a:cubicBezTo>
                    <a:pt x="7606" y="3002"/>
                    <a:pt x="8893" y="2692"/>
                    <a:pt x="10192" y="2692"/>
                  </a:cubicBezTo>
                  <a:cubicBezTo>
                    <a:pt x="10560" y="2692"/>
                    <a:pt x="10929" y="2717"/>
                    <a:pt x="11297" y="2769"/>
                  </a:cubicBezTo>
                  <a:cubicBezTo>
                    <a:pt x="14906" y="3290"/>
                    <a:pt x="18147" y="6913"/>
                    <a:pt x="17123" y="10653"/>
                  </a:cubicBezTo>
                  <a:lnTo>
                    <a:pt x="19194" y="10900"/>
                  </a:lnTo>
                  <a:cubicBezTo>
                    <a:pt x="19083" y="9636"/>
                    <a:pt x="19144" y="8349"/>
                    <a:pt x="18968" y="7078"/>
                  </a:cubicBezTo>
                  <a:cubicBezTo>
                    <a:pt x="18792" y="5808"/>
                    <a:pt x="18224" y="4675"/>
                    <a:pt x="17481" y="3641"/>
                  </a:cubicBezTo>
                  <a:cubicBezTo>
                    <a:pt x="16129" y="1766"/>
                    <a:pt x="14115" y="516"/>
                    <a:pt x="11834" y="127"/>
                  </a:cubicBezTo>
                  <a:cubicBezTo>
                    <a:pt x="11331" y="41"/>
                    <a:pt x="10822" y="1"/>
                    <a:pt x="1031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3" name="Google Shape;383;p8"/>
            <p:cNvSpPr/>
            <p:nvPr/>
          </p:nvSpPr>
          <p:spPr>
            <a:xfrm>
              <a:off x="478326" y="2825649"/>
              <a:ext cx="1012293" cy="589710"/>
            </a:xfrm>
            <a:custGeom>
              <a:avLst/>
              <a:gdLst/>
              <a:ahLst/>
              <a:cxnLst/>
              <a:rect l="l" t="t" r="r" b="b"/>
              <a:pathLst>
                <a:path w="24961" h="14541" extrusionOk="0">
                  <a:moveTo>
                    <a:pt x="13876" y="1"/>
                  </a:moveTo>
                  <a:cubicBezTo>
                    <a:pt x="11718" y="1"/>
                    <a:pt x="9551" y="531"/>
                    <a:pt x="7523" y="1235"/>
                  </a:cubicBezTo>
                  <a:cubicBezTo>
                    <a:pt x="5904" y="1796"/>
                    <a:pt x="4268" y="2533"/>
                    <a:pt x="2964" y="3672"/>
                  </a:cubicBezTo>
                  <a:cubicBezTo>
                    <a:pt x="1880" y="4621"/>
                    <a:pt x="963" y="5696"/>
                    <a:pt x="1" y="6750"/>
                  </a:cubicBezTo>
                  <a:lnTo>
                    <a:pt x="1964" y="8684"/>
                  </a:lnTo>
                  <a:cubicBezTo>
                    <a:pt x="2420" y="7856"/>
                    <a:pt x="3178" y="7183"/>
                    <a:pt x="3877" y="6581"/>
                  </a:cubicBezTo>
                  <a:cubicBezTo>
                    <a:pt x="4836" y="5764"/>
                    <a:pt x="5847" y="5023"/>
                    <a:pt x="6969" y="4443"/>
                  </a:cubicBezTo>
                  <a:cubicBezTo>
                    <a:pt x="8688" y="3546"/>
                    <a:pt x="10578" y="3001"/>
                    <a:pt x="12495" y="3001"/>
                  </a:cubicBezTo>
                  <a:cubicBezTo>
                    <a:pt x="13201" y="3001"/>
                    <a:pt x="13910" y="3075"/>
                    <a:pt x="14616" y="3233"/>
                  </a:cubicBezTo>
                  <a:cubicBezTo>
                    <a:pt x="17096" y="3787"/>
                    <a:pt x="19178" y="5318"/>
                    <a:pt x="20513" y="7467"/>
                  </a:cubicBezTo>
                  <a:cubicBezTo>
                    <a:pt x="21753" y="9471"/>
                    <a:pt x="22189" y="12198"/>
                    <a:pt x="21689" y="14540"/>
                  </a:cubicBezTo>
                  <a:lnTo>
                    <a:pt x="24311" y="14286"/>
                  </a:lnTo>
                  <a:cubicBezTo>
                    <a:pt x="24298" y="14256"/>
                    <a:pt x="24291" y="14225"/>
                    <a:pt x="24298" y="14199"/>
                  </a:cubicBezTo>
                  <a:cubicBezTo>
                    <a:pt x="24960" y="11140"/>
                    <a:pt x="24923" y="8166"/>
                    <a:pt x="23287" y="5396"/>
                  </a:cubicBezTo>
                  <a:cubicBezTo>
                    <a:pt x="21814" y="2895"/>
                    <a:pt x="19506" y="1040"/>
                    <a:pt x="16671" y="330"/>
                  </a:cubicBezTo>
                  <a:cubicBezTo>
                    <a:pt x="15749" y="101"/>
                    <a:pt x="14813" y="1"/>
                    <a:pt x="1387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4" name="Google Shape;384;p8"/>
            <p:cNvSpPr/>
            <p:nvPr/>
          </p:nvSpPr>
          <p:spPr>
            <a:xfrm>
              <a:off x="679232" y="3102020"/>
              <a:ext cx="581396" cy="301932"/>
            </a:xfrm>
            <a:custGeom>
              <a:avLst/>
              <a:gdLst/>
              <a:ahLst/>
              <a:cxnLst/>
              <a:rect l="l" t="t" r="r" b="b"/>
              <a:pathLst>
                <a:path w="14336" h="7445" extrusionOk="0">
                  <a:moveTo>
                    <a:pt x="7281" y="1"/>
                  </a:moveTo>
                  <a:cubicBezTo>
                    <a:pt x="5940" y="1"/>
                    <a:pt x="4608" y="356"/>
                    <a:pt x="3380" y="902"/>
                  </a:cubicBezTo>
                  <a:cubicBezTo>
                    <a:pt x="2619" y="1237"/>
                    <a:pt x="1950" y="1703"/>
                    <a:pt x="1346" y="2271"/>
                  </a:cubicBezTo>
                  <a:cubicBezTo>
                    <a:pt x="799" y="2784"/>
                    <a:pt x="470" y="3440"/>
                    <a:pt x="1" y="3990"/>
                  </a:cubicBezTo>
                  <a:lnTo>
                    <a:pt x="1940" y="5055"/>
                  </a:lnTo>
                  <a:cubicBezTo>
                    <a:pt x="1940" y="5055"/>
                    <a:pt x="4024" y="2240"/>
                    <a:pt x="6947" y="2240"/>
                  </a:cubicBezTo>
                  <a:cubicBezTo>
                    <a:pt x="7324" y="2240"/>
                    <a:pt x="7716" y="2287"/>
                    <a:pt x="8118" y="2393"/>
                  </a:cubicBezTo>
                  <a:cubicBezTo>
                    <a:pt x="12690" y="3592"/>
                    <a:pt x="11322" y="7248"/>
                    <a:pt x="11322" y="7248"/>
                  </a:cubicBezTo>
                  <a:lnTo>
                    <a:pt x="13964" y="7444"/>
                  </a:lnTo>
                  <a:cubicBezTo>
                    <a:pt x="14335" y="3920"/>
                    <a:pt x="11913" y="625"/>
                    <a:pt x="8385" y="84"/>
                  </a:cubicBezTo>
                  <a:cubicBezTo>
                    <a:pt x="8018" y="28"/>
                    <a:pt x="7649" y="1"/>
                    <a:pt x="728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5" name="Google Shape;385;p8"/>
            <p:cNvSpPr/>
            <p:nvPr/>
          </p:nvSpPr>
          <p:spPr>
            <a:xfrm>
              <a:off x="663416" y="3082230"/>
              <a:ext cx="636957" cy="337093"/>
            </a:xfrm>
            <a:custGeom>
              <a:avLst/>
              <a:gdLst/>
              <a:ahLst/>
              <a:cxnLst/>
              <a:rect l="l" t="t" r="r" b="b"/>
              <a:pathLst>
                <a:path w="15706" h="8312" extrusionOk="0">
                  <a:moveTo>
                    <a:pt x="7751" y="1"/>
                  </a:moveTo>
                  <a:cubicBezTo>
                    <a:pt x="6452" y="1"/>
                    <a:pt x="5165" y="311"/>
                    <a:pt x="3956" y="799"/>
                  </a:cubicBezTo>
                  <a:cubicBezTo>
                    <a:pt x="3196" y="1109"/>
                    <a:pt x="2466" y="1515"/>
                    <a:pt x="1847" y="2059"/>
                  </a:cubicBezTo>
                  <a:cubicBezTo>
                    <a:pt x="1476" y="2387"/>
                    <a:pt x="1117" y="2762"/>
                    <a:pt x="816" y="3157"/>
                  </a:cubicBezTo>
                  <a:cubicBezTo>
                    <a:pt x="536" y="3529"/>
                    <a:pt x="394" y="3958"/>
                    <a:pt x="181" y="4361"/>
                  </a:cubicBezTo>
                  <a:cubicBezTo>
                    <a:pt x="134" y="4448"/>
                    <a:pt x="86" y="4536"/>
                    <a:pt x="29" y="4620"/>
                  </a:cubicBezTo>
                  <a:cubicBezTo>
                    <a:pt x="1" y="4663"/>
                    <a:pt x="42" y="4780"/>
                    <a:pt x="93" y="4780"/>
                  </a:cubicBezTo>
                  <a:cubicBezTo>
                    <a:pt x="103" y="4780"/>
                    <a:pt x="113" y="4776"/>
                    <a:pt x="124" y="4766"/>
                  </a:cubicBezTo>
                  <a:cubicBezTo>
                    <a:pt x="219" y="4675"/>
                    <a:pt x="306" y="4580"/>
                    <a:pt x="391" y="4478"/>
                  </a:cubicBezTo>
                  <a:cubicBezTo>
                    <a:pt x="860" y="3928"/>
                    <a:pt x="1189" y="3272"/>
                    <a:pt x="1736" y="2759"/>
                  </a:cubicBezTo>
                  <a:cubicBezTo>
                    <a:pt x="2340" y="2191"/>
                    <a:pt x="3009" y="1725"/>
                    <a:pt x="3770" y="1390"/>
                  </a:cubicBezTo>
                  <a:cubicBezTo>
                    <a:pt x="4998" y="844"/>
                    <a:pt x="6330" y="489"/>
                    <a:pt x="7671" y="489"/>
                  </a:cubicBezTo>
                  <a:cubicBezTo>
                    <a:pt x="8039" y="489"/>
                    <a:pt x="8408" y="516"/>
                    <a:pt x="8775" y="572"/>
                  </a:cubicBezTo>
                  <a:cubicBezTo>
                    <a:pt x="12303" y="1113"/>
                    <a:pt x="14725" y="4408"/>
                    <a:pt x="14354" y="7932"/>
                  </a:cubicBezTo>
                  <a:cubicBezTo>
                    <a:pt x="14348" y="7993"/>
                    <a:pt x="14343" y="8057"/>
                    <a:pt x="14337" y="8118"/>
                  </a:cubicBezTo>
                  <a:cubicBezTo>
                    <a:pt x="14325" y="8201"/>
                    <a:pt x="14437" y="8312"/>
                    <a:pt x="14520" y="8312"/>
                  </a:cubicBezTo>
                  <a:cubicBezTo>
                    <a:pt x="14552" y="8312"/>
                    <a:pt x="14580" y="8295"/>
                    <a:pt x="14594" y="8254"/>
                  </a:cubicBezTo>
                  <a:cubicBezTo>
                    <a:pt x="14627" y="8159"/>
                    <a:pt x="14655" y="8061"/>
                    <a:pt x="14682" y="7962"/>
                  </a:cubicBezTo>
                  <a:cubicBezTo>
                    <a:pt x="15706" y="4222"/>
                    <a:pt x="12465" y="599"/>
                    <a:pt x="8856" y="78"/>
                  </a:cubicBezTo>
                  <a:cubicBezTo>
                    <a:pt x="8488" y="26"/>
                    <a:pt x="8119" y="1"/>
                    <a:pt x="77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6" name="Google Shape;386;p8"/>
            <p:cNvSpPr/>
            <p:nvPr/>
          </p:nvSpPr>
          <p:spPr>
            <a:xfrm>
              <a:off x="547390" y="2947350"/>
              <a:ext cx="830810" cy="491810"/>
            </a:xfrm>
            <a:custGeom>
              <a:avLst/>
              <a:gdLst/>
              <a:ahLst/>
              <a:cxnLst/>
              <a:rect l="l" t="t" r="r" b="b"/>
              <a:pathLst>
                <a:path w="20486" h="12127" extrusionOk="0">
                  <a:moveTo>
                    <a:pt x="10792" y="0"/>
                  </a:moveTo>
                  <a:cubicBezTo>
                    <a:pt x="8875" y="0"/>
                    <a:pt x="6985" y="545"/>
                    <a:pt x="5266" y="1442"/>
                  </a:cubicBezTo>
                  <a:cubicBezTo>
                    <a:pt x="4144" y="2022"/>
                    <a:pt x="3133" y="2763"/>
                    <a:pt x="2174" y="3580"/>
                  </a:cubicBezTo>
                  <a:cubicBezTo>
                    <a:pt x="1475" y="4182"/>
                    <a:pt x="717" y="4855"/>
                    <a:pt x="261" y="5683"/>
                  </a:cubicBezTo>
                  <a:cubicBezTo>
                    <a:pt x="173" y="5845"/>
                    <a:pt x="92" y="6010"/>
                    <a:pt x="31" y="6186"/>
                  </a:cubicBezTo>
                  <a:cubicBezTo>
                    <a:pt x="1" y="6269"/>
                    <a:pt x="97" y="6371"/>
                    <a:pt x="182" y="6371"/>
                  </a:cubicBezTo>
                  <a:cubicBezTo>
                    <a:pt x="210" y="6371"/>
                    <a:pt x="237" y="6360"/>
                    <a:pt x="258" y="6331"/>
                  </a:cubicBezTo>
                  <a:cubicBezTo>
                    <a:pt x="308" y="6260"/>
                    <a:pt x="366" y="6193"/>
                    <a:pt x="420" y="6118"/>
                  </a:cubicBezTo>
                  <a:cubicBezTo>
                    <a:pt x="2725" y="3050"/>
                    <a:pt x="6798" y="636"/>
                    <a:pt x="10731" y="636"/>
                  </a:cubicBezTo>
                  <a:cubicBezTo>
                    <a:pt x="11242" y="636"/>
                    <a:pt x="11751" y="676"/>
                    <a:pt x="12254" y="762"/>
                  </a:cubicBezTo>
                  <a:cubicBezTo>
                    <a:pt x="14535" y="1151"/>
                    <a:pt x="16549" y="2401"/>
                    <a:pt x="17901" y="4276"/>
                  </a:cubicBezTo>
                  <a:cubicBezTo>
                    <a:pt x="18644" y="5310"/>
                    <a:pt x="19212" y="6443"/>
                    <a:pt x="19388" y="7713"/>
                  </a:cubicBezTo>
                  <a:cubicBezTo>
                    <a:pt x="19564" y="8984"/>
                    <a:pt x="19503" y="10271"/>
                    <a:pt x="19614" y="11535"/>
                  </a:cubicBezTo>
                  <a:cubicBezTo>
                    <a:pt x="19628" y="11691"/>
                    <a:pt x="19645" y="11843"/>
                    <a:pt x="19665" y="11998"/>
                  </a:cubicBezTo>
                  <a:cubicBezTo>
                    <a:pt x="19672" y="12053"/>
                    <a:pt x="19748" y="12126"/>
                    <a:pt x="19806" y="12126"/>
                  </a:cubicBezTo>
                  <a:cubicBezTo>
                    <a:pt x="19834" y="12126"/>
                    <a:pt x="19857" y="12110"/>
                    <a:pt x="19868" y="12070"/>
                  </a:cubicBezTo>
                  <a:cubicBezTo>
                    <a:pt x="19918" y="11897"/>
                    <a:pt x="19949" y="11718"/>
                    <a:pt x="19986" y="11539"/>
                  </a:cubicBezTo>
                  <a:cubicBezTo>
                    <a:pt x="20486" y="9197"/>
                    <a:pt x="20050" y="6470"/>
                    <a:pt x="18810" y="4466"/>
                  </a:cubicBezTo>
                  <a:cubicBezTo>
                    <a:pt x="17475" y="2317"/>
                    <a:pt x="15393" y="786"/>
                    <a:pt x="12913" y="232"/>
                  </a:cubicBezTo>
                  <a:cubicBezTo>
                    <a:pt x="12207" y="74"/>
                    <a:pt x="11498" y="0"/>
                    <a:pt x="1079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387" name="Google Shape;387;p8"/>
          <p:cNvSpPr/>
          <p:nvPr/>
        </p:nvSpPr>
        <p:spPr>
          <a:xfrm flipH="1">
            <a:off x="11365760" y="310163"/>
            <a:ext cx="525760" cy="456923"/>
          </a:xfrm>
          <a:custGeom>
            <a:avLst/>
            <a:gdLst/>
            <a:ahLst/>
            <a:cxnLst/>
            <a:rect l="l" t="t" r="r" b="b"/>
            <a:pathLst>
              <a:path w="8119" h="7056" extrusionOk="0">
                <a:moveTo>
                  <a:pt x="4366" y="0"/>
                </a:moveTo>
                <a:cubicBezTo>
                  <a:pt x="4363" y="0"/>
                  <a:pt x="4360" y="0"/>
                  <a:pt x="4357" y="0"/>
                </a:cubicBezTo>
                <a:cubicBezTo>
                  <a:pt x="3867" y="24"/>
                  <a:pt x="3232" y="2454"/>
                  <a:pt x="3232" y="2454"/>
                </a:cubicBezTo>
                <a:cubicBezTo>
                  <a:pt x="3232" y="2454"/>
                  <a:pt x="2054" y="2337"/>
                  <a:pt x="1183" y="2337"/>
                </a:cubicBezTo>
                <a:cubicBezTo>
                  <a:pt x="748" y="2337"/>
                  <a:pt x="389" y="2366"/>
                  <a:pt x="292" y="2454"/>
                </a:cubicBezTo>
                <a:cubicBezTo>
                  <a:pt x="1" y="2721"/>
                  <a:pt x="2546" y="4430"/>
                  <a:pt x="2546" y="4430"/>
                </a:cubicBezTo>
                <a:cubicBezTo>
                  <a:pt x="2546" y="4430"/>
                  <a:pt x="1613" y="6684"/>
                  <a:pt x="2056" y="6975"/>
                </a:cubicBezTo>
                <a:cubicBezTo>
                  <a:pt x="2088" y="6997"/>
                  <a:pt x="2128" y="7007"/>
                  <a:pt x="2174" y="7007"/>
                </a:cubicBezTo>
                <a:cubicBezTo>
                  <a:pt x="2757" y="7007"/>
                  <a:pt x="4357" y="5411"/>
                  <a:pt x="4357" y="5411"/>
                </a:cubicBezTo>
                <a:cubicBezTo>
                  <a:pt x="4357" y="5411"/>
                  <a:pt x="6235" y="7055"/>
                  <a:pt x="6745" y="7055"/>
                </a:cubicBezTo>
                <a:cubicBezTo>
                  <a:pt x="6794" y="7055"/>
                  <a:pt x="6830" y="7041"/>
                  <a:pt x="6851" y="7008"/>
                </a:cubicBezTo>
                <a:cubicBezTo>
                  <a:pt x="7097" y="6634"/>
                  <a:pt x="6070" y="4089"/>
                  <a:pt x="6070" y="4089"/>
                </a:cubicBezTo>
                <a:cubicBezTo>
                  <a:pt x="6070" y="4089"/>
                  <a:pt x="8118" y="2876"/>
                  <a:pt x="8047" y="2454"/>
                </a:cubicBezTo>
                <a:cubicBezTo>
                  <a:pt x="8014" y="2260"/>
                  <a:pt x="7474" y="2207"/>
                  <a:pt x="6903" y="2207"/>
                </a:cubicBezTo>
                <a:cubicBezTo>
                  <a:pt x="6240" y="2207"/>
                  <a:pt x="5536" y="2278"/>
                  <a:pt x="5536" y="2278"/>
                </a:cubicBezTo>
                <a:cubicBezTo>
                  <a:pt x="5536" y="2278"/>
                  <a:pt x="4947" y="0"/>
                  <a:pt x="4366" y="0"/>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88" name="Google Shape;388;p8"/>
          <p:cNvSpPr/>
          <p:nvPr/>
        </p:nvSpPr>
        <p:spPr>
          <a:xfrm flipH="1">
            <a:off x="11535867" y="3259200"/>
            <a:ext cx="637773" cy="981096"/>
          </a:xfrm>
          <a:custGeom>
            <a:avLst/>
            <a:gdLst/>
            <a:ahLst/>
            <a:cxnLst/>
            <a:rect l="l" t="t" r="r" b="b"/>
            <a:pathLst>
              <a:path w="8313" h="12788" extrusionOk="0">
                <a:moveTo>
                  <a:pt x="278" y="0"/>
                </a:moveTo>
                <a:cubicBezTo>
                  <a:pt x="186" y="0"/>
                  <a:pt x="93" y="3"/>
                  <a:pt x="0" y="10"/>
                </a:cubicBezTo>
                <a:lnTo>
                  <a:pt x="0" y="12773"/>
                </a:lnTo>
                <a:cubicBezTo>
                  <a:pt x="108" y="12782"/>
                  <a:pt x="218" y="12787"/>
                  <a:pt x="329" y="12787"/>
                </a:cubicBezTo>
                <a:cubicBezTo>
                  <a:pt x="630" y="12787"/>
                  <a:pt x="944" y="12751"/>
                  <a:pt x="1274" y="12662"/>
                </a:cubicBezTo>
                <a:cubicBezTo>
                  <a:pt x="4124" y="11881"/>
                  <a:pt x="3640" y="8941"/>
                  <a:pt x="3640" y="8941"/>
                </a:cubicBezTo>
                <a:lnTo>
                  <a:pt x="3640" y="8941"/>
                </a:lnTo>
                <a:cubicBezTo>
                  <a:pt x="3640" y="8941"/>
                  <a:pt x="3724" y="8946"/>
                  <a:pt x="3869" y="8946"/>
                </a:cubicBezTo>
                <a:cubicBezTo>
                  <a:pt x="4761" y="8946"/>
                  <a:pt x="7963" y="8756"/>
                  <a:pt x="8158" y="6035"/>
                </a:cubicBezTo>
                <a:cubicBezTo>
                  <a:pt x="8313" y="3883"/>
                  <a:pt x="6209" y="3539"/>
                  <a:pt x="4852" y="3539"/>
                </a:cubicBezTo>
                <a:cubicBezTo>
                  <a:pt x="4217" y="3539"/>
                  <a:pt x="3745" y="3615"/>
                  <a:pt x="3745" y="3615"/>
                </a:cubicBezTo>
                <a:cubicBezTo>
                  <a:pt x="3745" y="3615"/>
                  <a:pt x="3927" y="1006"/>
                  <a:pt x="1410" y="175"/>
                </a:cubicBezTo>
                <a:cubicBezTo>
                  <a:pt x="1064" y="60"/>
                  <a:pt x="678" y="0"/>
                  <a:pt x="278" y="0"/>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89" name="Google Shape;389;p8"/>
          <p:cNvSpPr/>
          <p:nvPr/>
        </p:nvSpPr>
        <p:spPr>
          <a:xfrm rot="10800000" flipH="1">
            <a:off x="5118807" y="-4"/>
            <a:ext cx="2011595" cy="649504"/>
          </a:xfrm>
          <a:custGeom>
            <a:avLst/>
            <a:gdLst/>
            <a:ahLst/>
            <a:cxnLst/>
            <a:rect l="l" t="t" r="r" b="b"/>
            <a:pathLst>
              <a:path w="24204" h="7815" extrusionOk="0">
                <a:moveTo>
                  <a:pt x="16155" y="1"/>
                </a:moveTo>
                <a:cubicBezTo>
                  <a:pt x="14677" y="1"/>
                  <a:pt x="13024" y="802"/>
                  <a:pt x="12476" y="2554"/>
                </a:cubicBezTo>
                <a:cubicBezTo>
                  <a:pt x="12476" y="2554"/>
                  <a:pt x="11108" y="331"/>
                  <a:pt x="8285" y="331"/>
                </a:cubicBezTo>
                <a:cubicBezTo>
                  <a:pt x="8057" y="331"/>
                  <a:pt x="7820" y="346"/>
                  <a:pt x="7574" y="377"/>
                </a:cubicBezTo>
                <a:cubicBezTo>
                  <a:pt x="4269" y="796"/>
                  <a:pt x="4684" y="3932"/>
                  <a:pt x="4684" y="3932"/>
                </a:cubicBezTo>
                <a:cubicBezTo>
                  <a:pt x="4684" y="3932"/>
                  <a:pt x="4094" y="3782"/>
                  <a:pt x="3335" y="3782"/>
                </a:cubicBezTo>
                <a:cubicBezTo>
                  <a:pt x="2082" y="3782"/>
                  <a:pt x="367" y="4191"/>
                  <a:pt x="78" y="6358"/>
                </a:cubicBezTo>
                <a:cubicBezTo>
                  <a:pt x="0" y="6949"/>
                  <a:pt x="68" y="7429"/>
                  <a:pt x="237" y="7815"/>
                </a:cubicBezTo>
                <a:lnTo>
                  <a:pt x="23257" y="7815"/>
                </a:lnTo>
                <a:cubicBezTo>
                  <a:pt x="23686" y="7395"/>
                  <a:pt x="23993" y="6821"/>
                  <a:pt x="24047" y="6041"/>
                </a:cubicBezTo>
                <a:cubicBezTo>
                  <a:pt x="24204" y="3886"/>
                  <a:pt x="22100" y="3543"/>
                  <a:pt x="20743" y="3543"/>
                </a:cubicBezTo>
                <a:cubicBezTo>
                  <a:pt x="20109" y="3543"/>
                  <a:pt x="19638" y="3618"/>
                  <a:pt x="19638" y="3618"/>
                </a:cubicBezTo>
                <a:cubicBezTo>
                  <a:pt x="19638" y="3618"/>
                  <a:pt x="19816" y="1013"/>
                  <a:pt x="17302" y="177"/>
                </a:cubicBezTo>
                <a:cubicBezTo>
                  <a:pt x="16950" y="61"/>
                  <a:pt x="16559" y="1"/>
                  <a:pt x="16155" y="1"/>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390" name="Google Shape;390;p8"/>
          <p:cNvGrpSpPr/>
          <p:nvPr/>
        </p:nvGrpSpPr>
        <p:grpSpPr>
          <a:xfrm flipH="1">
            <a:off x="11170448" y="5120018"/>
            <a:ext cx="775192" cy="1244873"/>
            <a:chOff x="304350" y="3911000"/>
            <a:chExt cx="581394" cy="933655"/>
          </a:xfrm>
        </p:grpSpPr>
        <p:sp>
          <p:nvSpPr>
            <p:cNvPr id="391" name="Google Shape;391;p8"/>
            <p:cNvSpPr/>
            <p:nvPr/>
          </p:nvSpPr>
          <p:spPr>
            <a:xfrm>
              <a:off x="317622" y="4003813"/>
              <a:ext cx="91581" cy="114345"/>
            </a:xfrm>
            <a:custGeom>
              <a:avLst/>
              <a:gdLst/>
              <a:ahLst/>
              <a:cxnLst/>
              <a:rect l="l" t="t" r="r" b="b"/>
              <a:pathLst>
                <a:path w="2084" h="2602" extrusionOk="0">
                  <a:moveTo>
                    <a:pt x="688" y="0"/>
                  </a:moveTo>
                  <a:cubicBezTo>
                    <a:pt x="328" y="0"/>
                    <a:pt x="1" y="379"/>
                    <a:pt x="201" y="1026"/>
                  </a:cubicBezTo>
                  <a:cubicBezTo>
                    <a:pt x="438" y="1797"/>
                    <a:pt x="1472" y="2405"/>
                    <a:pt x="2084" y="2601"/>
                  </a:cubicBezTo>
                  <a:cubicBezTo>
                    <a:pt x="2060" y="2375"/>
                    <a:pt x="2040" y="2145"/>
                    <a:pt x="2023" y="1915"/>
                  </a:cubicBezTo>
                  <a:cubicBezTo>
                    <a:pt x="1746" y="1273"/>
                    <a:pt x="1344" y="418"/>
                    <a:pt x="1084" y="168"/>
                  </a:cubicBezTo>
                  <a:cubicBezTo>
                    <a:pt x="965" y="54"/>
                    <a:pt x="824" y="0"/>
                    <a:pt x="68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2" name="Google Shape;392;p8"/>
            <p:cNvSpPr/>
            <p:nvPr/>
          </p:nvSpPr>
          <p:spPr>
            <a:xfrm>
              <a:off x="440801" y="4042309"/>
              <a:ext cx="97031" cy="155565"/>
            </a:xfrm>
            <a:custGeom>
              <a:avLst/>
              <a:gdLst/>
              <a:ahLst/>
              <a:cxnLst/>
              <a:rect l="l" t="t" r="r" b="b"/>
              <a:pathLst>
                <a:path w="2208" h="3540" extrusionOk="0">
                  <a:moveTo>
                    <a:pt x="1702" y="0"/>
                  </a:moveTo>
                  <a:cubicBezTo>
                    <a:pt x="1282" y="0"/>
                    <a:pt x="653" y="806"/>
                    <a:pt x="389" y="1549"/>
                  </a:cubicBezTo>
                  <a:cubicBezTo>
                    <a:pt x="224" y="2013"/>
                    <a:pt x="92" y="2537"/>
                    <a:pt x="1" y="2952"/>
                  </a:cubicBezTo>
                  <a:cubicBezTo>
                    <a:pt x="41" y="3148"/>
                    <a:pt x="85" y="3344"/>
                    <a:pt x="129" y="3540"/>
                  </a:cubicBezTo>
                  <a:cubicBezTo>
                    <a:pt x="754" y="3125"/>
                    <a:pt x="1667" y="2120"/>
                    <a:pt x="1916" y="1431"/>
                  </a:cubicBezTo>
                  <a:cubicBezTo>
                    <a:pt x="2208" y="634"/>
                    <a:pt x="2150" y="43"/>
                    <a:pt x="1734" y="2"/>
                  </a:cubicBezTo>
                  <a:cubicBezTo>
                    <a:pt x="1723" y="1"/>
                    <a:pt x="1713" y="0"/>
                    <a:pt x="170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3" name="Google Shape;393;p8"/>
            <p:cNvSpPr/>
            <p:nvPr/>
          </p:nvSpPr>
          <p:spPr>
            <a:xfrm>
              <a:off x="304350" y="4191285"/>
              <a:ext cx="144667" cy="109071"/>
            </a:xfrm>
            <a:custGeom>
              <a:avLst/>
              <a:gdLst/>
              <a:ahLst/>
              <a:cxnLst/>
              <a:rect l="l" t="t" r="r" b="b"/>
              <a:pathLst>
                <a:path w="3292" h="2482" extrusionOk="0">
                  <a:moveTo>
                    <a:pt x="575" y="1"/>
                  </a:moveTo>
                  <a:cubicBezTo>
                    <a:pt x="471" y="1"/>
                    <a:pt x="393" y="22"/>
                    <a:pt x="348" y="65"/>
                  </a:cubicBezTo>
                  <a:cubicBezTo>
                    <a:pt x="0" y="404"/>
                    <a:pt x="189" y="1336"/>
                    <a:pt x="1203" y="1901"/>
                  </a:cubicBezTo>
                  <a:cubicBezTo>
                    <a:pt x="1991" y="2340"/>
                    <a:pt x="2916" y="2451"/>
                    <a:pt x="3292" y="2481"/>
                  </a:cubicBezTo>
                  <a:cubicBezTo>
                    <a:pt x="3180" y="2154"/>
                    <a:pt x="3082" y="1826"/>
                    <a:pt x="2987" y="1495"/>
                  </a:cubicBezTo>
                  <a:cubicBezTo>
                    <a:pt x="2292" y="556"/>
                    <a:pt x="1104" y="1"/>
                    <a:pt x="57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4" name="Google Shape;394;p8"/>
            <p:cNvSpPr/>
            <p:nvPr/>
          </p:nvSpPr>
          <p:spPr>
            <a:xfrm>
              <a:off x="507027" y="4204908"/>
              <a:ext cx="111884" cy="188700"/>
            </a:xfrm>
            <a:custGeom>
              <a:avLst/>
              <a:gdLst/>
              <a:ahLst/>
              <a:cxnLst/>
              <a:rect l="l" t="t" r="r" b="b"/>
              <a:pathLst>
                <a:path w="2546" h="4294" extrusionOk="0">
                  <a:moveTo>
                    <a:pt x="1792" y="0"/>
                  </a:moveTo>
                  <a:cubicBezTo>
                    <a:pt x="1287" y="0"/>
                    <a:pt x="754" y="628"/>
                    <a:pt x="389" y="1716"/>
                  </a:cubicBezTo>
                  <a:cubicBezTo>
                    <a:pt x="136" y="2480"/>
                    <a:pt x="38" y="3263"/>
                    <a:pt x="1" y="3804"/>
                  </a:cubicBezTo>
                  <a:cubicBezTo>
                    <a:pt x="75" y="3966"/>
                    <a:pt x="156" y="4132"/>
                    <a:pt x="238" y="4294"/>
                  </a:cubicBezTo>
                  <a:cubicBezTo>
                    <a:pt x="2546" y="2513"/>
                    <a:pt x="2356" y="245"/>
                    <a:pt x="2153" y="114"/>
                  </a:cubicBezTo>
                  <a:cubicBezTo>
                    <a:pt x="2036" y="37"/>
                    <a:pt x="1915" y="0"/>
                    <a:pt x="179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5" name="Google Shape;395;p8"/>
            <p:cNvSpPr/>
            <p:nvPr/>
          </p:nvSpPr>
          <p:spPr>
            <a:xfrm>
              <a:off x="316699" y="4391765"/>
              <a:ext cx="234051" cy="117817"/>
            </a:xfrm>
            <a:custGeom>
              <a:avLst/>
              <a:gdLst/>
              <a:ahLst/>
              <a:cxnLst/>
              <a:rect l="l" t="t" r="r" b="b"/>
              <a:pathLst>
                <a:path w="5326" h="2681" extrusionOk="0">
                  <a:moveTo>
                    <a:pt x="764" y="0"/>
                  </a:moveTo>
                  <a:cubicBezTo>
                    <a:pt x="0" y="0"/>
                    <a:pt x="446" y="930"/>
                    <a:pt x="1074" y="1516"/>
                  </a:cubicBezTo>
                  <a:cubicBezTo>
                    <a:pt x="1680" y="2086"/>
                    <a:pt x="3818" y="2680"/>
                    <a:pt x="5176" y="2680"/>
                  </a:cubicBezTo>
                  <a:cubicBezTo>
                    <a:pt x="5227" y="2680"/>
                    <a:pt x="5277" y="2679"/>
                    <a:pt x="5325" y="2678"/>
                  </a:cubicBezTo>
                  <a:cubicBezTo>
                    <a:pt x="5230" y="2526"/>
                    <a:pt x="5133" y="2377"/>
                    <a:pt x="5041" y="2225"/>
                  </a:cubicBezTo>
                  <a:cubicBezTo>
                    <a:pt x="3970" y="1525"/>
                    <a:pt x="1838" y="184"/>
                    <a:pt x="1024" y="28"/>
                  </a:cubicBezTo>
                  <a:cubicBezTo>
                    <a:pt x="925" y="9"/>
                    <a:pt x="839" y="0"/>
                    <a:pt x="76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6" name="Google Shape;396;p8"/>
            <p:cNvSpPr/>
            <p:nvPr/>
          </p:nvSpPr>
          <p:spPr>
            <a:xfrm>
              <a:off x="608629" y="4335822"/>
              <a:ext cx="114872" cy="219989"/>
            </a:xfrm>
            <a:custGeom>
              <a:avLst/>
              <a:gdLst/>
              <a:ahLst/>
              <a:cxnLst/>
              <a:rect l="l" t="t" r="r" b="b"/>
              <a:pathLst>
                <a:path w="2614" h="5006" extrusionOk="0">
                  <a:moveTo>
                    <a:pt x="2283" y="1"/>
                  </a:moveTo>
                  <a:cubicBezTo>
                    <a:pt x="1944" y="1"/>
                    <a:pt x="1332" y="587"/>
                    <a:pt x="923" y="1285"/>
                  </a:cubicBezTo>
                  <a:cubicBezTo>
                    <a:pt x="179" y="2549"/>
                    <a:pt x="24" y="3985"/>
                    <a:pt x="0" y="4755"/>
                  </a:cubicBezTo>
                  <a:cubicBezTo>
                    <a:pt x="61" y="4840"/>
                    <a:pt x="122" y="4921"/>
                    <a:pt x="183" y="5005"/>
                  </a:cubicBezTo>
                  <a:cubicBezTo>
                    <a:pt x="899" y="3775"/>
                    <a:pt x="2085" y="2450"/>
                    <a:pt x="2454" y="926"/>
                  </a:cubicBezTo>
                  <a:cubicBezTo>
                    <a:pt x="2613" y="262"/>
                    <a:pt x="2509" y="1"/>
                    <a:pt x="228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7" name="Google Shape;397;p8"/>
            <p:cNvSpPr/>
            <p:nvPr/>
          </p:nvSpPr>
          <p:spPr>
            <a:xfrm>
              <a:off x="351240" y="4538675"/>
              <a:ext cx="297815" cy="104281"/>
            </a:xfrm>
            <a:custGeom>
              <a:avLst/>
              <a:gdLst/>
              <a:ahLst/>
              <a:cxnLst/>
              <a:rect l="l" t="t" r="r" b="b"/>
              <a:pathLst>
                <a:path w="6777" h="2373" extrusionOk="0">
                  <a:moveTo>
                    <a:pt x="721" y="1"/>
                  </a:moveTo>
                  <a:cubicBezTo>
                    <a:pt x="456" y="1"/>
                    <a:pt x="264" y="66"/>
                    <a:pt x="207" y="230"/>
                  </a:cubicBezTo>
                  <a:cubicBezTo>
                    <a:pt x="1" y="808"/>
                    <a:pt x="1555" y="1626"/>
                    <a:pt x="3569" y="2075"/>
                  </a:cubicBezTo>
                  <a:cubicBezTo>
                    <a:pt x="4660" y="2316"/>
                    <a:pt x="5634" y="2373"/>
                    <a:pt x="6299" y="2373"/>
                  </a:cubicBezTo>
                  <a:cubicBezTo>
                    <a:pt x="6483" y="2373"/>
                    <a:pt x="6644" y="2368"/>
                    <a:pt x="6776" y="2362"/>
                  </a:cubicBezTo>
                  <a:cubicBezTo>
                    <a:pt x="6699" y="2272"/>
                    <a:pt x="6624" y="2180"/>
                    <a:pt x="6547" y="2089"/>
                  </a:cubicBezTo>
                  <a:cubicBezTo>
                    <a:pt x="5547" y="1714"/>
                    <a:pt x="3691" y="1011"/>
                    <a:pt x="3103" y="714"/>
                  </a:cubicBezTo>
                  <a:cubicBezTo>
                    <a:pt x="2513" y="416"/>
                    <a:pt x="1387" y="1"/>
                    <a:pt x="72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8" name="Google Shape;398;p8"/>
            <p:cNvSpPr/>
            <p:nvPr/>
          </p:nvSpPr>
          <p:spPr>
            <a:xfrm>
              <a:off x="734094" y="4511736"/>
              <a:ext cx="128495" cy="193885"/>
            </a:xfrm>
            <a:custGeom>
              <a:avLst/>
              <a:gdLst/>
              <a:ahLst/>
              <a:cxnLst/>
              <a:rect l="l" t="t" r="r" b="b"/>
              <a:pathLst>
                <a:path w="2924" h="4412" extrusionOk="0">
                  <a:moveTo>
                    <a:pt x="2220" y="1"/>
                  </a:moveTo>
                  <a:cubicBezTo>
                    <a:pt x="1691" y="1"/>
                    <a:pt x="820" y="789"/>
                    <a:pt x="447" y="1661"/>
                  </a:cubicBezTo>
                  <a:cubicBezTo>
                    <a:pt x="85" y="2503"/>
                    <a:pt x="1" y="3510"/>
                    <a:pt x="21" y="4196"/>
                  </a:cubicBezTo>
                  <a:cubicBezTo>
                    <a:pt x="88" y="4270"/>
                    <a:pt x="157" y="4341"/>
                    <a:pt x="224" y="4412"/>
                  </a:cubicBezTo>
                  <a:cubicBezTo>
                    <a:pt x="491" y="3912"/>
                    <a:pt x="1041" y="2902"/>
                    <a:pt x="1457" y="2293"/>
                  </a:cubicBezTo>
                  <a:cubicBezTo>
                    <a:pt x="2160" y="1266"/>
                    <a:pt x="2924" y="712"/>
                    <a:pt x="2542" y="161"/>
                  </a:cubicBezTo>
                  <a:cubicBezTo>
                    <a:pt x="2465" y="50"/>
                    <a:pt x="2353" y="1"/>
                    <a:pt x="222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9" name="Google Shape;399;p8"/>
            <p:cNvSpPr/>
            <p:nvPr/>
          </p:nvSpPr>
          <p:spPr>
            <a:xfrm>
              <a:off x="436055" y="4691561"/>
              <a:ext cx="329895" cy="87143"/>
            </a:xfrm>
            <a:custGeom>
              <a:avLst/>
              <a:gdLst/>
              <a:ahLst/>
              <a:cxnLst/>
              <a:rect l="l" t="t" r="r" b="b"/>
              <a:pathLst>
                <a:path w="7507" h="1983" extrusionOk="0">
                  <a:moveTo>
                    <a:pt x="1488" y="1"/>
                  </a:moveTo>
                  <a:cubicBezTo>
                    <a:pt x="721" y="1"/>
                    <a:pt x="209" y="211"/>
                    <a:pt x="129" y="550"/>
                  </a:cubicBezTo>
                  <a:cubicBezTo>
                    <a:pt x="0" y="1104"/>
                    <a:pt x="1288" y="1550"/>
                    <a:pt x="3715" y="1878"/>
                  </a:cubicBezTo>
                  <a:cubicBezTo>
                    <a:pt x="4269" y="1953"/>
                    <a:pt x="4787" y="1982"/>
                    <a:pt x="5256" y="1982"/>
                  </a:cubicBezTo>
                  <a:cubicBezTo>
                    <a:pt x="6280" y="1982"/>
                    <a:pt x="7072" y="1844"/>
                    <a:pt x="7506" y="1746"/>
                  </a:cubicBezTo>
                  <a:cubicBezTo>
                    <a:pt x="7449" y="1692"/>
                    <a:pt x="7391" y="1634"/>
                    <a:pt x="7333" y="1580"/>
                  </a:cubicBezTo>
                  <a:cubicBezTo>
                    <a:pt x="6303" y="1364"/>
                    <a:pt x="4596" y="681"/>
                    <a:pt x="3214" y="276"/>
                  </a:cubicBezTo>
                  <a:cubicBezTo>
                    <a:pt x="2566" y="86"/>
                    <a:pt x="1975" y="1"/>
                    <a:pt x="148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0" name="Google Shape;400;p8"/>
            <p:cNvSpPr/>
            <p:nvPr/>
          </p:nvSpPr>
          <p:spPr>
            <a:xfrm>
              <a:off x="402349" y="3911000"/>
              <a:ext cx="483395" cy="933655"/>
            </a:xfrm>
            <a:custGeom>
              <a:avLst/>
              <a:gdLst/>
              <a:ahLst/>
              <a:cxnLst/>
              <a:rect l="l" t="t" r="r" b="b"/>
              <a:pathLst>
                <a:path w="11000" h="21246" extrusionOk="0">
                  <a:moveTo>
                    <a:pt x="638" y="0"/>
                  </a:moveTo>
                  <a:cubicBezTo>
                    <a:pt x="624" y="0"/>
                    <a:pt x="609" y="10"/>
                    <a:pt x="598" y="33"/>
                  </a:cubicBezTo>
                  <a:cubicBezTo>
                    <a:pt x="71" y="1216"/>
                    <a:pt x="1" y="2655"/>
                    <a:pt x="95" y="4027"/>
                  </a:cubicBezTo>
                  <a:cubicBezTo>
                    <a:pt x="112" y="4257"/>
                    <a:pt x="132" y="4487"/>
                    <a:pt x="156" y="4713"/>
                  </a:cubicBezTo>
                  <a:cubicBezTo>
                    <a:pt x="193" y="5058"/>
                    <a:pt x="237" y="5396"/>
                    <a:pt x="285" y="5717"/>
                  </a:cubicBezTo>
                  <a:cubicBezTo>
                    <a:pt x="392" y="6443"/>
                    <a:pt x="558" y="7164"/>
                    <a:pt x="757" y="7873"/>
                  </a:cubicBezTo>
                  <a:cubicBezTo>
                    <a:pt x="852" y="8204"/>
                    <a:pt x="950" y="8532"/>
                    <a:pt x="1062" y="8859"/>
                  </a:cubicBezTo>
                  <a:cubicBezTo>
                    <a:pt x="1423" y="9918"/>
                    <a:pt x="1873" y="10948"/>
                    <a:pt x="2386" y="11928"/>
                  </a:cubicBezTo>
                  <a:cubicBezTo>
                    <a:pt x="2609" y="12347"/>
                    <a:pt x="2846" y="12760"/>
                    <a:pt x="3092" y="13165"/>
                  </a:cubicBezTo>
                  <a:cubicBezTo>
                    <a:pt x="3184" y="13317"/>
                    <a:pt x="3281" y="13466"/>
                    <a:pt x="3376" y="13618"/>
                  </a:cubicBezTo>
                  <a:cubicBezTo>
                    <a:pt x="3988" y="14577"/>
                    <a:pt x="4664" y="15494"/>
                    <a:pt x="5384" y="16372"/>
                  </a:cubicBezTo>
                  <a:cubicBezTo>
                    <a:pt x="5461" y="16463"/>
                    <a:pt x="5536" y="16555"/>
                    <a:pt x="5613" y="16645"/>
                  </a:cubicBezTo>
                  <a:cubicBezTo>
                    <a:pt x="5745" y="16804"/>
                    <a:pt x="5873" y="16967"/>
                    <a:pt x="6009" y="17119"/>
                  </a:cubicBezTo>
                  <a:cubicBezTo>
                    <a:pt x="6675" y="17882"/>
                    <a:pt x="7367" y="18640"/>
                    <a:pt x="8100" y="19342"/>
                  </a:cubicBezTo>
                  <a:cubicBezTo>
                    <a:pt x="8158" y="19396"/>
                    <a:pt x="8216" y="19454"/>
                    <a:pt x="8273" y="19508"/>
                  </a:cubicBezTo>
                  <a:cubicBezTo>
                    <a:pt x="8337" y="19565"/>
                    <a:pt x="8401" y="19630"/>
                    <a:pt x="8465" y="19691"/>
                  </a:cubicBezTo>
                  <a:cubicBezTo>
                    <a:pt x="9094" y="20262"/>
                    <a:pt x="9844" y="21059"/>
                    <a:pt x="10702" y="21241"/>
                  </a:cubicBezTo>
                  <a:cubicBezTo>
                    <a:pt x="10714" y="21244"/>
                    <a:pt x="10727" y="21245"/>
                    <a:pt x="10741" y="21245"/>
                  </a:cubicBezTo>
                  <a:cubicBezTo>
                    <a:pt x="10857" y="21245"/>
                    <a:pt x="10999" y="21156"/>
                    <a:pt x="10902" y="21029"/>
                  </a:cubicBezTo>
                  <a:cubicBezTo>
                    <a:pt x="10435" y="20421"/>
                    <a:pt x="9746" y="19967"/>
                    <a:pt x="9178" y="19457"/>
                  </a:cubicBezTo>
                  <a:cubicBezTo>
                    <a:pt x="8688" y="19022"/>
                    <a:pt x="8225" y="18555"/>
                    <a:pt x="7773" y="18082"/>
                  </a:cubicBezTo>
                  <a:cubicBezTo>
                    <a:pt x="7706" y="18011"/>
                    <a:pt x="7637" y="17940"/>
                    <a:pt x="7570" y="17866"/>
                  </a:cubicBezTo>
                  <a:cubicBezTo>
                    <a:pt x="7300" y="17578"/>
                    <a:pt x="7032" y="17288"/>
                    <a:pt x="6769" y="16997"/>
                  </a:cubicBezTo>
                  <a:cubicBezTo>
                    <a:pt x="6100" y="16254"/>
                    <a:pt x="5471" y="15477"/>
                    <a:pt x="4877" y="14672"/>
                  </a:cubicBezTo>
                  <a:cubicBezTo>
                    <a:pt x="4816" y="14588"/>
                    <a:pt x="4755" y="14507"/>
                    <a:pt x="4694" y="14422"/>
                  </a:cubicBezTo>
                  <a:cubicBezTo>
                    <a:pt x="4086" y="13577"/>
                    <a:pt x="3525" y="12696"/>
                    <a:pt x="3028" y="11779"/>
                  </a:cubicBezTo>
                  <a:cubicBezTo>
                    <a:pt x="2886" y="11516"/>
                    <a:pt x="2751" y="11249"/>
                    <a:pt x="2620" y="10982"/>
                  </a:cubicBezTo>
                  <a:cubicBezTo>
                    <a:pt x="2538" y="10820"/>
                    <a:pt x="2457" y="10654"/>
                    <a:pt x="2383" y="10492"/>
                  </a:cubicBezTo>
                  <a:cubicBezTo>
                    <a:pt x="1788" y="9208"/>
                    <a:pt x="1322" y="7883"/>
                    <a:pt x="1004" y="6528"/>
                  </a:cubicBezTo>
                  <a:cubicBezTo>
                    <a:pt x="960" y="6332"/>
                    <a:pt x="916" y="6136"/>
                    <a:pt x="876" y="5940"/>
                  </a:cubicBezTo>
                  <a:cubicBezTo>
                    <a:pt x="497" y="4038"/>
                    <a:pt x="416" y="2081"/>
                    <a:pt x="706" y="100"/>
                  </a:cubicBezTo>
                  <a:cubicBezTo>
                    <a:pt x="714" y="57"/>
                    <a:pt x="675" y="0"/>
                    <a:pt x="6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01" name="Google Shape;401;p8"/>
          <p:cNvGrpSpPr/>
          <p:nvPr/>
        </p:nvGrpSpPr>
        <p:grpSpPr>
          <a:xfrm flipH="1">
            <a:off x="10946207" y="2063734"/>
            <a:ext cx="589667" cy="604165"/>
            <a:chOff x="918850" y="1629150"/>
            <a:chExt cx="442250" cy="453124"/>
          </a:xfrm>
        </p:grpSpPr>
        <p:sp>
          <p:nvSpPr>
            <p:cNvPr id="402" name="Google Shape;402;p8"/>
            <p:cNvSpPr/>
            <p:nvPr/>
          </p:nvSpPr>
          <p:spPr>
            <a:xfrm>
              <a:off x="1015722" y="1741872"/>
              <a:ext cx="267869" cy="245600"/>
            </a:xfrm>
            <a:custGeom>
              <a:avLst/>
              <a:gdLst/>
              <a:ahLst/>
              <a:cxnLst/>
              <a:rect l="l" t="t" r="r" b="b"/>
              <a:pathLst>
                <a:path w="8384" h="7687" extrusionOk="0">
                  <a:moveTo>
                    <a:pt x="3609" y="0"/>
                  </a:moveTo>
                  <a:cubicBezTo>
                    <a:pt x="2511" y="0"/>
                    <a:pt x="1440" y="451"/>
                    <a:pt x="763" y="1473"/>
                  </a:cubicBezTo>
                  <a:cubicBezTo>
                    <a:pt x="753" y="1488"/>
                    <a:pt x="742" y="1494"/>
                    <a:pt x="732" y="1494"/>
                  </a:cubicBezTo>
                  <a:cubicBezTo>
                    <a:pt x="716" y="1494"/>
                    <a:pt x="702" y="1480"/>
                    <a:pt x="690" y="1460"/>
                  </a:cubicBezTo>
                  <a:cubicBezTo>
                    <a:pt x="199" y="2305"/>
                    <a:pt x="0" y="3343"/>
                    <a:pt x="0" y="4282"/>
                  </a:cubicBezTo>
                  <a:cubicBezTo>
                    <a:pt x="0" y="4508"/>
                    <a:pt x="24" y="4731"/>
                    <a:pt x="64" y="4945"/>
                  </a:cubicBezTo>
                  <a:cubicBezTo>
                    <a:pt x="111" y="4099"/>
                    <a:pt x="433" y="3241"/>
                    <a:pt x="913" y="2619"/>
                  </a:cubicBezTo>
                  <a:cubicBezTo>
                    <a:pt x="1503" y="1857"/>
                    <a:pt x="2437" y="1440"/>
                    <a:pt x="3379" y="1440"/>
                  </a:cubicBezTo>
                  <a:cubicBezTo>
                    <a:pt x="3844" y="1440"/>
                    <a:pt x="4312" y="1542"/>
                    <a:pt x="4741" y="1754"/>
                  </a:cubicBezTo>
                  <a:cubicBezTo>
                    <a:pt x="5985" y="2365"/>
                    <a:pt x="6505" y="4059"/>
                    <a:pt x="5403" y="5082"/>
                  </a:cubicBezTo>
                  <a:cubicBezTo>
                    <a:pt x="5075" y="5387"/>
                    <a:pt x="4597" y="5552"/>
                    <a:pt x="4131" y="5552"/>
                  </a:cubicBezTo>
                  <a:cubicBezTo>
                    <a:pt x="3511" y="5552"/>
                    <a:pt x="2912" y="5260"/>
                    <a:pt x="2713" y="4616"/>
                  </a:cubicBezTo>
                  <a:cubicBezTo>
                    <a:pt x="2506" y="3952"/>
                    <a:pt x="2911" y="3302"/>
                    <a:pt x="3480" y="3302"/>
                  </a:cubicBezTo>
                  <a:cubicBezTo>
                    <a:pt x="3644" y="3302"/>
                    <a:pt x="3821" y="3355"/>
                    <a:pt x="4001" y="3477"/>
                  </a:cubicBezTo>
                  <a:cubicBezTo>
                    <a:pt x="4070" y="3525"/>
                    <a:pt x="4072" y="3671"/>
                    <a:pt x="3988" y="3671"/>
                  </a:cubicBezTo>
                  <a:cubicBezTo>
                    <a:pt x="3977" y="3671"/>
                    <a:pt x="3964" y="3669"/>
                    <a:pt x="3950" y="3663"/>
                  </a:cubicBezTo>
                  <a:cubicBezTo>
                    <a:pt x="3859" y="3628"/>
                    <a:pt x="3775" y="3612"/>
                    <a:pt x="3699" y="3612"/>
                  </a:cubicBezTo>
                  <a:cubicBezTo>
                    <a:pt x="2974" y="3612"/>
                    <a:pt x="2903" y="5041"/>
                    <a:pt x="4045" y="5041"/>
                  </a:cubicBezTo>
                  <a:cubicBezTo>
                    <a:pt x="4151" y="5041"/>
                    <a:pt x="4268" y="5028"/>
                    <a:pt x="4396" y="5001"/>
                  </a:cubicBezTo>
                  <a:cubicBezTo>
                    <a:pt x="5322" y="4809"/>
                    <a:pt x="5745" y="3886"/>
                    <a:pt x="5346" y="3008"/>
                  </a:cubicBezTo>
                  <a:cubicBezTo>
                    <a:pt x="4990" y="2221"/>
                    <a:pt x="4271" y="1890"/>
                    <a:pt x="3513" y="1890"/>
                  </a:cubicBezTo>
                  <a:cubicBezTo>
                    <a:pt x="2620" y="1890"/>
                    <a:pt x="1673" y="2349"/>
                    <a:pt x="1203" y="3065"/>
                  </a:cubicBezTo>
                  <a:cubicBezTo>
                    <a:pt x="520" y="4106"/>
                    <a:pt x="297" y="5823"/>
                    <a:pt x="1233" y="6790"/>
                  </a:cubicBezTo>
                  <a:cubicBezTo>
                    <a:pt x="1869" y="7448"/>
                    <a:pt x="2849" y="7687"/>
                    <a:pt x="3753" y="7687"/>
                  </a:cubicBezTo>
                  <a:cubicBezTo>
                    <a:pt x="3874" y="7687"/>
                    <a:pt x="3992" y="7682"/>
                    <a:pt x="4109" y="7674"/>
                  </a:cubicBezTo>
                  <a:cubicBezTo>
                    <a:pt x="6732" y="7499"/>
                    <a:pt x="8384" y="5073"/>
                    <a:pt x="7468" y="2545"/>
                  </a:cubicBezTo>
                  <a:cubicBezTo>
                    <a:pt x="6901" y="977"/>
                    <a:pt x="5225" y="0"/>
                    <a:pt x="360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3" name="Google Shape;403;p8"/>
            <p:cNvSpPr/>
            <p:nvPr/>
          </p:nvSpPr>
          <p:spPr>
            <a:xfrm>
              <a:off x="1016680" y="1729347"/>
              <a:ext cx="282406" cy="275153"/>
            </a:xfrm>
            <a:custGeom>
              <a:avLst/>
              <a:gdLst/>
              <a:ahLst/>
              <a:cxnLst/>
              <a:rect l="l" t="t" r="r" b="b"/>
              <a:pathLst>
                <a:path w="8839" h="8612" extrusionOk="0">
                  <a:moveTo>
                    <a:pt x="3937" y="1"/>
                  </a:moveTo>
                  <a:cubicBezTo>
                    <a:pt x="2672" y="1"/>
                    <a:pt x="1101" y="550"/>
                    <a:pt x="639" y="1754"/>
                  </a:cubicBezTo>
                  <a:cubicBezTo>
                    <a:pt x="632" y="1778"/>
                    <a:pt x="643" y="1822"/>
                    <a:pt x="660" y="1852"/>
                  </a:cubicBezTo>
                  <a:cubicBezTo>
                    <a:pt x="672" y="1872"/>
                    <a:pt x="686" y="1886"/>
                    <a:pt x="702" y="1886"/>
                  </a:cubicBezTo>
                  <a:cubicBezTo>
                    <a:pt x="712" y="1886"/>
                    <a:pt x="723" y="1880"/>
                    <a:pt x="733" y="1865"/>
                  </a:cubicBezTo>
                  <a:cubicBezTo>
                    <a:pt x="1410" y="843"/>
                    <a:pt x="2481" y="392"/>
                    <a:pt x="3579" y="392"/>
                  </a:cubicBezTo>
                  <a:cubicBezTo>
                    <a:pt x="5195" y="392"/>
                    <a:pt x="6871" y="1369"/>
                    <a:pt x="7438" y="2937"/>
                  </a:cubicBezTo>
                  <a:cubicBezTo>
                    <a:pt x="8354" y="5465"/>
                    <a:pt x="6702" y="7891"/>
                    <a:pt x="4079" y="8066"/>
                  </a:cubicBezTo>
                  <a:cubicBezTo>
                    <a:pt x="3962" y="8074"/>
                    <a:pt x="3844" y="8079"/>
                    <a:pt x="3723" y="8079"/>
                  </a:cubicBezTo>
                  <a:cubicBezTo>
                    <a:pt x="2819" y="8079"/>
                    <a:pt x="1839" y="7840"/>
                    <a:pt x="1203" y="7182"/>
                  </a:cubicBezTo>
                  <a:cubicBezTo>
                    <a:pt x="267" y="6215"/>
                    <a:pt x="490" y="4498"/>
                    <a:pt x="1173" y="3457"/>
                  </a:cubicBezTo>
                  <a:cubicBezTo>
                    <a:pt x="1643" y="2741"/>
                    <a:pt x="2590" y="2282"/>
                    <a:pt x="3483" y="2282"/>
                  </a:cubicBezTo>
                  <a:cubicBezTo>
                    <a:pt x="4241" y="2282"/>
                    <a:pt x="4960" y="2613"/>
                    <a:pt x="5316" y="3400"/>
                  </a:cubicBezTo>
                  <a:cubicBezTo>
                    <a:pt x="5715" y="4278"/>
                    <a:pt x="5292" y="5201"/>
                    <a:pt x="4366" y="5393"/>
                  </a:cubicBezTo>
                  <a:cubicBezTo>
                    <a:pt x="4238" y="5420"/>
                    <a:pt x="4121" y="5433"/>
                    <a:pt x="4015" y="5433"/>
                  </a:cubicBezTo>
                  <a:cubicBezTo>
                    <a:pt x="2873" y="5433"/>
                    <a:pt x="2944" y="4004"/>
                    <a:pt x="3669" y="4004"/>
                  </a:cubicBezTo>
                  <a:cubicBezTo>
                    <a:pt x="3745" y="4004"/>
                    <a:pt x="3829" y="4020"/>
                    <a:pt x="3920" y="4055"/>
                  </a:cubicBezTo>
                  <a:cubicBezTo>
                    <a:pt x="3934" y="4061"/>
                    <a:pt x="3947" y="4063"/>
                    <a:pt x="3958" y="4063"/>
                  </a:cubicBezTo>
                  <a:cubicBezTo>
                    <a:pt x="4042" y="4063"/>
                    <a:pt x="4040" y="3917"/>
                    <a:pt x="3971" y="3869"/>
                  </a:cubicBezTo>
                  <a:cubicBezTo>
                    <a:pt x="3791" y="3747"/>
                    <a:pt x="3614" y="3694"/>
                    <a:pt x="3450" y="3694"/>
                  </a:cubicBezTo>
                  <a:cubicBezTo>
                    <a:pt x="2881" y="3694"/>
                    <a:pt x="2476" y="4344"/>
                    <a:pt x="2683" y="5008"/>
                  </a:cubicBezTo>
                  <a:cubicBezTo>
                    <a:pt x="2882" y="5652"/>
                    <a:pt x="3481" y="5944"/>
                    <a:pt x="4101" y="5944"/>
                  </a:cubicBezTo>
                  <a:cubicBezTo>
                    <a:pt x="4567" y="5944"/>
                    <a:pt x="5045" y="5779"/>
                    <a:pt x="5373" y="5474"/>
                  </a:cubicBezTo>
                  <a:cubicBezTo>
                    <a:pt x="6475" y="4451"/>
                    <a:pt x="5955" y="2757"/>
                    <a:pt x="4711" y="2146"/>
                  </a:cubicBezTo>
                  <a:cubicBezTo>
                    <a:pt x="4282" y="1934"/>
                    <a:pt x="3814" y="1832"/>
                    <a:pt x="3349" y="1832"/>
                  </a:cubicBezTo>
                  <a:cubicBezTo>
                    <a:pt x="2407" y="1832"/>
                    <a:pt x="1473" y="2249"/>
                    <a:pt x="883" y="3011"/>
                  </a:cubicBezTo>
                  <a:cubicBezTo>
                    <a:pt x="403" y="3633"/>
                    <a:pt x="81" y="4491"/>
                    <a:pt x="34" y="5337"/>
                  </a:cubicBezTo>
                  <a:cubicBezTo>
                    <a:pt x="0" y="5894"/>
                    <a:pt x="85" y="6448"/>
                    <a:pt x="331" y="6928"/>
                  </a:cubicBezTo>
                  <a:cubicBezTo>
                    <a:pt x="913" y="8057"/>
                    <a:pt x="2210" y="8540"/>
                    <a:pt x="3413" y="8604"/>
                  </a:cubicBezTo>
                  <a:cubicBezTo>
                    <a:pt x="3505" y="8609"/>
                    <a:pt x="3596" y="8611"/>
                    <a:pt x="3687" y="8611"/>
                  </a:cubicBezTo>
                  <a:cubicBezTo>
                    <a:pt x="6555" y="8611"/>
                    <a:pt x="8838" y="6266"/>
                    <a:pt x="8121" y="3281"/>
                  </a:cubicBezTo>
                  <a:cubicBezTo>
                    <a:pt x="7685" y="1474"/>
                    <a:pt x="6215" y="230"/>
                    <a:pt x="4377" y="24"/>
                  </a:cubicBezTo>
                  <a:cubicBezTo>
                    <a:pt x="4236" y="9"/>
                    <a:pt x="4089" y="1"/>
                    <a:pt x="39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4" name="Google Shape;404;p8"/>
            <p:cNvSpPr/>
            <p:nvPr/>
          </p:nvSpPr>
          <p:spPr>
            <a:xfrm>
              <a:off x="1150678" y="1629150"/>
              <a:ext cx="11694" cy="53037"/>
            </a:xfrm>
            <a:custGeom>
              <a:avLst/>
              <a:gdLst/>
              <a:ahLst/>
              <a:cxnLst/>
              <a:rect l="l" t="t" r="r" b="b"/>
              <a:pathLst>
                <a:path w="366" h="1660" extrusionOk="0">
                  <a:moveTo>
                    <a:pt x="123" y="0"/>
                  </a:moveTo>
                  <a:cubicBezTo>
                    <a:pt x="74" y="0"/>
                    <a:pt x="34" y="29"/>
                    <a:pt x="30" y="102"/>
                  </a:cubicBezTo>
                  <a:cubicBezTo>
                    <a:pt x="0" y="581"/>
                    <a:pt x="34" y="1088"/>
                    <a:pt x="105" y="1562"/>
                  </a:cubicBezTo>
                  <a:cubicBezTo>
                    <a:pt x="112" y="1606"/>
                    <a:pt x="167" y="1660"/>
                    <a:pt x="210" y="1660"/>
                  </a:cubicBezTo>
                  <a:cubicBezTo>
                    <a:pt x="232" y="1660"/>
                    <a:pt x="250" y="1645"/>
                    <a:pt x="257" y="1609"/>
                  </a:cubicBezTo>
                  <a:cubicBezTo>
                    <a:pt x="334" y="1149"/>
                    <a:pt x="365" y="649"/>
                    <a:pt x="331" y="183"/>
                  </a:cubicBezTo>
                  <a:cubicBezTo>
                    <a:pt x="325" y="88"/>
                    <a:pt x="209" y="0"/>
                    <a:pt x="1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5" name="Google Shape;405;p8"/>
            <p:cNvSpPr/>
            <p:nvPr/>
          </p:nvSpPr>
          <p:spPr>
            <a:xfrm>
              <a:off x="1248317" y="1682188"/>
              <a:ext cx="31151" cy="46296"/>
            </a:xfrm>
            <a:custGeom>
              <a:avLst/>
              <a:gdLst/>
              <a:ahLst/>
              <a:cxnLst/>
              <a:rect l="l" t="t" r="r" b="b"/>
              <a:pathLst>
                <a:path w="975" h="1449" extrusionOk="0">
                  <a:moveTo>
                    <a:pt x="755" y="0"/>
                  </a:moveTo>
                  <a:cubicBezTo>
                    <a:pt x="727" y="0"/>
                    <a:pt x="701" y="12"/>
                    <a:pt x="681" y="40"/>
                  </a:cubicBezTo>
                  <a:cubicBezTo>
                    <a:pt x="414" y="412"/>
                    <a:pt x="84" y="881"/>
                    <a:pt x="6" y="1341"/>
                  </a:cubicBezTo>
                  <a:cubicBezTo>
                    <a:pt x="1" y="1381"/>
                    <a:pt x="27" y="1448"/>
                    <a:pt x="66" y="1448"/>
                  </a:cubicBezTo>
                  <a:cubicBezTo>
                    <a:pt x="77" y="1448"/>
                    <a:pt x="88" y="1444"/>
                    <a:pt x="101" y="1432"/>
                  </a:cubicBezTo>
                  <a:cubicBezTo>
                    <a:pt x="263" y="1281"/>
                    <a:pt x="374" y="1064"/>
                    <a:pt x="492" y="878"/>
                  </a:cubicBezTo>
                  <a:cubicBezTo>
                    <a:pt x="624" y="669"/>
                    <a:pt x="770" y="462"/>
                    <a:pt x="908" y="253"/>
                  </a:cubicBezTo>
                  <a:cubicBezTo>
                    <a:pt x="974" y="153"/>
                    <a:pt x="854" y="0"/>
                    <a:pt x="75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6" name="Google Shape;406;p8"/>
            <p:cNvSpPr/>
            <p:nvPr/>
          </p:nvSpPr>
          <p:spPr>
            <a:xfrm>
              <a:off x="1308638" y="1782322"/>
              <a:ext cx="52462" cy="28084"/>
            </a:xfrm>
            <a:custGeom>
              <a:avLst/>
              <a:gdLst/>
              <a:ahLst/>
              <a:cxnLst/>
              <a:rect l="l" t="t" r="r" b="b"/>
              <a:pathLst>
                <a:path w="1642" h="879" extrusionOk="0">
                  <a:moveTo>
                    <a:pt x="1421" y="0"/>
                  </a:moveTo>
                  <a:cubicBezTo>
                    <a:pt x="1402" y="0"/>
                    <a:pt x="1383" y="6"/>
                    <a:pt x="1365" y="18"/>
                  </a:cubicBezTo>
                  <a:cubicBezTo>
                    <a:pt x="1112" y="201"/>
                    <a:pt x="855" y="309"/>
                    <a:pt x="561" y="410"/>
                  </a:cubicBezTo>
                  <a:cubicBezTo>
                    <a:pt x="351" y="485"/>
                    <a:pt x="17" y="566"/>
                    <a:pt x="0" y="829"/>
                  </a:cubicBezTo>
                  <a:cubicBezTo>
                    <a:pt x="0" y="846"/>
                    <a:pt x="7" y="876"/>
                    <a:pt x="30" y="876"/>
                  </a:cubicBezTo>
                  <a:cubicBezTo>
                    <a:pt x="41" y="878"/>
                    <a:pt x="53" y="879"/>
                    <a:pt x="64" y="879"/>
                  </a:cubicBezTo>
                  <a:cubicBezTo>
                    <a:pt x="153" y="879"/>
                    <a:pt x="230" y="832"/>
                    <a:pt x="314" y="799"/>
                  </a:cubicBezTo>
                  <a:cubicBezTo>
                    <a:pt x="459" y="742"/>
                    <a:pt x="608" y="698"/>
                    <a:pt x="757" y="650"/>
                  </a:cubicBezTo>
                  <a:cubicBezTo>
                    <a:pt x="1031" y="563"/>
                    <a:pt x="1372" y="478"/>
                    <a:pt x="1565" y="252"/>
                  </a:cubicBezTo>
                  <a:cubicBezTo>
                    <a:pt x="1641" y="163"/>
                    <a:pt x="1526" y="0"/>
                    <a:pt x="142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7" name="Google Shape;407;p8"/>
            <p:cNvSpPr/>
            <p:nvPr/>
          </p:nvSpPr>
          <p:spPr>
            <a:xfrm>
              <a:off x="1297711" y="1901817"/>
              <a:ext cx="51056" cy="23004"/>
            </a:xfrm>
            <a:custGeom>
              <a:avLst/>
              <a:gdLst/>
              <a:ahLst/>
              <a:cxnLst/>
              <a:rect l="l" t="t" r="r" b="b"/>
              <a:pathLst>
                <a:path w="1598" h="720" extrusionOk="0">
                  <a:moveTo>
                    <a:pt x="84" y="1"/>
                  </a:moveTo>
                  <a:cubicBezTo>
                    <a:pt x="16" y="1"/>
                    <a:pt x="1" y="70"/>
                    <a:pt x="21" y="137"/>
                  </a:cubicBezTo>
                  <a:cubicBezTo>
                    <a:pt x="18" y="141"/>
                    <a:pt x="14" y="145"/>
                    <a:pt x="14" y="145"/>
                  </a:cubicBezTo>
                  <a:cubicBezTo>
                    <a:pt x="18" y="154"/>
                    <a:pt x="27" y="158"/>
                    <a:pt x="31" y="165"/>
                  </a:cubicBezTo>
                  <a:cubicBezTo>
                    <a:pt x="44" y="198"/>
                    <a:pt x="68" y="226"/>
                    <a:pt x="96" y="239"/>
                  </a:cubicBezTo>
                  <a:cubicBezTo>
                    <a:pt x="99" y="239"/>
                    <a:pt x="99" y="243"/>
                    <a:pt x="102" y="243"/>
                  </a:cubicBezTo>
                  <a:cubicBezTo>
                    <a:pt x="210" y="324"/>
                    <a:pt x="375" y="368"/>
                    <a:pt x="484" y="405"/>
                  </a:cubicBezTo>
                  <a:cubicBezTo>
                    <a:pt x="774" y="513"/>
                    <a:pt x="1082" y="577"/>
                    <a:pt x="1369" y="702"/>
                  </a:cubicBezTo>
                  <a:cubicBezTo>
                    <a:pt x="1398" y="714"/>
                    <a:pt x="1424" y="720"/>
                    <a:pt x="1446" y="720"/>
                  </a:cubicBezTo>
                  <a:cubicBezTo>
                    <a:pt x="1589" y="720"/>
                    <a:pt x="1597" y="498"/>
                    <a:pt x="1437" y="425"/>
                  </a:cubicBezTo>
                  <a:cubicBezTo>
                    <a:pt x="1024" y="239"/>
                    <a:pt x="551" y="137"/>
                    <a:pt x="119" y="6"/>
                  </a:cubicBezTo>
                  <a:cubicBezTo>
                    <a:pt x="106" y="2"/>
                    <a:pt x="94" y="1"/>
                    <a:pt x="8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8" name="Google Shape;408;p8"/>
            <p:cNvSpPr/>
            <p:nvPr/>
          </p:nvSpPr>
          <p:spPr>
            <a:xfrm>
              <a:off x="1208444" y="2023454"/>
              <a:ext cx="40321" cy="45401"/>
            </a:xfrm>
            <a:custGeom>
              <a:avLst/>
              <a:gdLst/>
              <a:ahLst/>
              <a:cxnLst/>
              <a:rect l="l" t="t" r="r" b="b"/>
              <a:pathLst>
                <a:path w="1262" h="1421" extrusionOk="0">
                  <a:moveTo>
                    <a:pt x="143" y="0"/>
                  </a:moveTo>
                  <a:cubicBezTo>
                    <a:pt x="69" y="0"/>
                    <a:pt x="0" y="46"/>
                    <a:pt x="27" y="136"/>
                  </a:cubicBezTo>
                  <a:cubicBezTo>
                    <a:pt x="104" y="410"/>
                    <a:pt x="277" y="697"/>
                    <a:pt x="436" y="933"/>
                  </a:cubicBezTo>
                  <a:cubicBezTo>
                    <a:pt x="571" y="1129"/>
                    <a:pt x="747" y="1366"/>
                    <a:pt x="997" y="1416"/>
                  </a:cubicBezTo>
                  <a:cubicBezTo>
                    <a:pt x="1011" y="1419"/>
                    <a:pt x="1025" y="1420"/>
                    <a:pt x="1039" y="1420"/>
                  </a:cubicBezTo>
                  <a:cubicBezTo>
                    <a:pt x="1190" y="1420"/>
                    <a:pt x="1262" y="1255"/>
                    <a:pt x="1126" y="1146"/>
                  </a:cubicBezTo>
                  <a:cubicBezTo>
                    <a:pt x="936" y="998"/>
                    <a:pt x="808" y="862"/>
                    <a:pt x="675" y="656"/>
                  </a:cubicBezTo>
                  <a:cubicBezTo>
                    <a:pt x="544" y="450"/>
                    <a:pt x="432" y="210"/>
                    <a:pt x="254" y="41"/>
                  </a:cubicBezTo>
                  <a:cubicBezTo>
                    <a:pt x="225" y="14"/>
                    <a:pt x="184" y="0"/>
                    <a:pt x="14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9" name="Google Shape;409;p8"/>
            <p:cNvSpPr/>
            <p:nvPr/>
          </p:nvSpPr>
          <p:spPr>
            <a:xfrm>
              <a:off x="1102721" y="2034636"/>
              <a:ext cx="14282" cy="47637"/>
            </a:xfrm>
            <a:custGeom>
              <a:avLst/>
              <a:gdLst/>
              <a:ahLst/>
              <a:cxnLst/>
              <a:rect l="l" t="t" r="r" b="b"/>
              <a:pathLst>
                <a:path w="447" h="1491" extrusionOk="0">
                  <a:moveTo>
                    <a:pt x="170" y="1"/>
                  </a:moveTo>
                  <a:cubicBezTo>
                    <a:pt x="140" y="1"/>
                    <a:pt x="113" y="18"/>
                    <a:pt x="102" y="63"/>
                  </a:cubicBezTo>
                  <a:cubicBezTo>
                    <a:pt x="38" y="327"/>
                    <a:pt x="55" y="610"/>
                    <a:pt x="48" y="880"/>
                  </a:cubicBezTo>
                  <a:cubicBezTo>
                    <a:pt x="44" y="1117"/>
                    <a:pt x="1" y="1289"/>
                    <a:pt x="177" y="1462"/>
                  </a:cubicBezTo>
                  <a:cubicBezTo>
                    <a:pt x="192" y="1478"/>
                    <a:pt x="209" y="1490"/>
                    <a:pt x="229" y="1490"/>
                  </a:cubicBezTo>
                  <a:cubicBezTo>
                    <a:pt x="239" y="1490"/>
                    <a:pt x="250" y="1487"/>
                    <a:pt x="261" y="1479"/>
                  </a:cubicBezTo>
                  <a:cubicBezTo>
                    <a:pt x="447" y="1350"/>
                    <a:pt x="383" y="1147"/>
                    <a:pt x="379" y="938"/>
                  </a:cubicBezTo>
                  <a:cubicBezTo>
                    <a:pt x="372" y="671"/>
                    <a:pt x="386" y="387"/>
                    <a:pt x="325" y="127"/>
                  </a:cubicBezTo>
                  <a:cubicBezTo>
                    <a:pt x="312" y="71"/>
                    <a:pt x="232" y="1"/>
                    <a:pt x="1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0" name="Google Shape;410;p8"/>
            <p:cNvSpPr/>
            <p:nvPr/>
          </p:nvSpPr>
          <p:spPr>
            <a:xfrm>
              <a:off x="950896" y="2001408"/>
              <a:ext cx="62271" cy="34059"/>
            </a:xfrm>
            <a:custGeom>
              <a:avLst/>
              <a:gdLst/>
              <a:ahLst/>
              <a:cxnLst/>
              <a:rect l="l" t="t" r="r" b="b"/>
              <a:pathLst>
                <a:path w="1949" h="1066" extrusionOk="0">
                  <a:moveTo>
                    <a:pt x="1663" y="1"/>
                  </a:moveTo>
                  <a:cubicBezTo>
                    <a:pt x="1399" y="1"/>
                    <a:pt x="1135" y="172"/>
                    <a:pt x="914" y="302"/>
                  </a:cubicBezTo>
                  <a:cubicBezTo>
                    <a:pt x="650" y="454"/>
                    <a:pt x="390" y="620"/>
                    <a:pt x="140" y="799"/>
                  </a:cubicBezTo>
                  <a:cubicBezTo>
                    <a:pt x="0" y="895"/>
                    <a:pt x="172" y="1066"/>
                    <a:pt x="318" y="1066"/>
                  </a:cubicBezTo>
                  <a:cubicBezTo>
                    <a:pt x="346" y="1066"/>
                    <a:pt x="373" y="1059"/>
                    <a:pt x="397" y="1045"/>
                  </a:cubicBezTo>
                  <a:cubicBezTo>
                    <a:pt x="846" y="775"/>
                    <a:pt x="1272" y="386"/>
                    <a:pt x="1792" y="258"/>
                  </a:cubicBezTo>
                  <a:cubicBezTo>
                    <a:pt x="1948" y="217"/>
                    <a:pt x="1772" y="1"/>
                    <a:pt x="1671" y="1"/>
                  </a:cubicBezTo>
                  <a:cubicBezTo>
                    <a:pt x="1668" y="1"/>
                    <a:pt x="1666" y="1"/>
                    <a:pt x="16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1" name="Google Shape;411;p8"/>
            <p:cNvSpPr/>
            <p:nvPr/>
          </p:nvSpPr>
          <p:spPr>
            <a:xfrm>
              <a:off x="923483" y="1883030"/>
              <a:ext cx="68724" cy="14026"/>
            </a:xfrm>
            <a:custGeom>
              <a:avLst/>
              <a:gdLst/>
              <a:ahLst/>
              <a:cxnLst/>
              <a:rect l="l" t="t" r="r" b="b"/>
              <a:pathLst>
                <a:path w="2151" h="439" extrusionOk="0">
                  <a:moveTo>
                    <a:pt x="1755" y="1"/>
                  </a:moveTo>
                  <a:cubicBezTo>
                    <a:pt x="1237" y="1"/>
                    <a:pt x="718" y="108"/>
                    <a:pt x="200" y="124"/>
                  </a:cubicBezTo>
                  <a:cubicBezTo>
                    <a:pt x="1" y="128"/>
                    <a:pt x="99" y="398"/>
                    <a:pt x="247" y="415"/>
                  </a:cubicBezTo>
                  <a:cubicBezTo>
                    <a:pt x="376" y="432"/>
                    <a:pt x="505" y="439"/>
                    <a:pt x="635" y="439"/>
                  </a:cubicBezTo>
                  <a:cubicBezTo>
                    <a:pt x="1060" y="439"/>
                    <a:pt x="1491" y="365"/>
                    <a:pt x="1910" y="347"/>
                  </a:cubicBezTo>
                  <a:cubicBezTo>
                    <a:pt x="2150" y="334"/>
                    <a:pt x="2069" y="6"/>
                    <a:pt x="1863" y="3"/>
                  </a:cubicBezTo>
                  <a:cubicBezTo>
                    <a:pt x="1827" y="2"/>
                    <a:pt x="1791" y="1"/>
                    <a:pt x="175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2" name="Google Shape;412;p8"/>
            <p:cNvSpPr/>
            <p:nvPr/>
          </p:nvSpPr>
          <p:spPr>
            <a:xfrm>
              <a:off x="918850" y="1768104"/>
              <a:ext cx="74507" cy="19170"/>
            </a:xfrm>
            <a:custGeom>
              <a:avLst/>
              <a:gdLst/>
              <a:ahLst/>
              <a:cxnLst/>
              <a:rect l="l" t="t" r="r" b="b"/>
              <a:pathLst>
                <a:path w="2332" h="600" extrusionOk="0">
                  <a:moveTo>
                    <a:pt x="475" y="1"/>
                  </a:moveTo>
                  <a:cubicBezTo>
                    <a:pt x="362" y="1"/>
                    <a:pt x="249" y="9"/>
                    <a:pt x="136" y="28"/>
                  </a:cubicBezTo>
                  <a:cubicBezTo>
                    <a:pt x="1" y="51"/>
                    <a:pt x="126" y="267"/>
                    <a:pt x="224" y="271"/>
                  </a:cubicBezTo>
                  <a:cubicBezTo>
                    <a:pt x="866" y="301"/>
                    <a:pt x="1454" y="480"/>
                    <a:pt x="2083" y="596"/>
                  </a:cubicBezTo>
                  <a:cubicBezTo>
                    <a:pt x="2098" y="598"/>
                    <a:pt x="2113" y="600"/>
                    <a:pt x="2127" y="600"/>
                  </a:cubicBezTo>
                  <a:cubicBezTo>
                    <a:pt x="2327" y="600"/>
                    <a:pt x="2332" y="325"/>
                    <a:pt x="2123" y="287"/>
                  </a:cubicBezTo>
                  <a:cubicBezTo>
                    <a:pt x="1587" y="198"/>
                    <a:pt x="1030" y="1"/>
                    <a:pt x="4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3" name="Google Shape;413;p8"/>
            <p:cNvSpPr/>
            <p:nvPr/>
          </p:nvSpPr>
          <p:spPr>
            <a:xfrm>
              <a:off x="1011505" y="1660877"/>
              <a:ext cx="34921" cy="38691"/>
            </a:xfrm>
            <a:custGeom>
              <a:avLst/>
              <a:gdLst/>
              <a:ahLst/>
              <a:cxnLst/>
              <a:rect l="l" t="t" r="r" b="b"/>
              <a:pathLst>
                <a:path w="1093" h="1211" extrusionOk="0">
                  <a:moveTo>
                    <a:pt x="137" y="1"/>
                  </a:moveTo>
                  <a:cubicBezTo>
                    <a:pt x="131" y="1"/>
                    <a:pt x="125" y="2"/>
                    <a:pt x="118" y="4"/>
                  </a:cubicBezTo>
                  <a:cubicBezTo>
                    <a:pt x="98" y="11"/>
                    <a:pt x="78" y="18"/>
                    <a:pt x="58" y="25"/>
                  </a:cubicBezTo>
                  <a:cubicBezTo>
                    <a:pt x="17" y="42"/>
                    <a:pt x="0" y="99"/>
                    <a:pt x="11" y="136"/>
                  </a:cubicBezTo>
                  <a:cubicBezTo>
                    <a:pt x="108" y="531"/>
                    <a:pt x="470" y="772"/>
                    <a:pt x="672" y="1106"/>
                  </a:cubicBezTo>
                  <a:cubicBezTo>
                    <a:pt x="714" y="1177"/>
                    <a:pt x="803" y="1210"/>
                    <a:pt x="882" y="1210"/>
                  </a:cubicBezTo>
                  <a:cubicBezTo>
                    <a:pt x="996" y="1210"/>
                    <a:pt x="1093" y="1143"/>
                    <a:pt x="1017" y="1025"/>
                  </a:cubicBezTo>
                  <a:cubicBezTo>
                    <a:pt x="882" y="812"/>
                    <a:pt x="706" y="639"/>
                    <a:pt x="538" y="457"/>
                  </a:cubicBezTo>
                  <a:cubicBezTo>
                    <a:pt x="460" y="372"/>
                    <a:pt x="379" y="288"/>
                    <a:pt x="315" y="193"/>
                  </a:cubicBezTo>
                  <a:cubicBezTo>
                    <a:pt x="286" y="153"/>
                    <a:pt x="210" y="1"/>
                    <a:pt x="1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414" name="Google Shape;414;p8"/>
          <p:cNvSpPr/>
          <p:nvPr/>
        </p:nvSpPr>
        <p:spPr>
          <a:xfrm rot="-4884482" flipH="1">
            <a:off x="11423166" y="1284725"/>
            <a:ext cx="410943" cy="579080"/>
          </a:xfrm>
          <a:custGeom>
            <a:avLst/>
            <a:gdLst/>
            <a:ahLst/>
            <a:cxnLst/>
            <a:rect l="l" t="t" r="r" b="b"/>
            <a:pathLst>
              <a:path w="12328" h="17372" extrusionOk="0">
                <a:moveTo>
                  <a:pt x="5742" y="2940"/>
                </a:moveTo>
                <a:cubicBezTo>
                  <a:pt x="5997" y="2940"/>
                  <a:pt x="6250" y="3004"/>
                  <a:pt x="6482" y="3157"/>
                </a:cubicBezTo>
                <a:cubicBezTo>
                  <a:pt x="7063" y="3539"/>
                  <a:pt x="6932" y="4471"/>
                  <a:pt x="6556" y="4913"/>
                </a:cubicBezTo>
                <a:cubicBezTo>
                  <a:pt x="6232" y="5292"/>
                  <a:pt x="5799" y="5397"/>
                  <a:pt x="5316" y="5451"/>
                </a:cubicBezTo>
                <a:cubicBezTo>
                  <a:pt x="5120" y="5472"/>
                  <a:pt x="4910" y="5484"/>
                  <a:pt x="4692" y="5484"/>
                </a:cubicBezTo>
                <a:cubicBezTo>
                  <a:pt x="4217" y="5484"/>
                  <a:pt x="3707" y="5429"/>
                  <a:pt x="3224" y="5299"/>
                </a:cubicBezTo>
                <a:cubicBezTo>
                  <a:pt x="3410" y="4718"/>
                  <a:pt x="3711" y="4170"/>
                  <a:pt x="4087" y="3758"/>
                </a:cubicBezTo>
                <a:cubicBezTo>
                  <a:pt x="4479" y="3324"/>
                  <a:pt x="5119" y="2940"/>
                  <a:pt x="5742" y="2940"/>
                </a:cubicBezTo>
                <a:close/>
                <a:moveTo>
                  <a:pt x="7664" y="7412"/>
                </a:moveTo>
                <a:cubicBezTo>
                  <a:pt x="7913" y="7412"/>
                  <a:pt x="8149" y="7469"/>
                  <a:pt x="8340" y="7610"/>
                </a:cubicBezTo>
                <a:cubicBezTo>
                  <a:pt x="9486" y="8445"/>
                  <a:pt x="7435" y="9196"/>
                  <a:pt x="6908" y="9303"/>
                </a:cubicBezTo>
                <a:cubicBezTo>
                  <a:pt x="6667" y="9353"/>
                  <a:pt x="6420" y="9378"/>
                  <a:pt x="6173" y="9378"/>
                </a:cubicBezTo>
                <a:cubicBezTo>
                  <a:pt x="5802" y="9378"/>
                  <a:pt x="5432" y="9323"/>
                  <a:pt x="5083" y="9216"/>
                </a:cubicBezTo>
                <a:cubicBezTo>
                  <a:pt x="5330" y="8722"/>
                  <a:pt x="5681" y="8290"/>
                  <a:pt x="6114" y="7969"/>
                </a:cubicBezTo>
                <a:cubicBezTo>
                  <a:pt x="6481" y="7698"/>
                  <a:pt x="7107" y="7412"/>
                  <a:pt x="7664" y="7412"/>
                </a:cubicBezTo>
                <a:close/>
                <a:moveTo>
                  <a:pt x="9856" y="12545"/>
                </a:moveTo>
                <a:cubicBezTo>
                  <a:pt x="10328" y="12545"/>
                  <a:pt x="10821" y="12857"/>
                  <a:pt x="10639" y="13385"/>
                </a:cubicBezTo>
                <a:cubicBezTo>
                  <a:pt x="10384" y="14119"/>
                  <a:pt x="9300" y="14413"/>
                  <a:pt x="8598" y="14413"/>
                </a:cubicBezTo>
                <a:cubicBezTo>
                  <a:pt x="8582" y="14413"/>
                  <a:pt x="8566" y="14413"/>
                  <a:pt x="8550" y="14413"/>
                </a:cubicBezTo>
                <a:cubicBezTo>
                  <a:pt x="8527" y="14410"/>
                  <a:pt x="8503" y="14406"/>
                  <a:pt x="8479" y="14406"/>
                </a:cubicBezTo>
                <a:cubicBezTo>
                  <a:pt x="8510" y="14098"/>
                  <a:pt x="8588" y="13798"/>
                  <a:pt x="8713" y="13524"/>
                </a:cubicBezTo>
                <a:cubicBezTo>
                  <a:pt x="8872" y="13183"/>
                  <a:pt x="9098" y="12825"/>
                  <a:pt x="9435" y="12642"/>
                </a:cubicBezTo>
                <a:cubicBezTo>
                  <a:pt x="9558" y="12576"/>
                  <a:pt x="9706" y="12545"/>
                  <a:pt x="9856" y="12545"/>
                </a:cubicBezTo>
                <a:close/>
                <a:moveTo>
                  <a:pt x="3125" y="0"/>
                </a:moveTo>
                <a:cubicBezTo>
                  <a:pt x="3124" y="0"/>
                  <a:pt x="3122" y="0"/>
                  <a:pt x="3120" y="0"/>
                </a:cubicBezTo>
                <a:cubicBezTo>
                  <a:pt x="1109" y="44"/>
                  <a:pt x="1" y="3068"/>
                  <a:pt x="1214" y="4542"/>
                </a:cubicBezTo>
                <a:cubicBezTo>
                  <a:pt x="1548" y="4947"/>
                  <a:pt x="2065" y="5286"/>
                  <a:pt x="2663" y="5529"/>
                </a:cubicBezTo>
                <a:cubicBezTo>
                  <a:pt x="2460" y="6465"/>
                  <a:pt x="2562" y="7452"/>
                  <a:pt x="3048" y="8205"/>
                </a:cubicBezTo>
                <a:cubicBezTo>
                  <a:pt x="3410" y="8763"/>
                  <a:pt x="3931" y="9171"/>
                  <a:pt x="4522" y="9435"/>
                </a:cubicBezTo>
                <a:cubicBezTo>
                  <a:pt x="4174" y="10388"/>
                  <a:pt x="4181" y="11466"/>
                  <a:pt x="4667" y="12362"/>
                </a:cubicBezTo>
                <a:cubicBezTo>
                  <a:pt x="5313" y="13541"/>
                  <a:pt x="6648" y="14484"/>
                  <a:pt x="8033" y="14711"/>
                </a:cubicBezTo>
                <a:cubicBezTo>
                  <a:pt x="8044" y="15308"/>
                  <a:pt x="8219" y="15900"/>
                  <a:pt x="8571" y="16366"/>
                </a:cubicBezTo>
                <a:cubicBezTo>
                  <a:pt x="9169" y="17154"/>
                  <a:pt x="9912" y="17371"/>
                  <a:pt x="10723" y="17371"/>
                </a:cubicBezTo>
                <a:cubicBezTo>
                  <a:pt x="11171" y="17371"/>
                  <a:pt x="11641" y="17305"/>
                  <a:pt x="12119" y="17231"/>
                </a:cubicBezTo>
                <a:cubicBezTo>
                  <a:pt x="12327" y="17198"/>
                  <a:pt x="12212" y="16933"/>
                  <a:pt x="12048" y="16933"/>
                </a:cubicBezTo>
                <a:cubicBezTo>
                  <a:pt x="12042" y="16933"/>
                  <a:pt x="12037" y="16933"/>
                  <a:pt x="12031" y="16934"/>
                </a:cubicBezTo>
                <a:cubicBezTo>
                  <a:pt x="11605" y="16980"/>
                  <a:pt x="11179" y="17044"/>
                  <a:pt x="10767" y="17044"/>
                </a:cubicBezTo>
                <a:cubicBezTo>
                  <a:pt x="10208" y="17044"/>
                  <a:pt x="9673" y="16926"/>
                  <a:pt x="9192" y="16484"/>
                </a:cubicBezTo>
                <a:cubicBezTo>
                  <a:pt x="8709" y="16038"/>
                  <a:pt x="8479" y="15403"/>
                  <a:pt x="8466" y="14758"/>
                </a:cubicBezTo>
                <a:lnTo>
                  <a:pt x="8466" y="14758"/>
                </a:lnTo>
                <a:cubicBezTo>
                  <a:pt x="8530" y="14761"/>
                  <a:pt x="8594" y="14763"/>
                  <a:pt x="8657" y="14763"/>
                </a:cubicBezTo>
                <a:cubicBezTo>
                  <a:pt x="9096" y="14763"/>
                  <a:pt x="9533" y="14681"/>
                  <a:pt x="9946" y="14508"/>
                </a:cubicBezTo>
                <a:cubicBezTo>
                  <a:pt x="10709" y="14179"/>
                  <a:pt x="11609" y="13193"/>
                  <a:pt x="10798" y="12389"/>
                </a:cubicBezTo>
                <a:cubicBezTo>
                  <a:pt x="10587" y="12181"/>
                  <a:pt x="10329" y="12096"/>
                  <a:pt x="10062" y="12096"/>
                </a:cubicBezTo>
                <a:cubicBezTo>
                  <a:pt x="9560" y="12096"/>
                  <a:pt x="9024" y="12395"/>
                  <a:pt x="8709" y="12744"/>
                </a:cubicBezTo>
                <a:cubicBezTo>
                  <a:pt x="8317" y="13179"/>
                  <a:pt x="8101" y="13761"/>
                  <a:pt x="8044" y="14359"/>
                </a:cubicBezTo>
                <a:cubicBezTo>
                  <a:pt x="6682" y="14115"/>
                  <a:pt x="5276" y="13068"/>
                  <a:pt x="4843" y="11787"/>
                </a:cubicBezTo>
                <a:cubicBezTo>
                  <a:pt x="4606" y="11077"/>
                  <a:pt x="4661" y="10297"/>
                  <a:pt x="4924" y="9587"/>
                </a:cubicBezTo>
                <a:cubicBezTo>
                  <a:pt x="5343" y="9722"/>
                  <a:pt x="5787" y="9790"/>
                  <a:pt x="6230" y="9790"/>
                </a:cubicBezTo>
                <a:cubicBezTo>
                  <a:pt x="6986" y="9790"/>
                  <a:pt x="7742" y="9592"/>
                  <a:pt x="8368" y="9192"/>
                </a:cubicBezTo>
                <a:cubicBezTo>
                  <a:pt x="8925" y="8837"/>
                  <a:pt x="9422" y="8093"/>
                  <a:pt x="8864" y="7516"/>
                </a:cubicBezTo>
                <a:cubicBezTo>
                  <a:pt x="8554" y="7194"/>
                  <a:pt x="8083" y="7074"/>
                  <a:pt x="7614" y="7074"/>
                </a:cubicBezTo>
                <a:cubicBezTo>
                  <a:pt x="7291" y="7074"/>
                  <a:pt x="6968" y="7132"/>
                  <a:pt x="6702" y="7218"/>
                </a:cubicBezTo>
                <a:cubicBezTo>
                  <a:pt x="5793" y="7516"/>
                  <a:pt x="5090" y="8215"/>
                  <a:pt x="4681" y="9060"/>
                </a:cubicBezTo>
                <a:cubicBezTo>
                  <a:pt x="3968" y="8736"/>
                  <a:pt x="3387" y="8162"/>
                  <a:pt x="3140" y="7343"/>
                </a:cubicBezTo>
                <a:cubicBezTo>
                  <a:pt x="2984" y="6827"/>
                  <a:pt x="2998" y="6252"/>
                  <a:pt x="3120" y="5688"/>
                </a:cubicBezTo>
                <a:lnTo>
                  <a:pt x="3120" y="5688"/>
                </a:lnTo>
                <a:cubicBezTo>
                  <a:pt x="3656" y="5854"/>
                  <a:pt x="4232" y="5945"/>
                  <a:pt x="4783" y="5945"/>
                </a:cubicBezTo>
                <a:cubicBezTo>
                  <a:pt x="5500" y="5945"/>
                  <a:pt x="6175" y="5790"/>
                  <a:pt x="6668" y="5441"/>
                </a:cubicBezTo>
                <a:cubicBezTo>
                  <a:pt x="7334" y="4971"/>
                  <a:pt x="7563" y="3960"/>
                  <a:pt x="7117" y="3258"/>
                </a:cubicBezTo>
                <a:cubicBezTo>
                  <a:pt x="6806" y="2773"/>
                  <a:pt x="6259" y="2575"/>
                  <a:pt x="5699" y="2575"/>
                </a:cubicBezTo>
                <a:cubicBezTo>
                  <a:pt x="5335" y="2575"/>
                  <a:pt x="4966" y="2659"/>
                  <a:pt x="4654" y="2801"/>
                </a:cubicBezTo>
                <a:cubicBezTo>
                  <a:pt x="3745" y="3218"/>
                  <a:pt x="3076" y="4130"/>
                  <a:pt x="2761" y="5150"/>
                </a:cubicBezTo>
                <a:cubicBezTo>
                  <a:pt x="2170" y="4917"/>
                  <a:pt x="1660" y="4548"/>
                  <a:pt x="1370" y="4005"/>
                </a:cubicBezTo>
                <a:cubicBezTo>
                  <a:pt x="704" y="2758"/>
                  <a:pt x="1674" y="376"/>
                  <a:pt x="3207" y="295"/>
                </a:cubicBezTo>
                <a:cubicBezTo>
                  <a:pt x="3422" y="284"/>
                  <a:pt x="3291" y="0"/>
                  <a:pt x="3125" y="0"/>
                </a:cubicBezTo>
                <a:close/>
              </a:path>
            </a:pathLst>
          </a:custGeom>
          <a:solidFill>
            <a:srgbClr val="002969"/>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15" name="Google Shape;415;p8"/>
          <p:cNvSpPr/>
          <p:nvPr/>
        </p:nvSpPr>
        <p:spPr>
          <a:xfrm flipH="1">
            <a:off x="2705033" y="5581232"/>
            <a:ext cx="356427" cy="322433"/>
          </a:xfrm>
          <a:custGeom>
            <a:avLst/>
            <a:gdLst/>
            <a:ahLst/>
            <a:cxnLst/>
            <a:rect l="l" t="t" r="r" b="b"/>
            <a:pathLst>
              <a:path w="6134" h="5549" extrusionOk="0">
                <a:moveTo>
                  <a:pt x="4706" y="0"/>
                </a:moveTo>
                <a:cubicBezTo>
                  <a:pt x="4450" y="0"/>
                  <a:pt x="4175" y="126"/>
                  <a:pt x="3954" y="286"/>
                </a:cubicBezTo>
                <a:cubicBezTo>
                  <a:pt x="3480" y="625"/>
                  <a:pt x="3307" y="1238"/>
                  <a:pt x="3222" y="1799"/>
                </a:cubicBezTo>
                <a:lnTo>
                  <a:pt x="3222" y="1799"/>
                </a:lnTo>
                <a:cubicBezTo>
                  <a:pt x="3245" y="1594"/>
                  <a:pt x="2891" y="952"/>
                  <a:pt x="2798" y="765"/>
                </a:cubicBezTo>
                <a:cubicBezTo>
                  <a:pt x="2660" y="485"/>
                  <a:pt x="2454" y="296"/>
                  <a:pt x="2159" y="150"/>
                </a:cubicBezTo>
                <a:cubicBezTo>
                  <a:pt x="1994" y="67"/>
                  <a:pt x="1803" y="12"/>
                  <a:pt x="1619" y="12"/>
                </a:cubicBezTo>
                <a:cubicBezTo>
                  <a:pt x="1468" y="12"/>
                  <a:pt x="1323" y="49"/>
                  <a:pt x="1200" y="137"/>
                </a:cubicBezTo>
                <a:cubicBezTo>
                  <a:pt x="970" y="303"/>
                  <a:pt x="885" y="610"/>
                  <a:pt x="899" y="894"/>
                </a:cubicBezTo>
                <a:cubicBezTo>
                  <a:pt x="929" y="1495"/>
                  <a:pt x="1386" y="2050"/>
                  <a:pt x="1970" y="2195"/>
                </a:cubicBezTo>
                <a:cubicBezTo>
                  <a:pt x="1362" y="2215"/>
                  <a:pt x="787" y="2330"/>
                  <a:pt x="321" y="2722"/>
                </a:cubicBezTo>
                <a:cubicBezTo>
                  <a:pt x="227" y="2803"/>
                  <a:pt x="88" y="2986"/>
                  <a:pt x="61" y="3117"/>
                </a:cubicBezTo>
                <a:cubicBezTo>
                  <a:pt x="0" y="3385"/>
                  <a:pt x="61" y="3678"/>
                  <a:pt x="274" y="3854"/>
                </a:cubicBezTo>
                <a:cubicBezTo>
                  <a:pt x="487" y="4026"/>
                  <a:pt x="774" y="4084"/>
                  <a:pt x="1047" y="4090"/>
                </a:cubicBezTo>
                <a:cubicBezTo>
                  <a:pt x="1069" y="4091"/>
                  <a:pt x="1090" y="4091"/>
                  <a:pt x="1111" y="4091"/>
                </a:cubicBezTo>
                <a:cubicBezTo>
                  <a:pt x="1347" y="4091"/>
                  <a:pt x="1582" y="4054"/>
                  <a:pt x="1808" y="3986"/>
                </a:cubicBezTo>
                <a:cubicBezTo>
                  <a:pt x="2044" y="3915"/>
                  <a:pt x="2247" y="3763"/>
                  <a:pt x="2470" y="3689"/>
                </a:cubicBezTo>
                <a:lnTo>
                  <a:pt x="2470" y="3689"/>
                </a:lnTo>
                <a:cubicBezTo>
                  <a:pt x="2359" y="3982"/>
                  <a:pt x="2267" y="4263"/>
                  <a:pt x="2257" y="4581"/>
                </a:cubicBezTo>
                <a:cubicBezTo>
                  <a:pt x="2251" y="4851"/>
                  <a:pt x="2339" y="5138"/>
                  <a:pt x="2545" y="5324"/>
                </a:cubicBezTo>
                <a:cubicBezTo>
                  <a:pt x="2713" y="5474"/>
                  <a:pt x="2935" y="5548"/>
                  <a:pt x="3156" y="5548"/>
                </a:cubicBezTo>
                <a:cubicBezTo>
                  <a:pt x="3259" y="5548"/>
                  <a:pt x="3362" y="5532"/>
                  <a:pt x="3460" y="5500"/>
                </a:cubicBezTo>
                <a:cubicBezTo>
                  <a:pt x="3562" y="5466"/>
                  <a:pt x="3663" y="5416"/>
                  <a:pt x="3747" y="5351"/>
                </a:cubicBezTo>
                <a:cubicBezTo>
                  <a:pt x="3950" y="5193"/>
                  <a:pt x="4068" y="4939"/>
                  <a:pt x="4099" y="4686"/>
                </a:cubicBezTo>
                <a:cubicBezTo>
                  <a:pt x="4126" y="4469"/>
                  <a:pt x="4092" y="4253"/>
                  <a:pt x="4031" y="4047"/>
                </a:cubicBezTo>
                <a:cubicBezTo>
                  <a:pt x="3974" y="3861"/>
                  <a:pt x="3923" y="3685"/>
                  <a:pt x="3822" y="3510"/>
                </a:cubicBezTo>
                <a:lnTo>
                  <a:pt x="3822" y="3510"/>
                </a:lnTo>
                <a:cubicBezTo>
                  <a:pt x="4221" y="3763"/>
                  <a:pt x="4508" y="4104"/>
                  <a:pt x="5008" y="4141"/>
                </a:cubicBezTo>
                <a:cubicBezTo>
                  <a:pt x="5038" y="4144"/>
                  <a:pt x="5068" y="4145"/>
                  <a:pt x="5098" y="4145"/>
                </a:cubicBezTo>
                <a:cubicBezTo>
                  <a:pt x="5465" y="4145"/>
                  <a:pt x="5814" y="3974"/>
                  <a:pt x="5961" y="3617"/>
                </a:cubicBezTo>
                <a:cubicBezTo>
                  <a:pt x="6133" y="3202"/>
                  <a:pt x="5931" y="2671"/>
                  <a:pt x="5525" y="2479"/>
                </a:cubicBezTo>
                <a:cubicBezTo>
                  <a:pt x="5383" y="2415"/>
                  <a:pt x="5227" y="2384"/>
                  <a:pt x="5073" y="2357"/>
                </a:cubicBezTo>
                <a:cubicBezTo>
                  <a:pt x="4903" y="2326"/>
                  <a:pt x="4731" y="2296"/>
                  <a:pt x="4562" y="2266"/>
                </a:cubicBezTo>
                <a:cubicBezTo>
                  <a:pt x="5029" y="1995"/>
                  <a:pt x="5349" y="1492"/>
                  <a:pt x="5400" y="955"/>
                </a:cubicBezTo>
                <a:cubicBezTo>
                  <a:pt x="5417" y="755"/>
                  <a:pt x="5397" y="546"/>
                  <a:pt x="5299" y="370"/>
                </a:cubicBezTo>
                <a:cubicBezTo>
                  <a:pt x="5152" y="101"/>
                  <a:pt x="4936" y="0"/>
                  <a:pt x="4706"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16" name="Google Shape;416;p8"/>
          <p:cNvSpPr/>
          <p:nvPr/>
        </p:nvSpPr>
        <p:spPr>
          <a:xfrm flipH="1">
            <a:off x="11259452" y="4371200"/>
            <a:ext cx="333456" cy="241811"/>
          </a:xfrm>
          <a:custGeom>
            <a:avLst/>
            <a:gdLst/>
            <a:ahLst/>
            <a:cxnLst/>
            <a:rect l="l" t="t" r="r" b="b"/>
            <a:pathLst>
              <a:path w="7168" h="5198" extrusionOk="0">
                <a:moveTo>
                  <a:pt x="5467" y="1"/>
                </a:moveTo>
                <a:cubicBezTo>
                  <a:pt x="4475" y="1"/>
                  <a:pt x="3844" y="1080"/>
                  <a:pt x="3880" y="2028"/>
                </a:cubicBezTo>
                <a:cubicBezTo>
                  <a:pt x="3880" y="2028"/>
                  <a:pt x="2956" y="1084"/>
                  <a:pt x="2052" y="1084"/>
                </a:cubicBezTo>
                <a:cubicBezTo>
                  <a:pt x="1687" y="1084"/>
                  <a:pt x="1324" y="1239"/>
                  <a:pt x="1027" y="1673"/>
                </a:cubicBezTo>
                <a:cubicBezTo>
                  <a:pt x="0" y="3177"/>
                  <a:pt x="1781" y="4285"/>
                  <a:pt x="2889" y="4684"/>
                </a:cubicBezTo>
                <a:cubicBezTo>
                  <a:pt x="3998" y="5079"/>
                  <a:pt x="4988" y="5198"/>
                  <a:pt x="4988" y="5198"/>
                </a:cubicBezTo>
                <a:cubicBezTo>
                  <a:pt x="4988" y="5198"/>
                  <a:pt x="6110" y="3941"/>
                  <a:pt x="6708" y="2423"/>
                </a:cubicBezTo>
                <a:cubicBezTo>
                  <a:pt x="7168" y="1258"/>
                  <a:pt x="6843" y="129"/>
                  <a:pt x="5600" y="7"/>
                </a:cubicBezTo>
                <a:cubicBezTo>
                  <a:pt x="5555" y="3"/>
                  <a:pt x="5511" y="1"/>
                  <a:pt x="5467" y="1"/>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417" name="Google Shape;417;p8"/>
          <p:cNvGrpSpPr/>
          <p:nvPr/>
        </p:nvGrpSpPr>
        <p:grpSpPr>
          <a:xfrm flipH="1">
            <a:off x="1710511" y="830510"/>
            <a:ext cx="1221484" cy="1164639"/>
            <a:chOff x="984375" y="2346230"/>
            <a:chExt cx="468336" cy="446495"/>
          </a:xfrm>
        </p:grpSpPr>
        <p:sp>
          <p:nvSpPr>
            <p:cNvPr id="418" name="Google Shape;418;p8"/>
            <p:cNvSpPr/>
            <p:nvPr/>
          </p:nvSpPr>
          <p:spPr>
            <a:xfrm>
              <a:off x="1139896" y="2346230"/>
              <a:ext cx="312816" cy="368096"/>
            </a:xfrm>
            <a:custGeom>
              <a:avLst/>
              <a:gdLst/>
              <a:ahLst/>
              <a:cxnLst/>
              <a:rect l="l" t="t" r="r" b="b"/>
              <a:pathLst>
                <a:path w="8024" h="9442" extrusionOk="0">
                  <a:moveTo>
                    <a:pt x="2655" y="2271"/>
                  </a:moveTo>
                  <a:cubicBezTo>
                    <a:pt x="3185" y="2271"/>
                    <a:pt x="3508" y="3208"/>
                    <a:pt x="3086" y="3691"/>
                  </a:cubicBezTo>
                  <a:cubicBezTo>
                    <a:pt x="2907" y="3895"/>
                    <a:pt x="2638" y="4014"/>
                    <a:pt x="2369" y="4014"/>
                  </a:cubicBezTo>
                  <a:cubicBezTo>
                    <a:pt x="2348" y="4014"/>
                    <a:pt x="2327" y="4013"/>
                    <a:pt x="2306" y="4012"/>
                  </a:cubicBezTo>
                  <a:cubicBezTo>
                    <a:pt x="2204" y="4005"/>
                    <a:pt x="2100" y="3978"/>
                    <a:pt x="2022" y="3914"/>
                  </a:cubicBezTo>
                  <a:cubicBezTo>
                    <a:pt x="1829" y="3765"/>
                    <a:pt x="1846" y="3474"/>
                    <a:pt x="1886" y="3238"/>
                  </a:cubicBezTo>
                  <a:cubicBezTo>
                    <a:pt x="1937" y="2964"/>
                    <a:pt x="2008" y="2677"/>
                    <a:pt x="2211" y="2484"/>
                  </a:cubicBezTo>
                  <a:cubicBezTo>
                    <a:pt x="2367" y="2334"/>
                    <a:pt x="2518" y="2271"/>
                    <a:pt x="2655" y="2271"/>
                  </a:cubicBezTo>
                  <a:close/>
                  <a:moveTo>
                    <a:pt x="4035" y="6913"/>
                  </a:moveTo>
                  <a:cubicBezTo>
                    <a:pt x="4604" y="6913"/>
                    <a:pt x="5210" y="7741"/>
                    <a:pt x="4695" y="8114"/>
                  </a:cubicBezTo>
                  <a:cubicBezTo>
                    <a:pt x="4582" y="8199"/>
                    <a:pt x="4435" y="8219"/>
                    <a:pt x="4293" y="8219"/>
                  </a:cubicBezTo>
                  <a:cubicBezTo>
                    <a:pt x="4281" y="8219"/>
                    <a:pt x="4270" y="8219"/>
                    <a:pt x="4259" y="8219"/>
                  </a:cubicBezTo>
                  <a:cubicBezTo>
                    <a:pt x="3951" y="8216"/>
                    <a:pt x="3606" y="8117"/>
                    <a:pt x="3468" y="7844"/>
                  </a:cubicBezTo>
                  <a:cubicBezTo>
                    <a:pt x="3390" y="7688"/>
                    <a:pt x="3397" y="7492"/>
                    <a:pt x="3471" y="7334"/>
                  </a:cubicBezTo>
                  <a:cubicBezTo>
                    <a:pt x="3613" y="7031"/>
                    <a:pt x="3821" y="6913"/>
                    <a:pt x="4035" y="6913"/>
                  </a:cubicBezTo>
                  <a:close/>
                  <a:moveTo>
                    <a:pt x="3373" y="0"/>
                  </a:moveTo>
                  <a:cubicBezTo>
                    <a:pt x="3358" y="0"/>
                    <a:pt x="3342" y="0"/>
                    <a:pt x="3326" y="1"/>
                  </a:cubicBezTo>
                  <a:cubicBezTo>
                    <a:pt x="1" y="38"/>
                    <a:pt x="18" y="4752"/>
                    <a:pt x="72" y="5918"/>
                  </a:cubicBezTo>
                  <a:cubicBezTo>
                    <a:pt x="498" y="6306"/>
                    <a:pt x="869" y="6773"/>
                    <a:pt x="1147" y="7161"/>
                  </a:cubicBezTo>
                  <a:cubicBezTo>
                    <a:pt x="1542" y="7715"/>
                    <a:pt x="1859" y="8354"/>
                    <a:pt x="2025" y="9017"/>
                  </a:cubicBezTo>
                  <a:cubicBezTo>
                    <a:pt x="2837" y="9279"/>
                    <a:pt x="3763" y="9442"/>
                    <a:pt x="4614" y="9442"/>
                  </a:cubicBezTo>
                  <a:cubicBezTo>
                    <a:pt x="5883" y="9442"/>
                    <a:pt x="6985" y="9079"/>
                    <a:pt x="7297" y="8138"/>
                  </a:cubicBezTo>
                  <a:cubicBezTo>
                    <a:pt x="8023" y="5948"/>
                    <a:pt x="4647" y="5154"/>
                    <a:pt x="4647" y="5154"/>
                  </a:cubicBezTo>
                  <a:cubicBezTo>
                    <a:pt x="4647" y="5154"/>
                    <a:pt x="7097" y="0"/>
                    <a:pt x="33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9" name="Google Shape;419;p8"/>
            <p:cNvSpPr/>
            <p:nvPr/>
          </p:nvSpPr>
          <p:spPr>
            <a:xfrm>
              <a:off x="1211160" y="2434726"/>
              <a:ext cx="65495" cy="68029"/>
            </a:xfrm>
            <a:custGeom>
              <a:avLst/>
              <a:gdLst/>
              <a:ahLst/>
              <a:cxnLst/>
              <a:rect l="l" t="t" r="r" b="b"/>
              <a:pathLst>
                <a:path w="1680" h="1745" extrusionOk="0">
                  <a:moveTo>
                    <a:pt x="827" y="1"/>
                  </a:moveTo>
                  <a:cubicBezTo>
                    <a:pt x="690" y="1"/>
                    <a:pt x="539" y="64"/>
                    <a:pt x="383" y="214"/>
                  </a:cubicBezTo>
                  <a:cubicBezTo>
                    <a:pt x="180" y="407"/>
                    <a:pt x="109" y="694"/>
                    <a:pt x="58" y="968"/>
                  </a:cubicBezTo>
                  <a:cubicBezTo>
                    <a:pt x="18" y="1204"/>
                    <a:pt x="1" y="1495"/>
                    <a:pt x="194" y="1644"/>
                  </a:cubicBezTo>
                  <a:cubicBezTo>
                    <a:pt x="272" y="1708"/>
                    <a:pt x="376" y="1735"/>
                    <a:pt x="478" y="1742"/>
                  </a:cubicBezTo>
                  <a:cubicBezTo>
                    <a:pt x="499" y="1743"/>
                    <a:pt x="520" y="1744"/>
                    <a:pt x="541" y="1744"/>
                  </a:cubicBezTo>
                  <a:cubicBezTo>
                    <a:pt x="810" y="1744"/>
                    <a:pt x="1079" y="1625"/>
                    <a:pt x="1258" y="1421"/>
                  </a:cubicBezTo>
                  <a:cubicBezTo>
                    <a:pt x="1680" y="938"/>
                    <a:pt x="1357" y="1"/>
                    <a:pt x="8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0" name="Google Shape;420;p8"/>
            <p:cNvSpPr/>
            <p:nvPr/>
          </p:nvSpPr>
          <p:spPr>
            <a:xfrm>
              <a:off x="1272016" y="2615733"/>
              <a:ext cx="71031" cy="50953"/>
            </a:xfrm>
            <a:custGeom>
              <a:avLst/>
              <a:gdLst/>
              <a:ahLst/>
              <a:cxnLst/>
              <a:rect l="l" t="t" r="r" b="b"/>
              <a:pathLst>
                <a:path w="1822" h="1307" extrusionOk="0">
                  <a:moveTo>
                    <a:pt x="646" y="0"/>
                  </a:moveTo>
                  <a:cubicBezTo>
                    <a:pt x="432" y="0"/>
                    <a:pt x="224" y="118"/>
                    <a:pt x="82" y="421"/>
                  </a:cubicBezTo>
                  <a:cubicBezTo>
                    <a:pt x="8" y="579"/>
                    <a:pt x="1" y="775"/>
                    <a:pt x="79" y="931"/>
                  </a:cubicBezTo>
                  <a:cubicBezTo>
                    <a:pt x="217" y="1204"/>
                    <a:pt x="562" y="1303"/>
                    <a:pt x="870" y="1306"/>
                  </a:cubicBezTo>
                  <a:cubicBezTo>
                    <a:pt x="881" y="1306"/>
                    <a:pt x="892" y="1306"/>
                    <a:pt x="904" y="1306"/>
                  </a:cubicBezTo>
                  <a:cubicBezTo>
                    <a:pt x="1046" y="1306"/>
                    <a:pt x="1193" y="1286"/>
                    <a:pt x="1306" y="1201"/>
                  </a:cubicBezTo>
                  <a:cubicBezTo>
                    <a:pt x="1821" y="828"/>
                    <a:pt x="1215" y="0"/>
                    <a:pt x="64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1" name="Google Shape;421;p8"/>
            <p:cNvSpPr/>
            <p:nvPr/>
          </p:nvSpPr>
          <p:spPr>
            <a:xfrm>
              <a:off x="984375" y="2470319"/>
              <a:ext cx="249543" cy="322406"/>
            </a:xfrm>
            <a:custGeom>
              <a:avLst/>
              <a:gdLst/>
              <a:ahLst/>
              <a:cxnLst/>
              <a:rect l="l" t="t" r="r" b="b"/>
              <a:pathLst>
                <a:path w="6401" h="8270" extrusionOk="0">
                  <a:moveTo>
                    <a:pt x="1000" y="0"/>
                  </a:moveTo>
                  <a:cubicBezTo>
                    <a:pt x="974" y="0"/>
                    <a:pt x="947" y="2"/>
                    <a:pt x="920" y="4"/>
                  </a:cubicBezTo>
                  <a:cubicBezTo>
                    <a:pt x="58" y="82"/>
                    <a:pt x="1" y="1457"/>
                    <a:pt x="789" y="1457"/>
                  </a:cubicBezTo>
                  <a:cubicBezTo>
                    <a:pt x="851" y="1457"/>
                    <a:pt x="918" y="1448"/>
                    <a:pt x="990" y="1430"/>
                  </a:cubicBezTo>
                  <a:cubicBezTo>
                    <a:pt x="1031" y="1420"/>
                    <a:pt x="1024" y="1319"/>
                    <a:pt x="981" y="1319"/>
                  </a:cubicBezTo>
                  <a:cubicBezTo>
                    <a:pt x="976" y="1319"/>
                    <a:pt x="971" y="1319"/>
                    <a:pt x="966" y="1319"/>
                  </a:cubicBezTo>
                  <a:cubicBezTo>
                    <a:pt x="97" y="1319"/>
                    <a:pt x="395" y="232"/>
                    <a:pt x="1059" y="232"/>
                  </a:cubicBezTo>
                  <a:cubicBezTo>
                    <a:pt x="1131" y="232"/>
                    <a:pt x="1208" y="245"/>
                    <a:pt x="1288" y="274"/>
                  </a:cubicBezTo>
                  <a:cubicBezTo>
                    <a:pt x="1687" y="420"/>
                    <a:pt x="1869" y="913"/>
                    <a:pt x="1954" y="1288"/>
                  </a:cubicBezTo>
                  <a:cubicBezTo>
                    <a:pt x="1998" y="1491"/>
                    <a:pt x="2021" y="1701"/>
                    <a:pt x="2011" y="1907"/>
                  </a:cubicBezTo>
                  <a:cubicBezTo>
                    <a:pt x="2011" y="1991"/>
                    <a:pt x="1994" y="2072"/>
                    <a:pt x="1987" y="2157"/>
                  </a:cubicBezTo>
                  <a:cubicBezTo>
                    <a:pt x="1842" y="2316"/>
                    <a:pt x="1792" y="2542"/>
                    <a:pt x="1910" y="2796"/>
                  </a:cubicBezTo>
                  <a:cubicBezTo>
                    <a:pt x="2129" y="3272"/>
                    <a:pt x="2545" y="3482"/>
                    <a:pt x="2934" y="3809"/>
                  </a:cubicBezTo>
                  <a:cubicBezTo>
                    <a:pt x="3309" y="4123"/>
                    <a:pt x="3643" y="4479"/>
                    <a:pt x="3958" y="4853"/>
                  </a:cubicBezTo>
                  <a:cubicBezTo>
                    <a:pt x="4749" y="5800"/>
                    <a:pt x="5762" y="7063"/>
                    <a:pt x="6131" y="8236"/>
                  </a:cubicBezTo>
                  <a:cubicBezTo>
                    <a:pt x="6138" y="8260"/>
                    <a:pt x="6149" y="8269"/>
                    <a:pt x="6160" y="8269"/>
                  </a:cubicBezTo>
                  <a:cubicBezTo>
                    <a:pt x="6192" y="8269"/>
                    <a:pt x="6229" y="8194"/>
                    <a:pt x="6229" y="8161"/>
                  </a:cubicBezTo>
                  <a:cubicBezTo>
                    <a:pt x="6188" y="7350"/>
                    <a:pt x="6401" y="6668"/>
                    <a:pt x="6201" y="5854"/>
                  </a:cubicBezTo>
                  <a:cubicBezTo>
                    <a:pt x="6201" y="5847"/>
                    <a:pt x="6198" y="5840"/>
                    <a:pt x="6198" y="5834"/>
                  </a:cubicBezTo>
                  <a:cubicBezTo>
                    <a:pt x="6032" y="5171"/>
                    <a:pt x="5715" y="4532"/>
                    <a:pt x="5320" y="3978"/>
                  </a:cubicBezTo>
                  <a:cubicBezTo>
                    <a:pt x="5042" y="3590"/>
                    <a:pt x="4671" y="3123"/>
                    <a:pt x="4245" y="2735"/>
                  </a:cubicBezTo>
                  <a:cubicBezTo>
                    <a:pt x="3751" y="2286"/>
                    <a:pt x="3183" y="1934"/>
                    <a:pt x="2595" y="1917"/>
                  </a:cubicBezTo>
                  <a:cubicBezTo>
                    <a:pt x="2587" y="1916"/>
                    <a:pt x="2579" y="1916"/>
                    <a:pt x="2571" y="1916"/>
                  </a:cubicBezTo>
                  <a:cubicBezTo>
                    <a:pt x="2462" y="1916"/>
                    <a:pt x="2359" y="1936"/>
                    <a:pt x="2264" y="1971"/>
                  </a:cubicBezTo>
                  <a:cubicBezTo>
                    <a:pt x="2268" y="1582"/>
                    <a:pt x="2116" y="1089"/>
                    <a:pt x="2032" y="879"/>
                  </a:cubicBezTo>
                  <a:cubicBezTo>
                    <a:pt x="1854" y="443"/>
                    <a:pt x="1504" y="0"/>
                    <a:pt x="100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422" name="Google Shape;422;p8"/>
          <p:cNvSpPr/>
          <p:nvPr/>
        </p:nvSpPr>
        <p:spPr>
          <a:xfrm flipH="1">
            <a:off x="758653" y="4140800"/>
            <a:ext cx="282787" cy="327272"/>
          </a:xfrm>
          <a:custGeom>
            <a:avLst/>
            <a:gdLst/>
            <a:ahLst/>
            <a:cxnLst/>
            <a:rect l="l" t="t" r="r" b="b"/>
            <a:pathLst>
              <a:path w="6128" h="7092" extrusionOk="0">
                <a:moveTo>
                  <a:pt x="2717" y="1"/>
                </a:moveTo>
                <a:cubicBezTo>
                  <a:pt x="2679" y="1"/>
                  <a:pt x="2638" y="7"/>
                  <a:pt x="2596" y="20"/>
                </a:cubicBezTo>
                <a:cubicBezTo>
                  <a:pt x="2167" y="152"/>
                  <a:pt x="2528" y="1263"/>
                  <a:pt x="1886" y="2413"/>
                </a:cubicBezTo>
                <a:cubicBezTo>
                  <a:pt x="1247" y="3562"/>
                  <a:pt x="1" y="3646"/>
                  <a:pt x="54" y="4082"/>
                </a:cubicBezTo>
                <a:cubicBezTo>
                  <a:pt x="109" y="4521"/>
                  <a:pt x="1859" y="4082"/>
                  <a:pt x="2406" y="5014"/>
                </a:cubicBezTo>
                <a:cubicBezTo>
                  <a:pt x="2938" y="5923"/>
                  <a:pt x="3005" y="7092"/>
                  <a:pt x="3364" y="7092"/>
                </a:cubicBezTo>
                <a:cubicBezTo>
                  <a:pt x="3373" y="7092"/>
                  <a:pt x="3381" y="7091"/>
                  <a:pt x="3390" y="7090"/>
                </a:cubicBezTo>
                <a:cubicBezTo>
                  <a:pt x="3772" y="7036"/>
                  <a:pt x="3552" y="4903"/>
                  <a:pt x="4427" y="4356"/>
                </a:cubicBezTo>
                <a:cubicBezTo>
                  <a:pt x="5303" y="3812"/>
                  <a:pt x="6127" y="3886"/>
                  <a:pt x="6070" y="3366"/>
                </a:cubicBezTo>
                <a:cubicBezTo>
                  <a:pt x="6015" y="2845"/>
                  <a:pt x="4306" y="2825"/>
                  <a:pt x="3870" y="2169"/>
                </a:cubicBezTo>
                <a:cubicBezTo>
                  <a:pt x="3457" y="1549"/>
                  <a:pt x="3322" y="1"/>
                  <a:pt x="2717" y="1"/>
                </a:cubicBezTo>
                <a:close/>
              </a:path>
            </a:pathLst>
          </a:custGeom>
          <a:solidFill>
            <a:srgbClr val="FECE5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23" name="Google Shape;423;p8"/>
          <p:cNvSpPr/>
          <p:nvPr/>
        </p:nvSpPr>
        <p:spPr>
          <a:xfrm flipH="1">
            <a:off x="573878" y="4470800"/>
            <a:ext cx="179233" cy="207429"/>
          </a:xfrm>
          <a:custGeom>
            <a:avLst/>
            <a:gdLst/>
            <a:ahLst/>
            <a:cxnLst/>
            <a:rect l="l" t="t" r="r" b="b"/>
            <a:pathLst>
              <a:path w="3884" h="4495" extrusionOk="0">
                <a:moveTo>
                  <a:pt x="1723" y="1"/>
                </a:moveTo>
                <a:cubicBezTo>
                  <a:pt x="1699" y="1"/>
                  <a:pt x="1673" y="4"/>
                  <a:pt x="1647" y="13"/>
                </a:cubicBezTo>
                <a:cubicBezTo>
                  <a:pt x="1373" y="97"/>
                  <a:pt x="1603" y="800"/>
                  <a:pt x="1197" y="1530"/>
                </a:cubicBezTo>
                <a:cubicBezTo>
                  <a:pt x="792" y="2257"/>
                  <a:pt x="1" y="2311"/>
                  <a:pt x="35" y="2588"/>
                </a:cubicBezTo>
                <a:cubicBezTo>
                  <a:pt x="72" y="2865"/>
                  <a:pt x="1180" y="2588"/>
                  <a:pt x="1525" y="3176"/>
                </a:cubicBezTo>
                <a:cubicBezTo>
                  <a:pt x="1865" y="3754"/>
                  <a:pt x="1905" y="4495"/>
                  <a:pt x="2135" y="4495"/>
                </a:cubicBezTo>
                <a:cubicBezTo>
                  <a:pt x="2140" y="4495"/>
                  <a:pt x="2145" y="4494"/>
                  <a:pt x="2150" y="4494"/>
                </a:cubicBezTo>
                <a:cubicBezTo>
                  <a:pt x="2394" y="4460"/>
                  <a:pt x="2255" y="3108"/>
                  <a:pt x="2809" y="2760"/>
                </a:cubicBezTo>
                <a:cubicBezTo>
                  <a:pt x="3364" y="2416"/>
                  <a:pt x="3883" y="2463"/>
                  <a:pt x="3850" y="2135"/>
                </a:cubicBezTo>
                <a:cubicBezTo>
                  <a:pt x="3816" y="1804"/>
                  <a:pt x="2732" y="1790"/>
                  <a:pt x="2454" y="1374"/>
                </a:cubicBezTo>
                <a:cubicBezTo>
                  <a:pt x="2193" y="984"/>
                  <a:pt x="2109" y="1"/>
                  <a:pt x="1723" y="1"/>
                </a:cubicBezTo>
                <a:close/>
              </a:path>
            </a:pathLst>
          </a:custGeom>
          <a:solidFill>
            <a:srgbClr val="FECE5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24" name="Google Shape;424;p8"/>
          <p:cNvSpPr/>
          <p:nvPr/>
        </p:nvSpPr>
        <p:spPr>
          <a:xfrm flipH="1">
            <a:off x="3593371" y="5903653"/>
            <a:ext cx="525736" cy="693777"/>
          </a:xfrm>
          <a:custGeom>
            <a:avLst/>
            <a:gdLst/>
            <a:ahLst/>
            <a:cxnLst/>
            <a:rect l="l" t="t" r="r" b="b"/>
            <a:pathLst>
              <a:path w="9852" h="13001" extrusionOk="0">
                <a:moveTo>
                  <a:pt x="9327" y="222"/>
                </a:moveTo>
                <a:cubicBezTo>
                  <a:pt x="9344" y="3338"/>
                  <a:pt x="9324" y="6524"/>
                  <a:pt x="7479" y="9201"/>
                </a:cubicBezTo>
                <a:cubicBezTo>
                  <a:pt x="5989" y="11357"/>
                  <a:pt x="3580" y="12283"/>
                  <a:pt x="1069" y="12618"/>
                </a:cubicBezTo>
                <a:cubicBezTo>
                  <a:pt x="1302" y="11526"/>
                  <a:pt x="1691" y="10458"/>
                  <a:pt x="2177" y="9434"/>
                </a:cubicBezTo>
                <a:cubicBezTo>
                  <a:pt x="3046" y="9386"/>
                  <a:pt x="3904" y="9150"/>
                  <a:pt x="4749" y="8957"/>
                </a:cubicBezTo>
                <a:cubicBezTo>
                  <a:pt x="5573" y="8775"/>
                  <a:pt x="6387" y="8542"/>
                  <a:pt x="7101" y="8079"/>
                </a:cubicBezTo>
                <a:cubicBezTo>
                  <a:pt x="7132" y="8060"/>
                  <a:pt x="7123" y="7979"/>
                  <a:pt x="7086" y="7979"/>
                </a:cubicBezTo>
                <a:cubicBezTo>
                  <a:pt x="7083" y="7979"/>
                  <a:pt x="7080" y="7980"/>
                  <a:pt x="7077" y="7981"/>
                </a:cubicBezTo>
                <a:cubicBezTo>
                  <a:pt x="5570" y="8458"/>
                  <a:pt x="3948" y="8957"/>
                  <a:pt x="2352" y="9082"/>
                </a:cubicBezTo>
                <a:cubicBezTo>
                  <a:pt x="2803" y="8177"/>
                  <a:pt x="3316" y="7302"/>
                  <a:pt x="3857" y="6477"/>
                </a:cubicBezTo>
                <a:cubicBezTo>
                  <a:pt x="4096" y="6109"/>
                  <a:pt x="4350" y="5757"/>
                  <a:pt x="4603" y="5403"/>
                </a:cubicBezTo>
                <a:cubicBezTo>
                  <a:pt x="5344" y="5321"/>
                  <a:pt x="6091" y="5017"/>
                  <a:pt x="6790" y="4781"/>
                </a:cubicBezTo>
                <a:cubicBezTo>
                  <a:pt x="7340" y="4595"/>
                  <a:pt x="7817" y="4399"/>
                  <a:pt x="8237" y="3993"/>
                </a:cubicBezTo>
                <a:cubicBezTo>
                  <a:pt x="8257" y="3973"/>
                  <a:pt x="8260" y="3911"/>
                  <a:pt x="8231" y="3911"/>
                </a:cubicBezTo>
                <a:cubicBezTo>
                  <a:pt x="8227" y="3911"/>
                  <a:pt x="8222" y="3913"/>
                  <a:pt x="8216" y="3916"/>
                </a:cubicBezTo>
                <a:cubicBezTo>
                  <a:pt x="7655" y="4223"/>
                  <a:pt x="7053" y="4419"/>
                  <a:pt x="6438" y="4592"/>
                </a:cubicBezTo>
                <a:cubicBezTo>
                  <a:pt x="5952" y="4730"/>
                  <a:pt x="5374" y="4818"/>
                  <a:pt x="4877" y="5011"/>
                </a:cubicBezTo>
                <a:cubicBezTo>
                  <a:pt x="5222" y="4548"/>
                  <a:pt x="5576" y="4091"/>
                  <a:pt x="5941" y="3639"/>
                </a:cubicBezTo>
                <a:cubicBezTo>
                  <a:pt x="6682" y="2726"/>
                  <a:pt x="7588" y="1999"/>
                  <a:pt x="8374" y="1131"/>
                </a:cubicBezTo>
                <a:cubicBezTo>
                  <a:pt x="8386" y="1120"/>
                  <a:pt x="8386" y="1082"/>
                  <a:pt x="8369" y="1082"/>
                </a:cubicBezTo>
                <a:cubicBezTo>
                  <a:pt x="8366" y="1082"/>
                  <a:pt x="8363" y="1084"/>
                  <a:pt x="8358" y="1087"/>
                </a:cubicBezTo>
                <a:cubicBezTo>
                  <a:pt x="7563" y="1733"/>
                  <a:pt x="6833" y="2395"/>
                  <a:pt x="6151" y="3091"/>
                </a:cubicBezTo>
                <a:cubicBezTo>
                  <a:pt x="6164" y="2909"/>
                  <a:pt x="6148" y="2726"/>
                  <a:pt x="6151" y="2544"/>
                </a:cubicBezTo>
                <a:cubicBezTo>
                  <a:pt x="6158" y="2236"/>
                  <a:pt x="6178" y="1925"/>
                  <a:pt x="6209" y="1625"/>
                </a:cubicBezTo>
                <a:cubicBezTo>
                  <a:pt x="6211" y="1595"/>
                  <a:pt x="6193" y="1576"/>
                  <a:pt x="6175" y="1576"/>
                </a:cubicBezTo>
                <a:cubicBezTo>
                  <a:pt x="6162" y="1576"/>
                  <a:pt x="6150" y="1585"/>
                  <a:pt x="6144" y="1608"/>
                </a:cubicBezTo>
                <a:cubicBezTo>
                  <a:pt x="6060" y="1952"/>
                  <a:pt x="6013" y="2300"/>
                  <a:pt x="5992" y="2655"/>
                </a:cubicBezTo>
                <a:cubicBezTo>
                  <a:pt x="5982" y="2845"/>
                  <a:pt x="5908" y="3101"/>
                  <a:pt x="5966" y="3291"/>
                </a:cubicBezTo>
                <a:cubicBezTo>
                  <a:pt x="5256" y="4038"/>
                  <a:pt x="4600" y="4832"/>
                  <a:pt x="3992" y="5693"/>
                </a:cubicBezTo>
                <a:cubicBezTo>
                  <a:pt x="3938" y="5399"/>
                  <a:pt x="3820" y="5098"/>
                  <a:pt x="3756" y="4824"/>
                </a:cubicBezTo>
                <a:cubicBezTo>
                  <a:pt x="3667" y="4443"/>
                  <a:pt x="3654" y="3987"/>
                  <a:pt x="3495" y="3625"/>
                </a:cubicBezTo>
                <a:lnTo>
                  <a:pt x="3492" y="3625"/>
                </a:lnTo>
                <a:cubicBezTo>
                  <a:pt x="3343" y="3905"/>
                  <a:pt x="3424" y="4321"/>
                  <a:pt x="3464" y="4622"/>
                </a:cubicBezTo>
                <a:cubicBezTo>
                  <a:pt x="3525" y="5058"/>
                  <a:pt x="3606" y="5538"/>
                  <a:pt x="3820" y="5933"/>
                </a:cubicBezTo>
                <a:cubicBezTo>
                  <a:pt x="3610" y="6237"/>
                  <a:pt x="3404" y="6548"/>
                  <a:pt x="3204" y="6869"/>
                </a:cubicBezTo>
                <a:cubicBezTo>
                  <a:pt x="2917" y="7335"/>
                  <a:pt x="2630" y="7822"/>
                  <a:pt x="2360" y="8319"/>
                </a:cubicBezTo>
                <a:cubicBezTo>
                  <a:pt x="2296" y="8025"/>
                  <a:pt x="2177" y="7734"/>
                  <a:pt x="2123" y="7444"/>
                </a:cubicBezTo>
                <a:cubicBezTo>
                  <a:pt x="2045" y="7055"/>
                  <a:pt x="1995" y="6660"/>
                  <a:pt x="1992" y="6261"/>
                </a:cubicBezTo>
                <a:cubicBezTo>
                  <a:pt x="1992" y="6230"/>
                  <a:pt x="1974" y="6210"/>
                  <a:pt x="1956" y="6210"/>
                </a:cubicBezTo>
                <a:cubicBezTo>
                  <a:pt x="1942" y="6210"/>
                  <a:pt x="1928" y="6222"/>
                  <a:pt x="1920" y="6248"/>
                </a:cubicBezTo>
                <a:cubicBezTo>
                  <a:pt x="1741" y="6953"/>
                  <a:pt x="1914" y="7927"/>
                  <a:pt x="2211" y="8606"/>
                </a:cubicBezTo>
                <a:cubicBezTo>
                  <a:pt x="2116" y="8785"/>
                  <a:pt x="2025" y="8968"/>
                  <a:pt x="1934" y="9150"/>
                </a:cubicBezTo>
                <a:cubicBezTo>
                  <a:pt x="1914" y="9171"/>
                  <a:pt x="1900" y="9194"/>
                  <a:pt x="1900" y="9224"/>
                </a:cubicBezTo>
                <a:cubicBezTo>
                  <a:pt x="1417" y="10225"/>
                  <a:pt x="1025" y="11269"/>
                  <a:pt x="812" y="12334"/>
                </a:cubicBezTo>
                <a:cubicBezTo>
                  <a:pt x="275" y="11100"/>
                  <a:pt x="464" y="9363"/>
                  <a:pt x="680" y="8123"/>
                </a:cubicBezTo>
                <a:cubicBezTo>
                  <a:pt x="933" y="6663"/>
                  <a:pt x="1532" y="5264"/>
                  <a:pt x="2397" y="4064"/>
                </a:cubicBezTo>
                <a:cubicBezTo>
                  <a:pt x="4086" y="1712"/>
                  <a:pt x="6509" y="523"/>
                  <a:pt x="9327" y="222"/>
                </a:cubicBezTo>
                <a:close/>
                <a:moveTo>
                  <a:pt x="9392" y="1"/>
                </a:moveTo>
                <a:cubicBezTo>
                  <a:pt x="9378" y="1"/>
                  <a:pt x="9365" y="4"/>
                  <a:pt x="9355" y="12"/>
                </a:cubicBezTo>
                <a:cubicBezTo>
                  <a:pt x="9237" y="7"/>
                  <a:pt x="9119" y="4"/>
                  <a:pt x="9002" y="4"/>
                </a:cubicBezTo>
                <a:cubicBezTo>
                  <a:pt x="5921" y="4"/>
                  <a:pt x="3055" y="2028"/>
                  <a:pt x="1535" y="4626"/>
                </a:cubicBezTo>
                <a:cubicBezTo>
                  <a:pt x="755" y="5957"/>
                  <a:pt x="284" y="7450"/>
                  <a:pt x="173" y="8991"/>
                </a:cubicBezTo>
                <a:cubicBezTo>
                  <a:pt x="86" y="10222"/>
                  <a:pt x="1" y="11705"/>
                  <a:pt x="690" y="12789"/>
                </a:cubicBezTo>
                <a:cubicBezTo>
                  <a:pt x="697" y="12886"/>
                  <a:pt x="800" y="13000"/>
                  <a:pt x="930" y="13000"/>
                </a:cubicBezTo>
                <a:cubicBezTo>
                  <a:pt x="937" y="13000"/>
                  <a:pt x="943" y="13000"/>
                  <a:pt x="950" y="13000"/>
                </a:cubicBezTo>
                <a:cubicBezTo>
                  <a:pt x="3600" y="12776"/>
                  <a:pt x="6242" y="11698"/>
                  <a:pt x="7807" y="9461"/>
                </a:cubicBezTo>
                <a:cubicBezTo>
                  <a:pt x="9733" y="6707"/>
                  <a:pt x="9851" y="3344"/>
                  <a:pt x="9530" y="120"/>
                </a:cubicBezTo>
                <a:cubicBezTo>
                  <a:pt x="9525" y="59"/>
                  <a:pt x="9448" y="1"/>
                  <a:pt x="9392"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425" name="Google Shape;425;p8"/>
          <p:cNvGrpSpPr/>
          <p:nvPr/>
        </p:nvGrpSpPr>
        <p:grpSpPr>
          <a:xfrm rot="-8999956" flipH="1">
            <a:off x="512454" y="96913"/>
            <a:ext cx="775175" cy="1244847"/>
            <a:chOff x="304350" y="3911000"/>
            <a:chExt cx="581394" cy="933655"/>
          </a:xfrm>
        </p:grpSpPr>
        <p:sp>
          <p:nvSpPr>
            <p:cNvPr id="426" name="Google Shape;426;p8"/>
            <p:cNvSpPr/>
            <p:nvPr/>
          </p:nvSpPr>
          <p:spPr>
            <a:xfrm>
              <a:off x="317622" y="4003813"/>
              <a:ext cx="91581" cy="114345"/>
            </a:xfrm>
            <a:custGeom>
              <a:avLst/>
              <a:gdLst/>
              <a:ahLst/>
              <a:cxnLst/>
              <a:rect l="l" t="t" r="r" b="b"/>
              <a:pathLst>
                <a:path w="2084" h="2602" extrusionOk="0">
                  <a:moveTo>
                    <a:pt x="688" y="0"/>
                  </a:moveTo>
                  <a:cubicBezTo>
                    <a:pt x="328" y="0"/>
                    <a:pt x="1" y="379"/>
                    <a:pt x="201" y="1026"/>
                  </a:cubicBezTo>
                  <a:cubicBezTo>
                    <a:pt x="438" y="1797"/>
                    <a:pt x="1472" y="2405"/>
                    <a:pt x="2084" y="2601"/>
                  </a:cubicBezTo>
                  <a:cubicBezTo>
                    <a:pt x="2060" y="2375"/>
                    <a:pt x="2040" y="2145"/>
                    <a:pt x="2023" y="1915"/>
                  </a:cubicBezTo>
                  <a:cubicBezTo>
                    <a:pt x="1746" y="1273"/>
                    <a:pt x="1344" y="418"/>
                    <a:pt x="1084" y="168"/>
                  </a:cubicBezTo>
                  <a:cubicBezTo>
                    <a:pt x="965" y="54"/>
                    <a:pt x="824" y="0"/>
                    <a:pt x="68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7" name="Google Shape;427;p8"/>
            <p:cNvSpPr/>
            <p:nvPr/>
          </p:nvSpPr>
          <p:spPr>
            <a:xfrm>
              <a:off x="440801" y="4042309"/>
              <a:ext cx="97031" cy="155565"/>
            </a:xfrm>
            <a:custGeom>
              <a:avLst/>
              <a:gdLst/>
              <a:ahLst/>
              <a:cxnLst/>
              <a:rect l="l" t="t" r="r" b="b"/>
              <a:pathLst>
                <a:path w="2208" h="3540" extrusionOk="0">
                  <a:moveTo>
                    <a:pt x="1702" y="0"/>
                  </a:moveTo>
                  <a:cubicBezTo>
                    <a:pt x="1282" y="0"/>
                    <a:pt x="653" y="806"/>
                    <a:pt x="389" y="1549"/>
                  </a:cubicBezTo>
                  <a:cubicBezTo>
                    <a:pt x="224" y="2013"/>
                    <a:pt x="92" y="2537"/>
                    <a:pt x="1" y="2952"/>
                  </a:cubicBezTo>
                  <a:cubicBezTo>
                    <a:pt x="41" y="3148"/>
                    <a:pt x="85" y="3344"/>
                    <a:pt x="129" y="3540"/>
                  </a:cubicBezTo>
                  <a:cubicBezTo>
                    <a:pt x="754" y="3125"/>
                    <a:pt x="1667" y="2120"/>
                    <a:pt x="1916" y="1431"/>
                  </a:cubicBezTo>
                  <a:cubicBezTo>
                    <a:pt x="2208" y="634"/>
                    <a:pt x="2150" y="43"/>
                    <a:pt x="1734" y="2"/>
                  </a:cubicBezTo>
                  <a:cubicBezTo>
                    <a:pt x="1723" y="1"/>
                    <a:pt x="1713" y="0"/>
                    <a:pt x="170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8" name="Google Shape;428;p8"/>
            <p:cNvSpPr/>
            <p:nvPr/>
          </p:nvSpPr>
          <p:spPr>
            <a:xfrm>
              <a:off x="304350" y="4191285"/>
              <a:ext cx="144667" cy="109071"/>
            </a:xfrm>
            <a:custGeom>
              <a:avLst/>
              <a:gdLst/>
              <a:ahLst/>
              <a:cxnLst/>
              <a:rect l="l" t="t" r="r" b="b"/>
              <a:pathLst>
                <a:path w="3292" h="2482" extrusionOk="0">
                  <a:moveTo>
                    <a:pt x="575" y="1"/>
                  </a:moveTo>
                  <a:cubicBezTo>
                    <a:pt x="471" y="1"/>
                    <a:pt x="393" y="22"/>
                    <a:pt x="348" y="65"/>
                  </a:cubicBezTo>
                  <a:cubicBezTo>
                    <a:pt x="0" y="404"/>
                    <a:pt x="189" y="1336"/>
                    <a:pt x="1203" y="1901"/>
                  </a:cubicBezTo>
                  <a:cubicBezTo>
                    <a:pt x="1991" y="2340"/>
                    <a:pt x="2916" y="2451"/>
                    <a:pt x="3292" y="2481"/>
                  </a:cubicBezTo>
                  <a:cubicBezTo>
                    <a:pt x="3180" y="2154"/>
                    <a:pt x="3082" y="1826"/>
                    <a:pt x="2987" y="1495"/>
                  </a:cubicBezTo>
                  <a:cubicBezTo>
                    <a:pt x="2292" y="556"/>
                    <a:pt x="1104" y="1"/>
                    <a:pt x="57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9" name="Google Shape;429;p8"/>
            <p:cNvSpPr/>
            <p:nvPr/>
          </p:nvSpPr>
          <p:spPr>
            <a:xfrm>
              <a:off x="507027" y="4204908"/>
              <a:ext cx="111884" cy="188700"/>
            </a:xfrm>
            <a:custGeom>
              <a:avLst/>
              <a:gdLst/>
              <a:ahLst/>
              <a:cxnLst/>
              <a:rect l="l" t="t" r="r" b="b"/>
              <a:pathLst>
                <a:path w="2546" h="4294" extrusionOk="0">
                  <a:moveTo>
                    <a:pt x="1792" y="0"/>
                  </a:moveTo>
                  <a:cubicBezTo>
                    <a:pt x="1287" y="0"/>
                    <a:pt x="754" y="628"/>
                    <a:pt x="389" y="1716"/>
                  </a:cubicBezTo>
                  <a:cubicBezTo>
                    <a:pt x="136" y="2480"/>
                    <a:pt x="38" y="3263"/>
                    <a:pt x="1" y="3804"/>
                  </a:cubicBezTo>
                  <a:cubicBezTo>
                    <a:pt x="75" y="3966"/>
                    <a:pt x="156" y="4132"/>
                    <a:pt x="238" y="4294"/>
                  </a:cubicBezTo>
                  <a:cubicBezTo>
                    <a:pt x="2546" y="2513"/>
                    <a:pt x="2356" y="245"/>
                    <a:pt x="2153" y="114"/>
                  </a:cubicBezTo>
                  <a:cubicBezTo>
                    <a:pt x="2036" y="37"/>
                    <a:pt x="1915" y="0"/>
                    <a:pt x="179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0" name="Google Shape;430;p8"/>
            <p:cNvSpPr/>
            <p:nvPr/>
          </p:nvSpPr>
          <p:spPr>
            <a:xfrm>
              <a:off x="316699" y="4391765"/>
              <a:ext cx="234051" cy="117817"/>
            </a:xfrm>
            <a:custGeom>
              <a:avLst/>
              <a:gdLst/>
              <a:ahLst/>
              <a:cxnLst/>
              <a:rect l="l" t="t" r="r" b="b"/>
              <a:pathLst>
                <a:path w="5326" h="2681" extrusionOk="0">
                  <a:moveTo>
                    <a:pt x="764" y="0"/>
                  </a:moveTo>
                  <a:cubicBezTo>
                    <a:pt x="0" y="0"/>
                    <a:pt x="446" y="930"/>
                    <a:pt x="1074" y="1516"/>
                  </a:cubicBezTo>
                  <a:cubicBezTo>
                    <a:pt x="1680" y="2086"/>
                    <a:pt x="3818" y="2680"/>
                    <a:pt x="5176" y="2680"/>
                  </a:cubicBezTo>
                  <a:cubicBezTo>
                    <a:pt x="5227" y="2680"/>
                    <a:pt x="5277" y="2679"/>
                    <a:pt x="5325" y="2678"/>
                  </a:cubicBezTo>
                  <a:cubicBezTo>
                    <a:pt x="5230" y="2526"/>
                    <a:pt x="5133" y="2377"/>
                    <a:pt x="5041" y="2225"/>
                  </a:cubicBezTo>
                  <a:cubicBezTo>
                    <a:pt x="3970" y="1525"/>
                    <a:pt x="1838" y="184"/>
                    <a:pt x="1024" y="28"/>
                  </a:cubicBezTo>
                  <a:cubicBezTo>
                    <a:pt x="925" y="9"/>
                    <a:pt x="839" y="0"/>
                    <a:pt x="76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1" name="Google Shape;431;p8"/>
            <p:cNvSpPr/>
            <p:nvPr/>
          </p:nvSpPr>
          <p:spPr>
            <a:xfrm>
              <a:off x="608629" y="4335822"/>
              <a:ext cx="114872" cy="219989"/>
            </a:xfrm>
            <a:custGeom>
              <a:avLst/>
              <a:gdLst/>
              <a:ahLst/>
              <a:cxnLst/>
              <a:rect l="l" t="t" r="r" b="b"/>
              <a:pathLst>
                <a:path w="2614" h="5006" extrusionOk="0">
                  <a:moveTo>
                    <a:pt x="2283" y="1"/>
                  </a:moveTo>
                  <a:cubicBezTo>
                    <a:pt x="1944" y="1"/>
                    <a:pt x="1332" y="587"/>
                    <a:pt x="923" y="1285"/>
                  </a:cubicBezTo>
                  <a:cubicBezTo>
                    <a:pt x="179" y="2549"/>
                    <a:pt x="24" y="3985"/>
                    <a:pt x="0" y="4755"/>
                  </a:cubicBezTo>
                  <a:cubicBezTo>
                    <a:pt x="61" y="4840"/>
                    <a:pt x="122" y="4921"/>
                    <a:pt x="183" y="5005"/>
                  </a:cubicBezTo>
                  <a:cubicBezTo>
                    <a:pt x="899" y="3775"/>
                    <a:pt x="2085" y="2450"/>
                    <a:pt x="2454" y="926"/>
                  </a:cubicBezTo>
                  <a:cubicBezTo>
                    <a:pt x="2613" y="262"/>
                    <a:pt x="2509" y="1"/>
                    <a:pt x="228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2" name="Google Shape;432;p8"/>
            <p:cNvSpPr/>
            <p:nvPr/>
          </p:nvSpPr>
          <p:spPr>
            <a:xfrm>
              <a:off x="351240" y="4538675"/>
              <a:ext cx="297815" cy="104281"/>
            </a:xfrm>
            <a:custGeom>
              <a:avLst/>
              <a:gdLst/>
              <a:ahLst/>
              <a:cxnLst/>
              <a:rect l="l" t="t" r="r" b="b"/>
              <a:pathLst>
                <a:path w="6777" h="2373" extrusionOk="0">
                  <a:moveTo>
                    <a:pt x="721" y="1"/>
                  </a:moveTo>
                  <a:cubicBezTo>
                    <a:pt x="456" y="1"/>
                    <a:pt x="264" y="66"/>
                    <a:pt x="207" y="230"/>
                  </a:cubicBezTo>
                  <a:cubicBezTo>
                    <a:pt x="1" y="808"/>
                    <a:pt x="1555" y="1626"/>
                    <a:pt x="3569" y="2075"/>
                  </a:cubicBezTo>
                  <a:cubicBezTo>
                    <a:pt x="4660" y="2316"/>
                    <a:pt x="5634" y="2373"/>
                    <a:pt x="6299" y="2373"/>
                  </a:cubicBezTo>
                  <a:cubicBezTo>
                    <a:pt x="6483" y="2373"/>
                    <a:pt x="6644" y="2368"/>
                    <a:pt x="6776" y="2362"/>
                  </a:cubicBezTo>
                  <a:cubicBezTo>
                    <a:pt x="6699" y="2272"/>
                    <a:pt x="6624" y="2180"/>
                    <a:pt x="6547" y="2089"/>
                  </a:cubicBezTo>
                  <a:cubicBezTo>
                    <a:pt x="5547" y="1714"/>
                    <a:pt x="3691" y="1011"/>
                    <a:pt x="3103" y="714"/>
                  </a:cubicBezTo>
                  <a:cubicBezTo>
                    <a:pt x="2513" y="416"/>
                    <a:pt x="1387" y="1"/>
                    <a:pt x="72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3" name="Google Shape;433;p8"/>
            <p:cNvSpPr/>
            <p:nvPr/>
          </p:nvSpPr>
          <p:spPr>
            <a:xfrm>
              <a:off x="734094" y="4511736"/>
              <a:ext cx="128495" cy="193885"/>
            </a:xfrm>
            <a:custGeom>
              <a:avLst/>
              <a:gdLst/>
              <a:ahLst/>
              <a:cxnLst/>
              <a:rect l="l" t="t" r="r" b="b"/>
              <a:pathLst>
                <a:path w="2924" h="4412" extrusionOk="0">
                  <a:moveTo>
                    <a:pt x="2220" y="1"/>
                  </a:moveTo>
                  <a:cubicBezTo>
                    <a:pt x="1691" y="1"/>
                    <a:pt x="820" y="789"/>
                    <a:pt x="447" y="1661"/>
                  </a:cubicBezTo>
                  <a:cubicBezTo>
                    <a:pt x="85" y="2503"/>
                    <a:pt x="1" y="3510"/>
                    <a:pt x="21" y="4196"/>
                  </a:cubicBezTo>
                  <a:cubicBezTo>
                    <a:pt x="88" y="4270"/>
                    <a:pt x="157" y="4341"/>
                    <a:pt x="224" y="4412"/>
                  </a:cubicBezTo>
                  <a:cubicBezTo>
                    <a:pt x="491" y="3912"/>
                    <a:pt x="1041" y="2902"/>
                    <a:pt x="1457" y="2293"/>
                  </a:cubicBezTo>
                  <a:cubicBezTo>
                    <a:pt x="2160" y="1266"/>
                    <a:pt x="2924" y="712"/>
                    <a:pt x="2542" y="161"/>
                  </a:cubicBezTo>
                  <a:cubicBezTo>
                    <a:pt x="2465" y="50"/>
                    <a:pt x="2353" y="1"/>
                    <a:pt x="222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4" name="Google Shape;434;p8"/>
            <p:cNvSpPr/>
            <p:nvPr/>
          </p:nvSpPr>
          <p:spPr>
            <a:xfrm>
              <a:off x="436055" y="4691561"/>
              <a:ext cx="329895" cy="87143"/>
            </a:xfrm>
            <a:custGeom>
              <a:avLst/>
              <a:gdLst/>
              <a:ahLst/>
              <a:cxnLst/>
              <a:rect l="l" t="t" r="r" b="b"/>
              <a:pathLst>
                <a:path w="7507" h="1983" extrusionOk="0">
                  <a:moveTo>
                    <a:pt x="1488" y="1"/>
                  </a:moveTo>
                  <a:cubicBezTo>
                    <a:pt x="721" y="1"/>
                    <a:pt x="209" y="211"/>
                    <a:pt x="129" y="550"/>
                  </a:cubicBezTo>
                  <a:cubicBezTo>
                    <a:pt x="0" y="1104"/>
                    <a:pt x="1288" y="1550"/>
                    <a:pt x="3715" y="1878"/>
                  </a:cubicBezTo>
                  <a:cubicBezTo>
                    <a:pt x="4269" y="1953"/>
                    <a:pt x="4787" y="1982"/>
                    <a:pt x="5256" y="1982"/>
                  </a:cubicBezTo>
                  <a:cubicBezTo>
                    <a:pt x="6280" y="1982"/>
                    <a:pt x="7072" y="1844"/>
                    <a:pt x="7506" y="1746"/>
                  </a:cubicBezTo>
                  <a:cubicBezTo>
                    <a:pt x="7449" y="1692"/>
                    <a:pt x="7391" y="1634"/>
                    <a:pt x="7333" y="1580"/>
                  </a:cubicBezTo>
                  <a:cubicBezTo>
                    <a:pt x="6303" y="1364"/>
                    <a:pt x="4596" y="681"/>
                    <a:pt x="3214" y="276"/>
                  </a:cubicBezTo>
                  <a:cubicBezTo>
                    <a:pt x="2566" y="86"/>
                    <a:pt x="1975" y="1"/>
                    <a:pt x="14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5" name="Google Shape;435;p8"/>
            <p:cNvSpPr/>
            <p:nvPr/>
          </p:nvSpPr>
          <p:spPr>
            <a:xfrm>
              <a:off x="402349" y="3911000"/>
              <a:ext cx="483395" cy="933655"/>
            </a:xfrm>
            <a:custGeom>
              <a:avLst/>
              <a:gdLst/>
              <a:ahLst/>
              <a:cxnLst/>
              <a:rect l="l" t="t" r="r" b="b"/>
              <a:pathLst>
                <a:path w="11000" h="21246" extrusionOk="0">
                  <a:moveTo>
                    <a:pt x="638" y="0"/>
                  </a:moveTo>
                  <a:cubicBezTo>
                    <a:pt x="624" y="0"/>
                    <a:pt x="609" y="10"/>
                    <a:pt x="598" y="33"/>
                  </a:cubicBezTo>
                  <a:cubicBezTo>
                    <a:pt x="71" y="1216"/>
                    <a:pt x="1" y="2655"/>
                    <a:pt x="95" y="4027"/>
                  </a:cubicBezTo>
                  <a:cubicBezTo>
                    <a:pt x="112" y="4257"/>
                    <a:pt x="132" y="4487"/>
                    <a:pt x="156" y="4713"/>
                  </a:cubicBezTo>
                  <a:cubicBezTo>
                    <a:pt x="193" y="5058"/>
                    <a:pt x="237" y="5396"/>
                    <a:pt x="285" y="5717"/>
                  </a:cubicBezTo>
                  <a:cubicBezTo>
                    <a:pt x="392" y="6443"/>
                    <a:pt x="558" y="7164"/>
                    <a:pt x="757" y="7873"/>
                  </a:cubicBezTo>
                  <a:cubicBezTo>
                    <a:pt x="852" y="8204"/>
                    <a:pt x="950" y="8532"/>
                    <a:pt x="1062" y="8859"/>
                  </a:cubicBezTo>
                  <a:cubicBezTo>
                    <a:pt x="1423" y="9918"/>
                    <a:pt x="1873" y="10948"/>
                    <a:pt x="2386" y="11928"/>
                  </a:cubicBezTo>
                  <a:cubicBezTo>
                    <a:pt x="2609" y="12347"/>
                    <a:pt x="2846" y="12760"/>
                    <a:pt x="3092" y="13165"/>
                  </a:cubicBezTo>
                  <a:cubicBezTo>
                    <a:pt x="3184" y="13317"/>
                    <a:pt x="3281" y="13466"/>
                    <a:pt x="3376" y="13618"/>
                  </a:cubicBezTo>
                  <a:cubicBezTo>
                    <a:pt x="3988" y="14577"/>
                    <a:pt x="4664" y="15494"/>
                    <a:pt x="5384" y="16372"/>
                  </a:cubicBezTo>
                  <a:cubicBezTo>
                    <a:pt x="5461" y="16463"/>
                    <a:pt x="5536" y="16555"/>
                    <a:pt x="5613" y="16645"/>
                  </a:cubicBezTo>
                  <a:cubicBezTo>
                    <a:pt x="5745" y="16804"/>
                    <a:pt x="5873" y="16967"/>
                    <a:pt x="6009" y="17119"/>
                  </a:cubicBezTo>
                  <a:cubicBezTo>
                    <a:pt x="6675" y="17882"/>
                    <a:pt x="7367" y="18640"/>
                    <a:pt x="8100" y="19342"/>
                  </a:cubicBezTo>
                  <a:cubicBezTo>
                    <a:pt x="8158" y="19396"/>
                    <a:pt x="8216" y="19454"/>
                    <a:pt x="8273" y="19508"/>
                  </a:cubicBezTo>
                  <a:cubicBezTo>
                    <a:pt x="8337" y="19565"/>
                    <a:pt x="8401" y="19630"/>
                    <a:pt x="8465" y="19691"/>
                  </a:cubicBezTo>
                  <a:cubicBezTo>
                    <a:pt x="9094" y="20262"/>
                    <a:pt x="9844" y="21059"/>
                    <a:pt x="10702" y="21241"/>
                  </a:cubicBezTo>
                  <a:cubicBezTo>
                    <a:pt x="10714" y="21244"/>
                    <a:pt x="10727" y="21245"/>
                    <a:pt x="10741" y="21245"/>
                  </a:cubicBezTo>
                  <a:cubicBezTo>
                    <a:pt x="10857" y="21245"/>
                    <a:pt x="10999" y="21156"/>
                    <a:pt x="10902" y="21029"/>
                  </a:cubicBezTo>
                  <a:cubicBezTo>
                    <a:pt x="10435" y="20421"/>
                    <a:pt x="9746" y="19967"/>
                    <a:pt x="9178" y="19457"/>
                  </a:cubicBezTo>
                  <a:cubicBezTo>
                    <a:pt x="8688" y="19022"/>
                    <a:pt x="8225" y="18555"/>
                    <a:pt x="7773" y="18082"/>
                  </a:cubicBezTo>
                  <a:cubicBezTo>
                    <a:pt x="7706" y="18011"/>
                    <a:pt x="7637" y="17940"/>
                    <a:pt x="7570" y="17866"/>
                  </a:cubicBezTo>
                  <a:cubicBezTo>
                    <a:pt x="7300" y="17578"/>
                    <a:pt x="7032" y="17288"/>
                    <a:pt x="6769" y="16997"/>
                  </a:cubicBezTo>
                  <a:cubicBezTo>
                    <a:pt x="6100" y="16254"/>
                    <a:pt x="5471" y="15477"/>
                    <a:pt x="4877" y="14672"/>
                  </a:cubicBezTo>
                  <a:cubicBezTo>
                    <a:pt x="4816" y="14588"/>
                    <a:pt x="4755" y="14507"/>
                    <a:pt x="4694" y="14422"/>
                  </a:cubicBezTo>
                  <a:cubicBezTo>
                    <a:pt x="4086" y="13577"/>
                    <a:pt x="3525" y="12696"/>
                    <a:pt x="3028" y="11779"/>
                  </a:cubicBezTo>
                  <a:cubicBezTo>
                    <a:pt x="2886" y="11516"/>
                    <a:pt x="2751" y="11249"/>
                    <a:pt x="2620" y="10982"/>
                  </a:cubicBezTo>
                  <a:cubicBezTo>
                    <a:pt x="2538" y="10820"/>
                    <a:pt x="2457" y="10654"/>
                    <a:pt x="2383" y="10492"/>
                  </a:cubicBezTo>
                  <a:cubicBezTo>
                    <a:pt x="1788" y="9208"/>
                    <a:pt x="1322" y="7883"/>
                    <a:pt x="1004" y="6528"/>
                  </a:cubicBezTo>
                  <a:cubicBezTo>
                    <a:pt x="960" y="6332"/>
                    <a:pt x="916" y="6136"/>
                    <a:pt x="876" y="5940"/>
                  </a:cubicBezTo>
                  <a:cubicBezTo>
                    <a:pt x="497" y="4038"/>
                    <a:pt x="416" y="2081"/>
                    <a:pt x="706" y="100"/>
                  </a:cubicBezTo>
                  <a:cubicBezTo>
                    <a:pt x="714" y="57"/>
                    <a:pt x="675" y="0"/>
                    <a:pt x="6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436" name="Google Shape;436;p8"/>
          <p:cNvSpPr/>
          <p:nvPr/>
        </p:nvSpPr>
        <p:spPr>
          <a:xfrm flipH="1">
            <a:off x="4326916" y="554512"/>
            <a:ext cx="333456" cy="329641"/>
          </a:xfrm>
          <a:custGeom>
            <a:avLst/>
            <a:gdLst/>
            <a:ahLst/>
            <a:cxnLst/>
            <a:rect l="l" t="t" r="r" b="b"/>
            <a:pathLst>
              <a:path w="6432" h="6358" extrusionOk="0">
                <a:moveTo>
                  <a:pt x="2640" y="363"/>
                </a:moveTo>
                <a:cubicBezTo>
                  <a:pt x="3103" y="810"/>
                  <a:pt x="3521" y="1313"/>
                  <a:pt x="3927" y="1820"/>
                </a:cubicBezTo>
                <a:cubicBezTo>
                  <a:pt x="3495" y="1965"/>
                  <a:pt x="3058" y="2107"/>
                  <a:pt x="2626" y="2249"/>
                </a:cubicBezTo>
                <a:cubicBezTo>
                  <a:pt x="2650" y="1621"/>
                  <a:pt x="2657" y="989"/>
                  <a:pt x="2640" y="363"/>
                </a:cubicBezTo>
                <a:close/>
                <a:moveTo>
                  <a:pt x="5678" y="1505"/>
                </a:moveTo>
                <a:cubicBezTo>
                  <a:pt x="5407" y="1874"/>
                  <a:pt x="5137" y="2243"/>
                  <a:pt x="4867" y="2611"/>
                </a:cubicBezTo>
                <a:cubicBezTo>
                  <a:pt x="4694" y="2391"/>
                  <a:pt x="4522" y="2171"/>
                  <a:pt x="4343" y="1955"/>
                </a:cubicBezTo>
                <a:cubicBezTo>
                  <a:pt x="4789" y="1806"/>
                  <a:pt x="5232" y="1658"/>
                  <a:pt x="5678" y="1505"/>
                </a:cubicBezTo>
                <a:close/>
                <a:moveTo>
                  <a:pt x="2302" y="2638"/>
                </a:moveTo>
                <a:cubicBezTo>
                  <a:pt x="2288" y="2945"/>
                  <a:pt x="2275" y="3252"/>
                  <a:pt x="2264" y="3556"/>
                </a:cubicBezTo>
                <a:cubicBezTo>
                  <a:pt x="1727" y="3435"/>
                  <a:pt x="1190" y="3313"/>
                  <a:pt x="653" y="3188"/>
                </a:cubicBezTo>
                <a:cubicBezTo>
                  <a:pt x="1204" y="3006"/>
                  <a:pt x="1751" y="2823"/>
                  <a:pt x="2302" y="2638"/>
                </a:cubicBezTo>
                <a:close/>
                <a:moveTo>
                  <a:pt x="4103" y="2036"/>
                </a:moveTo>
                <a:cubicBezTo>
                  <a:pt x="4231" y="2195"/>
                  <a:pt x="4360" y="2357"/>
                  <a:pt x="4488" y="2513"/>
                </a:cubicBezTo>
                <a:cubicBezTo>
                  <a:pt x="4529" y="2563"/>
                  <a:pt x="4610" y="2672"/>
                  <a:pt x="4718" y="2814"/>
                </a:cubicBezTo>
                <a:cubicBezTo>
                  <a:pt x="4448" y="3182"/>
                  <a:pt x="4170" y="3550"/>
                  <a:pt x="3897" y="3918"/>
                </a:cubicBezTo>
                <a:cubicBezTo>
                  <a:pt x="3593" y="3854"/>
                  <a:pt x="3285" y="3790"/>
                  <a:pt x="2985" y="3723"/>
                </a:cubicBezTo>
                <a:cubicBezTo>
                  <a:pt x="2839" y="3692"/>
                  <a:pt x="2693" y="3655"/>
                  <a:pt x="2548" y="3625"/>
                </a:cubicBezTo>
                <a:cubicBezTo>
                  <a:pt x="2572" y="3260"/>
                  <a:pt x="2596" y="2898"/>
                  <a:pt x="2612" y="2536"/>
                </a:cubicBezTo>
                <a:cubicBezTo>
                  <a:pt x="3109" y="2371"/>
                  <a:pt x="3606" y="2202"/>
                  <a:pt x="4103" y="2036"/>
                </a:cubicBezTo>
                <a:close/>
                <a:moveTo>
                  <a:pt x="4863" y="2999"/>
                </a:moveTo>
                <a:cubicBezTo>
                  <a:pt x="5218" y="3466"/>
                  <a:pt x="5725" y="4121"/>
                  <a:pt x="6023" y="4415"/>
                </a:cubicBezTo>
                <a:cubicBezTo>
                  <a:pt x="5894" y="4381"/>
                  <a:pt x="5759" y="4355"/>
                  <a:pt x="5749" y="4351"/>
                </a:cubicBezTo>
                <a:cubicBezTo>
                  <a:pt x="5384" y="4260"/>
                  <a:pt x="5019" y="4169"/>
                  <a:pt x="4654" y="4084"/>
                </a:cubicBezTo>
                <a:cubicBezTo>
                  <a:pt x="4482" y="4043"/>
                  <a:pt x="4312" y="4007"/>
                  <a:pt x="4140" y="3973"/>
                </a:cubicBezTo>
                <a:cubicBezTo>
                  <a:pt x="4380" y="3648"/>
                  <a:pt x="4624" y="3324"/>
                  <a:pt x="4863" y="2999"/>
                </a:cubicBezTo>
                <a:close/>
                <a:moveTo>
                  <a:pt x="2531" y="3844"/>
                </a:moveTo>
                <a:cubicBezTo>
                  <a:pt x="2937" y="3932"/>
                  <a:pt x="3342" y="4023"/>
                  <a:pt x="3748" y="4114"/>
                </a:cubicBezTo>
                <a:cubicBezTo>
                  <a:pt x="3295" y="4709"/>
                  <a:pt x="2839" y="5300"/>
                  <a:pt x="2373" y="5882"/>
                </a:cubicBezTo>
                <a:cubicBezTo>
                  <a:pt x="2427" y="5206"/>
                  <a:pt x="2484" y="4526"/>
                  <a:pt x="2531" y="3844"/>
                </a:cubicBezTo>
                <a:close/>
                <a:moveTo>
                  <a:pt x="2601" y="0"/>
                </a:moveTo>
                <a:cubicBezTo>
                  <a:pt x="2588" y="0"/>
                  <a:pt x="2575" y="9"/>
                  <a:pt x="2572" y="29"/>
                </a:cubicBezTo>
                <a:cubicBezTo>
                  <a:pt x="2569" y="42"/>
                  <a:pt x="2569" y="59"/>
                  <a:pt x="2565" y="76"/>
                </a:cubicBezTo>
                <a:cubicBezTo>
                  <a:pt x="2501" y="86"/>
                  <a:pt x="2470" y="187"/>
                  <a:pt x="2538" y="259"/>
                </a:cubicBezTo>
                <a:cubicBezTo>
                  <a:pt x="2427" y="948"/>
                  <a:pt x="2359" y="1647"/>
                  <a:pt x="2319" y="2354"/>
                </a:cubicBezTo>
                <a:cubicBezTo>
                  <a:pt x="1586" y="2594"/>
                  <a:pt x="856" y="2837"/>
                  <a:pt x="126" y="3080"/>
                </a:cubicBezTo>
                <a:cubicBezTo>
                  <a:pt x="1" y="3121"/>
                  <a:pt x="102" y="3303"/>
                  <a:pt x="190" y="3324"/>
                </a:cubicBezTo>
                <a:cubicBezTo>
                  <a:pt x="876" y="3483"/>
                  <a:pt x="1565" y="3634"/>
                  <a:pt x="2255" y="3784"/>
                </a:cubicBezTo>
                <a:cubicBezTo>
                  <a:pt x="2227" y="4595"/>
                  <a:pt x="2204" y="5402"/>
                  <a:pt x="2146" y="6196"/>
                </a:cubicBezTo>
                <a:cubicBezTo>
                  <a:pt x="2141" y="6256"/>
                  <a:pt x="2207" y="6357"/>
                  <a:pt x="2271" y="6357"/>
                </a:cubicBezTo>
                <a:cubicBezTo>
                  <a:pt x="2290" y="6357"/>
                  <a:pt x="2309" y="6348"/>
                  <a:pt x="2325" y="6328"/>
                </a:cubicBezTo>
                <a:cubicBezTo>
                  <a:pt x="2896" y="5621"/>
                  <a:pt x="3448" y="4895"/>
                  <a:pt x="3991" y="4169"/>
                </a:cubicBezTo>
                <a:cubicBezTo>
                  <a:pt x="4762" y="4341"/>
                  <a:pt x="5532" y="4520"/>
                  <a:pt x="6296" y="4716"/>
                </a:cubicBezTo>
                <a:cubicBezTo>
                  <a:pt x="6306" y="4719"/>
                  <a:pt x="6316" y="4720"/>
                  <a:pt x="6325" y="4720"/>
                </a:cubicBezTo>
                <a:cubicBezTo>
                  <a:pt x="6407" y="4720"/>
                  <a:pt x="6432" y="4618"/>
                  <a:pt x="6377" y="4554"/>
                </a:cubicBezTo>
                <a:cubicBezTo>
                  <a:pt x="5921" y="3982"/>
                  <a:pt x="5471" y="3388"/>
                  <a:pt x="5012" y="2797"/>
                </a:cubicBezTo>
                <a:cubicBezTo>
                  <a:pt x="5370" y="2313"/>
                  <a:pt x="5728" y="1833"/>
                  <a:pt x="6087" y="1357"/>
                </a:cubicBezTo>
                <a:cubicBezTo>
                  <a:pt x="6139" y="1289"/>
                  <a:pt x="6067" y="1147"/>
                  <a:pt x="5982" y="1147"/>
                </a:cubicBezTo>
                <a:cubicBezTo>
                  <a:pt x="5974" y="1147"/>
                  <a:pt x="5966" y="1148"/>
                  <a:pt x="5958" y="1151"/>
                </a:cubicBezTo>
                <a:cubicBezTo>
                  <a:pt x="5360" y="1346"/>
                  <a:pt x="4766" y="1543"/>
                  <a:pt x="4170" y="1739"/>
                </a:cubicBezTo>
                <a:cubicBezTo>
                  <a:pt x="3691" y="1164"/>
                  <a:pt x="3194" y="610"/>
                  <a:pt x="2657" y="110"/>
                </a:cubicBezTo>
                <a:cubicBezTo>
                  <a:pt x="2646" y="103"/>
                  <a:pt x="2640" y="100"/>
                  <a:pt x="2633" y="93"/>
                </a:cubicBezTo>
                <a:cubicBezTo>
                  <a:pt x="2629" y="73"/>
                  <a:pt x="2629" y="53"/>
                  <a:pt x="2629" y="33"/>
                </a:cubicBezTo>
                <a:cubicBezTo>
                  <a:pt x="2629" y="11"/>
                  <a:pt x="2615" y="0"/>
                  <a:pt x="2601" y="0"/>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37" name="Google Shape;437;p8"/>
          <p:cNvSpPr/>
          <p:nvPr/>
        </p:nvSpPr>
        <p:spPr>
          <a:xfrm>
            <a:off x="1023377" y="4624945"/>
            <a:ext cx="310681" cy="359555"/>
          </a:xfrm>
          <a:custGeom>
            <a:avLst/>
            <a:gdLst/>
            <a:ahLst/>
            <a:cxnLst/>
            <a:rect l="l" t="t" r="r" b="b"/>
            <a:pathLst>
              <a:path w="3884" h="4495" extrusionOk="0">
                <a:moveTo>
                  <a:pt x="1723" y="1"/>
                </a:moveTo>
                <a:cubicBezTo>
                  <a:pt x="1699" y="1"/>
                  <a:pt x="1673" y="4"/>
                  <a:pt x="1647" y="13"/>
                </a:cubicBezTo>
                <a:cubicBezTo>
                  <a:pt x="1373" y="97"/>
                  <a:pt x="1603" y="800"/>
                  <a:pt x="1197" y="1530"/>
                </a:cubicBezTo>
                <a:cubicBezTo>
                  <a:pt x="792" y="2257"/>
                  <a:pt x="1" y="2311"/>
                  <a:pt x="35" y="2588"/>
                </a:cubicBezTo>
                <a:cubicBezTo>
                  <a:pt x="72" y="2865"/>
                  <a:pt x="1180" y="2588"/>
                  <a:pt x="1525" y="3176"/>
                </a:cubicBezTo>
                <a:cubicBezTo>
                  <a:pt x="1865" y="3754"/>
                  <a:pt x="1905" y="4495"/>
                  <a:pt x="2135" y="4495"/>
                </a:cubicBezTo>
                <a:cubicBezTo>
                  <a:pt x="2140" y="4495"/>
                  <a:pt x="2145" y="4494"/>
                  <a:pt x="2150" y="4494"/>
                </a:cubicBezTo>
                <a:cubicBezTo>
                  <a:pt x="2394" y="4460"/>
                  <a:pt x="2255" y="3108"/>
                  <a:pt x="2809" y="2760"/>
                </a:cubicBezTo>
                <a:cubicBezTo>
                  <a:pt x="3364" y="2416"/>
                  <a:pt x="3883" y="2463"/>
                  <a:pt x="3850" y="2135"/>
                </a:cubicBezTo>
                <a:cubicBezTo>
                  <a:pt x="3816" y="1804"/>
                  <a:pt x="2732" y="1790"/>
                  <a:pt x="2454" y="1374"/>
                </a:cubicBezTo>
                <a:cubicBezTo>
                  <a:pt x="2193" y="984"/>
                  <a:pt x="2109" y="1"/>
                  <a:pt x="1723" y="1"/>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438" name="Google Shape;438;p8"/>
          <p:cNvGrpSpPr/>
          <p:nvPr/>
        </p:nvGrpSpPr>
        <p:grpSpPr>
          <a:xfrm>
            <a:off x="147851" y="4468102"/>
            <a:ext cx="2235944" cy="2568079"/>
            <a:chOff x="864897" y="3657567"/>
            <a:chExt cx="1174669" cy="1298583"/>
          </a:xfrm>
        </p:grpSpPr>
        <p:sp>
          <p:nvSpPr>
            <p:cNvPr id="439" name="Google Shape;439;p8"/>
            <p:cNvSpPr/>
            <p:nvPr/>
          </p:nvSpPr>
          <p:spPr>
            <a:xfrm>
              <a:off x="1161146" y="4272967"/>
              <a:ext cx="143835" cy="79815"/>
            </a:xfrm>
            <a:custGeom>
              <a:avLst/>
              <a:gdLst/>
              <a:ahLst/>
              <a:cxnLst/>
              <a:rect l="l" t="t" r="r" b="b"/>
              <a:pathLst>
                <a:path w="2914" h="1617" extrusionOk="0">
                  <a:moveTo>
                    <a:pt x="1735" y="0"/>
                  </a:moveTo>
                  <a:cubicBezTo>
                    <a:pt x="1092" y="0"/>
                    <a:pt x="386" y="324"/>
                    <a:pt x="98" y="922"/>
                  </a:cubicBezTo>
                  <a:cubicBezTo>
                    <a:pt x="0" y="1129"/>
                    <a:pt x="34" y="1413"/>
                    <a:pt x="226" y="1531"/>
                  </a:cubicBezTo>
                  <a:cubicBezTo>
                    <a:pt x="312" y="1582"/>
                    <a:pt x="409" y="1599"/>
                    <a:pt x="507" y="1608"/>
                  </a:cubicBezTo>
                  <a:cubicBezTo>
                    <a:pt x="556" y="1614"/>
                    <a:pt x="614" y="1617"/>
                    <a:pt x="680" y="1617"/>
                  </a:cubicBezTo>
                  <a:cubicBezTo>
                    <a:pt x="1376" y="1617"/>
                    <a:pt x="2914" y="1300"/>
                    <a:pt x="2818" y="466"/>
                  </a:cubicBezTo>
                  <a:cubicBezTo>
                    <a:pt x="2775" y="81"/>
                    <a:pt x="2035" y="3"/>
                    <a:pt x="1754" y="0"/>
                  </a:cubicBezTo>
                  <a:cubicBezTo>
                    <a:pt x="1748" y="0"/>
                    <a:pt x="1742" y="0"/>
                    <a:pt x="173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0" name="Google Shape;440;p8"/>
            <p:cNvSpPr/>
            <p:nvPr/>
          </p:nvSpPr>
          <p:spPr>
            <a:xfrm>
              <a:off x="1228372" y="4372918"/>
              <a:ext cx="90773" cy="48620"/>
            </a:xfrm>
            <a:custGeom>
              <a:avLst/>
              <a:gdLst/>
              <a:ahLst/>
              <a:cxnLst/>
              <a:rect l="l" t="t" r="r" b="b"/>
              <a:pathLst>
                <a:path w="1839" h="985" extrusionOk="0">
                  <a:moveTo>
                    <a:pt x="1349" y="0"/>
                  </a:moveTo>
                  <a:cubicBezTo>
                    <a:pt x="1004" y="0"/>
                    <a:pt x="568" y="168"/>
                    <a:pt x="405" y="283"/>
                  </a:cubicBezTo>
                  <a:cubicBezTo>
                    <a:pt x="254" y="394"/>
                    <a:pt x="162" y="493"/>
                    <a:pt x="126" y="577"/>
                  </a:cubicBezTo>
                  <a:cubicBezTo>
                    <a:pt x="1" y="846"/>
                    <a:pt x="379" y="985"/>
                    <a:pt x="785" y="985"/>
                  </a:cubicBezTo>
                  <a:cubicBezTo>
                    <a:pt x="987" y="985"/>
                    <a:pt x="1195" y="951"/>
                    <a:pt x="1352" y="881"/>
                  </a:cubicBezTo>
                  <a:cubicBezTo>
                    <a:pt x="1585" y="780"/>
                    <a:pt x="1838" y="587"/>
                    <a:pt x="1815" y="330"/>
                  </a:cubicBezTo>
                  <a:cubicBezTo>
                    <a:pt x="1791" y="84"/>
                    <a:pt x="1593" y="0"/>
                    <a:pt x="1349" y="0"/>
                  </a:cubicBezTo>
                  <a:close/>
                </a:path>
              </a:pathLst>
            </a:custGeom>
            <a:solidFill>
              <a:srgbClr val="C3ED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1" name="Google Shape;441;p8"/>
            <p:cNvSpPr/>
            <p:nvPr/>
          </p:nvSpPr>
          <p:spPr>
            <a:xfrm>
              <a:off x="1119636" y="4374398"/>
              <a:ext cx="74879" cy="40771"/>
            </a:xfrm>
            <a:custGeom>
              <a:avLst/>
              <a:gdLst/>
              <a:ahLst/>
              <a:cxnLst/>
              <a:rect l="l" t="t" r="r" b="b"/>
              <a:pathLst>
                <a:path w="1517" h="826" extrusionOk="0">
                  <a:moveTo>
                    <a:pt x="561" y="1"/>
                  </a:moveTo>
                  <a:cubicBezTo>
                    <a:pt x="275" y="1"/>
                    <a:pt x="1" y="126"/>
                    <a:pt x="17" y="436"/>
                  </a:cubicBezTo>
                  <a:cubicBezTo>
                    <a:pt x="31" y="711"/>
                    <a:pt x="302" y="825"/>
                    <a:pt x="587" y="825"/>
                  </a:cubicBezTo>
                  <a:cubicBezTo>
                    <a:pt x="1035" y="825"/>
                    <a:pt x="1516" y="542"/>
                    <a:pt x="1078" y="162"/>
                  </a:cubicBezTo>
                  <a:cubicBezTo>
                    <a:pt x="962" y="61"/>
                    <a:pt x="759" y="1"/>
                    <a:pt x="561" y="1"/>
                  </a:cubicBezTo>
                  <a:close/>
                </a:path>
              </a:pathLst>
            </a:custGeom>
            <a:solidFill>
              <a:srgbClr val="C3ED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2" name="Google Shape;442;p8"/>
            <p:cNvSpPr/>
            <p:nvPr/>
          </p:nvSpPr>
          <p:spPr>
            <a:xfrm>
              <a:off x="864897" y="3657567"/>
              <a:ext cx="1174669" cy="1283163"/>
            </a:xfrm>
            <a:custGeom>
              <a:avLst/>
              <a:gdLst/>
              <a:ahLst/>
              <a:cxnLst/>
              <a:rect l="l" t="t" r="r" b="b"/>
              <a:pathLst>
                <a:path w="23798" h="25996" extrusionOk="0">
                  <a:moveTo>
                    <a:pt x="17992" y="1340"/>
                  </a:moveTo>
                  <a:cubicBezTo>
                    <a:pt x="18272" y="1340"/>
                    <a:pt x="18503" y="1570"/>
                    <a:pt x="18503" y="1850"/>
                  </a:cubicBezTo>
                  <a:cubicBezTo>
                    <a:pt x="18503" y="2134"/>
                    <a:pt x="18272" y="2360"/>
                    <a:pt x="17992" y="2360"/>
                  </a:cubicBezTo>
                  <a:cubicBezTo>
                    <a:pt x="17709" y="2360"/>
                    <a:pt x="17481" y="2134"/>
                    <a:pt x="17481" y="1850"/>
                  </a:cubicBezTo>
                  <a:cubicBezTo>
                    <a:pt x="17481" y="1570"/>
                    <a:pt x="17709" y="1340"/>
                    <a:pt x="17992" y="1340"/>
                  </a:cubicBezTo>
                  <a:close/>
                  <a:moveTo>
                    <a:pt x="7737" y="12468"/>
                  </a:moveTo>
                  <a:cubicBezTo>
                    <a:pt x="7744" y="12468"/>
                    <a:pt x="7750" y="12468"/>
                    <a:pt x="7756" y="12468"/>
                  </a:cubicBezTo>
                  <a:cubicBezTo>
                    <a:pt x="8037" y="12471"/>
                    <a:pt x="8777" y="12549"/>
                    <a:pt x="8820" y="12934"/>
                  </a:cubicBezTo>
                  <a:cubicBezTo>
                    <a:pt x="8916" y="13768"/>
                    <a:pt x="7378" y="14085"/>
                    <a:pt x="6682" y="14085"/>
                  </a:cubicBezTo>
                  <a:cubicBezTo>
                    <a:pt x="6616" y="14085"/>
                    <a:pt x="6558" y="14082"/>
                    <a:pt x="6509" y="14076"/>
                  </a:cubicBezTo>
                  <a:cubicBezTo>
                    <a:pt x="6411" y="14067"/>
                    <a:pt x="6314" y="14050"/>
                    <a:pt x="6228" y="13999"/>
                  </a:cubicBezTo>
                  <a:cubicBezTo>
                    <a:pt x="6036" y="13881"/>
                    <a:pt x="6002" y="13597"/>
                    <a:pt x="6100" y="13390"/>
                  </a:cubicBezTo>
                  <a:cubicBezTo>
                    <a:pt x="6388" y="12792"/>
                    <a:pt x="7094" y="12468"/>
                    <a:pt x="7737" y="12468"/>
                  </a:cubicBezTo>
                  <a:close/>
                  <a:moveTo>
                    <a:pt x="5722" y="14524"/>
                  </a:moveTo>
                  <a:cubicBezTo>
                    <a:pt x="5920" y="14524"/>
                    <a:pt x="6123" y="14584"/>
                    <a:pt x="6239" y="14685"/>
                  </a:cubicBezTo>
                  <a:cubicBezTo>
                    <a:pt x="6677" y="15065"/>
                    <a:pt x="6196" y="15348"/>
                    <a:pt x="5748" y="15348"/>
                  </a:cubicBezTo>
                  <a:cubicBezTo>
                    <a:pt x="5463" y="15348"/>
                    <a:pt x="5192" y="15234"/>
                    <a:pt x="5178" y="14959"/>
                  </a:cubicBezTo>
                  <a:cubicBezTo>
                    <a:pt x="5162" y="14649"/>
                    <a:pt x="5436" y="14524"/>
                    <a:pt x="5722" y="14524"/>
                  </a:cubicBezTo>
                  <a:close/>
                  <a:moveTo>
                    <a:pt x="8713" y="14493"/>
                  </a:moveTo>
                  <a:cubicBezTo>
                    <a:pt x="8957" y="14493"/>
                    <a:pt x="9155" y="14577"/>
                    <a:pt x="9179" y="14823"/>
                  </a:cubicBezTo>
                  <a:cubicBezTo>
                    <a:pt x="9202" y="15080"/>
                    <a:pt x="8949" y="15273"/>
                    <a:pt x="8716" y="15374"/>
                  </a:cubicBezTo>
                  <a:cubicBezTo>
                    <a:pt x="8559" y="15444"/>
                    <a:pt x="8351" y="15478"/>
                    <a:pt x="8149" y="15478"/>
                  </a:cubicBezTo>
                  <a:cubicBezTo>
                    <a:pt x="7743" y="15478"/>
                    <a:pt x="7365" y="15339"/>
                    <a:pt x="7490" y="15070"/>
                  </a:cubicBezTo>
                  <a:cubicBezTo>
                    <a:pt x="7526" y="14986"/>
                    <a:pt x="7618" y="14887"/>
                    <a:pt x="7769" y="14776"/>
                  </a:cubicBezTo>
                  <a:cubicBezTo>
                    <a:pt x="7932" y="14661"/>
                    <a:pt x="8368" y="14493"/>
                    <a:pt x="8713" y="14493"/>
                  </a:cubicBezTo>
                  <a:close/>
                  <a:moveTo>
                    <a:pt x="16922" y="0"/>
                  </a:moveTo>
                  <a:cubicBezTo>
                    <a:pt x="16521" y="0"/>
                    <a:pt x="16147" y="114"/>
                    <a:pt x="15748" y="367"/>
                  </a:cubicBezTo>
                  <a:cubicBezTo>
                    <a:pt x="14870" y="917"/>
                    <a:pt x="14582" y="1995"/>
                    <a:pt x="14893" y="4865"/>
                  </a:cubicBezTo>
                  <a:cubicBezTo>
                    <a:pt x="15204" y="7737"/>
                    <a:pt x="15593" y="9829"/>
                    <a:pt x="15282" y="12002"/>
                  </a:cubicBezTo>
                  <a:cubicBezTo>
                    <a:pt x="15113" y="13183"/>
                    <a:pt x="14485" y="13631"/>
                    <a:pt x="13710" y="13631"/>
                  </a:cubicBezTo>
                  <a:cubicBezTo>
                    <a:pt x="13060" y="13631"/>
                    <a:pt x="12306" y="13316"/>
                    <a:pt x="11632" y="12857"/>
                  </a:cubicBezTo>
                  <a:cubicBezTo>
                    <a:pt x="10567" y="12129"/>
                    <a:pt x="9632" y="11565"/>
                    <a:pt x="8381" y="11565"/>
                  </a:cubicBezTo>
                  <a:cubicBezTo>
                    <a:pt x="7894" y="11565"/>
                    <a:pt x="7358" y="11651"/>
                    <a:pt x="6749" y="11846"/>
                  </a:cubicBezTo>
                  <a:cubicBezTo>
                    <a:pt x="5566" y="12227"/>
                    <a:pt x="4958" y="12493"/>
                    <a:pt x="4462" y="12493"/>
                  </a:cubicBezTo>
                  <a:cubicBezTo>
                    <a:pt x="4047" y="12493"/>
                    <a:pt x="3710" y="12307"/>
                    <a:pt x="3181" y="11846"/>
                  </a:cubicBezTo>
                  <a:cubicBezTo>
                    <a:pt x="2015" y="10840"/>
                    <a:pt x="2170" y="9444"/>
                    <a:pt x="1707" y="9210"/>
                  </a:cubicBezTo>
                  <a:cubicBezTo>
                    <a:pt x="1646" y="9180"/>
                    <a:pt x="1577" y="9163"/>
                    <a:pt x="1502" y="9163"/>
                  </a:cubicBezTo>
                  <a:cubicBezTo>
                    <a:pt x="1010" y="9163"/>
                    <a:pt x="288" y="9918"/>
                    <a:pt x="153" y="12546"/>
                  </a:cubicBezTo>
                  <a:cubicBezTo>
                    <a:pt x="0" y="15570"/>
                    <a:pt x="1785" y="16888"/>
                    <a:pt x="2092" y="17743"/>
                  </a:cubicBezTo>
                  <a:cubicBezTo>
                    <a:pt x="2404" y="18595"/>
                    <a:pt x="609" y="20274"/>
                    <a:pt x="774" y="21079"/>
                  </a:cubicBezTo>
                  <a:cubicBezTo>
                    <a:pt x="810" y="21249"/>
                    <a:pt x="1053" y="21355"/>
                    <a:pt x="1439" y="21355"/>
                  </a:cubicBezTo>
                  <a:cubicBezTo>
                    <a:pt x="1822" y="21355"/>
                    <a:pt x="2347" y="21250"/>
                    <a:pt x="2948" y="21001"/>
                  </a:cubicBezTo>
                  <a:cubicBezTo>
                    <a:pt x="4181" y="20487"/>
                    <a:pt x="4884" y="20048"/>
                    <a:pt x="4884" y="20048"/>
                  </a:cubicBezTo>
                  <a:cubicBezTo>
                    <a:pt x="5949" y="21011"/>
                    <a:pt x="7307" y="21653"/>
                    <a:pt x="8753" y="21998"/>
                  </a:cubicBezTo>
                  <a:cubicBezTo>
                    <a:pt x="8618" y="21085"/>
                    <a:pt x="8669" y="20132"/>
                    <a:pt x="9081" y="19295"/>
                  </a:cubicBezTo>
                  <a:cubicBezTo>
                    <a:pt x="9442" y="18568"/>
                    <a:pt x="10082" y="17721"/>
                    <a:pt x="10956" y="17721"/>
                  </a:cubicBezTo>
                  <a:cubicBezTo>
                    <a:pt x="10980" y="17721"/>
                    <a:pt x="11005" y="17721"/>
                    <a:pt x="11030" y="17723"/>
                  </a:cubicBezTo>
                  <a:cubicBezTo>
                    <a:pt x="11051" y="17723"/>
                    <a:pt x="11061" y="17743"/>
                    <a:pt x="11068" y="17767"/>
                  </a:cubicBezTo>
                  <a:cubicBezTo>
                    <a:pt x="11078" y="17797"/>
                    <a:pt x="11074" y="17835"/>
                    <a:pt x="11048" y="17841"/>
                  </a:cubicBezTo>
                  <a:cubicBezTo>
                    <a:pt x="10848" y="17899"/>
                    <a:pt x="10669" y="17980"/>
                    <a:pt x="10503" y="18078"/>
                  </a:cubicBezTo>
                  <a:cubicBezTo>
                    <a:pt x="10115" y="18304"/>
                    <a:pt x="9807" y="18625"/>
                    <a:pt x="9574" y="19000"/>
                  </a:cubicBezTo>
                  <a:cubicBezTo>
                    <a:pt x="9034" y="19866"/>
                    <a:pt x="8872" y="21018"/>
                    <a:pt x="8996" y="21981"/>
                  </a:cubicBezTo>
                  <a:cubicBezTo>
                    <a:pt x="9000" y="22007"/>
                    <a:pt x="9003" y="22032"/>
                    <a:pt x="9006" y="22055"/>
                  </a:cubicBezTo>
                  <a:cubicBezTo>
                    <a:pt x="9132" y="22873"/>
                    <a:pt x="9510" y="23565"/>
                    <a:pt x="9683" y="24359"/>
                  </a:cubicBezTo>
                  <a:cubicBezTo>
                    <a:pt x="9736" y="24600"/>
                    <a:pt x="9706" y="24857"/>
                    <a:pt x="9753" y="25097"/>
                  </a:cubicBezTo>
                  <a:cubicBezTo>
                    <a:pt x="9857" y="25625"/>
                    <a:pt x="10152" y="25936"/>
                    <a:pt x="10546" y="25936"/>
                  </a:cubicBezTo>
                  <a:cubicBezTo>
                    <a:pt x="10702" y="25936"/>
                    <a:pt x="10873" y="25888"/>
                    <a:pt x="11054" y="25786"/>
                  </a:cubicBezTo>
                  <a:cubicBezTo>
                    <a:pt x="11059" y="25783"/>
                    <a:pt x="11064" y="25782"/>
                    <a:pt x="11069" y="25782"/>
                  </a:cubicBezTo>
                  <a:cubicBezTo>
                    <a:pt x="11104" y="25782"/>
                    <a:pt x="11109" y="25870"/>
                    <a:pt x="11085" y="25891"/>
                  </a:cubicBezTo>
                  <a:cubicBezTo>
                    <a:pt x="11048" y="25928"/>
                    <a:pt x="11007" y="25961"/>
                    <a:pt x="10966" y="25995"/>
                  </a:cubicBezTo>
                  <a:cubicBezTo>
                    <a:pt x="11497" y="25610"/>
                    <a:pt x="12122" y="24866"/>
                    <a:pt x="12606" y="23863"/>
                  </a:cubicBezTo>
                  <a:cubicBezTo>
                    <a:pt x="12602" y="23857"/>
                    <a:pt x="12599" y="23849"/>
                    <a:pt x="12599" y="23843"/>
                  </a:cubicBezTo>
                  <a:cubicBezTo>
                    <a:pt x="12754" y="23292"/>
                    <a:pt x="12913" y="22714"/>
                    <a:pt x="13018" y="22136"/>
                  </a:cubicBezTo>
                  <a:cubicBezTo>
                    <a:pt x="13052" y="21940"/>
                    <a:pt x="13082" y="21741"/>
                    <a:pt x="13102" y="21545"/>
                  </a:cubicBezTo>
                  <a:cubicBezTo>
                    <a:pt x="13146" y="21123"/>
                    <a:pt x="13092" y="20697"/>
                    <a:pt x="13139" y="20278"/>
                  </a:cubicBezTo>
                  <a:cubicBezTo>
                    <a:pt x="13139" y="20272"/>
                    <a:pt x="13147" y="20263"/>
                    <a:pt x="13154" y="20263"/>
                  </a:cubicBezTo>
                  <a:cubicBezTo>
                    <a:pt x="13154" y="20263"/>
                    <a:pt x="13155" y="20263"/>
                    <a:pt x="13156" y="20264"/>
                  </a:cubicBezTo>
                  <a:cubicBezTo>
                    <a:pt x="13156" y="20264"/>
                    <a:pt x="13159" y="20264"/>
                    <a:pt x="13159" y="20268"/>
                  </a:cubicBezTo>
                  <a:cubicBezTo>
                    <a:pt x="13271" y="20876"/>
                    <a:pt x="13322" y="21494"/>
                    <a:pt x="13254" y="22099"/>
                  </a:cubicBezTo>
                  <a:cubicBezTo>
                    <a:pt x="14424" y="21870"/>
                    <a:pt x="15519" y="21437"/>
                    <a:pt x="16434" y="20808"/>
                  </a:cubicBezTo>
                  <a:cubicBezTo>
                    <a:pt x="17214" y="21550"/>
                    <a:pt x="18291" y="21941"/>
                    <a:pt x="19520" y="21941"/>
                  </a:cubicBezTo>
                  <a:cubicBezTo>
                    <a:pt x="19831" y="21941"/>
                    <a:pt x="20151" y="21916"/>
                    <a:pt x="20479" y="21866"/>
                  </a:cubicBezTo>
                  <a:cubicBezTo>
                    <a:pt x="20910" y="21798"/>
                    <a:pt x="21265" y="21772"/>
                    <a:pt x="21562" y="21772"/>
                  </a:cubicBezTo>
                  <a:cubicBezTo>
                    <a:pt x="22562" y="21772"/>
                    <a:pt x="22888" y="22069"/>
                    <a:pt x="23182" y="22069"/>
                  </a:cubicBezTo>
                  <a:cubicBezTo>
                    <a:pt x="23236" y="22069"/>
                    <a:pt x="23289" y="22059"/>
                    <a:pt x="23345" y="22035"/>
                  </a:cubicBezTo>
                  <a:cubicBezTo>
                    <a:pt x="23798" y="21845"/>
                    <a:pt x="23507" y="20227"/>
                    <a:pt x="22040" y="18869"/>
                  </a:cubicBezTo>
                  <a:cubicBezTo>
                    <a:pt x="20861" y="17777"/>
                    <a:pt x="19408" y="17219"/>
                    <a:pt x="18739" y="17054"/>
                  </a:cubicBezTo>
                  <a:cubicBezTo>
                    <a:pt x="18614" y="18081"/>
                    <a:pt x="18269" y="19092"/>
                    <a:pt x="17623" y="19771"/>
                  </a:cubicBezTo>
                  <a:cubicBezTo>
                    <a:pt x="17620" y="19774"/>
                    <a:pt x="17617" y="19776"/>
                    <a:pt x="17614" y="19776"/>
                  </a:cubicBezTo>
                  <a:cubicBezTo>
                    <a:pt x="17602" y="19776"/>
                    <a:pt x="17601" y="19745"/>
                    <a:pt x="17607" y="19733"/>
                  </a:cubicBezTo>
                  <a:cubicBezTo>
                    <a:pt x="17634" y="19690"/>
                    <a:pt x="17657" y="19635"/>
                    <a:pt x="17684" y="19588"/>
                  </a:cubicBezTo>
                  <a:cubicBezTo>
                    <a:pt x="18110" y="18855"/>
                    <a:pt x="18408" y="17939"/>
                    <a:pt x="18560" y="17013"/>
                  </a:cubicBezTo>
                  <a:cubicBezTo>
                    <a:pt x="18573" y="16932"/>
                    <a:pt x="18590" y="16848"/>
                    <a:pt x="18601" y="16767"/>
                  </a:cubicBezTo>
                  <a:cubicBezTo>
                    <a:pt x="18604" y="16753"/>
                    <a:pt x="18604" y="16740"/>
                    <a:pt x="18607" y="16726"/>
                  </a:cubicBezTo>
                  <a:cubicBezTo>
                    <a:pt x="18614" y="16665"/>
                    <a:pt x="18617" y="16611"/>
                    <a:pt x="18624" y="16550"/>
                  </a:cubicBezTo>
                  <a:cubicBezTo>
                    <a:pt x="18654" y="16196"/>
                    <a:pt x="18671" y="15834"/>
                    <a:pt x="18671" y="15466"/>
                  </a:cubicBezTo>
                  <a:cubicBezTo>
                    <a:pt x="18665" y="15273"/>
                    <a:pt x="18651" y="15084"/>
                    <a:pt x="18631" y="14901"/>
                  </a:cubicBezTo>
                  <a:cubicBezTo>
                    <a:pt x="18624" y="14870"/>
                    <a:pt x="18641" y="14847"/>
                    <a:pt x="18661" y="14844"/>
                  </a:cubicBezTo>
                  <a:cubicBezTo>
                    <a:pt x="18573" y="12411"/>
                    <a:pt x="17968" y="9927"/>
                    <a:pt x="17765" y="8589"/>
                  </a:cubicBezTo>
                  <a:cubicBezTo>
                    <a:pt x="17377" y="6027"/>
                    <a:pt x="17455" y="4787"/>
                    <a:pt x="17455" y="4787"/>
                  </a:cubicBezTo>
                  <a:lnTo>
                    <a:pt x="17455" y="4787"/>
                  </a:lnTo>
                  <a:cubicBezTo>
                    <a:pt x="18204" y="5293"/>
                    <a:pt x="19137" y="5543"/>
                    <a:pt x="20116" y="5543"/>
                  </a:cubicBezTo>
                  <a:cubicBezTo>
                    <a:pt x="20360" y="5543"/>
                    <a:pt x="20607" y="5528"/>
                    <a:pt x="20854" y="5497"/>
                  </a:cubicBezTo>
                  <a:cubicBezTo>
                    <a:pt x="22098" y="5341"/>
                    <a:pt x="23118" y="4222"/>
                    <a:pt x="23118" y="2904"/>
                  </a:cubicBezTo>
                  <a:cubicBezTo>
                    <a:pt x="23118" y="1587"/>
                    <a:pt x="22257" y="2256"/>
                    <a:pt x="20013" y="1140"/>
                  </a:cubicBezTo>
                  <a:cubicBezTo>
                    <a:pt x="18609" y="443"/>
                    <a:pt x="17713" y="0"/>
                    <a:pt x="1692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3" name="Google Shape;443;p8"/>
            <p:cNvSpPr/>
            <p:nvPr/>
          </p:nvSpPr>
          <p:spPr>
            <a:xfrm>
              <a:off x="1727731" y="3723658"/>
              <a:ext cx="50446" cy="50446"/>
            </a:xfrm>
            <a:custGeom>
              <a:avLst/>
              <a:gdLst/>
              <a:ahLst/>
              <a:cxnLst/>
              <a:rect l="l" t="t" r="r" b="b"/>
              <a:pathLst>
                <a:path w="1022" h="1022" extrusionOk="0">
                  <a:moveTo>
                    <a:pt x="511" y="1"/>
                  </a:moveTo>
                  <a:cubicBezTo>
                    <a:pt x="228" y="1"/>
                    <a:pt x="0" y="231"/>
                    <a:pt x="0" y="511"/>
                  </a:cubicBezTo>
                  <a:cubicBezTo>
                    <a:pt x="0" y="795"/>
                    <a:pt x="228" y="1021"/>
                    <a:pt x="511" y="1021"/>
                  </a:cubicBezTo>
                  <a:cubicBezTo>
                    <a:pt x="791" y="1021"/>
                    <a:pt x="1022" y="795"/>
                    <a:pt x="1022" y="511"/>
                  </a:cubicBezTo>
                  <a:cubicBezTo>
                    <a:pt x="1022" y="231"/>
                    <a:pt x="791" y="1"/>
                    <a:pt x="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4" name="Google Shape;444;p8"/>
            <p:cNvSpPr/>
            <p:nvPr/>
          </p:nvSpPr>
          <p:spPr>
            <a:xfrm>
              <a:off x="1290218" y="4532197"/>
              <a:ext cx="123005" cy="423953"/>
            </a:xfrm>
            <a:custGeom>
              <a:avLst/>
              <a:gdLst/>
              <a:ahLst/>
              <a:cxnLst/>
              <a:rect l="l" t="t" r="r" b="b"/>
              <a:pathLst>
                <a:path w="2492" h="8589" extrusionOk="0">
                  <a:moveTo>
                    <a:pt x="2339" y="1"/>
                  </a:moveTo>
                  <a:cubicBezTo>
                    <a:pt x="1465" y="1"/>
                    <a:pt x="825" y="848"/>
                    <a:pt x="464" y="1575"/>
                  </a:cubicBezTo>
                  <a:cubicBezTo>
                    <a:pt x="52" y="2412"/>
                    <a:pt x="1" y="3365"/>
                    <a:pt x="136" y="4278"/>
                  </a:cubicBezTo>
                  <a:cubicBezTo>
                    <a:pt x="166" y="4501"/>
                    <a:pt x="207" y="4721"/>
                    <a:pt x="261" y="4936"/>
                  </a:cubicBezTo>
                  <a:cubicBezTo>
                    <a:pt x="406" y="5535"/>
                    <a:pt x="687" y="6086"/>
                    <a:pt x="815" y="6680"/>
                  </a:cubicBezTo>
                  <a:cubicBezTo>
                    <a:pt x="920" y="7154"/>
                    <a:pt x="805" y="7823"/>
                    <a:pt x="1072" y="8249"/>
                  </a:cubicBezTo>
                  <a:cubicBezTo>
                    <a:pt x="1226" y="8494"/>
                    <a:pt x="1422" y="8589"/>
                    <a:pt x="1628" y="8589"/>
                  </a:cubicBezTo>
                  <a:cubicBezTo>
                    <a:pt x="1874" y="8589"/>
                    <a:pt x="2134" y="8452"/>
                    <a:pt x="2349" y="8275"/>
                  </a:cubicBezTo>
                  <a:cubicBezTo>
                    <a:pt x="2390" y="8241"/>
                    <a:pt x="2431" y="8208"/>
                    <a:pt x="2468" y="8171"/>
                  </a:cubicBezTo>
                  <a:cubicBezTo>
                    <a:pt x="2492" y="8150"/>
                    <a:pt x="2487" y="8062"/>
                    <a:pt x="2452" y="8062"/>
                  </a:cubicBezTo>
                  <a:cubicBezTo>
                    <a:pt x="2447" y="8062"/>
                    <a:pt x="2442" y="8063"/>
                    <a:pt x="2437" y="8066"/>
                  </a:cubicBezTo>
                  <a:cubicBezTo>
                    <a:pt x="2256" y="8168"/>
                    <a:pt x="2085" y="8216"/>
                    <a:pt x="1929" y="8216"/>
                  </a:cubicBezTo>
                  <a:cubicBezTo>
                    <a:pt x="1535" y="8216"/>
                    <a:pt x="1240" y="7905"/>
                    <a:pt x="1136" y="7377"/>
                  </a:cubicBezTo>
                  <a:cubicBezTo>
                    <a:pt x="1089" y="7137"/>
                    <a:pt x="1119" y="6880"/>
                    <a:pt x="1066" y="6639"/>
                  </a:cubicBezTo>
                  <a:cubicBezTo>
                    <a:pt x="893" y="5845"/>
                    <a:pt x="515" y="5153"/>
                    <a:pt x="389" y="4335"/>
                  </a:cubicBezTo>
                  <a:cubicBezTo>
                    <a:pt x="386" y="4312"/>
                    <a:pt x="383" y="4287"/>
                    <a:pt x="379" y="4261"/>
                  </a:cubicBezTo>
                  <a:cubicBezTo>
                    <a:pt x="255" y="3298"/>
                    <a:pt x="417" y="2146"/>
                    <a:pt x="957" y="1280"/>
                  </a:cubicBezTo>
                  <a:cubicBezTo>
                    <a:pt x="1190" y="905"/>
                    <a:pt x="1498" y="584"/>
                    <a:pt x="1886" y="358"/>
                  </a:cubicBezTo>
                  <a:cubicBezTo>
                    <a:pt x="2052" y="260"/>
                    <a:pt x="2231" y="179"/>
                    <a:pt x="2431" y="121"/>
                  </a:cubicBezTo>
                  <a:cubicBezTo>
                    <a:pt x="2457" y="115"/>
                    <a:pt x="2461" y="77"/>
                    <a:pt x="2451" y="47"/>
                  </a:cubicBezTo>
                  <a:cubicBezTo>
                    <a:pt x="2444" y="23"/>
                    <a:pt x="2434" y="3"/>
                    <a:pt x="2413" y="3"/>
                  </a:cubicBezTo>
                  <a:cubicBezTo>
                    <a:pt x="2388" y="1"/>
                    <a:pt x="2363" y="1"/>
                    <a:pt x="233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5" name="Google Shape;445;p8"/>
            <p:cNvSpPr/>
            <p:nvPr/>
          </p:nvSpPr>
          <p:spPr>
            <a:xfrm>
              <a:off x="1486763" y="4657716"/>
              <a:ext cx="35687" cy="178140"/>
            </a:xfrm>
            <a:custGeom>
              <a:avLst/>
              <a:gdLst/>
              <a:ahLst/>
              <a:cxnLst/>
              <a:rect l="l" t="t" r="r" b="b"/>
              <a:pathLst>
                <a:path w="723" h="3609" extrusionOk="0">
                  <a:moveTo>
                    <a:pt x="555" y="0"/>
                  </a:moveTo>
                  <a:cubicBezTo>
                    <a:pt x="548" y="0"/>
                    <a:pt x="540" y="9"/>
                    <a:pt x="540" y="15"/>
                  </a:cubicBezTo>
                  <a:cubicBezTo>
                    <a:pt x="493" y="434"/>
                    <a:pt x="547" y="860"/>
                    <a:pt x="503" y="1282"/>
                  </a:cubicBezTo>
                  <a:cubicBezTo>
                    <a:pt x="483" y="1478"/>
                    <a:pt x="453" y="1677"/>
                    <a:pt x="419" y="1873"/>
                  </a:cubicBezTo>
                  <a:cubicBezTo>
                    <a:pt x="314" y="2451"/>
                    <a:pt x="155" y="3029"/>
                    <a:pt x="0" y="3580"/>
                  </a:cubicBezTo>
                  <a:cubicBezTo>
                    <a:pt x="0" y="3586"/>
                    <a:pt x="3" y="3594"/>
                    <a:pt x="7" y="3600"/>
                  </a:cubicBezTo>
                  <a:cubicBezTo>
                    <a:pt x="8" y="3605"/>
                    <a:pt x="12" y="3609"/>
                    <a:pt x="17" y="3609"/>
                  </a:cubicBezTo>
                  <a:cubicBezTo>
                    <a:pt x="21" y="3609"/>
                    <a:pt x="26" y="3606"/>
                    <a:pt x="30" y="3600"/>
                  </a:cubicBezTo>
                  <a:cubicBezTo>
                    <a:pt x="398" y="3053"/>
                    <a:pt x="588" y="2451"/>
                    <a:pt x="655" y="1836"/>
                  </a:cubicBezTo>
                  <a:cubicBezTo>
                    <a:pt x="723" y="1231"/>
                    <a:pt x="672" y="613"/>
                    <a:pt x="560" y="5"/>
                  </a:cubicBezTo>
                  <a:cubicBezTo>
                    <a:pt x="560" y="1"/>
                    <a:pt x="557" y="1"/>
                    <a:pt x="557" y="1"/>
                  </a:cubicBezTo>
                  <a:cubicBezTo>
                    <a:pt x="556" y="0"/>
                    <a:pt x="555" y="0"/>
                    <a:pt x="555" y="0"/>
                  </a:cubicBezTo>
                  <a:close/>
                </a:path>
              </a:pathLst>
            </a:custGeom>
            <a:solidFill>
              <a:srgbClr val="0029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6" name="Google Shape;446;p8"/>
            <p:cNvSpPr/>
            <p:nvPr/>
          </p:nvSpPr>
          <p:spPr>
            <a:xfrm>
              <a:off x="1733654" y="4390144"/>
              <a:ext cx="60861" cy="243542"/>
            </a:xfrm>
            <a:custGeom>
              <a:avLst/>
              <a:gdLst/>
              <a:ahLst/>
              <a:cxnLst/>
              <a:rect l="l" t="t" r="r" b="b"/>
              <a:pathLst>
                <a:path w="1233" h="4934" extrusionOk="0">
                  <a:moveTo>
                    <a:pt x="1066" y="1"/>
                  </a:moveTo>
                  <a:cubicBezTo>
                    <a:pt x="1064" y="1"/>
                    <a:pt x="1062" y="1"/>
                    <a:pt x="1060" y="2"/>
                  </a:cubicBezTo>
                  <a:cubicBezTo>
                    <a:pt x="1040" y="5"/>
                    <a:pt x="1023" y="28"/>
                    <a:pt x="1030" y="59"/>
                  </a:cubicBezTo>
                  <a:cubicBezTo>
                    <a:pt x="1050" y="242"/>
                    <a:pt x="1064" y="431"/>
                    <a:pt x="1070" y="624"/>
                  </a:cubicBezTo>
                  <a:cubicBezTo>
                    <a:pt x="1081" y="975"/>
                    <a:pt x="1060" y="1340"/>
                    <a:pt x="1023" y="1708"/>
                  </a:cubicBezTo>
                  <a:cubicBezTo>
                    <a:pt x="1020" y="1736"/>
                    <a:pt x="1016" y="1762"/>
                    <a:pt x="1016" y="1786"/>
                  </a:cubicBezTo>
                  <a:cubicBezTo>
                    <a:pt x="1013" y="1820"/>
                    <a:pt x="1009" y="1850"/>
                    <a:pt x="1006" y="1884"/>
                  </a:cubicBezTo>
                  <a:cubicBezTo>
                    <a:pt x="1003" y="1898"/>
                    <a:pt x="1003" y="1911"/>
                    <a:pt x="1000" y="1925"/>
                  </a:cubicBezTo>
                  <a:cubicBezTo>
                    <a:pt x="989" y="2006"/>
                    <a:pt x="972" y="2090"/>
                    <a:pt x="959" y="2171"/>
                  </a:cubicBezTo>
                  <a:cubicBezTo>
                    <a:pt x="807" y="3097"/>
                    <a:pt x="509" y="4013"/>
                    <a:pt x="83" y="4746"/>
                  </a:cubicBezTo>
                  <a:cubicBezTo>
                    <a:pt x="56" y="4793"/>
                    <a:pt x="33" y="4848"/>
                    <a:pt x="6" y="4891"/>
                  </a:cubicBezTo>
                  <a:cubicBezTo>
                    <a:pt x="0" y="4903"/>
                    <a:pt x="1" y="4934"/>
                    <a:pt x="13" y="4934"/>
                  </a:cubicBezTo>
                  <a:cubicBezTo>
                    <a:pt x="16" y="4934"/>
                    <a:pt x="19" y="4932"/>
                    <a:pt x="22" y="4929"/>
                  </a:cubicBezTo>
                  <a:cubicBezTo>
                    <a:pt x="668" y="4250"/>
                    <a:pt x="1013" y="3239"/>
                    <a:pt x="1138" y="2212"/>
                  </a:cubicBezTo>
                  <a:cubicBezTo>
                    <a:pt x="1232" y="1455"/>
                    <a:pt x="1212" y="688"/>
                    <a:pt x="1094" y="36"/>
                  </a:cubicBezTo>
                  <a:cubicBezTo>
                    <a:pt x="1088" y="10"/>
                    <a:pt x="1077" y="1"/>
                    <a:pt x="106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447" name="Google Shape;447;p8"/>
          <p:cNvSpPr/>
          <p:nvPr/>
        </p:nvSpPr>
        <p:spPr>
          <a:xfrm>
            <a:off x="8797783" y="5222096"/>
            <a:ext cx="1864381" cy="1646445"/>
          </a:xfrm>
          <a:custGeom>
            <a:avLst/>
            <a:gdLst/>
            <a:ahLst/>
            <a:cxnLst/>
            <a:rect l="l" t="t" r="r" b="b"/>
            <a:pathLst>
              <a:path w="21652" h="19121" extrusionOk="0">
                <a:moveTo>
                  <a:pt x="6409" y="0"/>
                </a:moveTo>
                <a:cubicBezTo>
                  <a:pt x="6239" y="0"/>
                  <a:pt x="6079" y="21"/>
                  <a:pt x="5931" y="65"/>
                </a:cubicBezTo>
                <a:cubicBezTo>
                  <a:pt x="5023" y="339"/>
                  <a:pt x="3532" y="4742"/>
                  <a:pt x="3349" y="5425"/>
                </a:cubicBezTo>
                <a:cubicBezTo>
                  <a:pt x="3315" y="5550"/>
                  <a:pt x="3708" y="6043"/>
                  <a:pt x="3792" y="6127"/>
                </a:cubicBezTo>
                <a:cubicBezTo>
                  <a:pt x="4113" y="6445"/>
                  <a:pt x="4519" y="6715"/>
                  <a:pt x="4856" y="7023"/>
                </a:cubicBezTo>
                <a:cubicBezTo>
                  <a:pt x="5658" y="7749"/>
                  <a:pt x="6580" y="8337"/>
                  <a:pt x="7573" y="8757"/>
                </a:cubicBezTo>
                <a:cubicBezTo>
                  <a:pt x="7874" y="8885"/>
                  <a:pt x="8233" y="9057"/>
                  <a:pt x="8273" y="9385"/>
                </a:cubicBezTo>
                <a:cubicBezTo>
                  <a:pt x="8300" y="9645"/>
                  <a:pt x="8087" y="9889"/>
                  <a:pt x="7837" y="9963"/>
                </a:cubicBezTo>
                <a:cubicBezTo>
                  <a:pt x="7751" y="9989"/>
                  <a:pt x="7664" y="10000"/>
                  <a:pt x="7576" y="10000"/>
                </a:cubicBezTo>
                <a:cubicBezTo>
                  <a:pt x="7404" y="10000"/>
                  <a:pt x="7230" y="9957"/>
                  <a:pt x="7066" y="9899"/>
                </a:cubicBezTo>
                <a:cubicBezTo>
                  <a:pt x="6422" y="9669"/>
                  <a:pt x="5971" y="9223"/>
                  <a:pt x="5522" y="8730"/>
                </a:cubicBezTo>
                <a:cubicBezTo>
                  <a:pt x="4617" y="7732"/>
                  <a:pt x="2443" y="7100"/>
                  <a:pt x="2443" y="7100"/>
                </a:cubicBezTo>
                <a:cubicBezTo>
                  <a:pt x="2443" y="7100"/>
                  <a:pt x="1322" y="8050"/>
                  <a:pt x="1521" y="10453"/>
                </a:cubicBezTo>
                <a:cubicBezTo>
                  <a:pt x="1521" y="10453"/>
                  <a:pt x="3234" y="10990"/>
                  <a:pt x="4901" y="12261"/>
                </a:cubicBezTo>
                <a:cubicBezTo>
                  <a:pt x="5550" y="12757"/>
                  <a:pt x="6327" y="13272"/>
                  <a:pt x="6807" y="13950"/>
                </a:cubicBezTo>
                <a:cubicBezTo>
                  <a:pt x="6932" y="14130"/>
                  <a:pt x="7091" y="14420"/>
                  <a:pt x="6958" y="14643"/>
                </a:cubicBezTo>
                <a:cubicBezTo>
                  <a:pt x="6887" y="14763"/>
                  <a:pt x="6767" y="14808"/>
                  <a:pt x="6631" y="14808"/>
                </a:cubicBezTo>
                <a:cubicBezTo>
                  <a:pt x="6363" y="14808"/>
                  <a:pt x="6031" y="14636"/>
                  <a:pt x="5870" y="14521"/>
                </a:cubicBezTo>
                <a:cubicBezTo>
                  <a:pt x="5559" y="14302"/>
                  <a:pt x="5319" y="13997"/>
                  <a:pt x="5063" y="13714"/>
                </a:cubicBezTo>
                <a:cubicBezTo>
                  <a:pt x="4435" y="13032"/>
                  <a:pt x="3809" y="12450"/>
                  <a:pt x="2967" y="12058"/>
                </a:cubicBezTo>
                <a:cubicBezTo>
                  <a:pt x="2491" y="11835"/>
                  <a:pt x="1997" y="11645"/>
                  <a:pt x="1498" y="11494"/>
                </a:cubicBezTo>
                <a:lnTo>
                  <a:pt x="1498" y="11494"/>
                </a:lnTo>
                <a:cubicBezTo>
                  <a:pt x="1498" y="11494"/>
                  <a:pt x="1" y="14474"/>
                  <a:pt x="1812" y="17107"/>
                </a:cubicBezTo>
                <a:cubicBezTo>
                  <a:pt x="2362" y="17907"/>
                  <a:pt x="3238" y="18611"/>
                  <a:pt x="4276" y="19121"/>
                </a:cubicBezTo>
                <a:lnTo>
                  <a:pt x="11051" y="19121"/>
                </a:lnTo>
                <a:cubicBezTo>
                  <a:pt x="11288" y="18972"/>
                  <a:pt x="11517" y="18807"/>
                  <a:pt x="11737" y="18614"/>
                </a:cubicBezTo>
                <a:cubicBezTo>
                  <a:pt x="11727" y="17874"/>
                  <a:pt x="11700" y="17137"/>
                  <a:pt x="11649" y="16401"/>
                </a:cubicBezTo>
                <a:cubicBezTo>
                  <a:pt x="10765" y="16939"/>
                  <a:pt x="9535" y="17259"/>
                  <a:pt x="8334" y="17259"/>
                </a:cubicBezTo>
                <a:cubicBezTo>
                  <a:pt x="6990" y="17259"/>
                  <a:pt x="5682" y="16859"/>
                  <a:pt x="4934" y="15920"/>
                </a:cubicBezTo>
                <a:cubicBezTo>
                  <a:pt x="4917" y="15898"/>
                  <a:pt x="4927" y="15832"/>
                  <a:pt x="4954" y="15832"/>
                </a:cubicBezTo>
                <a:cubicBezTo>
                  <a:pt x="4959" y="15832"/>
                  <a:pt x="4965" y="15834"/>
                  <a:pt x="4971" y="15839"/>
                </a:cubicBezTo>
                <a:cubicBezTo>
                  <a:pt x="5817" y="16547"/>
                  <a:pt x="7042" y="16889"/>
                  <a:pt x="8275" y="16889"/>
                </a:cubicBezTo>
                <a:cubicBezTo>
                  <a:pt x="9498" y="16889"/>
                  <a:pt x="10728" y="16553"/>
                  <a:pt x="11605" y="15903"/>
                </a:cubicBezTo>
                <a:cubicBezTo>
                  <a:pt x="11544" y="15225"/>
                  <a:pt x="11473" y="14545"/>
                  <a:pt x="11375" y="13869"/>
                </a:cubicBezTo>
                <a:cubicBezTo>
                  <a:pt x="11369" y="13822"/>
                  <a:pt x="11358" y="13774"/>
                  <a:pt x="11349" y="13727"/>
                </a:cubicBezTo>
                <a:cubicBezTo>
                  <a:pt x="11343" y="13727"/>
                  <a:pt x="11337" y="13727"/>
                  <a:pt x="11332" y="13727"/>
                </a:cubicBezTo>
                <a:cubicBezTo>
                  <a:pt x="10266" y="13727"/>
                  <a:pt x="9201" y="13421"/>
                  <a:pt x="8250" y="12947"/>
                </a:cubicBezTo>
                <a:cubicBezTo>
                  <a:pt x="7111" y="12383"/>
                  <a:pt x="6364" y="11430"/>
                  <a:pt x="5525" y="10510"/>
                </a:cubicBezTo>
                <a:cubicBezTo>
                  <a:pt x="5506" y="10488"/>
                  <a:pt x="5514" y="10424"/>
                  <a:pt x="5541" y="10424"/>
                </a:cubicBezTo>
                <a:cubicBezTo>
                  <a:pt x="5546" y="10424"/>
                  <a:pt x="5553" y="10427"/>
                  <a:pt x="5559" y="10433"/>
                </a:cubicBezTo>
                <a:cubicBezTo>
                  <a:pt x="6300" y="11071"/>
                  <a:pt x="6962" y="11795"/>
                  <a:pt x="7796" y="12315"/>
                </a:cubicBezTo>
                <a:cubicBezTo>
                  <a:pt x="8772" y="12925"/>
                  <a:pt x="10064" y="13336"/>
                  <a:pt x="11253" y="13336"/>
                </a:cubicBezTo>
                <a:cubicBezTo>
                  <a:pt x="11262" y="13336"/>
                  <a:pt x="11271" y="13336"/>
                  <a:pt x="11280" y="13336"/>
                </a:cubicBezTo>
                <a:cubicBezTo>
                  <a:pt x="11004" y="11632"/>
                  <a:pt x="10591" y="9946"/>
                  <a:pt x="10044" y="8304"/>
                </a:cubicBezTo>
                <a:cubicBezTo>
                  <a:pt x="9013" y="6678"/>
                  <a:pt x="7529" y="5448"/>
                  <a:pt x="5955" y="4319"/>
                </a:cubicBezTo>
                <a:cubicBezTo>
                  <a:pt x="5924" y="4298"/>
                  <a:pt x="5916" y="4188"/>
                  <a:pt x="5960" y="4188"/>
                </a:cubicBezTo>
                <a:cubicBezTo>
                  <a:pt x="5965" y="4188"/>
                  <a:pt x="5970" y="4189"/>
                  <a:pt x="5976" y="4191"/>
                </a:cubicBezTo>
                <a:cubicBezTo>
                  <a:pt x="7219" y="4742"/>
                  <a:pt x="8259" y="5712"/>
                  <a:pt x="9223" y="6651"/>
                </a:cubicBezTo>
                <a:cubicBezTo>
                  <a:pt x="9317" y="6743"/>
                  <a:pt x="9439" y="6854"/>
                  <a:pt x="9571" y="6979"/>
                </a:cubicBezTo>
                <a:cubicBezTo>
                  <a:pt x="8824" y="5043"/>
                  <a:pt x="7891" y="3184"/>
                  <a:pt x="6749" y="1457"/>
                </a:cubicBezTo>
                <a:cubicBezTo>
                  <a:pt x="6728" y="1425"/>
                  <a:pt x="6746" y="1356"/>
                  <a:pt x="6775" y="1356"/>
                </a:cubicBezTo>
                <a:cubicBezTo>
                  <a:pt x="6782" y="1356"/>
                  <a:pt x="6791" y="1361"/>
                  <a:pt x="6800" y="1373"/>
                </a:cubicBezTo>
                <a:cubicBezTo>
                  <a:pt x="7969" y="2927"/>
                  <a:pt x="8949" y="4573"/>
                  <a:pt x="9750" y="6300"/>
                </a:cubicBezTo>
                <a:cubicBezTo>
                  <a:pt x="9821" y="5049"/>
                  <a:pt x="9770" y="3809"/>
                  <a:pt x="9635" y="2555"/>
                </a:cubicBezTo>
                <a:cubicBezTo>
                  <a:pt x="9633" y="2530"/>
                  <a:pt x="9654" y="2498"/>
                  <a:pt x="9673" y="2498"/>
                </a:cubicBezTo>
                <a:cubicBezTo>
                  <a:pt x="9682" y="2498"/>
                  <a:pt x="9690" y="2505"/>
                  <a:pt x="9696" y="2521"/>
                </a:cubicBezTo>
                <a:cubicBezTo>
                  <a:pt x="10078" y="3989"/>
                  <a:pt x="10189" y="5448"/>
                  <a:pt x="10054" y="6952"/>
                </a:cubicBezTo>
                <a:cubicBezTo>
                  <a:pt x="10740" y="8543"/>
                  <a:pt x="11263" y="10203"/>
                  <a:pt x="11636" y="11920"/>
                </a:cubicBezTo>
                <a:cubicBezTo>
                  <a:pt x="13180" y="11233"/>
                  <a:pt x="14616" y="9581"/>
                  <a:pt x="15028" y="7980"/>
                </a:cubicBezTo>
                <a:cubicBezTo>
                  <a:pt x="15035" y="7949"/>
                  <a:pt x="15052" y="7937"/>
                  <a:pt x="15070" y="7937"/>
                </a:cubicBezTo>
                <a:cubicBezTo>
                  <a:pt x="15096" y="7937"/>
                  <a:pt x="15124" y="7964"/>
                  <a:pt x="15126" y="8000"/>
                </a:cubicBezTo>
                <a:cubicBezTo>
                  <a:pt x="15258" y="9703"/>
                  <a:pt x="13203" y="11662"/>
                  <a:pt x="11706" y="12261"/>
                </a:cubicBezTo>
                <a:cubicBezTo>
                  <a:pt x="11754" y="12504"/>
                  <a:pt x="11811" y="12748"/>
                  <a:pt x="11855" y="12991"/>
                </a:cubicBezTo>
                <a:cubicBezTo>
                  <a:pt x="11987" y="13744"/>
                  <a:pt x="12085" y="14501"/>
                  <a:pt x="12163" y="15262"/>
                </a:cubicBezTo>
                <a:cubicBezTo>
                  <a:pt x="12762" y="15733"/>
                  <a:pt x="13558" y="15934"/>
                  <a:pt x="14397" y="15934"/>
                </a:cubicBezTo>
                <a:cubicBezTo>
                  <a:pt x="15909" y="15934"/>
                  <a:pt x="17558" y="15282"/>
                  <a:pt x="18438" y="14393"/>
                </a:cubicBezTo>
                <a:cubicBezTo>
                  <a:pt x="18443" y="14388"/>
                  <a:pt x="18448" y="14386"/>
                  <a:pt x="18452" y="14386"/>
                </a:cubicBezTo>
                <a:cubicBezTo>
                  <a:pt x="18476" y="14386"/>
                  <a:pt x="18483" y="14451"/>
                  <a:pt x="18472" y="14471"/>
                </a:cubicBezTo>
                <a:cubicBezTo>
                  <a:pt x="17614" y="15674"/>
                  <a:pt x="16032" y="16204"/>
                  <a:pt x="14589" y="16262"/>
                </a:cubicBezTo>
                <a:cubicBezTo>
                  <a:pt x="14517" y="16265"/>
                  <a:pt x="14426" y="16267"/>
                  <a:pt x="14321" y="16267"/>
                </a:cubicBezTo>
                <a:cubicBezTo>
                  <a:pt x="13764" y="16267"/>
                  <a:pt x="12809" y="16206"/>
                  <a:pt x="12227" y="15911"/>
                </a:cubicBezTo>
                <a:lnTo>
                  <a:pt x="12227" y="15911"/>
                </a:lnTo>
                <a:cubicBezTo>
                  <a:pt x="12305" y="16820"/>
                  <a:pt x="12352" y="17735"/>
                  <a:pt x="12362" y="18648"/>
                </a:cubicBezTo>
                <a:lnTo>
                  <a:pt x="12362" y="18681"/>
                </a:lnTo>
                <a:cubicBezTo>
                  <a:pt x="12683" y="18820"/>
                  <a:pt x="13153" y="18993"/>
                  <a:pt x="13707" y="19121"/>
                </a:cubicBezTo>
                <a:lnTo>
                  <a:pt x="16471" y="19121"/>
                </a:lnTo>
                <a:cubicBezTo>
                  <a:pt x="16830" y="19019"/>
                  <a:pt x="17184" y="18871"/>
                  <a:pt x="17525" y="18658"/>
                </a:cubicBezTo>
                <a:cubicBezTo>
                  <a:pt x="20618" y="16701"/>
                  <a:pt x="21652" y="12261"/>
                  <a:pt x="18519" y="9504"/>
                </a:cubicBezTo>
                <a:lnTo>
                  <a:pt x="18519" y="9504"/>
                </a:lnTo>
                <a:cubicBezTo>
                  <a:pt x="18431" y="11051"/>
                  <a:pt x="16542" y="13258"/>
                  <a:pt x="15758" y="13440"/>
                </a:cubicBezTo>
                <a:cubicBezTo>
                  <a:pt x="15564" y="13486"/>
                  <a:pt x="15392" y="13507"/>
                  <a:pt x="15246" y="13507"/>
                </a:cubicBezTo>
                <a:cubicBezTo>
                  <a:pt x="14540" y="13507"/>
                  <a:pt x="14413" y="13008"/>
                  <a:pt x="15126" y="12261"/>
                </a:cubicBezTo>
                <a:cubicBezTo>
                  <a:pt x="15988" y="11358"/>
                  <a:pt x="16319" y="11166"/>
                  <a:pt x="17194" y="9993"/>
                </a:cubicBezTo>
                <a:cubicBezTo>
                  <a:pt x="17971" y="8956"/>
                  <a:pt x="17999" y="8006"/>
                  <a:pt x="17999" y="8006"/>
                </a:cubicBezTo>
                <a:lnTo>
                  <a:pt x="14312" y="5019"/>
                </a:lnTo>
                <a:cubicBezTo>
                  <a:pt x="14311" y="5019"/>
                  <a:pt x="14310" y="5018"/>
                  <a:pt x="14309" y="5018"/>
                </a:cubicBezTo>
                <a:cubicBezTo>
                  <a:pt x="14234" y="5018"/>
                  <a:pt x="13615" y="6061"/>
                  <a:pt x="13589" y="6138"/>
                </a:cubicBezTo>
                <a:cubicBezTo>
                  <a:pt x="13392" y="6776"/>
                  <a:pt x="13339" y="7412"/>
                  <a:pt x="12893" y="7949"/>
                </a:cubicBezTo>
                <a:cubicBezTo>
                  <a:pt x="12781" y="8087"/>
                  <a:pt x="12639" y="8216"/>
                  <a:pt x="12467" y="8259"/>
                </a:cubicBezTo>
                <a:cubicBezTo>
                  <a:pt x="12428" y="8270"/>
                  <a:pt x="12386" y="8276"/>
                  <a:pt x="12345" y="8276"/>
                </a:cubicBezTo>
                <a:cubicBezTo>
                  <a:pt x="12204" y="8276"/>
                  <a:pt x="12063" y="8213"/>
                  <a:pt x="11997" y="8091"/>
                </a:cubicBezTo>
                <a:cubicBezTo>
                  <a:pt x="11943" y="7989"/>
                  <a:pt x="11950" y="7868"/>
                  <a:pt x="11963" y="7753"/>
                </a:cubicBezTo>
                <a:cubicBezTo>
                  <a:pt x="12038" y="7135"/>
                  <a:pt x="12328" y="6567"/>
                  <a:pt x="12619" y="6016"/>
                </a:cubicBezTo>
                <a:cubicBezTo>
                  <a:pt x="12683" y="5898"/>
                  <a:pt x="13606" y="4452"/>
                  <a:pt x="13585" y="4431"/>
                </a:cubicBezTo>
                <a:cubicBezTo>
                  <a:pt x="13573" y="4418"/>
                  <a:pt x="8900" y="0"/>
                  <a:pt x="6409"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48" name="Google Shape;448;p8"/>
          <p:cNvSpPr/>
          <p:nvPr/>
        </p:nvSpPr>
        <p:spPr>
          <a:xfrm>
            <a:off x="8767878" y="276314"/>
            <a:ext cx="361980" cy="524649"/>
          </a:xfrm>
          <a:custGeom>
            <a:avLst/>
            <a:gdLst/>
            <a:ahLst/>
            <a:cxnLst/>
            <a:rect l="l" t="t" r="r" b="b"/>
            <a:pathLst>
              <a:path w="3973" h="5922" extrusionOk="0">
                <a:moveTo>
                  <a:pt x="972" y="0"/>
                </a:moveTo>
                <a:lnTo>
                  <a:pt x="972" y="0"/>
                </a:lnTo>
                <a:cubicBezTo>
                  <a:pt x="1216" y="859"/>
                  <a:pt x="1850" y="2785"/>
                  <a:pt x="1" y="3666"/>
                </a:cubicBezTo>
                <a:cubicBezTo>
                  <a:pt x="216" y="3593"/>
                  <a:pt x="422" y="3559"/>
                  <a:pt x="618" y="3559"/>
                </a:cubicBezTo>
                <a:cubicBezTo>
                  <a:pt x="1697" y="3559"/>
                  <a:pt x="2484" y="4595"/>
                  <a:pt x="2989" y="5922"/>
                </a:cubicBezTo>
                <a:cubicBezTo>
                  <a:pt x="2466" y="3666"/>
                  <a:pt x="2765" y="2961"/>
                  <a:pt x="3972" y="2411"/>
                </a:cubicBezTo>
                <a:lnTo>
                  <a:pt x="3972" y="2411"/>
                </a:lnTo>
                <a:cubicBezTo>
                  <a:pt x="3768" y="2471"/>
                  <a:pt x="3576" y="2498"/>
                  <a:pt x="3395" y="2498"/>
                </a:cubicBezTo>
                <a:cubicBezTo>
                  <a:pt x="2162" y="2498"/>
                  <a:pt x="1461" y="1207"/>
                  <a:pt x="972" y="0"/>
                </a:cubicBezTo>
                <a:close/>
              </a:path>
            </a:pathLst>
          </a:custGeom>
          <a:solidFill>
            <a:srgbClr val="FFDA6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49" name="Google Shape;449;p8"/>
          <p:cNvSpPr/>
          <p:nvPr/>
        </p:nvSpPr>
        <p:spPr>
          <a:xfrm>
            <a:off x="7508883" y="6094216"/>
            <a:ext cx="423341" cy="364533"/>
          </a:xfrm>
          <a:custGeom>
            <a:avLst/>
            <a:gdLst/>
            <a:ahLst/>
            <a:cxnLst/>
            <a:rect l="l" t="t" r="r" b="b"/>
            <a:pathLst>
              <a:path w="5734" h="5078" extrusionOk="0">
                <a:moveTo>
                  <a:pt x="2554" y="0"/>
                </a:moveTo>
                <a:cubicBezTo>
                  <a:pt x="1127" y="0"/>
                  <a:pt x="0" y="982"/>
                  <a:pt x="370" y="2554"/>
                </a:cubicBezTo>
                <a:cubicBezTo>
                  <a:pt x="376" y="2581"/>
                  <a:pt x="392" y="2593"/>
                  <a:pt x="408" y="2593"/>
                </a:cubicBezTo>
                <a:cubicBezTo>
                  <a:pt x="429" y="2593"/>
                  <a:pt x="450" y="2572"/>
                  <a:pt x="447" y="2536"/>
                </a:cubicBezTo>
                <a:cubicBezTo>
                  <a:pt x="308" y="1118"/>
                  <a:pt x="1460" y="323"/>
                  <a:pt x="2648" y="323"/>
                </a:cubicBezTo>
                <a:cubicBezTo>
                  <a:pt x="3366" y="323"/>
                  <a:pt x="4097" y="614"/>
                  <a:pt x="4563" y="1233"/>
                </a:cubicBezTo>
                <a:cubicBezTo>
                  <a:pt x="5441" y="2400"/>
                  <a:pt x="4881" y="4333"/>
                  <a:pt x="3381" y="4641"/>
                </a:cubicBezTo>
                <a:cubicBezTo>
                  <a:pt x="3274" y="4663"/>
                  <a:pt x="3168" y="4673"/>
                  <a:pt x="3065" y="4673"/>
                </a:cubicBezTo>
                <a:cubicBezTo>
                  <a:pt x="2388" y="4673"/>
                  <a:pt x="1816" y="4217"/>
                  <a:pt x="1659" y="3521"/>
                </a:cubicBezTo>
                <a:cubicBezTo>
                  <a:pt x="1587" y="3201"/>
                  <a:pt x="1594" y="2894"/>
                  <a:pt x="1781" y="2606"/>
                </a:cubicBezTo>
                <a:cubicBezTo>
                  <a:pt x="1979" y="2316"/>
                  <a:pt x="2252" y="2170"/>
                  <a:pt x="2601" y="2170"/>
                </a:cubicBezTo>
                <a:cubicBezTo>
                  <a:pt x="2727" y="2170"/>
                  <a:pt x="2863" y="2189"/>
                  <a:pt x="3009" y="2227"/>
                </a:cubicBezTo>
                <a:cubicBezTo>
                  <a:pt x="3681" y="2937"/>
                  <a:pt x="3660" y="3292"/>
                  <a:pt x="2944" y="3292"/>
                </a:cubicBezTo>
                <a:cubicBezTo>
                  <a:pt x="2773" y="3292"/>
                  <a:pt x="2562" y="3272"/>
                  <a:pt x="2312" y="3231"/>
                </a:cubicBezTo>
                <a:cubicBezTo>
                  <a:pt x="2295" y="3219"/>
                  <a:pt x="2280" y="3213"/>
                  <a:pt x="2268" y="3213"/>
                </a:cubicBezTo>
                <a:cubicBezTo>
                  <a:pt x="2209" y="3213"/>
                  <a:pt x="2208" y="3343"/>
                  <a:pt x="2247" y="3389"/>
                </a:cubicBezTo>
                <a:cubicBezTo>
                  <a:pt x="2466" y="3645"/>
                  <a:pt x="2714" y="3750"/>
                  <a:pt x="2949" y="3750"/>
                </a:cubicBezTo>
                <a:cubicBezTo>
                  <a:pt x="3774" y="3750"/>
                  <a:pt x="4445" y="2460"/>
                  <a:pt x="3141" y="1914"/>
                </a:cubicBezTo>
                <a:cubicBezTo>
                  <a:pt x="2909" y="1817"/>
                  <a:pt x="2694" y="1773"/>
                  <a:pt x="2497" y="1773"/>
                </a:cubicBezTo>
                <a:cubicBezTo>
                  <a:pt x="1261" y="1773"/>
                  <a:pt x="782" y="3501"/>
                  <a:pt x="1701" y="4480"/>
                </a:cubicBezTo>
                <a:cubicBezTo>
                  <a:pt x="2094" y="4898"/>
                  <a:pt x="2569" y="5077"/>
                  <a:pt x="3048" y="5077"/>
                </a:cubicBezTo>
                <a:cubicBezTo>
                  <a:pt x="4068" y="5077"/>
                  <a:pt x="5100" y="4260"/>
                  <a:pt x="5355" y="3201"/>
                </a:cubicBezTo>
                <a:cubicBezTo>
                  <a:pt x="5733" y="1641"/>
                  <a:pt x="4610" y="304"/>
                  <a:pt x="3104" y="48"/>
                </a:cubicBezTo>
                <a:cubicBezTo>
                  <a:pt x="2918" y="16"/>
                  <a:pt x="2734" y="0"/>
                  <a:pt x="2554" y="0"/>
                </a:cubicBezTo>
                <a:close/>
              </a:path>
            </a:pathLst>
          </a:custGeom>
          <a:solidFill>
            <a:srgbClr val="002969"/>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50" name="Google Shape;450;p8"/>
          <p:cNvSpPr/>
          <p:nvPr/>
        </p:nvSpPr>
        <p:spPr>
          <a:xfrm>
            <a:off x="4794029" y="5860959"/>
            <a:ext cx="413001" cy="368725"/>
          </a:xfrm>
          <a:custGeom>
            <a:avLst/>
            <a:gdLst/>
            <a:ahLst/>
            <a:cxnLst/>
            <a:rect l="l" t="t" r="r" b="b"/>
            <a:pathLst>
              <a:path w="4533" h="4162" extrusionOk="0">
                <a:moveTo>
                  <a:pt x="1237" y="0"/>
                </a:moveTo>
                <a:cubicBezTo>
                  <a:pt x="1232" y="0"/>
                  <a:pt x="1227" y="1"/>
                  <a:pt x="1224" y="3"/>
                </a:cubicBezTo>
                <a:cubicBezTo>
                  <a:pt x="1124" y="59"/>
                  <a:pt x="1224" y="1681"/>
                  <a:pt x="1224" y="1681"/>
                </a:cubicBezTo>
                <a:cubicBezTo>
                  <a:pt x="1224" y="1681"/>
                  <a:pt x="0" y="2243"/>
                  <a:pt x="0" y="2375"/>
                </a:cubicBezTo>
                <a:cubicBezTo>
                  <a:pt x="0" y="2508"/>
                  <a:pt x="1819" y="2673"/>
                  <a:pt x="1819" y="2673"/>
                </a:cubicBezTo>
                <a:cubicBezTo>
                  <a:pt x="1819" y="2673"/>
                  <a:pt x="1919" y="4161"/>
                  <a:pt x="2085" y="4161"/>
                </a:cubicBezTo>
                <a:cubicBezTo>
                  <a:pt x="2250" y="4161"/>
                  <a:pt x="2891" y="2408"/>
                  <a:pt x="2891" y="2408"/>
                </a:cubicBezTo>
                <a:cubicBezTo>
                  <a:pt x="2891" y="2408"/>
                  <a:pt x="3857" y="2705"/>
                  <a:pt x="4277" y="2705"/>
                </a:cubicBezTo>
                <a:cubicBezTo>
                  <a:pt x="4382" y="2705"/>
                  <a:pt x="4453" y="2686"/>
                  <a:pt x="4467" y="2640"/>
                </a:cubicBezTo>
                <a:cubicBezTo>
                  <a:pt x="4532" y="2408"/>
                  <a:pt x="3441" y="1382"/>
                  <a:pt x="3441" y="1382"/>
                </a:cubicBezTo>
                <a:cubicBezTo>
                  <a:pt x="3441" y="1382"/>
                  <a:pt x="4168" y="291"/>
                  <a:pt x="4036" y="191"/>
                </a:cubicBezTo>
                <a:cubicBezTo>
                  <a:pt x="4028" y="185"/>
                  <a:pt x="4014" y="182"/>
                  <a:pt x="3996" y="182"/>
                </a:cubicBezTo>
                <a:cubicBezTo>
                  <a:pt x="3729" y="182"/>
                  <a:pt x="2481" y="820"/>
                  <a:pt x="2481" y="820"/>
                </a:cubicBezTo>
                <a:cubicBezTo>
                  <a:pt x="2481" y="820"/>
                  <a:pt x="1394" y="0"/>
                  <a:pt x="1237" y="0"/>
                </a:cubicBezTo>
                <a:close/>
              </a:path>
            </a:pathLst>
          </a:cu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51" name="Google Shape;451;p8"/>
          <p:cNvSpPr/>
          <p:nvPr/>
        </p:nvSpPr>
        <p:spPr>
          <a:xfrm>
            <a:off x="3072384" y="171562"/>
            <a:ext cx="520981" cy="734141"/>
          </a:xfrm>
          <a:custGeom>
            <a:avLst/>
            <a:gdLst/>
            <a:ahLst/>
            <a:cxnLst/>
            <a:rect l="l" t="t" r="r" b="b"/>
            <a:pathLst>
              <a:path w="12328" h="17372" extrusionOk="0">
                <a:moveTo>
                  <a:pt x="5742" y="2940"/>
                </a:moveTo>
                <a:cubicBezTo>
                  <a:pt x="5997" y="2940"/>
                  <a:pt x="6250" y="3004"/>
                  <a:pt x="6482" y="3157"/>
                </a:cubicBezTo>
                <a:cubicBezTo>
                  <a:pt x="7063" y="3539"/>
                  <a:pt x="6932" y="4471"/>
                  <a:pt x="6556" y="4913"/>
                </a:cubicBezTo>
                <a:cubicBezTo>
                  <a:pt x="6232" y="5292"/>
                  <a:pt x="5799" y="5397"/>
                  <a:pt x="5316" y="5451"/>
                </a:cubicBezTo>
                <a:cubicBezTo>
                  <a:pt x="5120" y="5472"/>
                  <a:pt x="4910" y="5484"/>
                  <a:pt x="4692" y="5484"/>
                </a:cubicBezTo>
                <a:cubicBezTo>
                  <a:pt x="4217" y="5484"/>
                  <a:pt x="3707" y="5429"/>
                  <a:pt x="3224" y="5299"/>
                </a:cubicBezTo>
                <a:cubicBezTo>
                  <a:pt x="3410" y="4718"/>
                  <a:pt x="3711" y="4170"/>
                  <a:pt x="4087" y="3758"/>
                </a:cubicBezTo>
                <a:cubicBezTo>
                  <a:pt x="4479" y="3324"/>
                  <a:pt x="5119" y="2940"/>
                  <a:pt x="5742" y="2940"/>
                </a:cubicBezTo>
                <a:close/>
                <a:moveTo>
                  <a:pt x="7664" y="7412"/>
                </a:moveTo>
                <a:cubicBezTo>
                  <a:pt x="7913" y="7412"/>
                  <a:pt x="8149" y="7469"/>
                  <a:pt x="8340" y="7610"/>
                </a:cubicBezTo>
                <a:cubicBezTo>
                  <a:pt x="9486" y="8445"/>
                  <a:pt x="7435" y="9196"/>
                  <a:pt x="6908" y="9303"/>
                </a:cubicBezTo>
                <a:cubicBezTo>
                  <a:pt x="6667" y="9353"/>
                  <a:pt x="6420" y="9378"/>
                  <a:pt x="6173" y="9378"/>
                </a:cubicBezTo>
                <a:cubicBezTo>
                  <a:pt x="5802" y="9378"/>
                  <a:pt x="5432" y="9323"/>
                  <a:pt x="5083" y="9216"/>
                </a:cubicBezTo>
                <a:cubicBezTo>
                  <a:pt x="5330" y="8722"/>
                  <a:pt x="5681" y="8290"/>
                  <a:pt x="6114" y="7969"/>
                </a:cubicBezTo>
                <a:cubicBezTo>
                  <a:pt x="6481" y="7698"/>
                  <a:pt x="7107" y="7412"/>
                  <a:pt x="7664" y="7412"/>
                </a:cubicBezTo>
                <a:close/>
                <a:moveTo>
                  <a:pt x="9856" y="12545"/>
                </a:moveTo>
                <a:cubicBezTo>
                  <a:pt x="10328" y="12545"/>
                  <a:pt x="10821" y="12857"/>
                  <a:pt x="10639" y="13385"/>
                </a:cubicBezTo>
                <a:cubicBezTo>
                  <a:pt x="10384" y="14119"/>
                  <a:pt x="9300" y="14413"/>
                  <a:pt x="8598" y="14413"/>
                </a:cubicBezTo>
                <a:cubicBezTo>
                  <a:pt x="8582" y="14413"/>
                  <a:pt x="8566" y="14413"/>
                  <a:pt x="8550" y="14413"/>
                </a:cubicBezTo>
                <a:cubicBezTo>
                  <a:pt x="8527" y="14410"/>
                  <a:pt x="8503" y="14406"/>
                  <a:pt x="8479" y="14406"/>
                </a:cubicBezTo>
                <a:cubicBezTo>
                  <a:pt x="8510" y="14098"/>
                  <a:pt x="8588" y="13798"/>
                  <a:pt x="8713" y="13524"/>
                </a:cubicBezTo>
                <a:cubicBezTo>
                  <a:pt x="8872" y="13183"/>
                  <a:pt x="9098" y="12825"/>
                  <a:pt x="9435" y="12642"/>
                </a:cubicBezTo>
                <a:cubicBezTo>
                  <a:pt x="9558" y="12576"/>
                  <a:pt x="9706" y="12545"/>
                  <a:pt x="9856" y="12545"/>
                </a:cubicBezTo>
                <a:close/>
                <a:moveTo>
                  <a:pt x="3125" y="0"/>
                </a:moveTo>
                <a:cubicBezTo>
                  <a:pt x="3124" y="0"/>
                  <a:pt x="3122" y="0"/>
                  <a:pt x="3120" y="0"/>
                </a:cubicBezTo>
                <a:cubicBezTo>
                  <a:pt x="1109" y="44"/>
                  <a:pt x="1" y="3068"/>
                  <a:pt x="1214" y="4542"/>
                </a:cubicBezTo>
                <a:cubicBezTo>
                  <a:pt x="1548" y="4947"/>
                  <a:pt x="2065" y="5286"/>
                  <a:pt x="2663" y="5529"/>
                </a:cubicBezTo>
                <a:cubicBezTo>
                  <a:pt x="2460" y="6465"/>
                  <a:pt x="2562" y="7452"/>
                  <a:pt x="3048" y="8205"/>
                </a:cubicBezTo>
                <a:cubicBezTo>
                  <a:pt x="3410" y="8763"/>
                  <a:pt x="3931" y="9171"/>
                  <a:pt x="4522" y="9435"/>
                </a:cubicBezTo>
                <a:cubicBezTo>
                  <a:pt x="4174" y="10388"/>
                  <a:pt x="4181" y="11466"/>
                  <a:pt x="4667" y="12362"/>
                </a:cubicBezTo>
                <a:cubicBezTo>
                  <a:pt x="5313" y="13541"/>
                  <a:pt x="6648" y="14484"/>
                  <a:pt x="8033" y="14711"/>
                </a:cubicBezTo>
                <a:cubicBezTo>
                  <a:pt x="8044" y="15308"/>
                  <a:pt x="8219" y="15900"/>
                  <a:pt x="8571" y="16366"/>
                </a:cubicBezTo>
                <a:cubicBezTo>
                  <a:pt x="9169" y="17154"/>
                  <a:pt x="9912" y="17371"/>
                  <a:pt x="10723" y="17371"/>
                </a:cubicBezTo>
                <a:cubicBezTo>
                  <a:pt x="11171" y="17371"/>
                  <a:pt x="11641" y="17305"/>
                  <a:pt x="12119" y="17231"/>
                </a:cubicBezTo>
                <a:cubicBezTo>
                  <a:pt x="12327" y="17198"/>
                  <a:pt x="12212" y="16933"/>
                  <a:pt x="12048" y="16933"/>
                </a:cubicBezTo>
                <a:cubicBezTo>
                  <a:pt x="12042" y="16933"/>
                  <a:pt x="12037" y="16933"/>
                  <a:pt x="12031" y="16934"/>
                </a:cubicBezTo>
                <a:cubicBezTo>
                  <a:pt x="11605" y="16980"/>
                  <a:pt x="11179" y="17044"/>
                  <a:pt x="10767" y="17044"/>
                </a:cubicBezTo>
                <a:cubicBezTo>
                  <a:pt x="10208" y="17044"/>
                  <a:pt x="9673" y="16926"/>
                  <a:pt x="9192" y="16484"/>
                </a:cubicBezTo>
                <a:cubicBezTo>
                  <a:pt x="8709" y="16038"/>
                  <a:pt x="8479" y="15403"/>
                  <a:pt x="8466" y="14758"/>
                </a:cubicBezTo>
                <a:lnTo>
                  <a:pt x="8466" y="14758"/>
                </a:lnTo>
                <a:cubicBezTo>
                  <a:pt x="8530" y="14761"/>
                  <a:pt x="8594" y="14763"/>
                  <a:pt x="8657" y="14763"/>
                </a:cubicBezTo>
                <a:cubicBezTo>
                  <a:pt x="9096" y="14763"/>
                  <a:pt x="9533" y="14681"/>
                  <a:pt x="9946" y="14508"/>
                </a:cubicBezTo>
                <a:cubicBezTo>
                  <a:pt x="10709" y="14179"/>
                  <a:pt x="11609" y="13193"/>
                  <a:pt x="10798" y="12389"/>
                </a:cubicBezTo>
                <a:cubicBezTo>
                  <a:pt x="10587" y="12181"/>
                  <a:pt x="10329" y="12096"/>
                  <a:pt x="10062" y="12096"/>
                </a:cubicBezTo>
                <a:cubicBezTo>
                  <a:pt x="9560" y="12096"/>
                  <a:pt x="9024" y="12395"/>
                  <a:pt x="8709" y="12744"/>
                </a:cubicBezTo>
                <a:cubicBezTo>
                  <a:pt x="8317" y="13179"/>
                  <a:pt x="8101" y="13761"/>
                  <a:pt x="8044" y="14359"/>
                </a:cubicBezTo>
                <a:cubicBezTo>
                  <a:pt x="6682" y="14115"/>
                  <a:pt x="5276" y="13068"/>
                  <a:pt x="4843" y="11787"/>
                </a:cubicBezTo>
                <a:cubicBezTo>
                  <a:pt x="4606" y="11077"/>
                  <a:pt x="4661" y="10297"/>
                  <a:pt x="4924" y="9587"/>
                </a:cubicBezTo>
                <a:cubicBezTo>
                  <a:pt x="5343" y="9722"/>
                  <a:pt x="5787" y="9790"/>
                  <a:pt x="6230" y="9790"/>
                </a:cubicBezTo>
                <a:cubicBezTo>
                  <a:pt x="6986" y="9790"/>
                  <a:pt x="7742" y="9592"/>
                  <a:pt x="8368" y="9192"/>
                </a:cubicBezTo>
                <a:cubicBezTo>
                  <a:pt x="8925" y="8837"/>
                  <a:pt x="9422" y="8093"/>
                  <a:pt x="8864" y="7516"/>
                </a:cubicBezTo>
                <a:cubicBezTo>
                  <a:pt x="8554" y="7194"/>
                  <a:pt x="8083" y="7074"/>
                  <a:pt x="7614" y="7074"/>
                </a:cubicBezTo>
                <a:cubicBezTo>
                  <a:pt x="7291" y="7074"/>
                  <a:pt x="6968" y="7132"/>
                  <a:pt x="6702" y="7218"/>
                </a:cubicBezTo>
                <a:cubicBezTo>
                  <a:pt x="5793" y="7516"/>
                  <a:pt x="5090" y="8215"/>
                  <a:pt x="4681" y="9060"/>
                </a:cubicBezTo>
                <a:cubicBezTo>
                  <a:pt x="3968" y="8736"/>
                  <a:pt x="3387" y="8162"/>
                  <a:pt x="3140" y="7343"/>
                </a:cubicBezTo>
                <a:cubicBezTo>
                  <a:pt x="2984" y="6827"/>
                  <a:pt x="2998" y="6252"/>
                  <a:pt x="3120" y="5688"/>
                </a:cubicBezTo>
                <a:lnTo>
                  <a:pt x="3120" y="5688"/>
                </a:lnTo>
                <a:cubicBezTo>
                  <a:pt x="3656" y="5854"/>
                  <a:pt x="4232" y="5945"/>
                  <a:pt x="4783" y="5945"/>
                </a:cubicBezTo>
                <a:cubicBezTo>
                  <a:pt x="5500" y="5945"/>
                  <a:pt x="6175" y="5790"/>
                  <a:pt x="6668" y="5441"/>
                </a:cubicBezTo>
                <a:cubicBezTo>
                  <a:pt x="7334" y="4971"/>
                  <a:pt x="7563" y="3960"/>
                  <a:pt x="7117" y="3258"/>
                </a:cubicBezTo>
                <a:cubicBezTo>
                  <a:pt x="6806" y="2773"/>
                  <a:pt x="6259" y="2575"/>
                  <a:pt x="5699" y="2575"/>
                </a:cubicBezTo>
                <a:cubicBezTo>
                  <a:pt x="5335" y="2575"/>
                  <a:pt x="4966" y="2659"/>
                  <a:pt x="4654" y="2801"/>
                </a:cubicBezTo>
                <a:cubicBezTo>
                  <a:pt x="3745" y="3218"/>
                  <a:pt x="3076" y="4130"/>
                  <a:pt x="2761" y="5150"/>
                </a:cubicBezTo>
                <a:cubicBezTo>
                  <a:pt x="2170" y="4917"/>
                  <a:pt x="1660" y="4548"/>
                  <a:pt x="1370" y="4005"/>
                </a:cubicBezTo>
                <a:cubicBezTo>
                  <a:pt x="704" y="2758"/>
                  <a:pt x="1674" y="376"/>
                  <a:pt x="3207" y="295"/>
                </a:cubicBezTo>
                <a:cubicBezTo>
                  <a:pt x="3422" y="284"/>
                  <a:pt x="3291" y="0"/>
                  <a:pt x="3125" y="0"/>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52" name="Google Shape;452;p8"/>
          <p:cNvSpPr/>
          <p:nvPr/>
        </p:nvSpPr>
        <p:spPr>
          <a:xfrm>
            <a:off x="10662160" y="4984490"/>
            <a:ext cx="423312" cy="418441"/>
          </a:xfrm>
          <a:custGeom>
            <a:avLst/>
            <a:gdLst/>
            <a:ahLst/>
            <a:cxnLst/>
            <a:rect l="l" t="t" r="r" b="b"/>
            <a:pathLst>
              <a:path w="6432" h="6358" extrusionOk="0">
                <a:moveTo>
                  <a:pt x="2639" y="368"/>
                </a:moveTo>
                <a:lnTo>
                  <a:pt x="2639" y="368"/>
                </a:lnTo>
                <a:cubicBezTo>
                  <a:pt x="3102" y="814"/>
                  <a:pt x="3522" y="1314"/>
                  <a:pt x="3927" y="1821"/>
                </a:cubicBezTo>
                <a:cubicBezTo>
                  <a:pt x="3494" y="1966"/>
                  <a:pt x="3058" y="2108"/>
                  <a:pt x="2625" y="2253"/>
                </a:cubicBezTo>
                <a:cubicBezTo>
                  <a:pt x="2650" y="1621"/>
                  <a:pt x="2656" y="993"/>
                  <a:pt x="2639" y="368"/>
                </a:cubicBezTo>
                <a:close/>
                <a:moveTo>
                  <a:pt x="5677" y="1509"/>
                </a:moveTo>
                <a:lnTo>
                  <a:pt x="5677" y="1509"/>
                </a:lnTo>
                <a:cubicBezTo>
                  <a:pt x="5407" y="1878"/>
                  <a:pt x="5136" y="2243"/>
                  <a:pt x="4866" y="2612"/>
                </a:cubicBezTo>
                <a:cubicBezTo>
                  <a:pt x="4693" y="2392"/>
                  <a:pt x="4522" y="2172"/>
                  <a:pt x="4342" y="1956"/>
                </a:cubicBezTo>
                <a:cubicBezTo>
                  <a:pt x="4788" y="1807"/>
                  <a:pt x="5231" y="1659"/>
                  <a:pt x="5677" y="1509"/>
                </a:cubicBezTo>
                <a:close/>
                <a:moveTo>
                  <a:pt x="2301" y="2642"/>
                </a:moveTo>
                <a:cubicBezTo>
                  <a:pt x="2288" y="2946"/>
                  <a:pt x="2274" y="3253"/>
                  <a:pt x="2264" y="3561"/>
                </a:cubicBezTo>
                <a:cubicBezTo>
                  <a:pt x="1727" y="3439"/>
                  <a:pt x="1190" y="3314"/>
                  <a:pt x="652" y="3189"/>
                </a:cubicBezTo>
                <a:cubicBezTo>
                  <a:pt x="1203" y="3007"/>
                  <a:pt x="1750" y="2824"/>
                  <a:pt x="2301" y="2642"/>
                </a:cubicBezTo>
                <a:close/>
                <a:moveTo>
                  <a:pt x="4102" y="2037"/>
                </a:moveTo>
                <a:cubicBezTo>
                  <a:pt x="4231" y="2199"/>
                  <a:pt x="4359" y="2358"/>
                  <a:pt x="4487" y="2517"/>
                </a:cubicBezTo>
                <a:cubicBezTo>
                  <a:pt x="4528" y="2564"/>
                  <a:pt x="4609" y="2673"/>
                  <a:pt x="4718" y="2814"/>
                </a:cubicBezTo>
                <a:cubicBezTo>
                  <a:pt x="4444" y="3183"/>
                  <a:pt x="4170" y="3551"/>
                  <a:pt x="3896" y="3919"/>
                </a:cubicBezTo>
                <a:cubicBezTo>
                  <a:pt x="3592" y="3855"/>
                  <a:pt x="3285" y="3791"/>
                  <a:pt x="2984" y="3727"/>
                </a:cubicBezTo>
                <a:cubicBezTo>
                  <a:pt x="2835" y="3693"/>
                  <a:pt x="2693" y="3659"/>
                  <a:pt x="2548" y="3625"/>
                </a:cubicBezTo>
                <a:cubicBezTo>
                  <a:pt x="2572" y="3264"/>
                  <a:pt x="2595" y="2899"/>
                  <a:pt x="2612" y="2537"/>
                </a:cubicBezTo>
                <a:cubicBezTo>
                  <a:pt x="3109" y="2372"/>
                  <a:pt x="3606" y="2206"/>
                  <a:pt x="4102" y="2037"/>
                </a:cubicBezTo>
                <a:close/>
                <a:moveTo>
                  <a:pt x="4863" y="3000"/>
                </a:moveTo>
                <a:cubicBezTo>
                  <a:pt x="5217" y="3470"/>
                  <a:pt x="5724" y="4122"/>
                  <a:pt x="6022" y="4419"/>
                </a:cubicBezTo>
                <a:cubicBezTo>
                  <a:pt x="5894" y="4382"/>
                  <a:pt x="5758" y="4355"/>
                  <a:pt x="5748" y="4351"/>
                </a:cubicBezTo>
                <a:cubicBezTo>
                  <a:pt x="5383" y="4261"/>
                  <a:pt x="5018" y="4173"/>
                  <a:pt x="4650" y="4085"/>
                </a:cubicBezTo>
                <a:cubicBezTo>
                  <a:pt x="4481" y="4044"/>
                  <a:pt x="4308" y="4011"/>
                  <a:pt x="4140" y="3973"/>
                </a:cubicBezTo>
                <a:cubicBezTo>
                  <a:pt x="4380" y="3649"/>
                  <a:pt x="4620" y="3325"/>
                  <a:pt x="4863" y="3000"/>
                </a:cubicBezTo>
                <a:close/>
                <a:moveTo>
                  <a:pt x="2531" y="3844"/>
                </a:moveTo>
                <a:cubicBezTo>
                  <a:pt x="2937" y="3936"/>
                  <a:pt x="3342" y="4024"/>
                  <a:pt x="3748" y="4115"/>
                </a:cubicBezTo>
                <a:cubicBezTo>
                  <a:pt x="3294" y="4710"/>
                  <a:pt x="2839" y="5301"/>
                  <a:pt x="2372" y="5886"/>
                </a:cubicBezTo>
                <a:cubicBezTo>
                  <a:pt x="2427" y="5210"/>
                  <a:pt x="2483" y="4527"/>
                  <a:pt x="2531" y="3844"/>
                </a:cubicBezTo>
                <a:close/>
                <a:moveTo>
                  <a:pt x="2601" y="1"/>
                </a:moveTo>
                <a:cubicBezTo>
                  <a:pt x="2588" y="1"/>
                  <a:pt x="2575" y="10"/>
                  <a:pt x="2572" y="29"/>
                </a:cubicBezTo>
                <a:cubicBezTo>
                  <a:pt x="2569" y="46"/>
                  <a:pt x="2569" y="60"/>
                  <a:pt x="2565" y="77"/>
                </a:cubicBezTo>
                <a:cubicBezTo>
                  <a:pt x="2500" y="87"/>
                  <a:pt x="2470" y="188"/>
                  <a:pt x="2538" y="263"/>
                </a:cubicBezTo>
                <a:cubicBezTo>
                  <a:pt x="2427" y="949"/>
                  <a:pt x="2359" y="1648"/>
                  <a:pt x="2318" y="2355"/>
                </a:cubicBezTo>
                <a:cubicBezTo>
                  <a:pt x="1585" y="2598"/>
                  <a:pt x="855" y="2841"/>
                  <a:pt x="125" y="3085"/>
                </a:cubicBezTo>
                <a:cubicBezTo>
                  <a:pt x="0" y="3125"/>
                  <a:pt x="101" y="3304"/>
                  <a:pt x="189" y="3325"/>
                </a:cubicBezTo>
                <a:cubicBezTo>
                  <a:pt x="875" y="3484"/>
                  <a:pt x="1565" y="3635"/>
                  <a:pt x="2254" y="3788"/>
                </a:cubicBezTo>
                <a:cubicBezTo>
                  <a:pt x="2227" y="4595"/>
                  <a:pt x="2204" y="5402"/>
                  <a:pt x="2146" y="6200"/>
                </a:cubicBezTo>
                <a:cubicBezTo>
                  <a:pt x="2140" y="6258"/>
                  <a:pt x="2206" y="6358"/>
                  <a:pt x="2271" y="6358"/>
                </a:cubicBezTo>
                <a:cubicBezTo>
                  <a:pt x="2290" y="6358"/>
                  <a:pt x="2308" y="6349"/>
                  <a:pt x="2325" y="6329"/>
                </a:cubicBezTo>
                <a:cubicBezTo>
                  <a:pt x="2896" y="5622"/>
                  <a:pt x="3447" y="4899"/>
                  <a:pt x="3991" y="4169"/>
                </a:cubicBezTo>
                <a:cubicBezTo>
                  <a:pt x="4762" y="4342"/>
                  <a:pt x="5532" y="4521"/>
                  <a:pt x="6295" y="4720"/>
                </a:cubicBezTo>
                <a:cubicBezTo>
                  <a:pt x="6306" y="4723"/>
                  <a:pt x="6315" y="4724"/>
                  <a:pt x="6324" y="4724"/>
                </a:cubicBezTo>
                <a:cubicBezTo>
                  <a:pt x="6407" y="4724"/>
                  <a:pt x="6431" y="4621"/>
                  <a:pt x="6376" y="4554"/>
                </a:cubicBezTo>
                <a:cubicBezTo>
                  <a:pt x="5921" y="3983"/>
                  <a:pt x="5471" y="3389"/>
                  <a:pt x="5011" y="2797"/>
                </a:cubicBezTo>
                <a:cubicBezTo>
                  <a:pt x="5370" y="2314"/>
                  <a:pt x="5728" y="1834"/>
                  <a:pt x="6086" y="1358"/>
                </a:cubicBezTo>
                <a:cubicBezTo>
                  <a:pt x="6139" y="1293"/>
                  <a:pt x="6066" y="1151"/>
                  <a:pt x="5982" y="1151"/>
                </a:cubicBezTo>
                <a:cubicBezTo>
                  <a:pt x="5974" y="1151"/>
                  <a:pt x="5966" y="1152"/>
                  <a:pt x="5958" y="1155"/>
                </a:cubicBezTo>
                <a:cubicBezTo>
                  <a:pt x="5359" y="1347"/>
                  <a:pt x="4765" y="1547"/>
                  <a:pt x="4170" y="1743"/>
                </a:cubicBezTo>
                <a:cubicBezTo>
                  <a:pt x="3690" y="1165"/>
                  <a:pt x="3193" y="614"/>
                  <a:pt x="2656" y="114"/>
                </a:cubicBezTo>
                <a:cubicBezTo>
                  <a:pt x="2646" y="104"/>
                  <a:pt x="2639" y="101"/>
                  <a:pt x="2633" y="97"/>
                </a:cubicBezTo>
                <a:cubicBezTo>
                  <a:pt x="2629" y="77"/>
                  <a:pt x="2629" y="53"/>
                  <a:pt x="2629" y="33"/>
                </a:cubicBezTo>
                <a:cubicBezTo>
                  <a:pt x="2629" y="12"/>
                  <a:pt x="2616" y="1"/>
                  <a:pt x="2601" y="1"/>
                </a:cubicBezTo>
                <a:close/>
              </a:path>
            </a:pathLst>
          </a:custGeom>
          <a:solidFill>
            <a:srgbClr val="002969"/>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53" name="Google Shape;453;p8"/>
          <p:cNvSpPr/>
          <p:nvPr/>
        </p:nvSpPr>
        <p:spPr>
          <a:xfrm>
            <a:off x="5090204" y="6224400"/>
            <a:ext cx="2011595" cy="649504"/>
          </a:xfrm>
          <a:custGeom>
            <a:avLst/>
            <a:gdLst/>
            <a:ahLst/>
            <a:cxnLst/>
            <a:rect l="l" t="t" r="r" b="b"/>
            <a:pathLst>
              <a:path w="24204" h="7815" extrusionOk="0">
                <a:moveTo>
                  <a:pt x="16155" y="1"/>
                </a:moveTo>
                <a:cubicBezTo>
                  <a:pt x="14677" y="1"/>
                  <a:pt x="13024" y="802"/>
                  <a:pt x="12476" y="2554"/>
                </a:cubicBezTo>
                <a:cubicBezTo>
                  <a:pt x="12476" y="2554"/>
                  <a:pt x="11108" y="331"/>
                  <a:pt x="8285" y="331"/>
                </a:cubicBezTo>
                <a:cubicBezTo>
                  <a:pt x="8057" y="331"/>
                  <a:pt x="7820" y="346"/>
                  <a:pt x="7574" y="377"/>
                </a:cubicBezTo>
                <a:cubicBezTo>
                  <a:pt x="4269" y="796"/>
                  <a:pt x="4684" y="3932"/>
                  <a:pt x="4684" y="3932"/>
                </a:cubicBezTo>
                <a:cubicBezTo>
                  <a:pt x="4684" y="3932"/>
                  <a:pt x="4094" y="3782"/>
                  <a:pt x="3335" y="3782"/>
                </a:cubicBezTo>
                <a:cubicBezTo>
                  <a:pt x="2082" y="3782"/>
                  <a:pt x="367" y="4191"/>
                  <a:pt x="78" y="6358"/>
                </a:cubicBezTo>
                <a:cubicBezTo>
                  <a:pt x="0" y="6949"/>
                  <a:pt x="68" y="7429"/>
                  <a:pt x="237" y="7815"/>
                </a:cubicBezTo>
                <a:lnTo>
                  <a:pt x="23257" y="7815"/>
                </a:lnTo>
                <a:cubicBezTo>
                  <a:pt x="23686" y="7395"/>
                  <a:pt x="23993" y="6821"/>
                  <a:pt x="24047" y="6041"/>
                </a:cubicBezTo>
                <a:cubicBezTo>
                  <a:pt x="24204" y="3886"/>
                  <a:pt x="22100" y="3543"/>
                  <a:pt x="20743" y="3543"/>
                </a:cubicBezTo>
                <a:cubicBezTo>
                  <a:pt x="20109" y="3543"/>
                  <a:pt x="19638" y="3618"/>
                  <a:pt x="19638" y="3618"/>
                </a:cubicBezTo>
                <a:cubicBezTo>
                  <a:pt x="19638" y="3618"/>
                  <a:pt x="19816" y="1013"/>
                  <a:pt x="17302" y="177"/>
                </a:cubicBezTo>
                <a:cubicBezTo>
                  <a:pt x="16950" y="61"/>
                  <a:pt x="16559" y="1"/>
                  <a:pt x="16155" y="1"/>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54" name="Google Shape;454;p8"/>
          <p:cNvSpPr/>
          <p:nvPr/>
        </p:nvSpPr>
        <p:spPr>
          <a:xfrm>
            <a:off x="7801399" y="537083"/>
            <a:ext cx="423341" cy="364533"/>
          </a:xfrm>
          <a:custGeom>
            <a:avLst/>
            <a:gdLst/>
            <a:ahLst/>
            <a:cxnLst/>
            <a:rect l="l" t="t" r="r" b="b"/>
            <a:pathLst>
              <a:path w="5734" h="5078" extrusionOk="0">
                <a:moveTo>
                  <a:pt x="2554" y="0"/>
                </a:moveTo>
                <a:cubicBezTo>
                  <a:pt x="1127" y="0"/>
                  <a:pt x="0" y="982"/>
                  <a:pt x="370" y="2554"/>
                </a:cubicBezTo>
                <a:cubicBezTo>
                  <a:pt x="376" y="2581"/>
                  <a:pt x="392" y="2593"/>
                  <a:pt x="408" y="2593"/>
                </a:cubicBezTo>
                <a:cubicBezTo>
                  <a:pt x="429" y="2593"/>
                  <a:pt x="450" y="2572"/>
                  <a:pt x="447" y="2536"/>
                </a:cubicBezTo>
                <a:cubicBezTo>
                  <a:pt x="308" y="1118"/>
                  <a:pt x="1460" y="323"/>
                  <a:pt x="2648" y="323"/>
                </a:cubicBezTo>
                <a:cubicBezTo>
                  <a:pt x="3366" y="323"/>
                  <a:pt x="4097" y="614"/>
                  <a:pt x="4563" y="1233"/>
                </a:cubicBezTo>
                <a:cubicBezTo>
                  <a:pt x="5441" y="2400"/>
                  <a:pt x="4881" y="4333"/>
                  <a:pt x="3381" y="4641"/>
                </a:cubicBezTo>
                <a:cubicBezTo>
                  <a:pt x="3274" y="4663"/>
                  <a:pt x="3168" y="4673"/>
                  <a:pt x="3065" y="4673"/>
                </a:cubicBezTo>
                <a:cubicBezTo>
                  <a:pt x="2388" y="4673"/>
                  <a:pt x="1816" y="4217"/>
                  <a:pt x="1659" y="3521"/>
                </a:cubicBezTo>
                <a:cubicBezTo>
                  <a:pt x="1587" y="3201"/>
                  <a:pt x="1594" y="2894"/>
                  <a:pt x="1781" y="2606"/>
                </a:cubicBezTo>
                <a:cubicBezTo>
                  <a:pt x="1979" y="2316"/>
                  <a:pt x="2252" y="2170"/>
                  <a:pt x="2601" y="2170"/>
                </a:cubicBezTo>
                <a:cubicBezTo>
                  <a:pt x="2727" y="2170"/>
                  <a:pt x="2863" y="2189"/>
                  <a:pt x="3009" y="2227"/>
                </a:cubicBezTo>
                <a:cubicBezTo>
                  <a:pt x="3681" y="2937"/>
                  <a:pt x="3660" y="3292"/>
                  <a:pt x="2944" y="3292"/>
                </a:cubicBezTo>
                <a:cubicBezTo>
                  <a:pt x="2773" y="3292"/>
                  <a:pt x="2562" y="3272"/>
                  <a:pt x="2312" y="3231"/>
                </a:cubicBezTo>
                <a:cubicBezTo>
                  <a:pt x="2295" y="3219"/>
                  <a:pt x="2280" y="3213"/>
                  <a:pt x="2268" y="3213"/>
                </a:cubicBezTo>
                <a:cubicBezTo>
                  <a:pt x="2209" y="3213"/>
                  <a:pt x="2208" y="3343"/>
                  <a:pt x="2247" y="3389"/>
                </a:cubicBezTo>
                <a:cubicBezTo>
                  <a:pt x="2466" y="3645"/>
                  <a:pt x="2714" y="3750"/>
                  <a:pt x="2949" y="3750"/>
                </a:cubicBezTo>
                <a:cubicBezTo>
                  <a:pt x="3774" y="3750"/>
                  <a:pt x="4445" y="2460"/>
                  <a:pt x="3141" y="1914"/>
                </a:cubicBezTo>
                <a:cubicBezTo>
                  <a:pt x="2909" y="1817"/>
                  <a:pt x="2694" y="1773"/>
                  <a:pt x="2497" y="1773"/>
                </a:cubicBezTo>
                <a:cubicBezTo>
                  <a:pt x="1261" y="1773"/>
                  <a:pt x="782" y="3501"/>
                  <a:pt x="1701" y="4480"/>
                </a:cubicBezTo>
                <a:cubicBezTo>
                  <a:pt x="2094" y="4898"/>
                  <a:pt x="2569" y="5077"/>
                  <a:pt x="3048" y="5077"/>
                </a:cubicBezTo>
                <a:cubicBezTo>
                  <a:pt x="4068" y="5077"/>
                  <a:pt x="5100" y="4260"/>
                  <a:pt x="5355" y="3201"/>
                </a:cubicBezTo>
                <a:cubicBezTo>
                  <a:pt x="5733" y="1641"/>
                  <a:pt x="4610" y="304"/>
                  <a:pt x="3104" y="48"/>
                </a:cubicBezTo>
                <a:cubicBezTo>
                  <a:pt x="2918" y="16"/>
                  <a:pt x="2734" y="0"/>
                  <a:pt x="2554" y="0"/>
                </a:cubicBezTo>
                <a:close/>
              </a:path>
            </a:pathLst>
          </a:custGeom>
          <a:solidFill>
            <a:srgbClr val="002969"/>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55" name="Google Shape;455;p8"/>
          <p:cNvSpPr txBox="1">
            <a:spLocks noGrp="1"/>
          </p:cNvSpPr>
          <p:nvPr>
            <p:ph type="title"/>
          </p:nvPr>
        </p:nvSpPr>
        <p:spPr>
          <a:xfrm>
            <a:off x="1710500" y="2188000"/>
            <a:ext cx="8770800" cy="2482000"/>
          </a:xfrm>
          <a:prstGeom prst="rect">
            <a:avLst/>
          </a:prstGeom>
        </p:spPr>
        <p:txBody>
          <a:bodyPr spcFirstLastPara="1" wrap="square" lIns="91425" tIns="91425" rIns="91425" bIns="91425" anchor="ctr" anchorCtr="0">
            <a:noAutofit/>
          </a:bodyPr>
          <a:lstStyle>
            <a:lvl1pPr lvl="0" algn="ctr">
              <a:spcBef>
                <a:spcPts val="0"/>
              </a:spcBef>
              <a:spcAft>
                <a:spcPts val="0"/>
              </a:spcAft>
              <a:buSzPts val="8000"/>
              <a:buNone/>
              <a:defRPr sz="10666"/>
            </a:lvl1pPr>
            <a:lvl2pPr lvl="1" algn="ctr">
              <a:spcBef>
                <a:spcPts val="0"/>
              </a:spcBef>
              <a:spcAft>
                <a:spcPts val="0"/>
              </a:spcAft>
              <a:buSzPts val="7400"/>
              <a:buNone/>
              <a:defRPr sz="9866"/>
            </a:lvl2pPr>
            <a:lvl3pPr lvl="2" algn="ctr">
              <a:spcBef>
                <a:spcPts val="0"/>
              </a:spcBef>
              <a:spcAft>
                <a:spcPts val="0"/>
              </a:spcAft>
              <a:buSzPts val="7400"/>
              <a:buNone/>
              <a:defRPr sz="9866"/>
            </a:lvl3pPr>
            <a:lvl4pPr lvl="3" algn="ctr">
              <a:spcBef>
                <a:spcPts val="0"/>
              </a:spcBef>
              <a:spcAft>
                <a:spcPts val="0"/>
              </a:spcAft>
              <a:buSzPts val="7400"/>
              <a:buNone/>
              <a:defRPr sz="9866"/>
            </a:lvl4pPr>
            <a:lvl5pPr lvl="4" algn="ctr">
              <a:spcBef>
                <a:spcPts val="0"/>
              </a:spcBef>
              <a:spcAft>
                <a:spcPts val="0"/>
              </a:spcAft>
              <a:buSzPts val="7400"/>
              <a:buNone/>
              <a:defRPr sz="9866"/>
            </a:lvl5pPr>
            <a:lvl6pPr lvl="5" algn="ctr">
              <a:spcBef>
                <a:spcPts val="0"/>
              </a:spcBef>
              <a:spcAft>
                <a:spcPts val="0"/>
              </a:spcAft>
              <a:buSzPts val="7400"/>
              <a:buNone/>
              <a:defRPr sz="9866"/>
            </a:lvl6pPr>
            <a:lvl7pPr lvl="6" algn="ctr">
              <a:spcBef>
                <a:spcPts val="0"/>
              </a:spcBef>
              <a:spcAft>
                <a:spcPts val="0"/>
              </a:spcAft>
              <a:buSzPts val="7400"/>
              <a:buNone/>
              <a:defRPr sz="9866"/>
            </a:lvl7pPr>
            <a:lvl8pPr lvl="7" algn="ctr">
              <a:spcBef>
                <a:spcPts val="0"/>
              </a:spcBef>
              <a:spcAft>
                <a:spcPts val="0"/>
              </a:spcAft>
              <a:buSzPts val="7400"/>
              <a:buNone/>
              <a:defRPr sz="9866"/>
            </a:lvl8pPr>
            <a:lvl9pPr lvl="8" algn="ctr">
              <a:spcBef>
                <a:spcPts val="0"/>
              </a:spcBef>
              <a:spcAft>
                <a:spcPts val="0"/>
              </a:spcAft>
              <a:buSzPts val="7400"/>
              <a:buNone/>
              <a:defRPr sz="9866"/>
            </a:lvl9pPr>
          </a:lstStyle>
          <a:p>
            <a:endParaRPr/>
          </a:p>
        </p:txBody>
      </p:sp>
    </p:spTree>
    <p:extLst>
      <p:ext uri="{BB962C8B-B14F-4D97-AF65-F5344CB8AC3E}">
        <p14:creationId xmlns:p14="http://schemas.microsoft.com/office/powerpoint/2010/main" val="33535058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30"/>
        <p:cNvGrpSpPr/>
        <p:nvPr/>
      </p:nvGrpSpPr>
      <p:grpSpPr>
        <a:xfrm>
          <a:off x="0" y="0"/>
          <a:ext cx="0" cy="0"/>
          <a:chOff x="0" y="0"/>
          <a:chExt cx="0" cy="0"/>
        </a:xfrm>
      </p:grpSpPr>
    </p:spTree>
    <p:extLst>
      <p:ext uri="{BB962C8B-B14F-4D97-AF65-F5344CB8AC3E}">
        <p14:creationId xmlns:p14="http://schemas.microsoft.com/office/powerpoint/2010/main" val="36868174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ext">
  <p:cSld name="Title and text">
    <p:spTree>
      <p:nvGrpSpPr>
        <p:cNvPr id="1" name="Shape 807"/>
        <p:cNvGrpSpPr/>
        <p:nvPr/>
      </p:nvGrpSpPr>
      <p:grpSpPr>
        <a:xfrm>
          <a:off x="0" y="0"/>
          <a:ext cx="0" cy="0"/>
          <a:chOff x="0" y="0"/>
          <a:chExt cx="0" cy="0"/>
        </a:xfrm>
      </p:grpSpPr>
      <p:sp>
        <p:nvSpPr>
          <p:cNvPr id="808" name="Google Shape;808;p21"/>
          <p:cNvSpPr txBox="1">
            <a:spLocks noGrp="1"/>
          </p:cNvSpPr>
          <p:nvPr>
            <p:ph type="subTitle" idx="1"/>
          </p:nvPr>
        </p:nvSpPr>
        <p:spPr>
          <a:xfrm>
            <a:off x="6428033" y="3425967"/>
            <a:ext cx="4337600" cy="1400400"/>
          </a:xfrm>
          <a:prstGeom prst="rect">
            <a:avLst/>
          </a:prstGeom>
        </p:spPr>
        <p:txBody>
          <a:bodyPr spcFirstLastPara="1" wrap="square" lIns="91425" tIns="91425" rIns="91425" bIns="91425" anchor="t" anchorCtr="0">
            <a:noAutofit/>
          </a:bodyPr>
          <a:lstStyle>
            <a:lvl1pPr lvl="0" algn="r" rtl="0">
              <a:spcBef>
                <a:spcPts val="0"/>
              </a:spcBef>
              <a:spcAft>
                <a:spcPts val="0"/>
              </a:spcAft>
              <a:buSzPts val="1400"/>
              <a:buNone/>
              <a:defRPr/>
            </a:lvl1pPr>
            <a:lvl2pPr lvl="1" algn="r" rtl="0">
              <a:spcBef>
                <a:spcPts val="0"/>
              </a:spcBef>
              <a:spcAft>
                <a:spcPts val="0"/>
              </a:spcAft>
              <a:buSzPts val="1400"/>
              <a:buNone/>
              <a:defRPr/>
            </a:lvl2pPr>
            <a:lvl3pPr lvl="2" algn="r" rtl="0">
              <a:spcBef>
                <a:spcPts val="0"/>
              </a:spcBef>
              <a:spcAft>
                <a:spcPts val="0"/>
              </a:spcAft>
              <a:buSzPts val="1400"/>
              <a:buNone/>
              <a:defRPr/>
            </a:lvl3pPr>
            <a:lvl4pPr lvl="3" algn="r" rtl="0">
              <a:spcBef>
                <a:spcPts val="0"/>
              </a:spcBef>
              <a:spcAft>
                <a:spcPts val="0"/>
              </a:spcAft>
              <a:buSzPts val="1400"/>
              <a:buNone/>
              <a:defRPr/>
            </a:lvl4pPr>
            <a:lvl5pPr lvl="4" algn="r" rtl="0">
              <a:spcBef>
                <a:spcPts val="0"/>
              </a:spcBef>
              <a:spcAft>
                <a:spcPts val="0"/>
              </a:spcAft>
              <a:buSzPts val="1400"/>
              <a:buNone/>
              <a:defRPr/>
            </a:lvl5pPr>
            <a:lvl6pPr lvl="5" algn="r" rtl="0">
              <a:spcBef>
                <a:spcPts val="0"/>
              </a:spcBef>
              <a:spcAft>
                <a:spcPts val="0"/>
              </a:spcAft>
              <a:buSzPts val="1400"/>
              <a:buNone/>
              <a:defRPr/>
            </a:lvl6pPr>
            <a:lvl7pPr lvl="6" algn="r" rtl="0">
              <a:spcBef>
                <a:spcPts val="0"/>
              </a:spcBef>
              <a:spcAft>
                <a:spcPts val="0"/>
              </a:spcAft>
              <a:buSzPts val="1400"/>
              <a:buNone/>
              <a:defRPr/>
            </a:lvl7pPr>
            <a:lvl8pPr lvl="7" algn="r" rtl="0">
              <a:spcBef>
                <a:spcPts val="0"/>
              </a:spcBef>
              <a:spcAft>
                <a:spcPts val="0"/>
              </a:spcAft>
              <a:buSzPts val="1400"/>
              <a:buNone/>
              <a:defRPr/>
            </a:lvl8pPr>
            <a:lvl9pPr lvl="8" algn="r" rtl="0">
              <a:spcBef>
                <a:spcPts val="0"/>
              </a:spcBef>
              <a:spcAft>
                <a:spcPts val="0"/>
              </a:spcAft>
              <a:buSzPts val="1400"/>
              <a:buNone/>
              <a:defRPr/>
            </a:lvl9pPr>
          </a:lstStyle>
          <a:p>
            <a:endParaRPr/>
          </a:p>
        </p:txBody>
      </p:sp>
      <p:sp>
        <p:nvSpPr>
          <p:cNvPr id="809" name="Google Shape;809;p21"/>
          <p:cNvSpPr txBox="1">
            <a:spLocks noGrp="1"/>
          </p:cNvSpPr>
          <p:nvPr>
            <p:ph type="title"/>
          </p:nvPr>
        </p:nvSpPr>
        <p:spPr>
          <a:xfrm>
            <a:off x="7112000" y="1530767"/>
            <a:ext cx="3428800" cy="1007600"/>
          </a:xfrm>
          <a:prstGeom prst="rect">
            <a:avLst/>
          </a:prstGeom>
        </p:spPr>
        <p:txBody>
          <a:bodyPr spcFirstLastPara="1" wrap="square" lIns="91425" tIns="91425" rIns="91425" bIns="91425" anchor="t" anchorCtr="0">
            <a:noAutofit/>
          </a:bodyPr>
          <a:lstStyle>
            <a:lvl1pPr lvl="0" algn="r" rtl="0">
              <a:spcBef>
                <a:spcPts val="0"/>
              </a:spcBef>
              <a:spcAft>
                <a:spcPts val="0"/>
              </a:spcAft>
              <a:buSzPts val="4000"/>
              <a:buNone/>
              <a:defRPr/>
            </a:lvl1pPr>
            <a:lvl2pPr lvl="1" algn="r" rtl="0">
              <a:spcBef>
                <a:spcPts val="0"/>
              </a:spcBef>
              <a:spcAft>
                <a:spcPts val="0"/>
              </a:spcAft>
              <a:buSzPts val="2400"/>
              <a:buNone/>
              <a:defRPr sz="3200"/>
            </a:lvl2pPr>
            <a:lvl3pPr lvl="2" algn="r" rtl="0">
              <a:spcBef>
                <a:spcPts val="0"/>
              </a:spcBef>
              <a:spcAft>
                <a:spcPts val="0"/>
              </a:spcAft>
              <a:buSzPts val="2400"/>
              <a:buNone/>
              <a:defRPr sz="3200"/>
            </a:lvl3pPr>
            <a:lvl4pPr lvl="3" algn="r" rtl="0">
              <a:spcBef>
                <a:spcPts val="0"/>
              </a:spcBef>
              <a:spcAft>
                <a:spcPts val="0"/>
              </a:spcAft>
              <a:buSzPts val="2400"/>
              <a:buNone/>
              <a:defRPr sz="3200"/>
            </a:lvl4pPr>
            <a:lvl5pPr lvl="4" algn="r" rtl="0">
              <a:spcBef>
                <a:spcPts val="0"/>
              </a:spcBef>
              <a:spcAft>
                <a:spcPts val="0"/>
              </a:spcAft>
              <a:buSzPts val="2400"/>
              <a:buNone/>
              <a:defRPr sz="3200"/>
            </a:lvl5pPr>
            <a:lvl6pPr lvl="5" algn="r" rtl="0">
              <a:spcBef>
                <a:spcPts val="0"/>
              </a:spcBef>
              <a:spcAft>
                <a:spcPts val="0"/>
              </a:spcAft>
              <a:buSzPts val="2400"/>
              <a:buNone/>
              <a:defRPr sz="3200"/>
            </a:lvl6pPr>
            <a:lvl7pPr lvl="6" algn="r" rtl="0">
              <a:spcBef>
                <a:spcPts val="0"/>
              </a:spcBef>
              <a:spcAft>
                <a:spcPts val="0"/>
              </a:spcAft>
              <a:buSzPts val="2400"/>
              <a:buNone/>
              <a:defRPr sz="3200"/>
            </a:lvl7pPr>
            <a:lvl8pPr lvl="7" algn="r" rtl="0">
              <a:spcBef>
                <a:spcPts val="0"/>
              </a:spcBef>
              <a:spcAft>
                <a:spcPts val="0"/>
              </a:spcAft>
              <a:buSzPts val="2400"/>
              <a:buNone/>
              <a:defRPr sz="3200"/>
            </a:lvl8pPr>
            <a:lvl9pPr lvl="8" algn="r" rtl="0">
              <a:spcBef>
                <a:spcPts val="0"/>
              </a:spcBef>
              <a:spcAft>
                <a:spcPts val="0"/>
              </a:spcAft>
              <a:buSzPts val="2400"/>
              <a:buNone/>
              <a:defRPr sz="3200"/>
            </a:lvl9pPr>
          </a:lstStyle>
          <a:p>
            <a:endParaRPr/>
          </a:p>
        </p:txBody>
      </p:sp>
      <p:sp>
        <p:nvSpPr>
          <p:cNvPr id="810" name="Google Shape;810;p21"/>
          <p:cNvSpPr/>
          <p:nvPr/>
        </p:nvSpPr>
        <p:spPr>
          <a:xfrm rot="10800000">
            <a:off x="11337671" y="5415741"/>
            <a:ext cx="854327" cy="1314223"/>
          </a:xfrm>
          <a:custGeom>
            <a:avLst/>
            <a:gdLst/>
            <a:ahLst/>
            <a:cxnLst/>
            <a:rect l="l" t="t" r="r" b="b"/>
            <a:pathLst>
              <a:path w="8313" h="12788" extrusionOk="0">
                <a:moveTo>
                  <a:pt x="278" y="0"/>
                </a:moveTo>
                <a:cubicBezTo>
                  <a:pt x="186" y="0"/>
                  <a:pt x="93" y="3"/>
                  <a:pt x="0" y="10"/>
                </a:cubicBezTo>
                <a:lnTo>
                  <a:pt x="0" y="12773"/>
                </a:lnTo>
                <a:cubicBezTo>
                  <a:pt x="108" y="12782"/>
                  <a:pt x="218" y="12787"/>
                  <a:pt x="329" y="12787"/>
                </a:cubicBezTo>
                <a:cubicBezTo>
                  <a:pt x="630" y="12787"/>
                  <a:pt x="944" y="12751"/>
                  <a:pt x="1274" y="12662"/>
                </a:cubicBezTo>
                <a:cubicBezTo>
                  <a:pt x="4124" y="11881"/>
                  <a:pt x="3640" y="8941"/>
                  <a:pt x="3640" y="8941"/>
                </a:cubicBezTo>
                <a:lnTo>
                  <a:pt x="3640" y="8941"/>
                </a:lnTo>
                <a:cubicBezTo>
                  <a:pt x="3640" y="8941"/>
                  <a:pt x="3724" y="8946"/>
                  <a:pt x="3869" y="8946"/>
                </a:cubicBezTo>
                <a:cubicBezTo>
                  <a:pt x="4761" y="8946"/>
                  <a:pt x="7963" y="8756"/>
                  <a:pt x="8158" y="6035"/>
                </a:cubicBezTo>
                <a:cubicBezTo>
                  <a:pt x="8313" y="3883"/>
                  <a:pt x="6209" y="3539"/>
                  <a:pt x="4852" y="3539"/>
                </a:cubicBezTo>
                <a:cubicBezTo>
                  <a:pt x="4217" y="3539"/>
                  <a:pt x="3745" y="3615"/>
                  <a:pt x="3745" y="3615"/>
                </a:cubicBezTo>
                <a:cubicBezTo>
                  <a:pt x="3745" y="3615"/>
                  <a:pt x="3927" y="1006"/>
                  <a:pt x="1410" y="175"/>
                </a:cubicBezTo>
                <a:cubicBezTo>
                  <a:pt x="1064" y="60"/>
                  <a:pt x="678" y="0"/>
                  <a:pt x="278" y="0"/>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11" name="Google Shape;811;p21"/>
          <p:cNvSpPr/>
          <p:nvPr/>
        </p:nvSpPr>
        <p:spPr>
          <a:xfrm>
            <a:off x="11340968" y="5086078"/>
            <a:ext cx="333456" cy="329641"/>
          </a:xfrm>
          <a:custGeom>
            <a:avLst/>
            <a:gdLst/>
            <a:ahLst/>
            <a:cxnLst/>
            <a:rect l="l" t="t" r="r" b="b"/>
            <a:pathLst>
              <a:path w="6432" h="6358" extrusionOk="0">
                <a:moveTo>
                  <a:pt x="2640" y="363"/>
                </a:moveTo>
                <a:cubicBezTo>
                  <a:pt x="3103" y="810"/>
                  <a:pt x="3521" y="1313"/>
                  <a:pt x="3927" y="1820"/>
                </a:cubicBezTo>
                <a:cubicBezTo>
                  <a:pt x="3495" y="1965"/>
                  <a:pt x="3058" y="2107"/>
                  <a:pt x="2626" y="2249"/>
                </a:cubicBezTo>
                <a:cubicBezTo>
                  <a:pt x="2650" y="1621"/>
                  <a:pt x="2657" y="989"/>
                  <a:pt x="2640" y="363"/>
                </a:cubicBezTo>
                <a:close/>
                <a:moveTo>
                  <a:pt x="5678" y="1505"/>
                </a:moveTo>
                <a:cubicBezTo>
                  <a:pt x="5407" y="1874"/>
                  <a:pt x="5137" y="2243"/>
                  <a:pt x="4867" y="2611"/>
                </a:cubicBezTo>
                <a:cubicBezTo>
                  <a:pt x="4694" y="2391"/>
                  <a:pt x="4522" y="2171"/>
                  <a:pt x="4343" y="1955"/>
                </a:cubicBezTo>
                <a:cubicBezTo>
                  <a:pt x="4789" y="1806"/>
                  <a:pt x="5232" y="1658"/>
                  <a:pt x="5678" y="1505"/>
                </a:cubicBezTo>
                <a:close/>
                <a:moveTo>
                  <a:pt x="2302" y="2638"/>
                </a:moveTo>
                <a:cubicBezTo>
                  <a:pt x="2288" y="2945"/>
                  <a:pt x="2275" y="3252"/>
                  <a:pt x="2264" y="3556"/>
                </a:cubicBezTo>
                <a:cubicBezTo>
                  <a:pt x="1727" y="3435"/>
                  <a:pt x="1190" y="3313"/>
                  <a:pt x="653" y="3188"/>
                </a:cubicBezTo>
                <a:cubicBezTo>
                  <a:pt x="1204" y="3006"/>
                  <a:pt x="1751" y="2823"/>
                  <a:pt x="2302" y="2638"/>
                </a:cubicBezTo>
                <a:close/>
                <a:moveTo>
                  <a:pt x="4103" y="2036"/>
                </a:moveTo>
                <a:cubicBezTo>
                  <a:pt x="4231" y="2195"/>
                  <a:pt x="4360" y="2357"/>
                  <a:pt x="4488" y="2513"/>
                </a:cubicBezTo>
                <a:cubicBezTo>
                  <a:pt x="4529" y="2563"/>
                  <a:pt x="4610" y="2672"/>
                  <a:pt x="4718" y="2814"/>
                </a:cubicBezTo>
                <a:cubicBezTo>
                  <a:pt x="4448" y="3182"/>
                  <a:pt x="4170" y="3550"/>
                  <a:pt x="3897" y="3918"/>
                </a:cubicBezTo>
                <a:cubicBezTo>
                  <a:pt x="3593" y="3854"/>
                  <a:pt x="3285" y="3790"/>
                  <a:pt x="2985" y="3723"/>
                </a:cubicBezTo>
                <a:cubicBezTo>
                  <a:pt x="2839" y="3692"/>
                  <a:pt x="2693" y="3655"/>
                  <a:pt x="2548" y="3625"/>
                </a:cubicBezTo>
                <a:cubicBezTo>
                  <a:pt x="2572" y="3260"/>
                  <a:pt x="2596" y="2898"/>
                  <a:pt x="2612" y="2536"/>
                </a:cubicBezTo>
                <a:cubicBezTo>
                  <a:pt x="3109" y="2371"/>
                  <a:pt x="3606" y="2202"/>
                  <a:pt x="4103" y="2036"/>
                </a:cubicBezTo>
                <a:close/>
                <a:moveTo>
                  <a:pt x="4863" y="2999"/>
                </a:moveTo>
                <a:cubicBezTo>
                  <a:pt x="5218" y="3466"/>
                  <a:pt x="5725" y="4121"/>
                  <a:pt x="6023" y="4415"/>
                </a:cubicBezTo>
                <a:cubicBezTo>
                  <a:pt x="5894" y="4381"/>
                  <a:pt x="5759" y="4355"/>
                  <a:pt x="5749" y="4351"/>
                </a:cubicBezTo>
                <a:cubicBezTo>
                  <a:pt x="5384" y="4260"/>
                  <a:pt x="5019" y="4169"/>
                  <a:pt x="4654" y="4084"/>
                </a:cubicBezTo>
                <a:cubicBezTo>
                  <a:pt x="4482" y="4043"/>
                  <a:pt x="4312" y="4007"/>
                  <a:pt x="4140" y="3973"/>
                </a:cubicBezTo>
                <a:cubicBezTo>
                  <a:pt x="4380" y="3648"/>
                  <a:pt x="4624" y="3324"/>
                  <a:pt x="4863" y="2999"/>
                </a:cubicBezTo>
                <a:close/>
                <a:moveTo>
                  <a:pt x="2531" y="3844"/>
                </a:moveTo>
                <a:cubicBezTo>
                  <a:pt x="2937" y="3932"/>
                  <a:pt x="3342" y="4023"/>
                  <a:pt x="3748" y="4114"/>
                </a:cubicBezTo>
                <a:cubicBezTo>
                  <a:pt x="3295" y="4709"/>
                  <a:pt x="2839" y="5300"/>
                  <a:pt x="2373" y="5882"/>
                </a:cubicBezTo>
                <a:cubicBezTo>
                  <a:pt x="2427" y="5206"/>
                  <a:pt x="2484" y="4526"/>
                  <a:pt x="2531" y="3844"/>
                </a:cubicBezTo>
                <a:close/>
                <a:moveTo>
                  <a:pt x="2601" y="0"/>
                </a:moveTo>
                <a:cubicBezTo>
                  <a:pt x="2588" y="0"/>
                  <a:pt x="2575" y="9"/>
                  <a:pt x="2572" y="29"/>
                </a:cubicBezTo>
                <a:cubicBezTo>
                  <a:pt x="2569" y="42"/>
                  <a:pt x="2569" y="59"/>
                  <a:pt x="2565" y="76"/>
                </a:cubicBezTo>
                <a:cubicBezTo>
                  <a:pt x="2501" y="86"/>
                  <a:pt x="2470" y="187"/>
                  <a:pt x="2538" y="259"/>
                </a:cubicBezTo>
                <a:cubicBezTo>
                  <a:pt x="2427" y="948"/>
                  <a:pt x="2359" y="1647"/>
                  <a:pt x="2319" y="2354"/>
                </a:cubicBezTo>
                <a:cubicBezTo>
                  <a:pt x="1586" y="2594"/>
                  <a:pt x="856" y="2837"/>
                  <a:pt x="126" y="3080"/>
                </a:cubicBezTo>
                <a:cubicBezTo>
                  <a:pt x="1" y="3121"/>
                  <a:pt x="102" y="3303"/>
                  <a:pt x="190" y="3324"/>
                </a:cubicBezTo>
                <a:cubicBezTo>
                  <a:pt x="876" y="3483"/>
                  <a:pt x="1565" y="3634"/>
                  <a:pt x="2255" y="3784"/>
                </a:cubicBezTo>
                <a:cubicBezTo>
                  <a:pt x="2227" y="4595"/>
                  <a:pt x="2204" y="5402"/>
                  <a:pt x="2146" y="6196"/>
                </a:cubicBezTo>
                <a:cubicBezTo>
                  <a:pt x="2141" y="6256"/>
                  <a:pt x="2207" y="6357"/>
                  <a:pt x="2271" y="6357"/>
                </a:cubicBezTo>
                <a:cubicBezTo>
                  <a:pt x="2290" y="6357"/>
                  <a:pt x="2309" y="6348"/>
                  <a:pt x="2325" y="6328"/>
                </a:cubicBezTo>
                <a:cubicBezTo>
                  <a:pt x="2896" y="5621"/>
                  <a:pt x="3448" y="4895"/>
                  <a:pt x="3991" y="4169"/>
                </a:cubicBezTo>
                <a:cubicBezTo>
                  <a:pt x="4762" y="4341"/>
                  <a:pt x="5532" y="4520"/>
                  <a:pt x="6296" y="4716"/>
                </a:cubicBezTo>
                <a:cubicBezTo>
                  <a:pt x="6306" y="4719"/>
                  <a:pt x="6316" y="4720"/>
                  <a:pt x="6325" y="4720"/>
                </a:cubicBezTo>
                <a:cubicBezTo>
                  <a:pt x="6407" y="4720"/>
                  <a:pt x="6432" y="4618"/>
                  <a:pt x="6377" y="4554"/>
                </a:cubicBezTo>
                <a:cubicBezTo>
                  <a:pt x="5921" y="3982"/>
                  <a:pt x="5471" y="3388"/>
                  <a:pt x="5012" y="2797"/>
                </a:cubicBezTo>
                <a:cubicBezTo>
                  <a:pt x="5370" y="2313"/>
                  <a:pt x="5728" y="1833"/>
                  <a:pt x="6087" y="1357"/>
                </a:cubicBezTo>
                <a:cubicBezTo>
                  <a:pt x="6139" y="1289"/>
                  <a:pt x="6067" y="1147"/>
                  <a:pt x="5982" y="1147"/>
                </a:cubicBezTo>
                <a:cubicBezTo>
                  <a:pt x="5974" y="1147"/>
                  <a:pt x="5966" y="1148"/>
                  <a:pt x="5958" y="1151"/>
                </a:cubicBezTo>
                <a:cubicBezTo>
                  <a:pt x="5360" y="1346"/>
                  <a:pt x="4766" y="1543"/>
                  <a:pt x="4170" y="1739"/>
                </a:cubicBezTo>
                <a:cubicBezTo>
                  <a:pt x="3691" y="1164"/>
                  <a:pt x="3194" y="610"/>
                  <a:pt x="2657" y="110"/>
                </a:cubicBezTo>
                <a:cubicBezTo>
                  <a:pt x="2646" y="103"/>
                  <a:pt x="2640" y="100"/>
                  <a:pt x="2633" y="93"/>
                </a:cubicBezTo>
                <a:cubicBezTo>
                  <a:pt x="2629" y="73"/>
                  <a:pt x="2629" y="53"/>
                  <a:pt x="2629" y="33"/>
                </a:cubicBezTo>
                <a:cubicBezTo>
                  <a:pt x="2629" y="11"/>
                  <a:pt x="2615" y="0"/>
                  <a:pt x="2601" y="0"/>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12" name="Google Shape;812;p21"/>
          <p:cNvSpPr/>
          <p:nvPr/>
        </p:nvSpPr>
        <p:spPr>
          <a:xfrm>
            <a:off x="11026633" y="6432051"/>
            <a:ext cx="214400" cy="211933"/>
          </a:xfrm>
          <a:custGeom>
            <a:avLst/>
            <a:gdLst/>
            <a:ahLst/>
            <a:cxnLst/>
            <a:rect l="l" t="t" r="r" b="b"/>
            <a:pathLst>
              <a:path w="6432" h="6358" extrusionOk="0">
                <a:moveTo>
                  <a:pt x="2640" y="363"/>
                </a:moveTo>
                <a:cubicBezTo>
                  <a:pt x="3103" y="810"/>
                  <a:pt x="3521" y="1313"/>
                  <a:pt x="3927" y="1820"/>
                </a:cubicBezTo>
                <a:cubicBezTo>
                  <a:pt x="3495" y="1965"/>
                  <a:pt x="3058" y="2107"/>
                  <a:pt x="2626" y="2249"/>
                </a:cubicBezTo>
                <a:cubicBezTo>
                  <a:pt x="2650" y="1621"/>
                  <a:pt x="2657" y="989"/>
                  <a:pt x="2640" y="363"/>
                </a:cubicBezTo>
                <a:close/>
                <a:moveTo>
                  <a:pt x="5678" y="1505"/>
                </a:moveTo>
                <a:cubicBezTo>
                  <a:pt x="5407" y="1874"/>
                  <a:pt x="5137" y="2243"/>
                  <a:pt x="4867" y="2611"/>
                </a:cubicBezTo>
                <a:cubicBezTo>
                  <a:pt x="4694" y="2391"/>
                  <a:pt x="4522" y="2171"/>
                  <a:pt x="4343" y="1955"/>
                </a:cubicBezTo>
                <a:cubicBezTo>
                  <a:pt x="4789" y="1806"/>
                  <a:pt x="5232" y="1658"/>
                  <a:pt x="5678" y="1505"/>
                </a:cubicBezTo>
                <a:close/>
                <a:moveTo>
                  <a:pt x="2302" y="2638"/>
                </a:moveTo>
                <a:cubicBezTo>
                  <a:pt x="2288" y="2945"/>
                  <a:pt x="2275" y="3252"/>
                  <a:pt x="2264" y="3556"/>
                </a:cubicBezTo>
                <a:cubicBezTo>
                  <a:pt x="1727" y="3435"/>
                  <a:pt x="1190" y="3313"/>
                  <a:pt x="653" y="3188"/>
                </a:cubicBezTo>
                <a:cubicBezTo>
                  <a:pt x="1204" y="3006"/>
                  <a:pt x="1751" y="2823"/>
                  <a:pt x="2302" y="2638"/>
                </a:cubicBezTo>
                <a:close/>
                <a:moveTo>
                  <a:pt x="4103" y="2036"/>
                </a:moveTo>
                <a:cubicBezTo>
                  <a:pt x="4231" y="2195"/>
                  <a:pt x="4360" y="2357"/>
                  <a:pt x="4488" y="2513"/>
                </a:cubicBezTo>
                <a:cubicBezTo>
                  <a:pt x="4529" y="2563"/>
                  <a:pt x="4610" y="2672"/>
                  <a:pt x="4718" y="2814"/>
                </a:cubicBezTo>
                <a:cubicBezTo>
                  <a:pt x="4448" y="3182"/>
                  <a:pt x="4170" y="3550"/>
                  <a:pt x="3897" y="3918"/>
                </a:cubicBezTo>
                <a:cubicBezTo>
                  <a:pt x="3593" y="3854"/>
                  <a:pt x="3285" y="3790"/>
                  <a:pt x="2985" y="3723"/>
                </a:cubicBezTo>
                <a:cubicBezTo>
                  <a:pt x="2839" y="3692"/>
                  <a:pt x="2693" y="3655"/>
                  <a:pt x="2548" y="3625"/>
                </a:cubicBezTo>
                <a:cubicBezTo>
                  <a:pt x="2572" y="3260"/>
                  <a:pt x="2596" y="2898"/>
                  <a:pt x="2612" y="2536"/>
                </a:cubicBezTo>
                <a:cubicBezTo>
                  <a:pt x="3109" y="2371"/>
                  <a:pt x="3606" y="2202"/>
                  <a:pt x="4103" y="2036"/>
                </a:cubicBezTo>
                <a:close/>
                <a:moveTo>
                  <a:pt x="4863" y="2999"/>
                </a:moveTo>
                <a:cubicBezTo>
                  <a:pt x="5218" y="3466"/>
                  <a:pt x="5725" y="4121"/>
                  <a:pt x="6023" y="4415"/>
                </a:cubicBezTo>
                <a:cubicBezTo>
                  <a:pt x="5894" y="4381"/>
                  <a:pt x="5759" y="4355"/>
                  <a:pt x="5749" y="4351"/>
                </a:cubicBezTo>
                <a:cubicBezTo>
                  <a:pt x="5384" y="4260"/>
                  <a:pt x="5019" y="4169"/>
                  <a:pt x="4654" y="4084"/>
                </a:cubicBezTo>
                <a:cubicBezTo>
                  <a:pt x="4482" y="4043"/>
                  <a:pt x="4312" y="4007"/>
                  <a:pt x="4140" y="3973"/>
                </a:cubicBezTo>
                <a:cubicBezTo>
                  <a:pt x="4380" y="3648"/>
                  <a:pt x="4624" y="3324"/>
                  <a:pt x="4863" y="2999"/>
                </a:cubicBezTo>
                <a:close/>
                <a:moveTo>
                  <a:pt x="2531" y="3844"/>
                </a:moveTo>
                <a:cubicBezTo>
                  <a:pt x="2937" y="3932"/>
                  <a:pt x="3342" y="4023"/>
                  <a:pt x="3748" y="4114"/>
                </a:cubicBezTo>
                <a:cubicBezTo>
                  <a:pt x="3295" y="4709"/>
                  <a:pt x="2839" y="5300"/>
                  <a:pt x="2373" y="5882"/>
                </a:cubicBezTo>
                <a:cubicBezTo>
                  <a:pt x="2427" y="5206"/>
                  <a:pt x="2484" y="4526"/>
                  <a:pt x="2531" y="3844"/>
                </a:cubicBezTo>
                <a:close/>
                <a:moveTo>
                  <a:pt x="2601" y="0"/>
                </a:moveTo>
                <a:cubicBezTo>
                  <a:pt x="2588" y="0"/>
                  <a:pt x="2575" y="9"/>
                  <a:pt x="2572" y="29"/>
                </a:cubicBezTo>
                <a:cubicBezTo>
                  <a:pt x="2569" y="42"/>
                  <a:pt x="2569" y="59"/>
                  <a:pt x="2565" y="76"/>
                </a:cubicBezTo>
                <a:cubicBezTo>
                  <a:pt x="2501" y="86"/>
                  <a:pt x="2470" y="187"/>
                  <a:pt x="2538" y="259"/>
                </a:cubicBezTo>
                <a:cubicBezTo>
                  <a:pt x="2427" y="948"/>
                  <a:pt x="2359" y="1647"/>
                  <a:pt x="2319" y="2354"/>
                </a:cubicBezTo>
                <a:cubicBezTo>
                  <a:pt x="1586" y="2594"/>
                  <a:pt x="856" y="2837"/>
                  <a:pt x="126" y="3080"/>
                </a:cubicBezTo>
                <a:cubicBezTo>
                  <a:pt x="1" y="3121"/>
                  <a:pt x="102" y="3303"/>
                  <a:pt x="190" y="3324"/>
                </a:cubicBezTo>
                <a:cubicBezTo>
                  <a:pt x="876" y="3483"/>
                  <a:pt x="1565" y="3634"/>
                  <a:pt x="2255" y="3784"/>
                </a:cubicBezTo>
                <a:cubicBezTo>
                  <a:pt x="2227" y="4595"/>
                  <a:pt x="2204" y="5402"/>
                  <a:pt x="2146" y="6196"/>
                </a:cubicBezTo>
                <a:cubicBezTo>
                  <a:pt x="2141" y="6256"/>
                  <a:pt x="2207" y="6357"/>
                  <a:pt x="2271" y="6357"/>
                </a:cubicBezTo>
                <a:cubicBezTo>
                  <a:pt x="2290" y="6357"/>
                  <a:pt x="2309" y="6348"/>
                  <a:pt x="2325" y="6328"/>
                </a:cubicBezTo>
                <a:cubicBezTo>
                  <a:pt x="2896" y="5621"/>
                  <a:pt x="3448" y="4895"/>
                  <a:pt x="3991" y="4169"/>
                </a:cubicBezTo>
                <a:cubicBezTo>
                  <a:pt x="4762" y="4341"/>
                  <a:pt x="5532" y="4520"/>
                  <a:pt x="6296" y="4716"/>
                </a:cubicBezTo>
                <a:cubicBezTo>
                  <a:pt x="6306" y="4719"/>
                  <a:pt x="6316" y="4720"/>
                  <a:pt x="6325" y="4720"/>
                </a:cubicBezTo>
                <a:cubicBezTo>
                  <a:pt x="6407" y="4720"/>
                  <a:pt x="6432" y="4618"/>
                  <a:pt x="6377" y="4554"/>
                </a:cubicBezTo>
                <a:cubicBezTo>
                  <a:pt x="5921" y="3982"/>
                  <a:pt x="5471" y="3388"/>
                  <a:pt x="5012" y="2797"/>
                </a:cubicBezTo>
                <a:cubicBezTo>
                  <a:pt x="5370" y="2313"/>
                  <a:pt x="5728" y="1833"/>
                  <a:pt x="6087" y="1357"/>
                </a:cubicBezTo>
                <a:cubicBezTo>
                  <a:pt x="6139" y="1289"/>
                  <a:pt x="6067" y="1147"/>
                  <a:pt x="5982" y="1147"/>
                </a:cubicBezTo>
                <a:cubicBezTo>
                  <a:pt x="5974" y="1147"/>
                  <a:pt x="5966" y="1148"/>
                  <a:pt x="5958" y="1151"/>
                </a:cubicBezTo>
                <a:cubicBezTo>
                  <a:pt x="5360" y="1346"/>
                  <a:pt x="4766" y="1543"/>
                  <a:pt x="4170" y="1739"/>
                </a:cubicBezTo>
                <a:cubicBezTo>
                  <a:pt x="3691" y="1164"/>
                  <a:pt x="3194" y="610"/>
                  <a:pt x="2657" y="110"/>
                </a:cubicBezTo>
                <a:cubicBezTo>
                  <a:pt x="2646" y="103"/>
                  <a:pt x="2640" y="100"/>
                  <a:pt x="2633" y="93"/>
                </a:cubicBezTo>
                <a:cubicBezTo>
                  <a:pt x="2629" y="73"/>
                  <a:pt x="2629" y="53"/>
                  <a:pt x="2629" y="33"/>
                </a:cubicBezTo>
                <a:cubicBezTo>
                  <a:pt x="2629" y="11"/>
                  <a:pt x="2615" y="0"/>
                  <a:pt x="2601" y="0"/>
                </a:cubicBezTo>
                <a:close/>
              </a:path>
            </a:pathLst>
          </a:custGeom>
          <a:solidFill>
            <a:srgbClr val="002969"/>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13" name="Google Shape;813;p21"/>
          <p:cNvSpPr/>
          <p:nvPr/>
        </p:nvSpPr>
        <p:spPr>
          <a:xfrm>
            <a:off x="11241049" y="1072936"/>
            <a:ext cx="376668" cy="327352"/>
          </a:xfrm>
          <a:custGeom>
            <a:avLst/>
            <a:gdLst/>
            <a:ahLst/>
            <a:cxnLst/>
            <a:rect l="l" t="t" r="r" b="b"/>
            <a:pathLst>
              <a:path w="8119" h="7056" extrusionOk="0">
                <a:moveTo>
                  <a:pt x="4366" y="0"/>
                </a:moveTo>
                <a:cubicBezTo>
                  <a:pt x="4363" y="0"/>
                  <a:pt x="4360" y="0"/>
                  <a:pt x="4357" y="0"/>
                </a:cubicBezTo>
                <a:cubicBezTo>
                  <a:pt x="3867" y="24"/>
                  <a:pt x="3232" y="2454"/>
                  <a:pt x="3232" y="2454"/>
                </a:cubicBezTo>
                <a:cubicBezTo>
                  <a:pt x="3232" y="2454"/>
                  <a:pt x="2054" y="2337"/>
                  <a:pt x="1183" y="2337"/>
                </a:cubicBezTo>
                <a:cubicBezTo>
                  <a:pt x="748" y="2337"/>
                  <a:pt x="389" y="2366"/>
                  <a:pt x="292" y="2454"/>
                </a:cubicBezTo>
                <a:cubicBezTo>
                  <a:pt x="1" y="2721"/>
                  <a:pt x="2546" y="4430"/>
                  <a:pt x="2546" y="4430"/>
                </a:cubicBezTo>
                <a:cubicBezTo>
                  <a:pt x="2546" y="4430"/>
                  <a:pt x="1613" y="6684"/>
                  <a:pt x="2056" y="6975"/>
                </a:cubicBezTo>
                <a:cubicBezTo>
                  <a:pt x="2088" y="6997"/>
                  <a:pt x="2128" y="7007"/>
                  <a:pt x="2174" y="7007"/>
                </a:cubicBezTo>
                <a:cubicBezTo>
                  <a:pt x="2757" y="7007"/>
                  <a:pt x="4357" y="5411"/>
                  <a:pt x="4357" y="5411"/>
                </a:cubicBezTo>
                <a:cubicBezTo>
                  <a:pt x="4357" y="5411"/>
                  <a:pt x="6235" y="7055"/>
                  <a:pt x="6745" y="7055"/>
                </a:cubicBezTo>
                <a:cubicBezTo>
                  <a:pt x="6794" y="7055"/>
                  <a:pt x="6830" y="7041"/>
                  <a:pt x="6851" y="7008"/>
                </a:cubicBezTo>
                <a:cubicBezTo>
                  <a:pt x="7097" y="6634"/>
                  <a:pt x="6070" y="4089"/>
                  <a:pt x="6070" y="4089"/>
                </a:cubicBezTo>
                <a:cubicBezTo>
                  <a:pt x="6070" y="4089"/>
                  <a:pt x="8118" y="2876"/>
                  <a:pt x="8047" y="2454"/>
                </a:cubicBezTo>
                <a:cubicBezTo>
                  <a:pt x="8014" y="2260"/>
                  <a:pt x="7474" y="2207"/>
                  <a:pt x="6903" y="2207"/>
                </a:cubicBezTo>
                <a:cubicBezTo>
                  <a:pt x="6240" y="2207"/>
                  <a:pt x="5536" y="2278"/>
                  <a:pt x="5536" y="2278"/>
                </a:cubicBezTo>
                <a:cubicBezTo>
                  <a:pt x="5536" y="2278"/>
                  <a:pt x="4947" y="0"/>
                  <a:pt x="4366" y="0"/>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14" name="Google Shape;814;p21"/>
          <p:cNvSpPr/>
          <p:nvPr/>
        </p:nvSpPr>
        <p:spPr>
          <a:xfrm rot="-2401151">
            <a:off x="10738932" y="5759755"/>
            <a:ext cx="299861" cy="173891"/>
          </a:xfrm>
          <a:custGeom>
            <a:avLst/>
            <a:gdLst/>
            <a:ahLst/>
            <a:cxnLst/>
            <a:rect l="l" t="t" r="r" b="b"/>
            <a:pathLst>
              <a:path w="5732" h="3324" extrusionOk="0">
                <a:moveTo>
                  <a:pt x="1458" y="291"/>
                </a:moveTo>
                <a:cubicBezTo>
                  <a:pt x="2030" y="291"/>
                  <a:pt x="2534" y="879"/>
                  <a:pt x="2778" y="1349"/>
                </a:cubicBezTo>
                <a:cubicBezTo>
                  <a:pt x="2789" y="1372"/>
                  <a:pt x="2805" y="1385"/>
                  <a:pt x="2819" y="1389"/>
                </a:cubicBezTo>
                <a:cubicBezTo>
                  <a:pt x="2824" y="1391"/>
                  <a:pt x="2828" y="1392"/>
                  <a:pt x="2832" y="1392"/>
                </a:cubicBezTo>
                <a:cubicBezTo>
                  <a:pt x="2836" y="1392"/>
                  <a:pt x="2840" y="1391"/>
                  <a:pt x="2845" y="1389"/>
                </a:cubicBezTo>
                <a:cubicBezTo>
                  <a:pt x="2853" y="1389"/>
                  <a:pt x="2856" y="1385"/>
                  <a:pt x="2859" y="1385"/>
                </a:cubicBezTo>
                <a:lnTo>
                  <a:pt x="2862" y="1382"/>
                </a:lnTo>
                <a:cubicBezTo>
                  <a:pt x="3248" y="1156"/>
                  <a:pt x="3548" y="834"/>
                  <a:pt x="3971" y="663"/>
                </a:cubicBezTo>
                <a:cubicBezTo>
                  <a:pt x="4134" y="598"/>
                  <a:pt x="4301" y="558"/>
                  <a:pt x="4446" y="558"/>
                </a:cubicBezTo>
                <a:cubicBezTo>
                  <a:pt x="4748" y="558"/>
                  <a:pt x="4959" y="728"/>
                  <a:pt x="4863" y="1199"/>
                </a:cubicBezTo>
                <a:cubicBezTo>
                  <a:pt x="4751" y="1737"/>
                  <a:pt x="4258" y="2135"/>
                  <a:pt x="3819" y="2416"/>
                </a:cubicBezTo>
                <a:cubicBezTo>
                  <a:pt x="3413" y="2673"/>
                  <a:pt x="2940" y="2788"/>
                  <a:pt x="2531" y="3021"/>
                </a:cubicBezTo>
                <a:cubicBezTo>
                  <a:pt x="1926" y="2572"/>
                  <a:pt x="1234" y="2062"/>
                  <a:pt x="903" y="1375"/>
                </a:cubicBezTo>
                <a:cubicBezTo>
                  <a:pt x="707" y="973"/>
                  <a:pt x="781" y="409"/>
                  <a:pt x="1295" y="307"/>
                </a:cubicBezTo>
                <a:cubicBezTo>
                  <a:pt x="1350" y="296"/>
                  <a:pt x="1404" y="291"/>
                  <a:pt x="1458" y="291"/>
                </a:cubicBezTo>
                <a:close/>
                <a:moveTo>
                  <a:pt x="1324" y="0"/>
                </a:moveTo>
                <a:cubicBezTo>
                  <a:pt x="991" y="0"/>
                  <a:pt x="690" y="144"/>
                  <a:pt x="521" y="497"/>
                </a:cubicBezTo>
                <a:cubicBezTo>
                  <a:pt x="0" y="1588"/>
                  <a:pt x="1680" y="2748"/>
                  <a:pt x="2390" y="3281"/>
                </a:cubicBezTo>
                <a:cubicBezTo>
                  <a:pt x="2429" y="3311"/>
                  <a:pt x="2473" y="3323"/>
                  <a:pt x="2514" y="3323"/>
                </a:cubicBezTo>
                <a:cubicBezTo>
                  <a:pt x="2554" y="3323"/>
                  <a:pt x="2592" y="3311"/>
                  <a:pt x="2622" y="3291"/>
                </a:cubicBezTo>
                <a:cubicBezTo>
                  <a:pt x="3711" y="3210"/>
                  <a:pt x="5732" y="1967"/>
                  <a:pt x="5218" y="683"/>
                </a:cubicBezTo>
                <a:cubicBezTo>
                  <a:pt x="5078" y="337"/>
                  <a:pt x="4787" y="200"/>
                  <a:pt x="4451" y="200"/>
                </a:cubicBezTo>
                <a:cubicBezTo>
                  <a:pt x="3853" y="200"/>
                  <a:pt x="3115" y="636"/>
                  <a:pt x="2853" y="1095"/>
                </a:cubicBezTo>
                <a:cubicBezTo>
                  <a:pt x="2685" y="510"/>
                  <a:pt x="1949" y="0"/>
                  <a:pt x="1324" y="0"/>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15" name="Google Shape;815;p21"/>
          <p:cNvSpPr/>
          <p:nvPr/>
        </p:nvSpPr>
        <p:spPr>
          <a:xfrm>
            <a:off x="661200" y="2732818"/>
            <a:ext cx="214400" cy="211933"/>
          </a:xfrm>
          <a:custGeom>
            <a:avLst/>
            <a:gdLst/>
            <a:ahLst/>
            <a:cxnLst/>
            <a:rect l="l" t="t" r="r" b="b"/>
            <a:pathLst>
              <a:path w="6432" h="6358" extrusionOk="0">
                <a:moveTo>
                  <a:pt x="2640" y="363"/>
                </a:moveTo>
                <a:cubicBezTo>
                  <a:pt x="3103" y="810"/>
                  <a:pt x="3521" y="1313"/>
                  <a:pt x="3927" y="1820"/>
                </a:cubicBezTo>
                <a:cubicBezTo>
                  <a:pt x="3495" y="1965"/>
                  <a:pt x="3058" y="2107"/>
                  <a:pt x="2626" y="2249"/>
                </a:cubicBezTo>
                <a:cubicBezTo>
                  <a:pt x="2650" y="1621"/>
                  <a:pt x="2657" y="989"/>
                  <a:pt x="2640" y="363"/>
                </a:cubicBezTo>
                <a:close/>
                <a:moveTo>
                  <a:pt x="5678" y="1505"/>
                </a:moveTo>
                <a:cubicBezTo>
                  <a:pt x="5407" y="1874"/>
                  <a:pt x="5137" y="2243"/>
                  <a:pt x="4867" y="2611"/>
                </a:cubicBezTo>
                <a:cubicBezTo>
                  <a:pt x="4694" y="2391"/>
                  <a:pt x="4522" y="2171"/>
                  <a:pt x="4343" y="1955"/>
                </a:cubicBezTo>
                <a:cubicBezTo>
                  <a:pt x="4789" y="1806"/>
                  <a:pt x="5232" y="1658"/>
                  <a:pt x="5678" y="1505"/>
                </a:cubicBezTo>
                <a:close/>
                <a:moveTo>
                  <a:pt x="2302" y="2638"/>
                </a:moveTo>
                <a:cubicBezTo>
                  <a:pt x="2288" y="2945"/>
                  <a:pt x="2275" y="3252"/>
                  <a:pt x="2264" y="3556"/>
                </a:cubicBezTo>
                <a:cubicBezTo>
                  <a:pt x="1727" y="3435"/>
                  <a:pt x="1190" y="3313"/>
                  <a:pt x="653" y="3188"/>
                </a:cubicBezTo>
                <a:cubicBezTo>
                  <a:pt x="1204" y="3006"/>
                  <a:pt x="1751" y="2823"/>
                  <a:pt x="2302" y="2638"/>
                </a:cubicBezTo>
                <a:close/>
                <a:moveTo>
                  <a:pt x="4103" y="2036"/>
                </a:moveTo>
                <a:cubicBezTo>
                  <a:pt x="4231" y="2195"/>
                  <a:pt x="4360" y="2357"/>
                  <a:pt x="4488" y="2513"/>
                </a:cubicBezTo>
                <a:cubicBezTo>
                  <a:pt x="4529" y="2563"/>
                  <a:pt x="4610" y="2672"/>
                  <a:pt x="4718" y="2814"/>
                </a:cubicBezTo>
                <a:cubicBezTo>
                  <a:pt x="4448" y="3182"/>
                  <a:pt x="4170" y="3550"/>
                  <a:pt x="3897" y="3918"/>
                </a:cubicBezTo>
                <a:cubicBezTo>
                  <a:pt x="3593" y="3854"/>
                  <a:pt x="3285" y="3790"/>
                  <a:pt x="2985" y="3723"/>
                </a:cubicBezTo>
                <a:cubicBezTo>
                  <a:pt x="2839" y="3692"/>
                  <a:pt x="2693" y="3655"/>
                  <a:pt x="2548" y="3625"/>
                </a:cubicBezTo>
                <a:cubicBezTo>
                  <a:pt x="2572" y="3260"/>
                  <a:pt x="2596" y="2898"/>
                  <a:pt x="2612" y="2536"/>
                </a:cubicBezTo>
                <a:cubicBezTo>
                  <a:pt x="3109" y="2371"/>
                  <a:pt x="3606" y="2202"/>
                  <a:pt x="4103" y="2036"/>
                </a:cubicBezTo>
                <a:close/>
                <a:moveTo>
                  <a:pt x="4863" y="2999"/>
                </a:moveTo>
                <a:cubicBezTo>
                  <a:pt x="5218" y="3466"/>
                  <a:pt x="5725" y="4121"/>
                  <a:pt x="6023" y="4415"/>
                </a:cubicBezTo>
                <a:cubicBezTo>
                  <a:pt x="5894" y="4381"/>
                  <a:pt x="5759" y="4355"/>
                  <a:pt x="5749" y="4351"/>
                </a:cubicBezTo>
                <a:cubicBezTo>
                  <a:pt x="5384" y="4260"/>
                  <a:pt x="5019" y="4169"/>
                  <a:pt x="4654" y="4084"/>
                </a:cubicBezTo>
                <a:cubicBezTo>
                  <a:pt x="4482" y="4043"/>
                  <a:pt x="4312" y="4007"/>
                  <a:pt x="4140" y="3973"/>
                </a:cubicBezTo>
                <a:cubicBezTo>
                  <a:pt x="4380" y="3648"/>
                  <a:pt x="4624" y="3324"/>
                  <a:pt x="4863" y="2999"/>
                </a:cubicBezTo>
                <a:close/>
                <a:moveTo>
                  <a:pt x="2531" y="3844"/>
                </a:moveTo>
                <a:cubicBezTo>
                  <a:pt x="2937" y="3932"/>
                  <a:pt x="3342" y="4023"/>
                  <a:pt x="3748" y="4114"/>
                </a:cubicBezTo>
                <a:cubicBezTo>
                  <a:pt x="3295" y="4709"/>
                  <a:pt x="2839" y="5300"/>
                  <a:pt x="2373" y="5882"/>
                </a:cubicBezTo>
                <a:cubicBezTo>
                  <a:pt x="2427" y="5206"/>
                  <a:pt x="2484" y="4526"/>
                  <a:pt x="2531" y="3844"/>
                </a:cubicBezTo>
                <a:close/>
                <a:moveTo>
                  <a:pt x="2601" y="0"/>
                </a:moveTo>
                <a:cubicBezTo>
                  <a:pt x="2588" y="0"/>
                  <a:pt x="2575" y="9"/>
                  <a:pt x="2572" y="29"/>
                </a:cubicBezTo>
                <a:cubicBezTo>
                  <a:pt x="2569" y="42"/>
                  <a:pt x="2569" y="59"/>
                  <a:pt x="2565" y="76"/>
                </a:cubicBezTo>
                <a:cubicBezTo>
                  <a:pt x="2501" y="86"/>
                  <a:pt x="2470" y="187"/>
                  <a:pt x="2538" y="259"/>
                </a:cubicBezTo>
                <a:cubicBezTo>
                  <a:pt x="2427" y="948"/>
                  <a:pt x="2359" y="1647"/>
                  <a:pt x="2319" y="2354"/>
                </a:cubicBezTo>
                <a:cubicBezTo>
                  <a:pt x="1586" y="2594"/>
                  <a:pt x="856" y="2837"/>
                  <a:pt x="126" y="3080"/>
                </a:cubicBezTo>
                <a:cubicBezTo>
                  <a:pt x="1" y="3121"/>
                  <a:pt x="102" y="3303"/>
                  <a:pt x="190" y="3324"/>
                </a:cubicBezTo>
                <a:cubicBezTo>
                  <a:pt x="876" y="3483"/>
                  <a:pt x="1565" y="3634"/>
                  <a:pt x="2255" y="3784"/>
                </a:cubicBezTo>
                <a:cubicBezTo>
                  <a:pt x="2227" y="4595"/>
                  <a:pt x="2204" y="5402"/>
                  <a:pt x="2146" y="6196"/>
                </a:cubicBezTo>
                <a:cubicBezTo>
                  <a:pt x="2141" y="6256"/>
                  <a:pt x="2207" y="6357"/>
                  <a:pt x="2271" y="6357"/>
                </a:cubicBezTo>
                <a:cubicBezTo>
                  <a:pt x="2290" y="6357"/>
                  <a:pt x="2309" y="6348"/>
                  <a:pt x="2325" y="6328"/>
                </a:cubicBezTo>
                <a:cubicBezTo>
                  <a:pt x="2896" y="5621"/>
                  <a:pt x="3448" y="4895"/>
                  <a:pt x="3991" y="4169"/>
                </a:cubicBezTo>
                <a:cubicBezTo>
                  <a:pt x="4762" y="4341"/>
                  <a:pt x="5532" y="4520"/>
                  <a:pt x="6296" y="4716"/>
                </a:cubicBezTo>
                <a:cubicBezTo>
                  <a:pt x="6306" y="4719"/>
                  <a:pt x="6316" y="4720"/>
                  <a:pt x="6325" y="4720"/>
                </a:cubicBezTo>
                <a:cubicBezTo>
                  <a:pt x="6407" y="4720"/>
                  <a:pt x="6432" y="4618"/>
                  <a:pt x="6377" y="4554"/>
                </a:cubicBezTo>
                <a:cubicBezTo>
                  <a:pt x="5921" y="3982"/>
                  <a:pt x="5471" y="3388"/>
                  <a:pt x="5012" y="2797"/>
                </a:cubicBezTo>
                <a:cubicBezTo>
                  <a:pt x="5370" y="2313"/>
                  <a:pt x="5728" y="1833"/>
                  <a:pt x="6087" y="1357"/>
                </a:cubicBezTo>
                <a:cubicBezTo>
                  <a:pt x="6139" y="1289"/>
                  <a:pt x="6067" y="1147"/>
                  <a:pt x="5982" y="1147"/>
                </a:cubicBezTo>
                <a:cubicBezTo>
                  <a:pt x="5974" y="1147"/>
                  <a:pt x="5966" y="1148"/>
                  <a:pt x="5958" y="1151"/>
                </a:cubicBezTo>
                <a:cubicBezTo>
                  <a:pt x="5360" y="1346"/>
                  <a:pt x="4766" y="1543"/>
                  <a:pt x="4170" y="1739"/>
                </a:cubicBezTo>
                <a:cubicBezTo>
                  <a:pt x="3691" y="1164"/>
                  <a:pt x="3194" y="610"/>
                  <a:pt x="2657" y="110"/>
                </a:cubicBezTo>
                <a:cubicBezTo>
                  <a:pt x="2646" y="103"/>
                  <a:pt x="2640" y="100"/>
                  <a:pt x="2633" y="93"/>
                </a:cubicBezTo>
                <a:cubicBezTo>
                  <a:pt x="2629" y="73"/>
                  <a:pt x="2629" y="53"/>
                  <a:pt x="2629" y="33"/>
                </a:cubicBezTo>
                <a:cubicBezTo>
                  <a:pt x="2629" y="11"/>
                  <a:pt x="2615" y="0"/>
                  <a:pt x="2601" y="0"/>
                </a:cubicBezTo>
                <a:close/>
              </a:path>
            </a:pathLst>
          </a:custGeom>
          <a:solidFill>
            <a:srgbClr val="002969"/>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816" name="Google Shape;816;p21"/>
          <p:cNvGrpSpPr/>
          <p:nvPr/>
        </p:nvGrpSpPr>
        <p:grpSpPr>
          <a:xfrm>
            <a:off x="573379" y="356767"/>
            <a:ext cx="1465440" cy="1484495"/>
            <a:chOff x="918850" y="1629150"/>
            <a:chExt cx="442250" cy="453124"/>
          </a:xfrm>
        </p:grpSpPr>
        <p:sp>
          <p:nvSpPr>
            <p:cNvPr id="817" name="Google Shape;817;p21"/>
            <p:cNvSpPr/>
            <p:nvPr/>
          </p:nvSpPr>
          <p:spPr>
            <a:xfrm>
              <a:off x="1015722" y="1741872"/>
              <a:ext cx="267869" cy="245600"/>
            </a:xfrm>
            <a:custGeom>
              <a:avLst/>
              <a:gdLst/>
              <a:ahLst/>
              <a:cxnLst/>
              <a:rect l="l" t="t" r="r" b="b"/>
              <a:pathLst>
                <a:path w="8384" h="7687" extrusionOk="0">
                  <a:moveTo>
                    <a:pt x="3609" y="0"/>
                  </a:moveTo>
                  <a:cubicBezTo>
                    <a:pt x="2511" y="0"/>
                    <a:pt x="1440" y="451"/>
                    <a:pt x="763" y="1473"/>
                  </a:cubicBezTo>
                  <a:cubicBezTo>
                    <a:pt x="753" y="1488"/>
                    <a:pt x="742" y="1494"/>
                    <a:pt x="732" y="1494"/>
                  </a:cubicBezTo>
                  <a:cubicBezTo>
                    <a:pt x="716" y="1494"/>
                    <a:pt x="702" y="1480"/>
                    <a:pt x="690" y="1460"/>
                  </a:cubicBezTo>
                  <a:cubicBezTo>
                    <a:pt x="199" y="2305"/>
                    <a:pt x="0" y="3343"/>
                    <a:pt x="0" y="4282"/>
                  </a:cubicBezTo>
                  <a:cubicBezTo>
                    <a:pt x="0" y="4508"/>
                    <a:pt x="24" y="4731"/>
                    <a:pt x="64" y="4945"/>
                  </a:cubicBezTo>
                  <a:cubicBezTo>
                    <a:pt x="111" y="4099"/>
                    <a:pt x="433" y="3241"/>
                    <a:pt x="913" y="2619"/>
                  </a:cubicBezTo>
                  <a:cubicBezTo>
                    <a:pt x="1503" y="1857"/>
                    <a:pt x="2437" y="1440"/>
                    <a:pt x="3379" y="1440"/>
                  </a:cubicBezTo>
                  <a:cubicBezTo>
                    <a:pt x="3844" y="1440"/>
                    <a:pt x="4312" y="1542"/>
                    <a:pt x="4741" y="1754"/>
                  </a:cubicBezTo>
                  <a:cubicBezTo>
                    <a:pt x="5985" y="2365"/>
                    <a:pt x="6505" y="4059"/>
                    <a:pt x="5403" y="5082"/>
                  </a:cubicBezTo>
                  <a:cubicBezTo>
                    <a:pt x="5075" y="5387"/>
                    <a:pt x="4597" y="5552"/>
                    <a:pt x="4131" y="5552"/>
                  </a:cubicBezTo>
                  <a:cubicBezTo>
                    <a:pt x="3511" y="5552"/>
                    <a:pt x="2912" y="5260"/>
                    <a:pt x="2713" y="4616"/>
                  </a:cubicBezTo>
                  <a:cubicBezTo>
                    <a:pt x="2506" y="3952"/>
                    <a:pt x="2911" y="3302"/>
                    <a:pt x="3480" y="3302"/>
                  </a:cubicBezTo>
                  <a:cubicBezTo>
                    <a:pt x="3644" y="3302"/>
                    <a:pt x="3821" y="3355"/>
                    <a:pt x="4001" y="3477"/>
                  </a:cubicBezTo>
                  <a:cubicBezTo>
                    <a:pt x="4070" y="3525"/>
                    <a:pt x="4072" y="3671"/>
                    <a:pt x="3988" y="3671"/>
                  </a:cubicBezTo>
                  <a:cubicBezTo>
                    <a:pt x="3977" y="3671"/>
                    <a:pt x="3964" y="3669"/>
                    <a:pt x="3950" y="3663"/>
                  </a:cubicBezTo>
                  <a:cubicBezTo>
                    <a:pt x="3859" y="3628"/>
                    <a:pt x="3775" y="3612"/>
                    <a:pt x="3699" y="3612"/>
                  </a:cubicBezTo>
                  <a:cubicBezTo>
                    <a:pt x="2974" y="3612"/>
                    <a:pt x="2903" y="5041"/>
                    <a:pt x="4045" y="5041"/>
                  </a:cubicBezTo>
                  <a:cubicBezTo>
                    <a:pt x="4151" y="5041"/>
                    <a:pt x="4268" y="5028"/>
                    <a:pt x="4396" y="5001"/>
                  </a:cubicBezTo>
                  <a:cubicBezTo>
                    <a:pt x="5322" y="4809"/>
                    <a:pt x="5745" y="3886"/>
                    <a:pt x="5346" y="3008"/>
                  </a:cubicBezTo>
                  <a:cubicBezTo>
                    <a:pt x="4990" y="2221"/>
                    <a:pt x="4271" y="1890"/>
                    <a:pt x="3513" y="1890"/>
                  </a:cubicBezTo>
                  <a:cubicBezTo>
                    <a:pt x="2620" y="1890"/>
                    <a:pt x="1673" y="2349"/>
                    <a:pt x="1203" y="3065"/>
                  </a:cubicBezTo>
                  <a:cubicBezTo>
                    <a:pt x="520" y="4106"/>
                    <a:pt x="297" y="5823"/>
                    <a:pt x="1233" y="6790"/>
                  </a:cubicBezTo>
                  <a:cubicBezTo>
                    <a:pt x="1869" y="7448"/>
                    <a:pt x="2849" y="7687"/>
                    <a:pt x="3753" y="7687"/>
                  </a:cubicBezTo>
                  <a:cubicBezTo>
                    <a:pt x="3874" y="7687"/>
                    <a:pt x="3992" y="7682"/>
                    <a:pt x="4109" y="7674"/>
                  </a:cubicBezTo>
                  <a:cubicBezTo>
                    <a:pt x="6732" y="7499"/>
                    <a:pt x="8384" y="5073"/>
                    <a:pt x="7468" y="2545"/>
                  </a:cubicBezTo>
                  <a:cubicBezTo>
                    <a:pt x="6901" y="977"/>
                    <a:pt x="5225" y="0"/>
                    <a:pt x="360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8" name="Google Shape;818;p21"/>
            <p:cNvSpPr/>
            <p:nvPr/>
          </p:nvSpPr>
          <p:spPr>
            <a:xfrm>
              <a:off x="1016680" y="1729347"/>
              <a:ext cx="282406" cy="275153"/>
            </a:xfrm>
            <a:custGeom>
              <a:avLst/>
              <a:gdLst/>
              <a:ahLst/>
              <a:cxnLst/>
              <a:rect l="l" t="t" r="r" b="b"/>
              <a:pathLst>
                <a:path w="8839" h="8612" extrusionOk="0">
                  <a:moveTo>
                    <a:pt x="3937" y="1"/>
                  </a:moveTo>
                  <a:cubicBezTo>
                    <a:pt x="2672" y="1"/>
                    <a:pt x="1101" y="550"/>
                    <a:pt x="639" y="1754"/>
                  </a:cubicBezTo>
                  <a:cubicBezTo>
                    <a:pt x="632" y="1778"/>
                    <a:pt x="643" y="1822"/>
                    <a:pt x="660" y="1852"/>
                  </a:cubicBezTo>
                  <a:cubicBezTo>
                    <a:pt x="672" y="1872"/>
                    <a:pt x="686" y="1886"/>
                    <a:pt x="702" y="1886"/>
                  </a:cubicBezTo>
                  <a:cubicBezTo>
                    <a:pt x="712" y="1886"/>
                    <a:pt x="723" y="1880"/>
                    <a:pt x="733" y="1865"/>
                  </a:cubicBezTo>
                  <a:cubicBezTo>
                    <a:pt x="1410" y="843"/>
                    <a:pt x="2481" y="392"/>
                    <a:pt x="3579" y="392"/>
                  </a:cubicBezTo>
                  <a:cubicBezTo>
                    <a:pt x="5195" y="392"/>
                    <a:pt x="6871" y="1369"/>
                    <a:pt x="7438" y="2937"/>
                  </a:cubicBezTo>
                  <a:cubicBezTo>
                    <a:pt x="8354" y="5465"/>
                    <a:pt x="6702" y="7891"/>
                    <a:pt x="4079" y="8066"/>
                  </a:cubicBezTo>
                  <a:cubicBezTo>
                    <a:pt x="3962" y="8074"/>
                    <a:pt x="3844" y="8079"/>
                    <a:pt x="3723" y="8079"/>
                  </a:cubicBezTo>
                  <a:cubicBezTo>
                    <a:pt x="2819" y="8079"/>
                    <a:pt x="1839" y="7840"/>
                    <a:pt x="1203" y="7182"/>
                  </a:cubicBezTo>
                  <a:cubicBezTo>
                    <a:pt x="267" y="6215"/>
                    <a:pt x="490" y="4498"/>
                    <a:pt x="1173" y="3457"/>
                  </a:cubicBezTo>
                  <a:cubicBezTo>
                    <a:pt x="1643" y="2741"/>
                    <a:pt x="2590" y="2282"/>
                    <a:pt x="3483" y="2282"/>
                  </a:cubicBezTo>
                  <a:cubicBezTo>
                    <a:pt x="4241" y="2282"/>
                    <a:pt x="4960" y="2613"/>
                    <a:pt x="5316" y="3400"/>
                  </a:cubicBezTo>
                  <a:cubicBezTo>
                    <a:pt x="5715" y="4278"/>
                    <a:pt x="5292" y="5201"/>
                    <a:pt x="4366" y="5393"/>
                  </a:cubicBezTo>
                  <a:cubicBezTo>
                    <a:pt x="4238" y="5420"/>
                    <a:pt x="4121" y="5433"/>
                    <a:pt x="4015" y="5433"/>
                  </a:cubicBezTo>
                  <a:cubicBezTo>
                    <a:pt x="2873" y="5433"/>
                    <a:pt x="2944" y="4004"/>
                    <a:pt x="3669" y="4004"/>
                  </a:cubicBezTo>
                  <a:cubicBezTo>
                    <a:pt x="3745" y="4004"/>
                    <a:pt x="3829" y="4020"/>
                    <a:pt x="3920" y="4055"/>
                  </a:cubicBezTo>
                  <a:cubicBezTo>
                    <a:pt x="3934" y="4061"/>
                    <a:pt x="3947" y="4063"/>
                    <a:pt x="3958" y="4063"/>
                  </a:cubicBezTo>
                  <a:cubicBezTo>
                    <a:pt x="4042" y="4063"/>
                    <a:pt x="4040" y="3917"/>
                    <a:pt x="3971" y="3869"/>
                  </a:cubicBezTo>
                  <a:cubicBezTo>
                    <a:pt x="3791" y="3747"/>
                    <a:pt x="3614" y="3694"/>
                    <a:pt x="3450" y="3694"/>
                  </a:cubicBezTo>
                  <a:cubicBezTo>
                    <a:pt x="2881" y="3694"/>
                    <a:pt x="2476" y="4344"/>
                    <a:pt x="2683" y="5008"/>
                  </a:cubicBezTo>
                  <a:cubicBezTo>
                    <a:pt x="2882" y="5652"/>
                    <a:pt x="3481" y="5944"/>
                    <a:pt x="4101" y="5944"/>
                  </a:cubicBezTo>
                  <a:cubicBezTo>
                    <a:pt x="4567" y="5944"/>
                    <a:pt x="5045" y="5779"/>
                    <a:pt x="5373" y="5474"/>
                  </a:cubicBezTo>
                  <a:cubicBezTo>
                    <a:pt x="6475" y="4451"/>
                    <a:pt x="5955" y="2757"/>
                    <a:pt x="4711" y="2146"/>
                  </a:cubicBezTo>
                  <a:cubicBezTo>
                    <a:pt x="4282" y="1934"/>
                    <a:pt x="3814" y="1832"/>
                    <a:pt x="3349" y="1832"/>
                  </a:cubicBezTo>
                  <a:cubicBezTo>
                    <a:pt x="2407" y="1832"/>
                    <a:pt x="1473" y="2249"/>
                    <a:pt x="883" y="3011"/>
                  </a:cubicBezTo>
                  <a:cubicBezTo>
                    <a:pt x="403" y="3633"/>
                    <a:pt x="81" y="4491"/>
                    <a:pt x="34" y="5337"/>
                  </a:cubicBezTo>
                  <a:cubicBezTo>
                    <a:pt x="0" y="5894"/>
                    <a:pt x="85" y="6448"/>
                    <a:pt x="331" y="6928"/>
                  </a:cubicBezTo>
                  <a:cubicBezTo>
                    <a:pt x="913" y="8057"/>
                    <a:pt x="2210" y="8540"/>
                    <a:pt x="3413" y="8604"/>
                  </a:cubicBezTo>
                  <a:cubicBezTo>
                    <a:pt x="3505" y="8609"/>
                    <a:pt x="3596" y="8611"/>
                    <a:pt x="3687" y="8611"/>
                  </a:cubicBezTo>
                  <a:cubicBezTo>
                    <a:pt x="6555" y="8611"/>
                    <a:pt x="8838" y="6266"/>
                    <a:pt x="8121" y="3281"/>
                  </a:cubicBezTo>
                  <a:cubicBezTo>
                    <a:pt x="7685" y="1474"/>
                    <a:pt x="6215" y="230"/>
                    <a:pt x="4377" y="24"/>
                  </a:cubicBezTo>
                  <a:cubicBezTo>
                    <a:pt x="4236" y="9"/>
                    <a:pt x="4089" y="1"/>
                    <a:pt x="39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9" name="Google Shape;819;p21"/>
            <p:cNvSpPr/>
            <p:nvPr/>
          </p:nvSpPr>
          <p:spPr>
            <a:xfrm>
              <a:off x="1150678" y="1629150"/>
              <a:ext cx="11694" cy="53037"/>
            </a:xfrm>
            <a:custGeom>
              <a:avLst/>
              <a:gdLst/>
              <a:ahLst/>
              <a:cxnLst/>
              <a:rect l="l" t="t" r="r" b="b"/>
              <a:pathLst>
                <a:path w="366" h="1660" extrusionOk="0">
                  <a:moveTo>
                    <a:pt x="123" y="0"/>
                  </a:moveTo>
                  <a:cubicBezTo>
                    <a:pt x="74" y="0"/>
                    <a:pt x="34" y="29"/>
                    <a:pt x="30" y="102"/>
                  </a:cubicBezTo>
                  <a:cubicBezTo>
                    <a:pt x="0" y="581"/>
                    <a:pt x="34" y="1088"/>
                    <a:pt x="105" y="1562"/>
                  </a:cubicBezTo>
                  <a:cubicBezTo>
                    <a:pt x="112" y="1606"/>
                    <a:pt x="167" y="1660"/>
                    <a:pt x="210" y="1660"/>
                  </a:cubicBezTo>
                  <a:cubicBezTo>
                    <a:pt x="232" y="1660"/>
                    <a:pt x="250" y="1645"/>
                    <a:pt x="257" y="1609"/>
                  </a:cubicBezTo>
                  <a:cubicBezTo>
                    <a:pt x="334" y="1149"/>
                    <a:pt x="365" y="649"/>
                    <a:pt x="331" y="183"/>
                  </a:cubicBezTo>
                  <a:cubicBezTo>
                    <a:pt x="325" y="88"/>
                    <a:pt x="209" y="0"/>
                    <a:pt x="1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0" name="Google Shape;820;p21"/>
            <p:cNvSpPr/>
            <p:nvPr/>
          </p:nvSpPr>
          <p:spPr>
            <a:xfrm>
              <a:off x="1248317" y="1682188"/>
              <a:ext cx="31151" cy="46296"/>
            </a:xfrm>
            <a:custGeom>
              <a:avLst/>
              <a:gdLst/>
              <a:ahLst/>
              <a:cxnLst/>
              <a:rect l="l" t="t" r="r" b="b"/>
              <a:pathLst>
                <a:path w="975" h="1449" extrusionOk="0">
                  <a:moveTo>
                    <a:pt x="755" y="0"/>
                  </a:moveTo>
                  <a:cubicBezTo>
                    <a:pt x="727" y="0"/>
                    <a:pt x="701" y="12"/>
                    <a:pt x="681" y="40"/>
                  </a:cubicBezTo>
                  <a:cubicBezTo>
                    <a:pt x="414" y="412"/>
                    <a:pt x="84" y="881"/>
                    <a:pt x="6" y="1341"/>
                  </a:cubicBezTo>
                  <a:cubicBezTo>
                    <a:pt x="1" y="1381"/>
                    <a:pt x="27" y="1448"/>
                    <a:pt x="66" y="1448"/>
                  </a:cubicBezTo>
                  <a:cubicBezTo>
                    <a:pt x="77" y="1448"/>
                    <a:pt x="88" y="1444"/>
                    <a:pt x="101" y="1432"/>
                  </a:cubicBezTo>
                  <a:cubicBezTo>
                    <a:pt x="263" y="1281"/>
                    <a:pt x="374" y="1064"/>
                    <a:pt x="492" y="878"/>
                  </a:cubicBezTo>
                  <a:cubicBezTo>
                    <a:pt x="624" y="669"/>
                    <a:pt x="770" y="462"/>
                    <a:pt x="908" y="253"/>
                  </a:cubicBezTo>
                  <a:cubicBezTo>
                    <a:pt x="974" y="153"/>
                    <a:pt x="854" y="0"/>
                    <a:pt x="75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1" name="Google Shape;821;p21"/>
            <p:cNvSpPr/>
            <p:nvPr/>
          </p:nvSpPr>
          <p:spPr>
            <a:xfrm>
              <a:off x="1308638" y="1782322"/>
              <a:ext cx="52462" cy="28084"/>
            </a:xfrm>
            <a:custGeom>
              <a:avLst/>
              <a:gdLst/>
              <a:ahLst/>
              <a:cxnLst/>
              <a:rect l="l" t="t" r="r" b="b"/>
              <a:pathLst>
                <a:path w="1642" h="879" extrusionOk="0">
                  <a:moveTo>
                    <a:pt x="1421" y="0"/>
                  </a:moveTo>
                  <a:cubicBezTo>
                    <a:pt x="1402" y="0"/>
                    <a:pt x="1383" y="6"/>
                    <a:pt x="1365" y="18"/>
                  </a:cubicBezTo>
                  <a:cubicBezTo>
                    <a:pt x="1112" y="201"/>
                    <a:pt x="855" y="309"/>
                    <a:pt x="561" y="410"/>
                  </a:cubicBezTo>
                  <a:cubicBezTo>
                    <a:pt x="351" y="485"/>
                    <a:pt x="17" y="566"/>
                    <a:pt x="0" y="829"/>
                  </a:cubicBezTo>
                  <a:cubicBezTo>
                    <a:pt x="0" y="846"/>
                    <a:pt x="7" y="876"/>
                    <a:pt x="30" y="876"/>
                  </a:cubicBezTo>
                  <a:cubicBezTo>
                    <a:pt x="41" y="878"/>
                    <a:pt x="53" y="879"/>
                    <a:pt x="64" y="879"/>
                  </a:cubicBezTo>
                  <a:cubicBezTo>
                    <a:pt x="153" y="879"/>
                    <a:pt x="230" y="832"/>
                    <a:pt x="314" y="799"/>
                  </a:cubicBezTo>
                  <a:cubicBezTo>
                    <a:pt x="459" y="742"/>
                    <a:pt x="608" y="698"/>
                    <a:pt x="757" y="650"/>
                  </a:cubicBezTo>
                  <a:cubicBezTo>
                    <a:pt x="1031" y="563"/>
                    <a:pt x="1372" y="478"/>
                    <a:pt x="1565" y="252"/>
                  </a:cubicBezTo>
                  <a:cubicBezTo>
                    <a:pt x="1641" y="163"/>
                    <a:pt x="1526" y="0"/>
                    <a:pt x="142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2" name="Google Shape;822;p21"/>
            <p:cNvSpPr/>
            <p:nvPr/>
          </p:nvSpPr>
          <p:spPr>
            <a:xfrm>
              <a:off x="1297711" y="1901817"/>
              <a:ext cx="51056" cy="23004"/>
            </a:xfrm>
            <a:custGeom>
              <a:avLst/>
              <a:gdLst/>
              <a:ahLst/>
              <a:cxnLst/>
              <a:rect l="l" t="t" r="r" b="b"/>
              <a:pathLst>
                <a:path w="1598" h="720" extrusionOk="0">
                  <a:moveTo>
                    <a:pt x="84" y="1"/>
                  </a:moveTo>
                  <a:cubicBezTo>
                    <a:pt x="16" y="1"/>
                    <a:pt x="1" y="70"/>
                    <a:pt x="21" y="137"/>
                  </a:cubicBezTo>
                  <a:cubicBezTo>
                    <a:pt x="18" y="141"/>
                    <a:pt x="14" y="145"/>
                    <a:pt x="14" y="145"/>
                  </a:cubicBezTo>
                  <a:cubicBezTo>
                    <a:pt x="18" y="154"/>
                    <a:pt x="27" y="158"/>
                    <a:pt x="31" y="165"/>
                  </a:cubicBezTo>
                  <a:cubicBezTo>
                    <a:pt x="44" y="198"/>
                    <a:pt x="68" y="226"/>
                    <a:pt x="96" y="239"/>
                  </a:cubicBezTo>
                  <a:cubicBezTo>
                    <a:pt x="99" y="239"/>
                    <a:pt x="99" y="243"/>
                    <a:pt x="102" y="243"/>
                  </a:cubicBezTo>
                  <a:cubicBezTo>
                    <a:pt x="210" y="324"/>
                    <a:pt x="375" y="368"/>
                    <a:pt x="484" y="405"/>
                  </a:cubicBezTo>
                  <a:cubicBezTo>
                    <a:pt x="774" y="513"/>
                    <a:pt x="1082" y="577"/>
                    <a:pt x="1369" y="702"/>
                  </a:cubicBezTo>
                  <a:cubicBezTo>
                    <a:pt x="1398" y="714"/>
                    <a:pt x="1424" y="720"/>
                    <a:pt x="1446" y="720"/>
                  </a:cubicBezTo>
                  <a:cubicBezTo>
                    <a:pt x="1589" y="720"/>
                    <a:pt x="1597" y="498"/>
                    <a:pt x="1437" y="425"/>
                  </a:cubicBezTo>
                  <a:cubicBezTo>
                    <a:pt x="1024" y="239"/>
                    <a:pt x="551" y="137"/>
                    <a:pt x="119" y="6"/>
                  </a:cubicBezTo>
                  <a:cubicBezTo>
                    <a:pt x="106" y="2"/>
                    <a:pt x="94" y="1"/>
                    <a:pt x="8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3" name="Google Shape;823;p21"/>
            <p:cNvSpPr/>
            <p:nvPr/>
          </p:nvSpPr>
          <p:spPr>
            <a:xfrm>
              <a:off x="1208444" y="2023454"/>
              <a:ext cx="40321" cy="45401"/>
            </a:xfrm>
            <a:custGeom>
              <a:avLst/>
              <a:gdLst/>
              <a:ahLst/>
              <a:cxnLst/>
              <a:rect l="l" t="t" r="r" b="b"/>
              <a:pathLst>
                <a:path w="1262" h="1421" extrusionOk="0">
                  <a:moveTo>
                    <a:pt x="143" y="0"/>
                  </a:moveTo>
                  <a:cubicBezTo>
                    <a:pt x="69" y="0"/>
                    <a:pt x="0" y="46"/>
                    <a:pt x="27" y="136"/>
                  </a:cubicBezTo>
                  <a:cubicBezTo>
                    <a:pt x="104" y="410"/>
                    <a:pt x="277" y="697"/>
                    <a:pt x="436" y="933"/>
                  </a:cubicBezTo>
                  <a:cubicBezTo>
                    <a:pt x="571" y="1129"/>
                    <a:pt x="747" y="1366"/>
                    <a:pt x="997" y="1416"/>
                  </a:cubicBezTo>
                  <a:cubicBezTo>
                    <a:pt x="1011" y="1419"/>
                    <a:pt x="1025" y="1420"/>
                    <a:pt x="1039" y="1420"/>
                  </a:cubicBezTo>
                  <a:cubicBezTo>
                    <a:pt x="1190" y="1420"/>
                    <a:pt x="1262" y="1255"/>
                    <a:pt x="1126" y="1146"/>
                  </a:cubicBezTo>
                  <a:cubicBezTo>
                    <a:pt x="936" y="998"/>
                    <a:pt x="808" y="862"/>
                    <a:pt x="675" y="656"/>
                  </a:cubicBezTo>
                  <a:cubicBezTo>
                    <a:pt x="544" y="450"/>
                    <a:pt x="432" y="210"/>
                    <a:pt x="254" y="41"/>
                  </a:cubicBezTo>
                  <a:cubicBezTo>
                    <a:pt x="225" y="14"/>
                    <a:pt x="184" y="0"/>
                    <a:pt x="14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4" name="Google Shape;824;p21"/>
            <p:cNvSpPr/>
            <p:nvPr/>
          </p:nvSpPr>
          <p:spPr>
            <a:xfrm>
              <a:off x="1102721" y="2034636"/>
              <a:ext cx="14282" cy="47637"/>
            </a:xfrm>
            <a:custGeom>
              <a:avLst/>
              <a:gdLst/>
              <a:ahLst/>
              <a:cxnLst/>
              <a:rect l="l" t="t" r="r" b="b"/>
              <a:pathLst>
                <a:path w="447" h="1491" extrusionOk="0">
                  <a:moveTo>
                    <a:pt x="170" y="1"/>
                  </a:moveTo>
                  <a:cubicBezTo>
                    <a:pt x="140" y="1"/>
                    <a:pt x="113" y="18"/>
                    <a:pt x="102" y="63"/>
                  </a:cubicBezTo>
                  <a:cubicBezTo>
                    <a:pt x="38" y="327"/>
                    <a:pt x="55" y="610"/>
                    <a:pt x="48" y="880"/>
                  </a:cubicBezTo>
                  <a:cubicBezTo>
                    <a:pt x="44" y="1117"/>
                    <a:pt x="1" y="1289"/>
                    <a:pt x="177" y="1462"/>
                  </a:cubicBezTo>
                  <a:cubicBezTo>
                    <a:pt x="192" y="1478"/>
                    <a:pt x="209" y="1490"/>
                    <a:pt x="229" y="1490"/>
                  </a:cubicBezTo>
                  <a:cubicBezTo>
                    <a:pt x="239" y="1490"/>
                    <a:pt x="250" y="1487"/>
                    <a:pt x="261" y="1479"/>
                  </a:cubicBezTo>
                  <a:cubicBezTo>
                    <a:pt x="447" y="1350"/>
                    <a:pt x="383" y="1147"/>
                    <a:pt x="379" y="938"/>
                  </a:cubicBezTo>
                  <a:cubicBezTo>
                    <a:pt x="372" y="671"/>
                    <a:pt x="386" y="387"/>
                    <a:pt x="325" y="127"/>
                  </a:cubicBezTo>
                  <a:cubicBezTo>
                    <a:pt x="312" y="71"/>
                    <a:pt x="232" y="1"/>
                    <a:pt x="1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5" name="Google Shape;825;p21"/>
            <p:cNvSpPr/>
            <p:nvPr/>
          </p:nvSpPr>
          <p:spPr>
            <a:xfrm>
              <a:off x="950896" y="2001408"/>
              <a:ext cx="62271" cy="34059"/>
            </a:xfrm>
            <a:custGeom>
              <a:avLst/>
              <a:gdLst/>
              <a:ahLst/>
              <a:cxnLst/>
              <a:rect l="l" t="t" r="r" b="b"/>
              <a:pathLst>
                <a:path w="1949" h="1066" extrusionOk="0">
                  <a:moveTo>
                    <a:pt x="1663" y="1"/>
                  </a:moveTo>
                  <a:cubicBezTo>
                    <a:pt x="1399" y="1"/>
                    <a:pt x="1135" y="172"/>
                    <a:pt x="914" y="302"/>
                  </a:cubicBezTo>
                  <a:cubicBezTo>
                    <a:pt x="650" y="454"/>
                    <a:pt x="390" y="620"/>
                    <a:pt x="140" y="799"/>
                  </a:cubicBezTo>
                  <a:cubicBezTo>
                    <a:pt x="0" y="895"/>
                    <a:pt x="172" y="1066"/>
                    <a:pt x="318" y="1066"/>
                  </a:cubicBezTo>
                  <a:cubicBezTo>
                    <a:pt x="346" y="1066"/>
                    <a:pt x="373" y="1059"/>
                    <a:pt x="397" y="1045"/>
                  </a:cubicBezTo>
                  <a:cubicBezTo>
                    <a:pt x="846" y="775"/>
                    <a:pt x="1272" y="386"/>
                    <a:pt x="1792" y="258"/>
                  </a:cubicBezTo>
                  <a:cubicBezTo>
                    <a:pt x="1948" y="217"/>
                    <a:pt x="1772" y="1"/>
                    <a:pt x="1671" y="1"/>
                  </a:cubicBezTo>
                  <a:cubicBezTo>
                    <a:pt x="1668" y="1"/>
                    <a:pt x="1666" y="1"/>
                    <a:pt x="16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6" name="Google Shape;826;p21"/>
            <p:cNvSpPr/>
            <p:nvPr/>
          </p:nvSpPr>
          <p:spPr>
            <a:xfrm>
              <a:off x="923483" y="1883030"/>
              <a:ext cx="68724" cy="14026"/>
            </a:xfrm>
            <a:custGeom>
              <a:avLst/>
              <a:gdLst/>
              <a:ahLst/>
              <a:cxnLst/>
              <a:rect l="l" t="t" r="r" b="b"/>
              <a:pathLst>
                <a:path w="2151" h="439" extrusionOk="0">
                  <a:moveTo>
                    <a:pt x="1755" y="1"/>
                  </a:moveTo>
                  <a:cubicBezTo>
                    <a:pt x="1237" y="1"/>
                    <a:pt x="718" y="108"/>
                    <a:pt x="200" y="124"/>
                  </a:cubicBezTo>
                  <a:cubicBezTo>
                    <a:pt x="1" y="128"/>
                    <a:pt x="99" y="398"/>
                    <a:pt x="247" y="415"/>
                  </a:cubicBezTo>
                  <a:cubicBezTo>
                    <a:pt x="376" y="432"/>
                    <a:pt x="505" y="439"/>
                    <a:pt x="635" y="439"/>
                  </a:cubicBezTo>
                  <a:cubicBezTo>
                    <a:pt x="1060" y="439"/>
                    <a:pt x="1491" y="365"/>
                    <a:pt x="1910" y="347"/>
                  </a:cubicBezTo>
                  <a:cubicBezTo>
                    <a:pt x="2150" y="334"/>
                    <a:pt x="2069" y="6"/>
                    <a:pt x="1863" y="3"/>
                  </a:cubicBezTo>
                  <a:cubicBezTo>
                    <a:pt x="1827" y="2"/>
                    <a:pt x="1791" y="1"/>
                    <a:pt x="175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7" name="Google Shape;827;p21"/>
            <p:cNvSpPr/>
            <p:nvPr/>
          </p:nvSpPr>
          <p:spPr>
            <a:xfrm>
              <a:off x="918850" y="1768104"/>
              <a:ext cx="74507" cy="19170"/>
            </a:xfrm>
            <a:custGeom>
              <a:avLst/>
              <a:gdLst/>
              <a:ahLst/>
              <a:cxnLst/>
              <a:rect l="l" t="t" r="r" b="b"/>
              <a:pathLst>
                <a:path w="2332" h="600" extrusionOk="0">
                  <a:moveTo>
                    <a:pt x="475" y="1"/>
                  </a:moveTo>
                  <a:cubicBezTo>
                    <a:pt x="362" y="1"/>
                    <a:pt x="249" y="9"/>
                    <a:pt x="136" y="28"/>
                  </a:cubicBezTo>
                  <a:cubicBezTo>
                    <a:pt x="1" y="51"/>
                    <a:pt x="126" y="267"/>
                    <a:pt x="224" y="271"/>
                  </a:cubicBezTo>
                  <a:cubicBezTo>
                    <a:pt x="866" y="301"/>
                    <a:pt x="1454" y="480"/>
                    <a:pt x="2083" y="596"/>
                  </a:cubicBezTo>
                  <a:cubicBezTo>
                    <a:pt x="2098" y="598"/>
                    <a:pt x="2113" y="600"/>
                    <a:pt x="2127" y="600"/>
                  </a:cubicBezTo>
                  <a:cubicBezTo>
                    <a:pt x="2327" y="600"/>
                    <a:pt x="2332" y="325"/>
                    <a:pt x="2123" y="287"/>
                  </a:cubicBezTo>
                  <a:cubicBezTo>
                    <a:pt x="1587" y="198"/>
                    <a:pt x="1030" y="1"/>
                    <a:pt x="4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8" name="Google Shape;828;p21"/>
            <p:cNvSpPr/>
            <p:nvPr/>
          </p:nvSpPr>
          <p:spPr>
            <a:xfrm>
              <a:off x="1011505" y="1660877"/>
              <a:ext cx="34921" cy="38691"/>
            </a:xfrm>
            <a:custGeom>
              <a:avLst/>
              <a:gdLst/>
              <a:ahLst/>
              <a:cxnLst/>
              <a:rect l="l" t="t" r="r" b="b"/>
              <a:pathLst>
                <a:path w="1093" h="1211" extrusionOk="0">
                  <a:moveTo>
                    <a:pt x="137" y="1"/>
                  </a:moveTo>
                  <a:cubicBezTo>
                    <a:pt x="131" y="1"/>
                    <a:pt x="125" y="2"/>
                    <a:pt x="118" y="4"/>
                  </a:cubicBezTo>
                  <a:cubicBezTo>
                    <a:pt x="98" y="11"/>
                    <a:pt x="78" y="18"/>
                    <a:pt x="58" y="25"/>
                  </a:cubicBezTo>
                  <a:cubicBezTo>
                    <a:pt x="17" y="42"/>
                    <a:pt x="0" y="99"/>
                    <a:pt x="11" y="136"/>
                  </a:cubicBezTo>
                  <a:cubicBezTo>
                    <a:pt x="108" y="531"/>
                    <a:pt x="470" y="772"/>
                    <a:pt x="672" y="1106"/>
                  </a:cubicBezTo>
                  <a:cubicBezTo>
                    <a:pt x="714" y="1177"/>
                    <a:pt x="803" y="1210"/>
                    <a:pt x="882" y="1210"/>
                  </a:cubicBezTo>
                  <a:cubicBezTo>
                    <a:pt x="996" y="1210"/>
                    <a:pt x="1093" y="1143"/>
                    <a:pt x="1017" y="1025"/>
                  </a:cubicBezTo>
                  <a:cubicBezTo>
                    <a:pt x="882" y="812"/>
                    <a:pt x="706" y="639"/>
                    <a:pt x="538" y="457"/>
                  </a:cubicBezTo>
                  <a:cubicBezTo>
                    <a:pt x="460" y="372"/>
                    <a:pt x="379" y="288"/>
                    <a:pt x="315" y="193"/>
                  </a:cubicBezTo>
                  <a:cubicBezTo>
                    <a:pt x="286" y="153"/>
                    <a:pt x="210" y="1"/>
                    <a:pt x="1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829" name="Google Shape;829;p21"/>
          <p:cNvSpPr/>
          <p:nvPr/>
        </p:nvSpPr>
        <p:spPr>
          <a:xfrm>
            <a:off x="-5832" y="1479344"/>
            <a:ext cx="964973" cy="1484473"/>
          </a:xfrm>
          <a:custGeom>
            <a:avLst/>
            <a:gdLst/>
            <a:ahLst/>
            <a:cxnLst/>
            <a:rect l="l" t="t" r="r" b="b"/>
            <a:pathLst>
              <a:path w="8313" h="12788" extrusionOk="0">
                <a:moveTo>
                  <a:pt x="278" y="0"/>
                </a:moveTo>
                <a:cubicBezTo>
                  <a:pt x="186" y="0"/>
                  <a:pt x="93" y="3"/>
                  <a:pt x="0" y="10"/>
                </a:cubicBezTo>
                <a:lnTo>
                  <a:pt x="0" y="12773"/>
                </a:lnTo>
                <a:cubicBezTo>
                  <a:pt x="108" y="12782"/>
                  <a:pt x="218" y="12787"/>
                  <a:pt x="329" y="12787"/>
                </a:cubicBezTo>
                <a:cubicBezTo>
                  <a:pt x="630" y="12787"/>
                  <a:pt x="944" y="12751"/>
                  <a:pt x="1274" y="12662"/>
                </a:cubicBezTo>
                <a:cubicBezTo>
                  <a:pt x="4124" y="11881"/>
                  <a:pt x="3640" y="8941"/>
                  <a:pt x="3640" y="8941"/>
                </a:cubicBezTo>
                <a:lnTo>
                  <a:pt x="3640" y="8941"/>
                </a:lnTo>
                <a:cubicBezTo>
                  <a:pt x="3640" y="8941"/>
                  <a:pt x="3724" y="8946"/>
                  <a:pt x="3869" y="8946"/>
                </a:cubicBezTo>
                <a:cubicBezTo>
                  <a:pt x="4761" y="8946"/>
                  <a:pt x="7963" y="8756"/>
                  <a:pt x="8158" y="6035"/>
                </a:cubicBezTo>
                <a:cubicBezTo>
                  <a:pt x="8313" y="3883"/>
                  <a:pt x="6209" y="3539"/>
                  <a:pt x="4852" y="3539"/>
                </a:cubicBezTo>
                <a:cubicBezTo>
                  <a:pt x="4217" y="3539"/>
                  <a:pt x="3745" y="3615"/>
                  <a:pt x="3745" y="3615"/>
                </a:cubicBezTo>
                <a:cubicBezTo>
                  <a:pt x="3745" y="3615"/>
                  <a:pt x="3927" y="1006"/>
                  <a:pt x="1410" y="175"/>
                </a:cubicBezTo>
                <a:cubicBezTo>
                  <a:pt x="1064" y="60"/>
                  <a:pt x="678" y="0"/>
                  <a:pt x="278" y="0"/>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30" name="Google Shape;830;p21"/>
          <p:cNvSpPr/>
          <p:nvPr/>
        </p:nvSpPr>
        <p:spPr>
          <a:xfrm>
            <a:off x="2386336" y="323900"/>
            <a:ext cx="292763" cy="289416"/>
          </a:xfrm>
          <a:custGeom>
            <a:avLst/>
            <a:gdLst/>
            <a:ahLst/>
            <a:cxnLst/>
            <a:rect l="l" t="t" r="r" b="b"/>
            <a:pathLst>
              <a:path w="6432" h="6358" extrusionOk="0">
                <a:moveTo>
                  <a:pt x="2640" y="363"/>
                </a:moveTo>
                <a:cubicBezTo>
                  <a:pt x="3103" y="810"/>
                  <a:pt x="3521" y="1313"/>
                  <a:pt x="3927" y="1820"/>
                </a:cubicBezTo>
                <a:cubicBezTo>
                  <a:pt x="3495" y="1965"/>
                  <a:pt x="3058" y="2107"/>
                  <a:pt x="2626" y="2249"/>
                </a:cubicBezTo>
                <a:cubicBezTo>
                  <a:pt x="2650" y="1621"/>
                  <a:pt x="2657" y="989"/>
                  <a:pt x="2640" y="363"/>
                </a:cubicBezTo>
                <a:close/>
                <a:moveTo>
                  <a:pt x="5678" y="1505"/>
                </a:moveTo>
                <a:cubicBezTo>
                  <a:pt x="5407" y="1874"/>
                  <a:pt x="5137" y="2243"/>
                  <a:pt x="4867" y="2611"/>
                </a:cubicBezTo>
                <a:cubicBezTo>
                  <a:pt x="4694" y="2391"/>
                  <a:pt x="4522" y="2171"/>
                  <a:pt x="4343" y="1955"/>
                </a:cubicBezTo>
                <a:cubicBezTo>
                  <a:pt x="4789" y="1806"/>
                  <a:pt x="5232" y="1658"/>
                  <a:pt x="5678" y="1505"/>
                </a:cubicBezTo>
                <a:close/>
                <a:moveTo>
                  <a:pt x="2302" y="2638"/>
                </a:moveTo>
                <a:cubicBezTo>
                  <a:pt x="2288" y="2945"/>
                  <a:pt x="2275" y="3252"/>
                  <a:pt x="2264" y="3556"/>
                </a:cubicBezTo>
                <a:cubicBezTo>
                  <a:pt x="1727" y="3435"/>
                  <a:pt x="1190" y="3313"/>
                  <a:pt x="653" y="3188"/>
                </a:cubicBezTo>
                <a:cubicBezTo>
                  <a:pt x="1204" y="3006"/>
                  <a:pt x="1751" y="2823"/>
                  <a:pt x="2302" y="2638"/>
                </a:cubicBezTo>
                <a:close/>
                <a:moveTo>
                  <a:pt x="4103" y="2036"/>
                </a:moveTo>
                <a:cubicBezTo>
                  <a:pt x="4231" y="2195"/>
                  <a:pt x="4360" y="2357"/>
                  <a:pt x="4488" y="2513"/>
                </a:cubicBezTo>
                <a:cubicBezTo>
                  <a:pt x="4529" y="2563"/>
                  <a:pt x="4610" y="2672"/>
                  <a:pt x="4718" y="2814"/>
                </a:cubicBezTo>
                <a:cubicBezTo>
                  <a:pt x="4448" y="3182"/>
                  <a:pt x="4170" y="3550"/>
                  <a:pt x="3897" y="3918"/>
                </a:cubicBezTo>
                <a:cubicBezTo>
                  <a:pt x="3593" y="3854"/>
                  <a:pt x="3285" y="3790"/>
                  <a:pt x="2985" y="3723"/>
                </a:cubicBezTo>
                <a:cubicBezTo>
                  <a:pt x="2839" y="3692"/>
                  <a:pt x="2693" y="3655"/>
                  <a:pt x="2548" y="3625"/>
                </a:cubicBezTo>
                <a:cubicBezTo>
                  <a:pt x="2572" y="3260"/>
                  <a:pt x="2596" y="2898"/>
                  <a:pt x="2612" y="2536"/>
                </a:cubicBezTo>
                <a:cubicBezTo>
                  <a:pt x="3109" y="2371"/>
                  <a:pt x="3606" y="2202"/>
                  <a:pt x="4103" y="2036"/>
                </a:cubicBezTo>
                <a:close/>
                <a:moveTo>
                  <a:pt x="4863" y="2999"/>
                </a:moveTo>
                <a:cubicBezTo>
                  <a:pt x="5218" y="3466"/>
                  <a:pt x="5725" y="4121"/>
                  <a:pt x="6023" y="4415"/>
                </a:cubicBezTo>
                <a:cubicBezTo>
                  <a:pt x="5894" y="4381"/>
                  <a:pt x="5759" y="4355"/>
                  <a:pt x="5749" y="4351"/>
                </a:cubicBezTo>
                <a:cubicBezTo>
                  <a:pt x="5384" y="4260"/>
                  <a:pt x="5019" y="4169"/>
                  <a:pt x="4654" y="4084"/>
                </a:cubicBezTo>
                <a:cubicBezTo>
                  <a:pt x="4482" y="4043"/>
                  <a:pt x="4312" y="4007"/>
                  <a:pt x="4140" y="3973"/>
                </a:cubicBezTo>
                <a:cubicBezTo>
                  <a:pt x="4380" y="3648"/>
                  <a:pt x="4624" y="3324"/>
                  <a:pt x="4863" y="2999"/>
                </a:cubicBezTo>
                <a:close/>
                <a:moveTo>
                  <a:pt x="2531" y="3844"/>
                </a:moveTo>
                <a:cubicBezTo>
                  <a:pt x="2937" y="3932"/>
                  <a:pt x="3342" y="4023"/>
                  <a:pt x="3748" y="4114"/>
                </a:cubicBezTo>
                <a:cubicBezTo>
                  <a:pt x="3295" y="4709"/>
                  <a:pt x="2839" y="5300"/>
                  <a:pt x="2373" y="5882"/>
                </a:cubicBezTo>
                <a:cubicBezTo>
                  <a:pt x="2427" y="5206"/>
                  <a:pt x="2484" y="4526"/>
                  <a:pt x="2531" y="3844"/>
                </a:cubicBezTo>
                <a:close/>
                <a:moveTo>
                  <a:pt x="2601" y="0"/>
                </a:moveTo>
                <a:cubicBezTo>
                  <a:pt x="2588" y="0"/>
                  <a:pt x="2575" y="9"/>
                  <a:pt x="2572" y="29"/>
                </a:cubicBezTo>
                <a:cubicBezTo>
                  <a:pt x="2569" y="42"/>
                  <a:pt x="2569" y="59"/>
                  <a:pt x="2565" y="76"/>
                </a:cubicBezTo>
                <a:cubicBezTo>
                  <a:pt x="2501" y="86"/>
                  <a:pt x="2470" y="187"/>
                  <a:pt x="2538" y="259"/>
                </a:cubicBezTo>
                <a:cubicBezTo>
                  <a:pt x="2427" y="948"/>
                  <a:pt x="2359" y="1647"/>
                  <a:pt x="2319" y="2354"/>
                </a:cubicBezTo>
                <a:cubicBezTo>
                  <a:pt x="1586" y="2594"/>
                  <a:pt x="856" y="2837"/>
                  <a:pt x="126" y="3080"/>
                </a:cubicBezTo>
                <a:cubicBezTo>
                  <a:pt x="1" y="3121"/>
                  <a:pt x="102" y="3303"/>
                  <a:pt x="190" y="3324"/>
                </a:cubicBezTo>
                <a:cubicBezTo>
                  <a:pt x="876" y="3483"/>
                  <a:pt x="1565" y="3634"/>
                  <a:pt x="2255" y="3784"/>
                </a:cubicBezTo>
                <a:cubicBezTo>
                  <a:pt x="2227" y="4595"/>
                  <a:pt x="2204" y="5402"/>
                  <a:pt x="2146" y="6196"/>
                </a:cubicBezTo>
                <a:cubicBezTo>
                  <a:pt x="2141" y="6256"/>
                  <a:pt x="2207" y="6357"/>
                  <a:pt x="2271" y="6357"/>
                </a:cubicBezTo>
                <a:cubicBezTo>
                  <a:pt x="2290" y="6357"/>
                  <a:pt x="2309" y="6348"/>
                  <a:pt x="2325" y="6328"/>
                </a:cubicBezTo>
                <a:cubicBezTo>
                  <a:pt x="2896" y="5621"/>
                  <a:pt x="3448" y="4895"/>
                  <a:pt x="3991" y="4169"/>
                </a:cubicBezTo>
                <a:cubicBezTo>
                  <a:pt x="4762" y="4341"/>
                  <a:pt x="5532" y="4520"/>
                  <a:pt x="6296" y="4716"/>
                </a:cubicBezTo>
                <a:cubicBezTo>
                  <a:pt x="6306" y="4719"/>
                  <a:pt x="6316" y="4720"/>
                  <a:pt x="6325" y="4720"/>
                </a:cubicBezTo>
                <a:cubicBezTo>
                  <a:pt x="6407" y="4720"/>
                  <a:pt x="6432" y="4618"/>
                  <a:pt x="6377" y="4554"/>
                </a:cubicBezTo>
                <a:cubicBezTo>
                  <a:pt x="5921" y="3982"/>
                  <a:pt x="5471" y="3388"/>
                  <a:pt x="5012" y="2797"/>
                </a:cubicBezTo>
                <a:cubicBezTo>
                  <a:pt x="5370" y="2313"/>
                  <a:pt x="5728" y="1833"/>
                  <a:pt x="6087" y="1357"/>
                </a:cubicBezTo>
                <a:cubicBezTo>
                  <a:pt x="6139" y="1289"/>
                  <a:pt x="6067" y="1147"/>
                  <a:pt x="5982" y="1147"/>
                </a:cubicBezTo>
                <a:cubicBezTo>
                  <a:pt x="5974" y="1147"/>
                  <a:pt x="5966" y="1148"/>
                  <a:pt x="5958" y="1151"/>
                </a:cubicBezTo>
                <a:cubicBezTo>
                  <a:pt x="5360" y="1346"/>
                  <a:pt x="4766" y="1543"/>
                  <a:pt x="4170" y="1739"/>
                </a:cubicBezTo>
                <a:cubicBezTo>
                  <a:pt x="3691" y="1164"/>
                  <a:pt x="3194" y="610"/>
                  <a:pt x="2657" y="110"/>
                </a:cubicBezTo>
                <a:cubicBezTo>
                  <a:pt x="2646" y="103"/>
                  <a:pt x="2640" y="100"/>
                  <a:pt x="2633" y="93"/>
                </a:cubicBezTo>
                <a:cubicBezTo>
                  <a:pt x="2629" y="73"/>
                  <a:pt x="2629" y="53"/>
                  <a:pt x="2629" y="33"/>
                </a:cubicBezTo>
                <a:cubicBezTo>
                  <a:pt x="2629" y="11"/>
                  <a:pt x="2615" y="0"/>
                  <a:pt x="2601" y="0"/>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14237488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Background">
  <p:cSld name="Background">
    <p:spTree>
      <p:nvGrpSpPr>
        <p:cNvPr id="1" name="Shape 962"/>
        <p:cNvGrpSpPr/>
        <p:nvPr/>
      </p:nvGrpSpPr>
      <p:grpSpPr>
        <a:xfrm>
          <a:off x="0" y="0"/>
          <a:ext cx="0" cy="0"/>
          <a:chOff x="0" y="0"/>
          <a:chExt cx="0" cy="0"/>
        </a:xfrm>
      </p:grpSpPr>
      <p:grpSp>
        <p:nvGrpSpPr>
          <p:cNvPr id="963" name="Google Shape;963;p27"/>
          <p:cNvGrpSpPr/>
          <p:nvPr/>
        </p:nvGrpSpPr>
        <p:grpSpPr>
          <a:xfrm>
            <a:off x="10456885" y="719332"/>
            <a:ext cx="1146843" cy="1175041"/>
            <a:chOff x="918850" y="1629150"/>
            <a:chExt cx="442250" cy="453124"/>
          </a:xfrm>
        </p:grpSpPr>
        <p:sp>
          <p:nvSpPr>
            <p:cNvPr id="964" name="Google Shape;964;p27"/>
            <p:cNvSpPr/>
            <p:nvPr/>
          </p:nvSpPr>
          <p:spPr>
            <a:xfrm>
              <a:off x="1015722" y="1741872"/>
              <a:ext cx="267869" cy="245600"/>
            </a:xfrm>
            <a:custGeom>
              <a:avLst/>
              <a:gdLst/>
              <a:ahLst/>
              <a:cxnLst/>
              <a:rect l="l" t="t" r="r" b="b"/>
              <a:pathLst>
                <a:path w="8384" h="7687" extrusionOk="0">
                  <a:moveTo>
                    <a:pt x="3609" y="0"/>
                  </a:moveTo>
                  <a:cubicBezTo>
                    <a:pt x="2511" y="0"/>
                    <a:pt x="1440" y="451"/>
                    <a:pt x="763" y="1473"/>
                  </a:cubicBezTo>
                  <a:cubicBezTo>
                    <a:pt x="753" y="1488"/>
                    <a:pt x="742" y="1494"/>
                    <a:pt x="732" y="1494"/>
                  </a:cubicBezTo>
                  <a:cubicBezTo>
                    <a:pt x="716" y="1494"/>
                    <a:pt x="702" y="1480"/>
                    <a:pt x="690" y="1460"/>
                  </a:cubicBezTo>
                  <a:cubicBezTo>
                    <a:pt x="199" y="2305"/>
                    <a:pt x="0" y="3343"/>
                    <a:pt x="0" y="4282"/>
                  </a:cubicBezTo>
                  <a:cubicBezTo>
                    <a:pt x="0" y="4508"/>
                    <a:pt x="24" y="4731"/>
                    <a:pt x="64" y="4945"/>
                  </a:cubicBezTo>
                  <a:cubicBezTo>
                    <a:pt x="111" y="4099"/>
                    <a:pt x="433" y="3241"/>
                    <a:pt x="913" y="2619"/>
                  </a:cubicBezTo>
                  <a:cubicBezTo>
                    <a:pt x="1503" y="1857"/>
                    <a:pt x="2437" y="1440"/>
                    <a:pt x="3379" y="1440"/>
                  </a:cubicBezTo>
                  <a:cubicBezTo>
                    <a:pt x="3844" y="1440"/>
                    <a:pt x="4312" y="1542"/>
                    <a:pt x="4741" y="1754"/>
                  </a:cubicBezTo>
                  <a:cubicBezTo>
                    <a:pt x="5985" y="2365"/>
                    <a:pt x="6505" y="4059"/>
                    <a:pt x="5403" y="5082"/>
                  </a:cubicBezTo>
                  <a:cubicBezTo>
                    <a:pt x="5075" y="5387"/>
                    <a:pt x="4597" y="5552"/>
                    <a:pt x="4131" y="5552"/>
                  </a:cubicBezTo>
                  <a:cubicBezTo>
                    <a:pt x="3511" y="5552"/>
                    <a:pt x="2912" y="5260"/>
                    <a:pt x="2713" y="4616"/>
                  </a:cubicBezTo>
                  <a:cubicBezTo>
                    <a:pt x="2506" y="3952"/>
                    <a:pt x="2911" y="3302"/>
                    <a:pt x="3480" y="3302"/>
                  </a:cubicBezTo>
                  <a:cubicBezTo>
                    <a:pt x="3644" y="3302"/>
                    <a:pt x="3821" y="3355"/>
                    <a:pt x="4001" y="3477"/>
                  </a:cubicBezTo>
                  <a:cubicBezTo>
                    <a:pt x="4070" y="3525"/>
                    <a:pt x="4072" y="3671"/>
                    <a:pt x="3988" y="3671"/>
                  </a:cubicBezTo>
                  <a:cubicBezTo>
                    <a:pt x="3977" y="3671"/>
                    <a:pt x="3964" y="3669"/>
                    <a:pt x="3950" y="3663"/>
                  </a:cubicBezTo>
                  <a:cubicBezTo>
                    <a:pt x="3859" y="3628"/>
                    <a:pt x="3775" y="3612"/>
                    <a:pt x="3699" y="3612"/>
                  </a:cubicBezTo>
                  <a:cubicBezTo>
                    <a:pt x="2974" y="3612"/>
                    <a:pt x="2903" y="5041"/>
                    <a:pt x="4045" y="5041"/>
                  </a:cubicBezTo>
                  <a:cubicBezTo>
                    <a:pt x="4151" y="5041"/>
                    <a:pt x="4268" y="5028"/>
                    <a:pt x="4396" y="5001"/>
                  </a:cubicBezTo>
                  <a:cubicBezTo>
                    <a:pt x="5322" y="4809"/>
                    <a:pt x="5745" y="3886"/>
                    <a:pt x="5346" y="3008"/>
                  </a:cubicBezTo>
                  <a:cubicBezTo>
                    <a:pt x="4990" y="2221"/>
                    <a:pt x="4271" y="1890"/>
                    <a:pt x="3513" y="1890"/>
                  </a:cubicBezTo>
                  <a:cubicBezTo>
                    <a:pt x="2620" y="1890"/>
                    <a:pt x="1673" y="2349"/>
                    <a:pt x="1203" y="3065"/>
                  </a:cubicBezTo>
                  <a:cubicBezTo>
                    <a:pt x="520" y="4106"/>
                    <a:pt x="297" y="5823"/>
                    <a:pt x="1233" y="6790"/>
                  </a:cubicBezTo>
                  <a:cubicBezTo>
                    <a:pt x="1869" y="7448"/>
                    <a:pt x="2849" y="7687"/>
                    <a:pt x="3753" y="7687"/>
                  </a:cubicBezTo>
                  <a:cubicBezTo>
                    <a:pt x="3874" y="7687"/>
                    <a:pt x="3992" y="7682"/>
                    <a:pt x="4109" y="7674"/>
                  </a:cubicBezTo>
                  <a:cubicBezTo>
                    <a:pt x="6732" y="7499"/>
                    <a:pt x="8384" y="5073"/>
                    <a:pt x="7468" y="2545"/>
                  </a:cubicBezTo>
                  <a:cubicBezTo>
                    <a:pt x="6901" y="977"/>
                    <a:pt x="5225" y="0"/>
                    <a:pt x="360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5" name="Google Shape;965;p27"/>
            <p:cNvSpPr/>
            <p:nvPr/>
          </p:nvSpPr>
          <p:spPr>
            <a:xfrm>
              <a:off x="1016680" y="1729347"/>
              <a:ext cx="282406" cy="275153"/>
            </a:xfrm>
            <a:custGeom>
              <a:avLst/>
              <a:gdLst/>
              <a:ahLst/>
              <a:cxnLst/>
              <a:rect l="l" t="t" r="r" b="b"/>
              <a:pathLst>
                <a:path w="8839" h="8612" extrusionOk="0">
                  <a:moveTo>
                    <a:pt x="3937" y="1"/>
                  </a:moveTo>
                  <a:cubicBezTo>
                    <a:pt x="2672" y="1"/>
                    <a:pt x="1101" y="550"/>
                    <a:pt x="639" y="1754"/>
                  </a:cubicBezTo>
                  <a:cubicBezTo>
                    <a:pt x="632" y="1778"/>
                    <a:pt x="643" y="1822"/>
                    <a:pt x="660" y="1852"/>
                  </a:cubicBezTo>
                  <a:cubicBezTo>
                    <a:pt x="672" y="1872"/>
                    <a:pt x="686" y="1886"/>
                    <a:pt x="702" y="1886"/>
                  </a:cubicBezTo>
                  <a:cubicBezTo>
                    <a:pt x="712" y="1886"/>
                    <a:pt x="723" y="1880"/>
                    <a:pt x="733" y="1865"/>
                  </a:cubicBezTo>
                  <a:cubicBezTo>
                    <a:pt x="1410" y="843"/>
                    <a:pt x="2481" y="392"/>
                    <a:pt x="3579" y="392"/>
                  </a:cubicBezTo>
                  <a:cubicBezTo>
                    <a:pt x="5195" y="392"/>
                    <a:pt x="6871" y="1369"/>
                    <a:pt x="7438" y="2937"/>
                  </a:cubicBezTo>
                  <a:cubicBezTo>
                    <a:pt x="8354" y="5465"/>
                    <a:pt x="6702" y="7891"/>
                    <a:pt x="4079" y="8066"/>
                  </a:cubicBezTo>
                  <a:cubicBezTo>
                    <a:pt x="3962" y="8074"/>
                    <a:pt x="3844" y="8079"/>
                    <a:pt x="3723" y="8079"/>
                  </a:cubicBezTo>
                  <a:cubicBezTo>
                    <a:pt x="2819" y="8079"/>
                    <a:pt x="1839" y="7840"/>
                    <a:pt x="1203" y="7182"/>
                  </a:cubicBezTo>
                  <a:cubicBezTo>
                    <a:pt x="267" y="6215"/>
                    <a:pt x="490" y="4498"/>
                    <a:pt x="1173" y="3457"/>
                  </a:cubicBezTo>
                  <a:cubicBezTo>
                    <a:pt x="1643" y="2741"/>
                    <a:pt x="2590" y="2282"/>
                    <a:pt x="3483" y="2282"/>
                  </a:cubicBezTo>
                  <a:cubicBezTo>
                    <a:pt x="4241" y="2282"/>
                    <a:pt x="4960" y="2613"/>
                    <a:pt x="5316" y="3400"/>
                  </a:cubicBezTo>
                  <a:cubicBezTo>
                    <a:pt x="5715" y="4278"/>
                    <a:pt x="5292" y="5201"/>
                    <a:pt x="4366" y="5393"/>
                  </a:cubicBezTo>
                  <a:cubicBezTo>
                    <a:pt x="4238" y="5420"/>
                    <a:pt x="4121" y="5433"/>
                    <a:pt x="4015" y="5433"/>
                  </a:cubicBezTo>
                  <a:cubicBezTo>
                    <a:pt x="2873" y="5433"/>
                    <a:pt x="2944" y="4004"/>
                    <a:pt x="3669" y="4004"/>
                  </a:cubicBezTo>
                  <a:cubicBezTo>
                    <a:pt x="3745" y="4004"/>
                    <a:pt x="3829" y="4020"/>
                    <a:pt x="3920" y="4055"/>
                  </a:cubicBezTo>
                  <a:cubicBezTo>
                    <a:pt x="3934" y="4061"/>
                    <a:pt x="3947" y="4063"/>
                    <a:pt x="3958" y="4063"/>
                  </a:cubicBezTo>
                  <a:cubicBezTo>
                    <a:pt x="4042" y="4063"/>
                    <a:pt x="4040" y="3917"/>
                    <a:pt x="3971" y="3869"/>
                  </a:cubicBezTo>
                  <a:cubicBezTo>
                    <a:pt x="3791" y="3747"/>
                    <a:pt x="3614" y="3694"/>
                    <a:pt x="3450" y="3694"/>
                  </a:cubicBezTo>
                  <a:cubicBezTo>
                    <a:pt x="2881" y="3694"/>
                    <a:pt x="2476" y="4344"/>
                    <a:pt x="2683" y="5008"/>
                  </a:cubicBezTo>
                  <a:cubicBezTo>
                    <a:pt x="2882" y="5652"/>
                    <a:pt x="3481" y="5944"/>
                    <a:pt x="4101" y="5944"/>
                  </a:cubicBezTo>
                  <a:cubicBezTo>
                    <a:pt x="4567" y="5944"/>
                    <a:pt x="5045" y="5779"/>
                    <a:pt x="5373" y="5474"/>
                  </a:cubicBezTo>
                  <a:cubicBezTo>
                    <a:pt x="6475" y="4451"/>
                    <a:pt x="5955" y="2757"/>
                    <a:pt x="4711" y="2146"/>
                  </a:cubicBezTo>
                  <a:cubicBezTo>
                    <a:pt x="4282" y="1934"/>
                    <a:pt x="3814" y="1832"/>
                    <a:pt x="3349" y="1832"/>
                  </a:cubicBezTo>
                  <a:cubicBezTo>
                    <a:pt x="2407" y="1832"/>
                    <a:pt x="1473" y="2249"/>
                    <a:pt x="883" y="3011"/>
                  </a:cubicBezTo>
                  <a:cubicBezTo>
                    <a:pt x="403" y="3633"/>
                    <a:pt x="81" y="4491"/>
                    <a:pt x="34" y="5337"/>
                  </a:cubicBezTo>
                  <a:cubicBezTo>
                    <a:pt x="0" y="5894"/>
                    <a:pt x="85" y="6448"/>
                    <a:pt x="331" y="6928"/>
                  </a:cubicBezTo>
                  <a:cubicBezTo>
                    <a:pt x="913" y="8057"/>
                    <a:pt x="2210" y="8540"/>
                    <a:pt x="3413" y="8604"/>
                  </a:cubicBezTo>
                  <a:cubicBezTo>
                    <a:pt x="3505" y="8609"/>
                    <a:pt x="3596" y="8611"/>
                    <a:pt x="3687" y="8611"/>
                  </a:cubicBezTo>
                  <a:cubicBezTo>
                    <a:pt x="6555" y="8611"/>
                    <a:pt x="8838" y="6266"/>
                    <a:pt x="8121" y="3281"/>
                  </a:cubicBezTo>
                  <a:cubicBezTo>
                    <a:pt x="7685" y="1474"/>
                    <a:pt x="6215" y="230"/>
                    <a:pt x="4377" y="24"/>
                  </a:cubicBezTo>
                  <a:cubicBezTo>
                    <a:pt x="4236" y="9"/>
                    <a:pt x="4089" y="1"/>
                    <a:pt x="39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6" name="Google Shape;966;p27"/>
            <p:cNvSpPr/>
            <p:nvPr/>
          </p:nvSpPr>
          <p:spPr>
            <a:xfrm>
              <a:off x="1150678" y="1629150"/>
              <a:ext cx="11694" cy="53037"/>
            </a:xfrm>
            <a:custGeom>
              <a:avLst/>
              <a:gdLst/>
              <a:ahLst/>
              <a:cxnLst/>
              <a:rect l="l" t="t" r="r" b="b"/>
              <a:pathLst>
                <a:path w="366" h="1660" extrusionOk="0">
                  <a:moveTo>
                    <a:pt x="123" y="0"/>
                  </a:moveTo>
                  <a:cubicBezTo>
                    <a:pt x="74" y="0"/>
                    <a:pt x="34" y="29"/>
                    <a:pt x="30" y="102"/>
                  </a:cubicBezTo>
                  <a:cubicBezTo>
                    <a:pt x="0" y="581"/>
                    <a:pt x="34" y="1088"/>
                    <a:pt x="105" y="1562"/>
                  </a:cubicBezTo>
                  <a:cubicBezTo>
                    <a:pt x="112" y="1606"/>
                    <a:pt x="167" y="1660"/>
                    <a:pt x="210" y="1660"/>
                  </a:cubicBezTo>
                  <a:cubicBezTo>
                    <a:pt x="232" y="1660"/>
                    <a:pt x="250" y="1645"/>
                    <a:pt x="257" y="1609"/>
                  </a:cubicBezTo>
                  <a:cubicBezTo>
                    <a:pt x="334" y="1149"/>
                    <a:pt x="365" y="649"/>
                    <a:pt x="331" y="183"/>
                  </a:cubicBezTo>
                  <a:cubicBezTo>
                    <a:pt x="325" y="88"/>
                    <a:pt x="209" y="0"/>
                    <a:pt x="1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7" name="Google Shape;967;p27"/>
            <p:cNvSpPr/>
            <p:nvPr/>
          </p:nvSpPr>
          <p:spPr>
            <a:xfrm>
              <a:off x="1248317" y="1682188"/>
              <a:ext cx="31151" cy="46296"/>
            </a:xfrm>
            <a:custGeom>
              <a:avLst/>
              <a:gdLst/>
              <a:ahLst/>
              <a:cxnLst/>
              <a:rect l="l" t="t" r="r" b="b"/>
              <a:pathLst>
                <a:path w="975" h="1449" extrusionOk="0">
                  <a:moveTo>
                    <a:pt x="755" y="0"/>
                  </a:moveTo>
                  <a:cubicBezTo>
                    <a:pt x="727" y="0"/>
                    <a:pt x="701" y="12"/>
                    <a:pt x="681" y="40"/>
                  </a:cubicBezTo>
                  <a:cubicBezTo>
                    <a:pt x="414" y="412"/>
                    <a:pt x="84" y="881"/>
                    <a:pt x="6" y="1341"/>
                  </a:cubicBezTo>
                  <a:cubicBezTo>
                    <a:pt x="1" y="1381"/>
                    <a:pt x="27" y="1448"/>
                    <a:pt x="66" y="1448"/>
                  </a:cubicBezTo>
                  <a:cubicBezTo>
                    <a:pt x="77" y="1448"/>
                    <a:pt x="88" y="1444"/>
                    <a:pt x="101" y="1432"/>
                  </a:cubicBezTo>
                  <a:cubicBezTo>
                    <a:pt x="263" y="1281"/>
                    <a:pt x="374" y="1064"/>
                    <a:pt x="492" y="878"/>
                  </a:cubicBezTo>
                  <a:cubicBezTo>
                    <a:pt x="624" y="669"/>
                    <a:pt x="770" y="462"/>
                    <a:pt x="908" y="253"/>
                  </a:cubicBezTo>
                  <a:cubicBezTo>
                    <a:pt x="974" y="153"/>
                    <a:pt x="854" y="0"/>
                    <a:pt x="75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8" name="Google Shape;968;p27"/>
            <p:cNvSpPr/>
            <p:nvPr/>
          </p:nvSpPr>
          <p:spPr>
            <a:xfrm>
              <a:off x="1308638" y="1782322"/>
              <a:ext cx="52462" cy="28084"/>
            </a:xfrm>
            <a:custGeom>
              <a:avLst/>
              <a:gdLst/>
              <a:ahLst/>
              <a:cxnLst/>
              <a:rect l="l" t="t" r="r" b="b"/>
              <a:pathLst>
                <a:path w="1642" h="879" extrusionOk="0">
                  <a:moveTo>
                    <a:pt x="1421" y="0"/>
                  </a:moveTo>
                  <a:cubicBezTo>
                    <a:pt x="1402" y="0"/>
                    <a:pt x="1383" y="6"/>
                    <a:pt x="1365" y="18"/>
                  </a:cubicBezTo>
                  <a:cubicBezTo>
                    <a:pt x="1112" y="201"/>
                    <a:pt x="855" y="309"/>
                    <a:pt x="561" y="410"/>
                  </a:cubicBezTo>
                  <a:cubicBezTo>
                    <a:pt x="351" y="485"/>
                    <a:pt x="17" y="566"/>
                    <a:pt x="0" y="829"/>
                  </a:cubicBezTo>
                  <a:cubicBezTo>
                    <a:pt x="0" y="846"/>
                    <a:pt x="7" y="876"/>
                    <a:pt x="30" y="876"/>
                  </a:cubicBezTo>
                  <a:cubicBezTo>
                    <a:pt x="41" y="878"/>
                    <a:pt x="53" y="879"/>
                    <a:pt x="64" y="879"/>
                  </a:cubicBezTo>
                  <a:cubicBezTo>
                    <a:pt x="153" y="879"/>
                    <a:pt x="230" y="832"/>
                    <a:pt x="314" y="799"/>
                  </a:cubicBezTo>
                  <a:cubicBezTo>
                    <a:pt x="459" y="742"/>
                    <a:pt x="608" y="698"/>
                    <a:pt x="757" y="650"/>
                  </a:cubicBezTo>
                  <a:cubicBezTo>
                    <a:pt x="1031" y="563"/>
                    <a:pt x="1372" y="478"/>
                    <a:pt x="1565" y="252"/>
                  </a:cubicBezTo>
                  <a:cubicBezTo>
                    <a:pt x="1641" y="163"/>
                    <a:pt x="1526" y="0"/>
                    <a:pt x="142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9" name="Google Shape;969;p27"/>
            <p:cNvSpPr/>
            <p:nvPr/>
          </p:nvSpPr>
          <p:spPr>
            <a:xfrm>
              <a:off x="1297711" y="1901817"/>
              <a:ext cx="51056" cy="23004"/>
            </a:xfrm>
            <a:custGeom>
              <a:avLst/>
              <a:gdLst/>
              <a:ahLst/>
              <a:cxnLst/>
              <a:rect l="l" t="t" r="r" b="b"/>
              <a:pathLst>
                <a:path w="1598" h="720" extrusionOk="0">
                  <a:moveTo>
                    <a:pt x="84" y="1"/>
                  </a:moveTo>
                  <a:cubicBezTo>
                    <a:pt x="16" y="1"/>
                    <a:pt x="1" y="70"/>
                    <a:pt x="21" y="137"/>
                  </a:cubicBezTo>
                  <a:cubicBezTo>
                    <a:pt x="18" y="141"/>
                    <a:pt x="14" y="145"/>
                    <a:pt x="14" y="145"/>
                  </a:cubicBezTo>
                  <a:cubicBezTo>
                    <a:pt x="18" y="154"/>
                    <a:pt x="27" y="158"/>
                    <a:pt x="31" y="165"/>
                  </a:cubicBezTo>
                  <a:cubicBezTo>
                    <a:pt x="44" y="198"/>
                    <a:pt x="68" y="226"/>
                    <a:pt x="96" y="239"/>
                  </a:cubicBezTo>
                  <a:cubicBezTo>
                    <a:pt x="99" y="239"/>
                    <a:pt x="99" y="243"/>
                    <a:pt x="102" y="243"/>
                  </a:cubicBezTo>
                  <a:cubicBezTo>
                    <a:pt x="210" y="324"/>
                    <a:pt x="375" y="368"/>
                    <a:pt x="484" y="405"/>
                  </a:cubicBezTo>
                  <a:cubicBezTo>
                    <a:pt x="774" y="513"/>
                    <a:pt x="1082" y="577"/>
                    <a:pt x="1369" y="702"/>
                  </a:cubicBezTo>
                  <a:cubicBezTo>
                    <a:pt x="1398" y="714"/>
                    <a:pt x="1424" y="720"/>
                    <a:pt x="1446" y="720"/>
                  </a:cubicBezTo>
                  <a:cubicBezTo>
                    <a:pt x="1589" y="720"/>
                    <a:pt x="1597" y="498"/>
                    <a:pt x="1437" y="425"/>
                  </a:cubicBezTo>
                  <a:cubicBezTo>
                    <a:pt x="1024" y="239"/>
                    <a:pt x="551" y="137"/>
                    <a:pt x="119" y="6"/>
                  </a:cubicBezTo>
                  <a:cubicBezTo>
                    <a:pt x="106" y="2"/>
                    <a:pt x="94" y="1"/>
                    <a:pt x="8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0" name="Google Shape;970;p27"/>
            <p:cNvSpPr/>
            <p:nvPr/>
          </p:nvSpPr>
          <p:spPr>
            <a:xfrm>
              <a:off x="1208444" y="2023454"/>
              <a:ext cx="40321" cy="45401"/>
            </a:xfrm>
            <a:custGeom>
              <a:avLst/>
              <a:gdLst/>
              <a:ahLst/>
              <a:cxnLst/>
              <a:rect l="l" t="t" r="r" b="b"/>
              <a:pathLst>
                <a:path w="1262" h="1421" extrusionOk="0">
                  <a:moveTo>
                    <a:pt x="143" y="0"/>
                  </a:moveTo>
                  <a:cubicBezTo>
                    <a:pt x="69" y="0"/>
                    <a:pt x="0" y="46"/>
                    <a:pt x="27" y="136"/>
                  </a:cubicBezTo>
                  <a:cubicBezTo>
                    <a:pt x="104" y="410"/>
                    <a:pt x="277" y="697"/>
                    <a:pt x="436" y="933"/>
                  </a:cubicBezTo>
                  <a:cubicBezTo>
                    <a:pt x="571" y="1129"/>
                    <a:pt x="747" y="1366"/>
                    <a:pt x="997" y="1416"/>
                  </a:cubicBezTo>
                  <a:cubicBezTo>
                    <a:pt x="1011" y="1419"/>
                    <a:pt x="1025" y="1420"/>
                    <a:pt x="1039" y="1420"/>
                  </a:cubicBezTo>
                  <a:cubicBezTo>
                    <a:pt x="1190" y="1420"/>
                    <a:pt x="1262" y="1255"/>
                    <a:pt x="1126" y="1146"/>
                  </a:cubicBezTo>
                  <a:cubicBezTo>
                    <a:pt x="936" y="998"/>
                    <a:pt x="808" y="862"/>
                    <a:pt x="675" y="656"/>
                  </a:cubicBezTo>
                  <a:cubicBezTo>
                    <a:pt x="544" y="450"/>
                    <a:pt x="432" y="210"/>
                    <a:pt x="254" y="41"/>
                  </a:cubicBezTo>
                  <a:cubicBezTo>
                    <a:pt x="225" y="14"/>
                    <a:pt x="184" y="0"/>
                    <a:pt x="14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1" name="Google Shape;971;p27"/>
            <p:cNvSpPr/>
            <p:nvPr/>
          </p:nvSpPr>
          <p:spPr>
            <a:xfrm>
              <a:off x="1102721" y="2034636"/>
              <a:ext cx="14282" cy="47637"/>
            </a:xfrm>
            <a:custGeom>
              <a:avLst/>
              <a:gdLst/>
              <a:ahLst/>
              <a:cxnLst/>
              <a:rect l="l" t="t" r="r" b="b"/>
              <a:pathLst>
                <a:path w="447" h="1491" extrusionOk="0">
                  <a:moveTo>
                    <a:pt x="170" y="1"/>
                  </a:moveTo>
                  <a:cubicBezTo>
                    <a:pt x="140" y="1"/>
                    <a:pt x="113" y="18"/>
                    <a:pt x="102" y="63"/>
                  </a:cubicBezTo>
                  <a:cubicBezTo>
                    <a:pt x="38" y="327"/>
                    <a:pt x="55" y="610"/>
                    <a:pt x="48" y="880"/>
                  </a:cubicBezTo>
                  <a:cubicBezTo>
                    <a:pt x="44" y="1117"/>
                    <a:pt x="1" y="1289"/>
                    <a:pt x="177" y="1462"/>
                  </a:cubicBezTo>
                  <a:cubicBezTo>
                    <a:pt x="192" y="1478"/>
                    <a:pt x="209" y="1490"/>
                    <a:pt x="229" y="1490"/>
                  </a:cubicBezTo>
                  <a:cubicBezTo>
                    <a:pt x="239" y="1490"/>
                    <a:pt x="250" y="1487"/>
                    <a:pt x="261" y="1479"/>
                  </a:cubicBezTo>
                  <a:cubicBezTo>
                    <a:pt x="447" y="1350"/>
                    <a:pt x="383" y="1147"/>
                    <a:pt x="379" y="938"/>
                  </a:cubicBezTo>
                  <a:cubicBezTo>
                    <a:pt x="372" y="671"/>
                    <a:pt x="386" y="387"/>
                    <a:pt x="325" y="127"/>
                  </a:cubicBezTo>
                  <a:cubicBezTo>
                    <a:pt x="312" y="71"/>
                    <a:pt x="232" y="1"/>
                    <a:pt x="1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2" name="Google Shape;972;p27"/>
            <p:cNvSpPr/>
            <p:nvPr/>
          </p:nvSpPr>
          <p:spPr>
            <a:xfrm>
              <a:off x="950896" y="2001408"/>
              <a:ext cx="62271" cy="34059"/>
            </a:xfrm>
            <a:custGeom>
              <a:avLst/>
              <a:gdLst/>
              <a:ahLst/>
              <a:cxnLst/>
              <a:rect l="l" t="t" r="r" b="b"/>
              <a:pathLst>
                <a:path w="1949" h="1066" extrusionOk="0">
                  <a:moveTo>
                    <a:pt x="1663" y="1"/>
                  </a:moveTo>
                  <a:cubicBezTo>
                    <a:pt x="1399" y="1"/>
                    <a:pt x="1135" y="172"/>
                    <a:pt x="914" y="302"/>
                  </a:cubicBezTo>
                  <a:cubicBezTo>
                    <a:pt x="650" y="454"/>
                    <a:pt x="390" y="620"/>
                    <a:pt x="140" y="799"/>
                  </a:cubicBezTo>
                  <a:cubicBezTo>
                    <a:pt x="0" y="895"/>
                    <a:pt x="172" y="1066"/>
                    <a:pt x="318" y="1066"/>
                  </a:cubicBezTo>
                  <a:cubicBezTo>
                    <a:pt x="346" y="1066"/>
                    <a:pt x="373" y="1059"/>
                    <a:pt x="397" y="1045"/>
                  </a:cubicBezTo>
                  <a:cubicBezTo>
                    <a:pt x="846" y="775"/>
                    <a:pt x="1272" y="386"/>
                    <a:pt x="1792" y="258"/>
                  </a:cubicBezTo>
                  <a:cubicBezTo>
                    <a:pt x="1948" y="217"/>
                    <a:pt x="1772" y="1"/>
                    <a:pt x="1671" y="1"/>
                  </a:cubicBezTo>
                  <a:cubicBezTo>
                    <a:pt x="1668" y="1"/>
                    <a:pt x="1666" y="1"/>
                    <a:pt x="16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3" name="Google Shape;973;p27"/>
            <p:cNvSpPr/>
            <p:nvPr/>
          </p:nvSpPr>
          <p:spPr>
            <a:xfrm>
              <a:off x="923483" y="1883030"/>
              <a:ext cx="68724" cy="14026"/>
            </a:xfrm>
            <a:custGeom>
              <a:avLst/>
              <a:gdLst/>
              <a:ahLst/>
              <a:cxnLst/>
              <a:rect l="l" t="t" r="r" b="b"/>
              <a:pathLst>
                <a:path w="2151" h="439" extrusionOk="0">
                  <a:moveTo>
                    <a:pt x="1755" y="1"/>
                  </a:moveTo>
                  <a:cubicBezTo>
                    <a:pt x="1237" y="1"/>
                    <a:pt x="718" y="108"/>
                    <a:pt x="200" y="124"/>
                  </a:cubicBezTo>
                  <a:cubicBezTo>
                    <a:pt x="1" y="128"/>
                    <a:pt x="99" y="398"/>
                    <a:pt x="247" y="415"/>
                  </a:cubicBezTo>
                  <a:cubicBezTo>
                    <a:pt x="376" y="432"/>
                    <a:pt x="505" y="439"/>
                    <a:pt x="635" y="439"/>
                  </a:cubicBezTo>
                  <a:cubicBezTo>
                    <a:pt x="1060" y="439"/>
                    <a:pt x="1491" y="365"/>
                    <a:pt x="1910" y="347"/>
                  </a:cubicBezTo>
                  <a:cubicBezTo>
                    <a:pt x="2150" y="334"/>
                    <a:pt x="2069" y="6"/>
                    <a:pt x="1863" y="3"/>
                  </a:cubicBezTo>
                  <a:cubicBezTo>
                    <a:pt x="1827" y="2"/>
                    <a:pt x="1791" y="1"/>
                    <a:pt x="175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4" name="Google Shape;974;p27"/>
            <p:cNvSpPr/>
            <p:nvPr/>
          </p:nvSpPr>
          <p:spPr>
            <a:xfrm>
              <a:off x="918850" y="1768104"/>
              <a:ext cx="74507" cy="19170"/>
            </a:xfrm>
            <a:custGeom>
              <a:avLst/>
              <a:gdLst/>
              <a:ahLst/>
              <a:cxnLst/>
              <a:rect l="l" t="t" r="r" b="b"/>
              <a:pathLst>
                <a:path w="2332" h="600" extrusionOk="0">
                  <a:moveTo>
                    <a:pt x="475" y="1"/>
                  </a:moveTo>
                  <a:cubicBezTo>
                    <a:pt x="362" y="1"/>
                    <a:pt x="249" y="9"/>
                    <a:pt x="136" y="28"/>
                  </a:cubicBezTo>
                  <a:cubicBezTo>
                    <a:pt x="1" y="51"/>
                    <a:pt x="126" y="267"/>
                    <a:pt x="224" y="271"/>
                  </a:cubicBezTo>
                  <a:cubicBezTo>
                    <a:pt x="866" y="301"/>
                    <a:pt x="1454" y="480"/>
                    <a:pt x="2083" y="596"/>
                  </a:cubicBezTo>
                  <a:cubicBezTo>
                    <a:pt x="2098" y="598"/>
                    <a:pt x="2113" y="600"/>
                    <a:pt x="2127" y="600"/>
                  </a:cubicBezTo>
                  <a:cubicBezTo>
                    <a:pt x="2327" y="600"/>
                    <a:pt x="2332" y="325"/>
                    <a:pt x="2123" y="287"/>
                  </a:cubicBezTo>
                  <a:cubicBezTo>
                    <a:pt x="1587" y="198"/>
                    <a:pt x="1030" y="1"/>
                    <a:pt x="4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5" name="Google Shape;975;p27"/>
            <p:cNvSpPr/>
            <p:nvPr/>
          </p:nvSpPr>
          <p:spPr>
            <a:xfrm>
              <a:off x="1011505" y="1660877"/>
              <a:ext cx="34921" cy="38691"/>
            </a:xfrm>
            <a:custGeom>
              <a:avLst/>
              <a:gdLst/>
              <a:ahLst/>
              <a:cxnLst/>
              <a:rect l="l" t="t" r="r" b="b"/>
              <a:pathLst>
                <a:path w="1093" h="1211" extrusionOk="0">
                  <a:moveTo>
                    <a:pt x="137" y="1"/>
                  </a:moveTo>
                  <a:cubicBezTo>
                    <a:pt x="131" y="1"/>
                    <a:pt x="125" y="2"/>
                    <a:pt x="118" y="4"/>
                  </a:cubicBezTo>
                  <a:cubicBezTo>
                    <a:pt x="98" y="11"/>
                    <a:pt x="78" y="18"/>
                    <a:pt x="58" y="25"/>
                  </a:cubicBezTo>
                  <a:cubicBezTo>
                    <a:pt x="17" y="42"/>
                    <a:pt x="0" y="99"/>
                    <a:pt x="11" y="136"/>
                  </a:cubicBezTo>
                  <a:cubicBezTo>
                    <a:pt x="108" y="531"/>
                    <a:pt x="470" y="772"/>
                    <a:pt x="672" y="1106"/>
                  </a:cubicBezTo>
                  <a:cubicBezTo>
                    <a:pt x="714" y="1177"/>
                    <a:pt x="803" y="1210"/>
                    <a:pt x="882" y="1210"/>
                  </a:cubicBezTo>
                  <a:cubicBezTo>
                    <a:pt x="996" y="1210"/>
                    <a:pt x="1093" y="1143"/>
                    <a:pt x="1017" y="1025"/>
                  </a:cubicBezTo>
                  <a:cubicBezTo>
                    <a:pt x="882" y="812"/>
                    <a:pt x="706" y="639"/>
                    <a:pt x="538" y="457"/>
                  </a:cubicBezTo>
                  <a:cubicBezTo>
                    <a:pt x="460" y="372"/>
                    <a:pt x="379" y="288"/>
                    <a:pt x="315" y="193"/>
                  </a:cubicBezTo>
                  <a:cubicBezTo>
                    <a:pt x="286" y="153"/>
                    <a:pt x="210" y="1"/>
                    <a:pt x="1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976" name="Google Shape;976;p27"/>
          <p:cNvSpPr/>
          <p:nvPr/>
        </p:nvSpPr>
        <p:spPr>
          <a:xfrm>
            <a:off x="10926667" y="305951"/>
            <a:ext cx="214400" cy="211933"/>
          </a:xfrm>
          <a:custGeom>
            <a:avLst/>
            <a:gdLst/>
            <a:ahLst/>
            <a:cxnLst/>
            <a:rect l="l" t="t" r="r" b="b"/>
            <a:pathLst>
              <a:path w="6432" h="6358" extrusionOk="0">
                <a:moveTo>
                  <a:pt x="2640" y="363"/>
                </a:moveTo>
                <a:cubicBezTo>
                  <a:pt x="3103" y="810"/>
                  <a:pt x="3521" y="1313"/>
                  <a:pt x="3927" y="1820"/>
                </a:cubicBezTo>
                <a:cubicBezTo>
                  <a:pt x="3495" y="1965"/>
                  <a:pt x="3058" y="2107"/>
                  <a:pt x="2626" y="2249"/>
                </a:cubicBezTo>
                <a:cubicBezTo>
                  <a:pt x="2650" y="1621"/>
                  <a:pt x="2657" y="989"/>
                  <a:pt x="2640" y="363"/>
                </a:cubicBezTo>
                <a:close/>
                <a:moveTo>
                  <a:pt x="5678" y="1505"/>
                </a:moveTo>
                <a:cubicBezTo>
                  <a:pt x="5407" y="1874"/>
                  <a:pt x="5137" y="2243"/>
                  <a:pt x="4867" y="2611"/>
                </a:cubicBezTo>
                <a:cubicBezTo>
                  <a:pt x="4694" y="2391"/>
                  <a:pt x="4522" y="2171"/>
                  <a:pt x="4343" y="1955"/>
                </a:cubicBezTo>
                <a:cubicBezTo>
                  <a:pt x="4789" y="1806"/>
                  <a:pt x="5232" y="1658"/>
                  <a:pt x="5678" y="1505"/>
                </a:cubicBezTo>
                <a:close/>
                <a:moveTo>
                  <a:pt x="2302" y="2638"/>
                </a:moveTo>
                <a:cubicBezTo>
                  <a:pt x="2288" y="2945"/>
                  <a:pt x="2275" y="3252"/>
                  <a:pt x="2264" y="3556"/>
                </a:cubicBezTo>
                <a:cubicBezTo>
                  <a:pt x="1727" y="3435"/>
                  <a:pt x="1190" y="3313"/>
                  <a:pt x="653" y="3188"/>
                </a:cubicBezTo>
                <a:cubicBezTo>
                  <a:pt x="1204" y="3006"/>
                  <a:pt x="1751" y="2823"/>
                  <a:pt x="2302" y="2638"/>
                </a:cubicBezTo>
                <a:close/>
                <a:moveTo>
                  <a:pt x="4103" y="2036"/>
                </a:moveTo>
                <a:cubicBezTo>
                  <a:pt x="4231" y="2195"/>
                  <a:pt x="4360" y="2357"/>
                  <a:pt x="4488" y="2513"/>
                </a:cubicBezTo>
                <a:cubicBezTo>
                  <a:pt x="4529" y="2563"/>
                  <a:pt x="4610" y="2672"/>
                  <a:pt x="4718" y="2814"/>
                </a:cubicBezTo>
                <a:cubicBezTo>
                  <a:pt x="4448" y="3182"/>
                  <a:pt x="4170" y="3550"/>
                  <a:pt x="3897" y="3918"/>
                </a:cubicBezTo>
                <a:cubicBezTo>
                  <a:pt x="3593" y="3854"/>
                  <a:pt x="3285" y="3790"/>
                  <a:pt x="2985" y="3723"/>
                </a:cubicBezTo>
                <a:cubicBezTo>
                  <a:pt x="2839" y="3692"/>
                  <a:pt x="2693" y="3655"/>
                  <a:pt x="2548" y="3625"/>
                </a:cubicBezTo>
                <a:cubicBezTo>
                  <a:pt x="2572" y="3260"/>
                  <a:pt x="2596" y="2898"/>
                  <a:pt x="2612" y="2536"/>
                </a:cubicBezTo>
                <a:cubicBezTo>
                  <a:pt x="3109" y="2371"/>
                  <a:pt x="3606" y="2202"/>
                  <a:pt x="4103" y="2036"/>
                </a:cubicBezTo>
                <a:close/>
                <a:moveTo>
                  <a:pt x="4863" y="2999"/>
                </a:moveTo>
                <a:cubicBezTo>
                  <a:pt x="5218" y="3466"/>
                  <a:pt x="5725" y="4121"/>
                  <a:pt x="6023" y="4415"/>
                </a:cubicBezTo>
                <a:cubicBezTo>
                  <a:pt x="5894" y="4381"/>
                  <a:pt x="5759" y="4355"/>
                  <a:pt x="5749" y="4351"/>
                </a:cubicBezTo>
                <a:cubicBezTo>
                  <a:pt x="5384" y="4260"/>
                  <a:pt x="5019" y="4169"/>
                  <a:pt x="4654" y="4084"/>
                </a:cubicBezTo>
                <a:cubicBezTo>
                  <a:pt x="4482" y="4043"/>
                  <a:pt x="4312" y="4007"/>
                  <a:pt x="4140" y="3973"/>
                </a:cubicBezTo>
                <a:cubicBezTo>
                  <a:pt x="4380" y="3648"/>
                  <a:pt x="4624" y="3324"/>
                  <a:pt x="4863" y="2999"/>
                </a:cubicBezTo>
                <a:close/>
                <a:moveTo>
                  <a:pt x="2531" y="3844"/>
                </a:moveTo>
                <a:cubicBezTo>
                  <a:pt x="2937" y="3932"/>
                  <a:pt x="3342" y="4023"/>
                  <a:pt x="3748" y="4114"/>
                </a:cubicBezTo>
                <a:cubicBezTo>
                  <a:pt x="3295" y="4709"/>
                  <a:pt x="2839" y="5300"/>
                  <a:pt x="2373" y="5882"/>
                </a:cubicBezTo>
                <a:cubicBezTo>
                  <a:pt x="2427" y="5206"/>
                  <a:pt x="2484" y="4526"/>
                  <a:pt x="2531" y="3844"/>
                </a:cubicBezTo>
                <a:close/>
                <a:moveTo>
                  <a:pt x="2601" y="0"/>
                </a:moveTo>
                <a:cubicBezTo>
                  <a:pt x="2588" y="0"/>
                  <a:pt x="2575" y="9"/>
                  <a:pt x="2572" y="29"/>
                </a:cubicBezTo>
                <a:cubicBezTo>
                  <a:pt x="2569" y="42"/>
                  <a:pt x="2569" y="59"/>
                  <a:pt x="2565" y="76"/>
                </a:cubicBezTo>
                <a:cubicBezTo>
                  <a:pt x="2501" y="86"/>
                  <a:pt x="2470" y="187"/>
                  <a:pt x="2538" y="259"/>
                </a:cubicBezTo>
                <a:cubicBezTo>
                  <a:pt x="2427" y="948"/>
                  <a:pt x="2359" y="1647"/>
                  <a:pt x="2319" y="2354"/>
                </a:cubicBezTo>
                <a:cubicBezTo>
                  <a:pt x="1586" y="2594"/>
                  <a:pt x="856" y="2837"/>
                  <a:pt x="126" y="3080"/>
                </a:cubicBezTo>
                <a:cubicBezTo>
                  <a:pt x="1" y="3121"/>
                  <a:pt x="102" y="3303"/>
                  <a:pt x="190" y="3324"/>
                </a:cubicBezTo>
                <a:cubicBezTo>
                  <a:pt x="876" y="3483"/>
                  <a:pt x="1565" y="3634"/>
                  <a:pt x="2255" y="3784"/>
                </a:cubicBezTo>
                <a:cubicBezTo>
                  <a:pt x="2227" y="4595"/>
                  <a:pt x="2204" y="5402"/>
                  <a:pt x="2146" y="6196"/>
                </a:cubicBezTo>
                <a:cubicBezTo>
                  <a:pt x="2141" y="6256"/>
                  <a:pt x="2207" y="6357"/>
                  <a:pt x="2271" y="6357"/>
                </a:cubicBezTo>
                <a:cubicBezTo>
                  <a:pt x="2290" y="6357"/>
                  <a:pt x="2309" y="6348"/>
                  <a:pt x="2325" y="6328"/>
                </a:cubicBezTo>
                <a:cubicBezTo>
                  <a:pt x="2896" y="5621"/>
                  <a:pt x="3448" y="4895"/>
                  <a:pt x="3991" y="4169"/>
                </a:cubicBezTo>
                <a:cubicBezTo>
                  <a:pt x="4762" y="4341"/>
                  <a:pt x="5532" y="4520"/>
                  <a:pt x="6296" y="4716"/>
                </a:cubicBezTo>
                <a:cubicBezTo>
                  <a:pt x="6306" y="4719"/>
                  <a:pt x="6316" y="4720"/>
                  <a:pt x="6325" y="4720"/>
                </a:cubicBezTo>
                <a:cubicBezTo>
                  <a:pt x="6407" y="4720"/>
                  <a:pt x="6432" y="4618"/>
                  <a:pt x="6377" y="4554"/>
                </a:cubicBezTo>
                <a:cubicBezTo>
                  <a:pt x="5921" y="3982"/>
                  <a:pt x="5471" y="3388"/>
                  <a:pt x="5012" y="2797"/>
                </a:cubicBezTo>
                <a:cubicBezTo>
                  <a:pt x="5370" y="2313"/>
                  <a:pt x="5728" y="1833"/>
                  <a:pt x="6087" y="1357"/>
                </a:cubicBezTo>
                <a:cubicBezTo>
                  <a:pt x="6139" y="1289"/>
                  <a:pt x="6067" y="1147"/>
                  <a:pt x="5982" y="1147"/>
                </a:cubicBezTo>
                <a:cubicBezTo>
                  <a:pt x="5974" y="1147"/>
                  <a:pt x="5966" y="1148"/>
                  <a:pt x="5958" y="1151"/>
                </a:cubicBezTo>
                <a:cubicBezTo>
                  <a:pt x="5360" y="1346"/>
                  <a:pt x="4766" y="1543"/>
                  <a:pt x="4170" y="1739"/>
                </a:cubicBezTo>
                <a:cubicBezTo>
                  <a:pt x="3691" y="1164"/>
                  <a:pt x="3194" y="610"/>
                  <a:pt x="2657" y="110"/>
                </a:cubicBezTo>
                <a:cubicBezTo>
                  <a:pt x="2646" y="103"/>
                  <a:pt x="2640" y="100"/>
                  <a:pt x="2633" y="93"/>
                </a:cubicBezTo>
                <a:cubicBezTo>
                  <a:pt x="2629" y="73"/>
                  <a:pt x="2629" y="53"/>
                  <a:pt x="2629" y="33"/>
                </a:cubicBezTo>
                <a:cubicBezTo>
                  <a:pt x="2629" y="11"/>
                  <a:pt x="2615" y="0"/>
                  <a:pt x="2601" y="0"/>
                </a:cubicBezTo>
                <a:close/>
              </a:path>
            </a:pathLst>
          </a:custGeom>
          <a:solidFill>
            <a:srgbClr val="002969"/>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77" name="Google Shape;977;p27"/>
          <p:cNvSpPr/>
          <p:nvPr/>
        </p:nvSpPr>
        <p:spPr>
          <a:xfrm rot="2209237">
            <a:off x="11697373" y="762449"/>
            <a:ext cx="214396" cy="211929"/>
          </a:xfrm>
          <a:custGeom>
            <a:avLst/>
            <a:gdLst/>
            <a:ahLst/>
            <a:cxnLst/>
            <a:rect l="l" t="t" r="r" b="b"/>
            <a:pathLst>
              <a:path w="6432" h="6358" extrusionOk="0">
                <a:moveTo>
                  <a:pt x="2640" y="363"/>
                </a:moveTo>
                <a:cubicBezTo>
                  <a:pt x="3103" y="810"/>
                  <a:pt x="3521" y="1313"/>
                  <a:pt x="3927" y="1820"/>
                </a:cubicBezTo>
                <a:cubicBezTo>
                  <a:pt x="3495" y="1965"/>
                  <a:pt x="3058" y="2107"/>
                  <a:pt x="2626" y="2249"/>
                </a:cubicBezTo>
                <a:cubicBezTo>
                  <a:pt x="2650" y="1621"/>
                  <a:pt x="2657" y="989"/>
                  <a:pt x="2640" y="363"/>
                </a:cubicBezTo>
                <a:close/>
                <a:moveTo>
                  <a:pt x="5678" y="1505"/>
                </a:moveTo>
                <a:cubicBezTo>
                  <a:pt x="5407" y="1874"/>
                  <a:pt x="5137" y="2243"/>
                  <a:pt x="4867" y="2611"/>
                </a:cubicBezTo>
                <a:cubicBezTo>
                  <a:pt x="4694" y="2391"/>
                  <a:pt x="4522" y="2171"/>
                  <a:pt x="4343" y="1955"/>
                </a:cubicBezTo>
                <a:cubicBezTo>
                  <a:pt x="4789" y="1806"/>
                  <a:pt x="5232" y="1658"/>
                  <a:pt x="5678" y="1505"/>
                </a:cubicBezTo>
                <a:close/>
                <a:moveTo>
                  <a:pt x="2302" y="2638"/>
                </a:moveTo>
                <a:cubicBezTo>
                  <a:pt x="2288" y="2945"/>
                  <a:pt x="2275" y="3252"/>
                  <a:pt x="2264" y="3556"/>
                </a:cubicBezTo>
                <a:cubicBezTo>
                  <a:pt x="1727" y="3435"/>
                  <a:pt x="1190" y="3313"/>
                  <a:pt x="653" y="3188"/>
                </a:cubicBezTo>
                <a:cubicBezTo>
                  <a:pt x="1204" y="3006"/>
                  <a:pt x="1751" y="2823"/>
                  <a:pt x="2302" y="2638"/>
                </a:cubicBezTo>
                <a:close/>
                <a:moveTo>
                  <a:pt x="4103" y="2036"/>
                </a:moveTo>
                <a:cubicBezTo>
                  <a:pt x="4231" y="2195"/>
                  <a:pt x="4360" y="2357"/>
                  <a:pt x="4488" y="2513"/>
                </a:cubicBezTo>
                <a:cubicBezTo>
                  <a:pt x="4529" y="2563"/>
                  <a:pt x="4610" y="2672"/>
                  <a:pt x="4718" y="2814"/>
                </a:cubicBezTo>
                <a:cubicBezTo>
                  <a:pt x="4448" y="3182"/>
                  <a:pt x="4170" y="3550"/>
                  <a:pt x="3897" y="3918"/>
                </a:cubicBezTo>
                <a:cubicBezTo>
                  <a:pt x="3593" y="3854"/>
                  <a:pt x="3285" y="3790"/>
                  <a:pt x="2985" y="3723"/>
                </a:cubicBezTo>
                <a:cubicBezTo>
                  <a:pt x="2839" y="3692"/>
                  <a:pt x="2693" y="3655"/>
                  <a:pt x="2548" y="3625"/>
                </a:cubicBezTo>
                <a:cubicBezTo>
                  <a:pt x="2572" y="3260"/>
                  <a:pt x="2596" y="2898"/>
                  <a:pt x="2612" y="2536"/>
                </a:cubicBezTo>
                <a:cubicBezTo>
                  <a:pt x="3109" y="2371"/>
                  <a:pt x="3606" y="2202"/>
                  <a:pt x="4103" y="2036"/>
                </a:cubicBezTo>
                <a:close/>
                <a:moveTo>
                  <a:pt x="4863" y="2999"/>
                </a:moveTo>
                <a:cubicBezTo>
                  <a:pt x="5218" y="3466"/>
                  <a:pt x="5725" y="4121"/>
                  <a:pt x="6023" y="4415"/>
                </a:cubicBezTo>
                <a:cubicBezTo>
                  <a:pt x="5894" y="4381"/>
                  <a:pt x="5759" y="4355"/>
                  <a:pt x="5749" y="4351"/>
                </a:cubicBezTo>
                <a:cubicBezTo>
                  <a:pt x="5384" y="4260"/>
                  <a:pt x="5019" y="4169"/>
                  <a:pt x="4654" y="4084"/>
                </a:cubicBezTo>
                <a:cubicBezTo>
                  <a:pt x="4482" y="4043"/>
                  <a:pt x="4312" y="4007"/>
                  <a:pt x="4140" y="3973"/>
                </a:cubicBezTo>
                <a:cubicBezTo>
                  <a:pt x="4380" y="3648"/>
                  <a:pt x="4624" y="3324"/>
                  <a:pt x="4863" y="2999"/>
                </a:cubicBezTo>
                <a:close/>
                <a:moveTo>
                  <a:pt x="2531" y="3844"/>
                </a:moveTo>
                <a:cubicBezTo>
                  <a:pt x="2937" y="3932"/>
                  <a:pt x="3342" y="4023"/>
                  <a:pt x="3748" y="4114"/>
                </a:cubicBezTo>
                <a:cubicBezTo>
                  <a:pt x="3295" y="4709"/>
                  <a:pt x="2839" y="5300"/>
                  <a:pt x="2373" y="5882"/>
                </a:cubicBezTo>
                <a:cubicBezTo>
                  <a:pt x="2427" y="5206"/>
                  <a:pt x="2484" y="4526"/>
                  <a:pt x="2531" y="3844"/>
                </a:cubicBezTo>
                <a:close/>
                <a:moveTo>
                  <a:pt x="2601" y="0"/>
                </a:moveTo>
                <a:cubicBezTo>
                  <a:pt x="2588" y="0"/>
                  <a:pt x="2575" y="9"/>
                  <a:pt x="2572" y="29"/>
                </a:cubicBezTo>
                <a:cubicBezTo>
                  <a:pt x="2569" y="42"/>
                  <a:pt x="2569" y="59"/>
                  <a:pt x="2565" y="76"/>
                </a:cubicBezTo>
                <a:cubicBezTo>
                  <a:pt x="2501" y="86"/>
                  <a:pt x="2470" y="187"/>
                  <a:pt x="2538" y="259"/>
                </a:cubicBezTo>
                <a:cubicBezTo>
                  <a:pt x="2427" y="948"/>
                  <a:pt x="2359" y="1647"/>
                  <a:pt x="2319" y="2354"/>
                </a:cubicBezTo>
                <a:cubicBezTo>
                  <a:pt x="1586" y="2594"/>
                  <a:pt x="856" y="2837"/>
                  <a:pt x="126" y="3080"/>
                </a:cubicBezTo>
                <a:cubicBezTo>
                  <a:pt x="1" y="3121"/>
                  <a:pt x="102" y="3303"/>
                  <a:pt x="190" y="3324"/>
                </a:cubicBezTo>
                <a:cubicBezTo>
                  <a:pt x="876" y="3483"/>
                  <a:pt x="1565" y="3634"/>
                  <a:pt x="2255" y="3784"/>
                </a:cubicBezTo>
                <a:cubicBezTo>
                  <a:pt x="2227" y="4595"/>
                  <a:pt x="2204" y="5402"/>
                  <a:pt x="2146" y="6196"/>
                </a:cubicBezTo>
                <a:cubicBezTo>
                  <a:pt x="2141" y="6256"/>
                  <a:pt x="2207" y="6357"/>
                  <a:pt x="2271" y="6357"/>
                </a:cubicBezTo>
                <a:cubicBezTo>
                  <a:pt x="2290" y="6357"/>
                  <a:pt x="2309" y="6348"/>
                  <a:pt x="2325" y="6328"/>
                </a:cubicBezTo>
                <a:cubicBezTo>
                  <a:pt x="2896" y="5621"/>
                  <a:pt x="3448" y="4895"/>
                  <a:pt x="3991" y="4169"/>
                </a:cubicBezTo>
                <a:cubicBezTo>
                  <a:pt x="4762" y="4341"/>
                  <a:pt x="5532" y="4520"/>
                  <a:pt x="6296" y="4716"/>
                </a:cubicBezTo>
                <a:cubicBezTo>
                  <a:pt x="6306" y="4719"/>
                  <a:pt x="6316" y="4720"/>
                  <a:pt x="6325" y="4720"/>
                </a:cubicBezTo>
                <a:cubicBezTo>
                  <a:pt x="6407" y="4720"/>
                  <a:pt x="6432" y="4618"/>
                  <a:pt x="6377" y="4554"/>
                </a:cubicBezTo>
                <a:cubicBezTo>
                  <a:pt x="5921" y="3982"/>
                  <a:pt x="5471" y="3388"/>
                  <a:pt x="5012" y="2797"/>
                </a:cubicBezTo>
                <a:cubicBezTo>
                  <a:pt x="5370" y="2313"/>
                  <a:pt x="5728" y="1833"/>
                  <a:pt x="6087" y="1357"/>
                </a:cubicBezTo>
                <a:cubicBezTo>
                  <a:pt x="6139" y="1289"/>
                  <a:pt x="6067" y="1147"/>
                  <a:pt x="5982" y="1147"/>
                </a:cubicBezTo>
                <a:cubicBezTo>
                  <a:pt x="5974" y="1147"/>
                  <a:pt x="5966" y="1148"/>
                  <a:pt x="5958" y="1151"/>
                </a:cubicBezTo>
                <a:cubicBezTo>
                  <a:pt x="5360" y="1346"/>
                  <a:pt x="4766" y="1543"/>
                  <a:pt x="4170" y="1739"/>
                </a:cubicBezTo>
                <a:cubicBezTo>
                  <a:pt x="3691" y="1164"/>
                  <a:pt x="3194" y="610"/>
                  <a:pt x="2657" y="110"/>
                </a:cubicBezTo>
                <a:cubicBezTo>
                  <a:pt x="2646" y="103"/>
                  <a:pt x="2640" y="100"/>
                  <a:pt x="2633" y="93"/>
                </a:cubicBezTo>
                <a:cubicBezTo>
                  <a:pt x="2629" y="73"/>
                  <a:pt x="2629" y="53"/>
                  <a:pt x="2629" y="33"/>
                </a:cubicBezTo>
                <a:cubicBezTo>
                  <a:pt x="2629" y="11"/>
                  <a:pt x="2615" y="0"/>
                  <a:pt x="2601" y="0"/>
                </a:cubicBezTo>
                <a:close/>
              </a:path>
            </a:pathLst>
          </a:custGeom>
          <a:solidFill>
            <a:srgbClr val="002969"/>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78" name="Google Shape;978;p27"/>
          <p:cNvSpPr/>
          <p:nvPr/>
        </p:nvSpPr>
        <p:spPr>
          <a:xfrm rot="2209237">
            <a:off x="10001439" y="1400082"/>
            <a:ext cx="214396" cy="211929"/>
          </a:xfrm>
          <a:custGeom>
            <a:avLst/>
            <a:gdLst/>
            <a:ahLst/>
            <a:cxnLst/>
            <a:rect l="l" t="t" r="r" b="b"/>
            <a:pathLst>
              <a:path w="6432" h="6358" extrusionOk="0">
                <a:moveTo>
                  <a:pt x="2640" y="363"/>
                </a:moveTo>
                <a:cubicBezTo>
                  <a:pt x="3103" y="810"/>
                  <a:pt x="3521" y="1313"/>
                  <a:pt x="3927" y="1820"/>
                </a:cubicBezTo>
                <a:cubicBezTo>
                  <a:pt x="3495" y="1965"/>
                  <a:pt x="3058" y="2107"/>
                  <a:pt x="2626" y="2249"/>
                </a:cubicBezTo>
                <a:cubicBezTo>
                  <a:pt x="2650" y="1621"/>
                  <a:pt x="2657" y="989"/>
                  <a:pt x="2640" y="363"/>
                </a:cubicBezTo>
                <a:close/>
                <a:moveTo>
                  <a:pt x="5678" y="1505"/>
                </a:moveTo>
                <a:cubicBezTo>
                  <a:pt x="5407" y="1874"/>
                  <a:pt x="5137" y="2243"/>
                  <a:pt x="4867" y="2611"/>
                </a:cubicBezTo>
                <a:cubicBezTo>
                  <a:pt x="4694" y="2391"/>
                  <a:pt x="4522" y="2171"/>
                  <a:pt x="4343" y="1955"/>
                </a:cubicBezTo>
                <a:cubicBezTo>
                  <a:pt x="4789" y="1806"/>
                  <a:pt x="5232" y="1658"/>
                  <a:pt x="5678" y="1505"/>
                </a:cubicBezTo>
                <a:close/>
                <a:moveTo>
                  <a:pt x="2302" y="2638"/>
                </a:moveTo>
                <a:cubicBezTo>
                  <a:pt x="2288" y="2945"/>
                  <a:pt x="2275" y="3252"/>
                  <a:pt x="2264" y="3556"/>
                </a:cubicBezTo>
                <a:cubicBezTo>
                  <a:pt x="1727" y="3435"/>
                  <a:pt x="1190" y="3313"/>
                  <a:pt x="653" y="3188"/>
                </a:cubicBezTo>
                <a:cubicBezTo>
                  <a:pt x="1204" y="3006"/>
                  <a:pt x="1751" y="2823"/>
                  <a:pt x="2302" y="2638"/>
                </a:cubicBezTo>
                <a:close/>
                <a:moveTo>
                  <a:pt x="4103" y="2036"/>
                </a:moveTo>
                <a:cubicBezTo>
                  <a:pt x="4231" y="2195"/>
                  <a:pt x="4360" y="2357"/>
                  <a:pt x="4488" y="2513"/>
                </a:cubicBezTo>
                <a:cubicBezTo>
                  <a:pt x="4529" y="2563"/>
                  <a:pt x="4610" y="2672"/>
                  <a:pt x="4718" y="2814"/>
                </a:cubicBezTo>
                <a:cubicBezTo>
                  <a:pt x="4448" y="3182"/>
                  <a:pt x="4170" y="3550"/>
                  <a:pt x="3897" y="3918"/>
                </a:cubicBezTo>
                <a:cubicBezTo>
                  <a:pt x="3593" y="3854"/>
                  <a:pt x="3285" y="3790"/>
                  <a:pt x="2985" y="3723"/>
                </a:cubicBezTo>
                <a:cubicBezTo>
                  <a:pt x="2839" y="3692"/>
                  <a:pt x="2693" y="3655"/>
                  <a:pt x="2548" y="3625"/>
                </a:cubicBezTo>
                <a:cubicBezTo>
                  <a:pt x="2572" y="3260"/>
                  <a:pt x="2596" y="2898"/>
                  <a:pt x="2612" y="2536"/>
                </a:cubicBezTo>
                <a:cubicBezTo>
                  <a:pt x="3109" y="2371"/>
                  <a:pt x="3606" y="2202"/>
                  <a:pt x="4103" y="2036"/>
                </a:cubicBezTo>
                <a:close/>
                <a:moveTo>
                  <a:pt x="4863" y="2999"/>
                </a:moveTo>
                <a:cubicBezTo>
                  <a:pt x="5218" y="3466"/>
                  <a:pt x="5725" y="4121"/>
                  <a:pt x="6023" y="4415"/>
                </a:cubicBezTo>
                <a:cubicBezTo>
                  <a:pt x="5894" y="4381"/>
                  <a:pt x="5759" y="4355"/>
                  <a:pt x="5749" y="4351"/>
                </a:cubicBezTo>
                <a:cubicBezTo>
                  <a:pt x="5384" y="4260"/>
                  <a:pt x="5019" y="4169"/>
                  <a:pt x="4654" y="4084"/>
                </a:cubicBezTo>
                <a:cubicBezTo>
                  <a:pt x="4482" y="4043"/>
                  <a:pt x="4312" y="4007"/>
                  <a:pt x="4140" y="3973"/>
                </a:cubicBezTo>
                <a:cubicBezTo>
                  <a:pt x="4380" y="3648"/>
                  <a:pt x="4624" y="3324"/>
                  <a:pt x="4863" y="2999"/>
                </a:cubicBezTo>
                <a:close/>
                <a:moveTo>
                  <a:pt x="2531" y="3844"/>
                </a:moveTo>
                <a:cubicBezTo>
                  <a:pt x="2937" y="3932"/>
                  <a:pt x="3342" y="4023"/>
                  <a:pt x="3748" y="4114"/>
                </a:cubicBezTo>
                <a:cubicBezTo>
                  <a:pt x="3295" y="4709"/>
                  <a:pt x="2839" y="5300"/>
                  <a:pt x="2373" y="5882"/>
                </a:cubicBezTo>
                <a:cubicBezTo>
                  <a:pt x="2427" y="5206"/>
                  <a:pt x="2484" y="4526"/>
                  <a:pt x="2531" y="3844"/>
                </a:cubicBezTo>
                <a:close/>
                <a:moveTo>
                  <a:pt x="2601" y="0"/>
                </a:moveTo>
                <a:cubicBezTo>
                  <a:pt x="2588" y="0"/>
                  <a:pt x="2575" y="9"/>
                  <a:pt x="2572" y="29"/>
                </a:cubicBezTo>
                <a:cubicBezTo>
                  <a:pt x="2569" y="42"/>
                  <a:pt x="2569" y="59"/>
                  <a:pt x="2565" y="76"/>
                </a:cubicBezTo>
                <a:cubicBezTo>
                  <a:pt x="2501" y="86"/>
                  <a:pt x="2470" y="187"/>
                  <a:pt x="2538" y="259"/>
                </a:cubicBezTo>
                <a:cubicBezTo>
                  <a:pt x="2427" y="948"/>
                  <a:pt x="2359" y="1647"/>
                  <a:pt x="2319" y="2354"/>
                </a:cubicBezTo>
                <a:cubicBezTo>
                  <a:pt x="1586" y="2594"/>
                  <a:pt x="856" y="2837"/>
                  <a:pt x="126" y="3080"/>
                </a:cubicBezTo>
                <a:cubicBezTo>
                  <a:pt x="1" y="3121"/>
                  <a:pt x="102" y="3303"/>
                  <a:pt x="190" y="3324"/>
                </a:cubicBezTo>
                <a:cubicBezTo>
                  <a:pt x="876" y="3483"/>
                  <a:pt x="1565" y="3634"/>
                  <a:pt x="2255" y="3784"/>
                </a:cubicBezTo>
                <a:cubicBezTo>
                  <a:pt x="2227" y="4595"/>
                  <a:pt x="2204" y="5402"/>
                  <a:pt x="2146" y="6196"/>
                </a:cubicBezTo>
                <a:cubicBezTo>
                  <a:pt x="2141" y="6256"/>
                  <a:pt x="2207" y="6357"/>
                  <a:pt x="2271" y="6357"/>
                </a:cubicBezTo>
                <a:cubicBezTo>
                  <a:pt x="2290" y="6357"/>
                  <a:pt x="2309" y="6348"/>
                  <a:pt x="2325" y="6328"/>
                </a:cubicBezTo>
                <a:cubicBezTo>
                  <a:pt x="2896" y="5621"/>
                  <a:pt x="3448" y="4895"/>
                  <a:pt x="3991" y="4169"/>
                </a:cubicBezTo>
                <a:cubicBezTo>
                  <a:pt x="4762" y="4341"/>
                  <a:pt x="5532" y="4520"/>
                  <a:pt x="6296" y="4716"/>
                </a:cubicBezTo>
                <a:cubicBezTo>
                  <a:pt x="6306" y="4719"/>
                  <a:pt x="6316" y="4720"/>
                  <a:pt x="6325" y="4720"/>
                </a:cubicBezTo>
                <a:cubicBezTo>
                  <a:pt x="6407" y="4720"/>
                  <a:pt x="6432" y="4618"/>
                  <a:pt x="6377" y="4554"/>
                </a:cubicBezTo>
                <a:cubicBezTo>
                  <a:pt x="5921" y="3982"/>
                  <a:pt x="5471" y="3388"/>
                  <a:pt x="5012" y="2797"/>
                </a:cubicBezTo>
                <a:cubicBezTo>
                  <a:pt x="5370" y="2313"/>
                  <a:pt x="5728" y="1833"/>
                  <a:pt x="6087" y="1357"/>
                </a:cubicBezTo>
                <a:cubicBezTo>
                  <a:pt x="6139" y="1289"/>
                  <a:pt x="6067" y="1147"/>
                  <a:pt x="5982" y="1147"/>
                </a:cubicBezTo>
                <a:cubicBezTo>
                  <a:pt x="5974" y="1147"/>
                  <a:pt x="5966" y="1148"/>
                  <a:pt x="5958" y="1151"/>
                </a:cubicBezTo>
                <a:cubicBezTo>
                  <a:pt x="5360" y="1346"/>
                  <a:pt x="4766" y="1543"/>
                  <a:pt x="4170" y="1739"/>
                </a:cubicBezTo>
                <a:cubicBezTo>
                  <a:pt x="3691" y="1164"/>
                  <a:pt x="3194" y="610"/>
                  <a:pt x="2657" y="110"/>
                </a:cubicBezTo>
                <a:cubicBezTo>
                  <a:pt x="2646" y="103"/>
                  <a:pt x="2640" y="100"/>
                  <a:pt x="2633" y="93"/>
                </a:cubicBezTo>
                <a:cubicBezTo>
                  <a:pt x="2629" y="73"/>
                  <a:pt x="2629" y="53"/>
                  <a:pt x="2629" y="33"/>
                </a:cubicBezTo>
                <a:cubicBezTo>
                  <a:pt x="2629" y="11"/>
                  <a:pt x="2615" y="0"/>
                  <a:pt x="2601" y="0"/>
                </a:cubicBezTo>
                <a:close/>
              </a:path>
            </a:pathLst>
          </a:custGeom>
          <a:solidFill>
            <a:srgbClr val="002969"/>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79" name="Google Shape;979;p27"/>
          <p:cNvSpPr/>
          <p:nvPr/>
        </p:nvSpPr>
        <p:spPr>
          <a:xfrm>
            <a:off x="10047801" y="589684"/>
            <a:ext cx="357564" cy="259293"/>
          </a:xfrm>
          <a:custGeom>
            <a:avLst/>
            <a:gdLst/>
            <a:ahLst/>
            <a:cxnLst/>
            <a:rect l="l" t="t" r="r" b="b"/>
            <a:pathLst>
              <a:path w="7168" h="5198" extrusionOk="0">
                <a:moveTo>
                  <a:pt x="5467" y="1"/>
                </a:moveTo>
                <a:cubicBezTo>
                  <a:pt x="4475" y="1"/>
                  <a:pt x="3844" y="1080"/>
                  <a:pt x="3880" y="2028"/>
                </a:cubicBezTo>
                <a:cubicBezTo>
                  <a:pt x="3880" y="2028"/>
                  <a:pt x="2956" y="1084"/>
                  <a:pt x="2052" y="1084"/>
                </a:cubicBezTo>
                <a:cubicBezTo>
                  <a:pt x="1687" y="1084"/>
                  <a:pt x="1324" y="1239"/>
                  <a:pt x="1027" y="1673"/>
                </a:cubicBezTo>
                <a:cubicBezTo>
                  <a:pt x="0" y="3177"/>
                  <a:pt x="1781" y="4285"/>
                  <a:pt x="2889" y="4684"/>
                </a:cubicBezTo>
                <a:cubicBezTo>
                  <a:pt x="3998" y="5079"/>
                  <a:pt x="4988" y="5198"/>
                  <a:pt x="4988" y="5198"/>
                </a:cubicBezTo>
                <a:cubicBezTo>
                  <a:pt x="4988" y="5198"/>
                  <a:pt x="6110" y="3941"/>
                  <a:pt x="6708" y="2423"/>
                </a:cubicBezTo>
                <a:cubicBezTo>
                  <a:pt x="7168" y="1258"/>
                  <a:pt x="6843" y="129"/>
                  <a:pt x="5600" y="7"/>
                </a:cubicBezTo>
                <a:cubicBezTo>
                  <a:pt x="5555" y="3"/>
                  <a:pt x="5511" y="1"/>
                  <a:pt x="5467" y="1"/>
                </a:cubicBezTo>
                <a:close/>
              </a:path>
            </a:pathLst>
          </a:cu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80" name="Google Shape;980;p27"/>
          <p:cNvSpPr/>
          <p:nvPr/>
        </p:nvSpPr>
        <p:spPr>
          <a:xfrm rot="10800000" flipH="1">
            <a:off x="-5846" y="5415741"/>
            <a:ext cx="854327" cy="1314223"/>
          </a:xfrm>
          <a:custGeom>
            <a:avLst/>
            <a:gdLst/>
            <a:ahLst/>
            <a:cxnLst/>
            <a:rect l="l" t="t" r="r" b="b"/>
            <a:pathLst>
              <a:path w="8313" h="12788" extrusionOk="0">
                <a:moveTo>
                  <a:pt x="278" y="0"/>
                </a:moveTo>
                <a:cubicBezTo>
                  <a:pt x="186" y="0"/>
                  <a:pt x="93" y="3"/>
                  <a:pt x="0" y="10"/>
                </a:cubicBezTo>
                <a:lnTo>
                  <a:pt x="0" y="12773"/>
                </a:lnTo>
                <a:cubicBezTo>
                  <a:pt x="108" y="12782"/>
                  <a:pt x="218" y="12787"/>
                  <a:pt x="329" y="12787"/>
                </a:cubicBezTo>
                <a:cubicBezTo>
                  <a:pt x="630" y="12787"/>
                  <a:pt x="944" y="12751"/>
                  <a:pt x="1274" y="12662"/>
                </a:cubicBezTo>
                <a:cubicBezTo>
                  <a:pt x="4124" y="11881"/>
                  <a:pt x="3640" y="8941"/>
                  <a:pt x="3640" y="8941"/>
                </a:cubicBezTo>
                <a:lnTo>
                  <a:pt x="3640" y="8941"/>
                </a:lnTo>
                <a:cubicBezTo>
                  <a:pt x="3640" y="8941"/>
                  <a:pt x="3724" y="8946"/>
                  <a:pt x="3869" y="8946"/>
                </a:cubicBezTo>
                <a:cubicBezTo>
                  <a:pt x="4761" y="8946"/>
                  <a:pt x="7963" y="8756"/>
                  <a:pt x="8158" y="6035"/>
                </a:cubicBezTo>
                <a:cubicBezTo>
                  <a:pt x="8313" y="3883"/>
                  <a:pt x="6209" y="3539"/>
                  <a:pt x="4852" y="3539"/>
                </a:cubicBezTo>
                <a:cubicBezTo>
                  <a:pt x="4217" y="3539"/>
                  <a:pt x="3745" y="3615"/>
                  <a:pt x="3745" y="3615"/>
                </a:cubicBezTo>
                <a:cubicBezTo>
                  <a:pt x="3745" y="3615"/>
                  <a:pt x="3927" y="1006"/>
                  <a:pt x="1410" y="175"/>
                </a:cubicBezTo>
                <a:cubicBezTo>
                  <a:pt x="1064" y="60"/>
                  <a:pt x="678" y="0"/>
                  <a:pt x="278" y="0"/>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81" name="Google Shape;981;p27"/>
          <p:cNvSpPr/>
          <p:nvPr/>
        </p:nvSpPr>
        <p:spPr>
          <a:xfrm flipH="1">
            <a:off x="511727" y="5086078"/>
            <a:ext cx="333456" cy="329641"/>
          </a:xfrm>
          <a:custGeom>
            <a:avLst/>
            <a:gdLst/>
            <a:ahLst/>
            <a:cxnLst/>
            <a:rect l="l" t="t" r="r" b="b"/>
            <a:pathLst>
              <a:path w="6432" h="6358" extrusionOk="0">
                <a:moveTo>
                  <a:pt x="2640" y="363"/>
                </a:moveTo>
                <a:cubicBezTo>
                  <a:pt x="3103" y="810"/>
                  <a:pt x="3521" y="1313"/>
                  <a:pt x="3927" y="1820"/>
                </a:cubicBezTo>
                <a:cubicBezTo>
                  <a:pt x="3495" y="1965"/>
                  <a:pt x="3058" y="2107"/>
                  <a:pt x="2626" y="2249"/>
                </a:cubicBezTo>
                <a:cubicBezTo>
                  <a:pt x="2650" y="1621"/>
                  <a:pt x="2657" y="989"/>
                  <a:pt x="2640" y="363"/>
                </a:cubicBezTo>
                <a:close/>
                <a:moveTo>
                  <a:pt x="5678" y="1505"/>
                </a:moveTo>
                <a:cubicBezTo>
                  <a:pt x="5407" y="1874"/>
                  <a:pt x="5137" y="2243"/>
                  <a:pt x="4867" y="2611"/>
                </a:cubicBezTo>
                <a:cubicBezTo>
                  <a:pt x="4694" y="2391"/>
                  <a:pt x="4522" y="2171"/>
                  <a:pt x="4343" y="1955"/>
                </a:cubicBezTo>
                <a:cubicBezTo>
                  <a:pt x="4789" y="1806"/>
                  <a:pt x="5232" y="1658"/>
                  <a:pt x="5678" y="1505"/>
                </a:cubicBezTo>
                <a:close/>
                <a:moveTo>
                  <a:pt x="2302" y="2638"/>
                </a:moveTo>
                <a:cubicBezTo>
                  <a:pt x="2288" y="2945"/>
                  <a:pt x="2275" y="3252"/>
                  <a:pt x="2264" y="3556"/>
                </a:cubicBezTo>
                <a:cubicBezTo>
                  <a:pt x="1727" y="3435"/>
                  <a:pt x="1190" y="3313"/>
                  <a:pt x="653" y="3188"/>
                </a:cubicBezTo>
                <a:cubicBezTo>
                  <a:pt x="1204" y="3006"/>
                  <a:pt x="1751" y="2823"/>
                  <a:pt x="2302" y="2638"/>
                </a:cubicBezTo>
                <a:close/>
                <a:moveTo>
                  <a:pt x="4103" y="2036"/>
                </a:moveTo>
                <a:cubicBezTo>
                  <a:pt x="4231" y="2195"/>
                  <a:pt x="4360" y="2357"/>
                  <a:pt x="4488" y="2513"/>
                </a:cubicBezTo>
                <a:cubicBezTo>
                  <a:pt x="4529" y="2563"/>
                  <a:pt x="4610" y="2672"/>
                  <a:pt x="4718" y="2814"/>
                </a:cubicBezTo>
                <a:cubicBezTo>
                  <a:pt x="4448" y="3182"/>
                  <a:pt x="4170" y="3550"/>
                  <a:pt x="3897" y="3918"/>
                </a:cubicBezTo>
                <a:cubicBezTo>
                  <a:pt x="3593" y="3854"/>
                  <a:pt x="3285" y="3790"/>
                  <a:pt x="2985" y="3723"/>
                </a:cubicBezTo>
                <a:cubicBezTo>
                  <a:pt x="2839" y="3692"/>
                  <a:pt x="2693" y="3655"/>
                  <a:pt x="2548" y="3625"/>
                </a:cubicBezTo>
                <a:cubicBezTo>
                  <a:pt x="2572" y="3260"/>
                  <a:pt x="2596" y="2898"/>
                  <a:pt x="2612" y="2536"/>
                </a:cubicBezTo>
                <a:cubicBezTo>
                  <a:pt x="3109" y="2371"/>
                  <a:pt x="3606" y="2202"/>
                  <a:pt x="4103" y="2036"/>
                </a:cubicBezTo>
                <a:close/>
                <a:moveTo>
                  <a:pt x="4863" y="2999"/>
                </a:moveTo>
                <a:cubicBezTo>
                  <a:pt x="5218" y="3466"/>
                  <a:pt x="5725" y="4121"/>
                  <a:pt x="6023" y="4415"/>
                </a:cubicBezTo>
                <a:cubicBezTo>
                  <a:pt x="5894" y="4381"/>
                  <a:pt x="5759" y="4355"/>
                  <a:pt x="5749" y="4351"/>
                </a:cubicBezTo>
                <a:cubicBezTo>
                  <a:pt x="5384" y="4260"/>
                  <a:pt x="5019" y="4169"/>
                  <a:pt x="4654" y="4084"/>
                </a:cubicBezTo>
                <a:cubicBezTo>
                  <a:pt x="4482" y="4043"/>
                  <a:pt x="4312" y="4007"/>
                  <a:pt x="4140" y="3973"/>
                </a:cubicBezTo>
                <a:cubicBezTo>
                  <a:pt x="4380" y="3648"/>
                  <a:pt x="4624" y="3324"/>
                  <a:pt x="4863" y="2999"/>
                </a:cubicBezTo>
                <a:close/>
                <a:moveTo>
                  <a:pt x="2531" y="3844"/>
                </a:moveTo>
                <a:cubicBezTo>
                  <a:pt x="2937" y="3932"/>
                  <a:pt x="3342" y="4023"/>
                  <a:pt x="3748" y="4114"/>
                </a:cubicBezTo>
                <a:cubicBezTo>
                  <a:pt x="3295" y="4709"/>
                  <a:pt x="2839" y="5300"/>
                  <a:pt x="2373" y="5882"/>
                </a:cubicBezTo>
                <a:cubicBezTo>
                  <a:pt x="2427" y="5206"/>
                  <a:pt x="2484" y="4526"/>
                  <a:pt x="2531" y="3844"/>
                </a:cubicBezTo>
                <a:close/>
                <a:moveTo>
                  <a:pt x="2601" y="0"/>
                </a:moveTo>
                <a:cubicBezTo>
                  <a:pt x="2588" y="0"/>
                  <a:pt x="2575" y="9"/>
                  <a:pt x="2572" y="29"/>
                </a:cubicBezTo>
                <a:cubicBezTo>
                  <a:pt x="2569" y="42"/>
                  <a:pt x="2569" y="59"/>
                  <a:pt x="2565" y="76"/>
                </a:cubicBezTo>
                <a:cubicBezTo>
                  <a:pt x="2501" y="86"/>
                  <a:pt x="2470" y="187"/>
                  <a:pt x="2538" y="259"/>
                </a:cubicBezTo>
                <a:cubicBezTo>
                  <a:pt x="2427" y="948"/>
                  <a:pt x="2359" y="1647"/>
                  <a:pt x="2319" y="2354"/>
                </a:cubicBezTo>
                <a:cubicBezTo>
                  <a:pt x="1586" y="2594"/>
                  <a:pt x="856" y="2837"/>
                  <a:pt x="126" y="3080"/>
                </a:cubicBezTo>
                <a:cubicBezTo>
                  <a:pt x="1" y="3121"/>
                  <a:pt x="102" y="3303"/>
                  <a:pt x="190" y="3324"/>
                </a:cubicBezTo>
                <a:cubicBezTo>
                  <a:pt x="876" y="3483"/>
                  <a:pt x="1565" y="3634"/>
                  <a:pt x="2255" y="3784"/>
                </a:cubicBezTo>
                <a:cubicBezTo>
                  <a:pt x="2227" y="4595"/>
                  <a:pt x="2204" y="5402"/>
                  <a:pt x="2146" y="6196"/>
                </a:cubicBezTo>
                <a:cubicBezTo>
                  <a:pt x="2141" y="6256"/>
                  <a:pt x="2207" y="6357"/>
                  <a:pt x="2271" y="6357"/>
                </a:cubicBezTo>
                <a:cubicBezTo>
                  <a:pt x="2290" y="6357"/>
                  <a:pt x="2309" y="6348"/>
                  <a:pt x="2325" y="6328"/>
                </a:cubicBezTo>
                <a:cubicBezTo>
                  <a:pt x="2896" y="5621"/>
                  <a:pt x="3448" y="4895"/>
                  <a:pt x="3991" y="4169"/>
                </a:cubicBezTo>
                <a:cubicBezTo>
                  <a:pt x="4762" y="4341"/>
                  <a:pt x="5532" y="4520"/>
                  <a:pt x="6296" y="4716"/>
                </a:cubicBezTo>
                <a:cubicBezTo>
                  <a:pt x="6306" y="4719"/>
                  <a:pt x="6316" y="4720"/>
                  <a:pt x="6325" y="4720"/>
                </a:cubicBezTo>
                <a:cubicBezTo>
                  <a:pt x="6407" y="4720"/>
                  <a:pt x="6432" y="4618"/>
                  <a:pt x="6377" y="4554"/>
                </a:cubicBezTo>
                <a:cubicBezTo>
                  <a:pt x="5921" y="3982"/>
                  <a:pt x="5471" y="3388"/>
                  <a:pt x="5012" y="2797"/>
                </a:cubicBezTo>
                <a:cubicBezTo>
                  <a:pt x="5370" y="2313"/>
                  <a:pt x="5728" y="1833"/>
                  <a:pt x="6087" y="1357"/>
                </a:cubicBezTo>
                <a:cubicBezTo>
                  <a:pt x="6139" y="1289"/>
                  <a:pt x="6067" y="1147"/>
                  <a:pt x="5982" y="1147"/>
                </a:cubicBezTo>
                <a:cubicBezTo>
                  <a:pt x="5974" y="1147"/>
                  <a:pt x="5966" y="1148"/>
                  <a:pt x="5958" y="1151"/>
                </a:cubicBezTo>
                <a:cubicBezTo>
                  <a:pt x="5360" y="1346"/>
                  <a:pt x="4766" y="1543"/>
                  <a:pt x="4170" y="1739"/>
                </a:cubicBezTo>
                <a:cubicBezTo>
                  <a:pt x="3691" y="1164"/>
                  <a:pt x="3194" y="610"/>
                  <a:pt x="2657" y="110"/>
                </a:cubicBezTo>
                <a:cubicBezTo>
                  <a:pt x="2646" y="103"/>
                  <a:pt x="2640" y="100"/>
                  <a:pt x="2633" y="93"/>
                </a:cubicBezTo>
                <a:cubicBezTo>
                  <a:pt x="2629" y="73"/>
                  <a:pt x="2629" y="53"/>
                  <a:pt x="2629" y="33"/>
                </a:cubicBezTo>
                <a:cubicBezTo>
                  <a:pt x="2629" y="11"/>
                  <a:pt x="2615" y="0"/>
                  <a:pt x="2601" y="0"/>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82" name="Google Shape;982;p27"/>
          <p:cNvSpPr/>
          <p:nvPr/>
        </p:nvSpPr>
        <p:spPr>
          <a:xfrm flipH="1">
            <a:off x="837917" y="6432051"/>
            <a:ext cx="214400" cy="211933"/>
          </a:xfrm>
          <a:custGeom>
            <a:avLst/>
            <a:gdLst/>
            <a:ahLst/>
            <a:cxnLst/>
            <a:rect l="l" t="t" r="r" b="b"/>
            <a:pathLst>
              <a:path w="6432" h="6358" extrusionOk="0">
                <a:moveTo>
                  <a:pt x="2640" y="363"/>
                </a:moveTo>
                <a:cubicBezTo>
                  <a:pt x="3103" y="810"/>
                  <a:pt x="3521" y="1313"/>
                  <a:pt x="3927" y="1820"/>
                </a:cubicBezTo>
                <a:cubicBezTo>
                  <a:pt x="3495" y="1965"/>
                  <a:pt x="3058" y="2107"/>
                  <a:pt x="2626" y="2249"/>
                </a:cubicBezTo>
                <a:cubicBezTo>
                  <a:pt x="2650" y="1621"/>
                  <a:pt x="2657" y="989"/>
                  <a:pt x="2640" y="363"/>
                </a:cubicBezTo>
                <a:close/>
                <a:moveTo>
                  <a:pt x="5678" y="1505"/>
                </a:moveTo>
                <a:cubicBezTo>
                  <a:pt x="5407" y="1874"/>
                  <a:pt x="5137" y="2243"/>
                  <a:pt x="4867" y="2611"/>
                </a:cubicBezTo>
                <a:cubicBezTo>
                  <a:pt x="4694" y="2391"/>
                  <a:pt x="4522" y="2171"/>
                  <a:pt x="4343" y="1955"/>
                </a:cubicBezTo>
                <a:cubicBezTo>
                  <a:pt x="4789" y="1806"/>
                  <a:pt x="5232" y="1658"/>
                  <a:pt x="5678" y="1505"/>
                </a:cubicBezTo>
                <a:close/>
                <a:moveTo>
                  <a:pt x="2302" y="2638"/>
                </a:moveTo>
                <a:cubicBezTo>
                  <a:pt x="2288" y="2945"/>
                  <a:pt x="2275" y="3252"/>
                  <a:pt x="2264" y="3556"/>
                </a:cubicBezTo>
                <a:cubicBezTo>
                  <a:pt x="1727" y="3435"/>
                  <a:pt x="1190" y="3313"/>
                  <a:pt x="653" y="3188"/>
                </a:cubicBezTo>
                <a:cubicBezTo>
                  <a:pt x="1204" y="3006"/>
                  <a:pt x="1751" y="2823"/>
                  <a:pt x="2302" y="2638"/>
                </a:cubicBezTo>
                <a:close/>
                <a:moveTo>
                  <a:pt x="4103" y="2036"/>
                </a:moveTo>
                <a:cubicBezTo>
                  <a:pt x="4231" y="2195"/>
                  <a:pt x="4360" y="2357"/>
                  <a:pt x="4488" y="2513"/>
                </a:cubicBezTo>
                <a:cubicBezTo>
                  <a:pt x="4529" y="2563"/>
                  <a:pt x="4610" y="2672"/>
                  <a:pt x="4718" y="2814"/>
                </a:cubicBezTo>
                <a:cubicBezTo>
                  <a:pt x="4448" y="3182"/>
                  <a:pt x="4170" y="3550"/>
                  <a:pt x="3897" y="3918"/>
                </a:cubicBezTo>
                <a:cubicBezTo>
                  <a:pt x="3593" y="3854"/>
                  <a:pt x="3285" y="3790"/>
                  <a:pt x="2985" y="3723"/>
                </a:cubicBezTo>
                <a:cubicBezTo>
                  <a:pt x="2839" y="3692"/>
                  <a:pt x="2693" y="3655"/>
                  <a:pt x="2548" y="3625"/>
                </a:cubicBezTo>
                <a:cubicBezTo>
                  <a:pt x="2572" y="3260"/>
                  <a:pt x="2596" y="2898"/>
                  <a:pt x="2612" y="2536"/>
                </a:cubicBezTo>
                <a:cubicBezTo>
                  <a:pt x="3109" y="2371"/>
                  <a:pt x="3606" y="2202"/>
                  <a:pt x="4103" y="2036"/>
                </a:cubicBezTo>
                <a:close/>
                <a:moveTo>
                  <a:pt x="4863" y="2999"/>
                </a:moveTo>
                <a:cubicBezTo>
                  <a:pt x="5218" y="3466"/>
                  <a:pt x="5725" y="4121"/>
                  <a:pt x="6023" y="4415"/>
                </a:cubicBezTo>
                <a:cubicBezTo>
                  <a:pt x="5894" y="4381"/>
                  <a:pt x="5759" y="4355"/>
                  <a:pt x="5749" y="4351"/>
                </a:cubicBezTo>
                <a:cubicBezTo>
                  <a:pt x="5384" y="4260"/>
                  <a:pt x="5019" y="4169"/>
                  <a:pt x="4654" y="4084"/>
                </a:cubicBezTo>
                <a:cubicBezTo>
                  <a:pt x="4482" y="4043"/>
                  <a:pt x="4312" y="4007"/>
                  <a:pt x="4140" y="3973"/>
                </a:cubicBezTo>
                <a:cubicBezTo>
                  <a:pt x="4380" y="3648"/>
                  <a:pt x="4624" y="3324"/>
                  <a:pt x="4863" y="2999"/>
                </a:cubicBezTo>
                <a:close/>
                <a:moveTo>
                  <a:pt x="2531" y="3844"/>
                </a:moveTo>
                <a:cubicBezTo>
                  <a:pt x="2937" y="3932"/>
                  <a:pt x="3342" y="4023"/>
                  <a:pt x="3748" y="4114"/>
                </a:cubicBezTo>
                <a:cubicBezTo>
                  <a:pt x="3295" y="4709"/>
                  <a:pt x="2839" y="5300"/>
                  <a:pt x="2373" y="5882"/>
                </a:cubicBezTo>
                <a:cubicBezTo>
                  <a:pt x="2427" y="5206"/>
                  <a:pt x="2484" y="4526"/>
                  <a:pt x="2531" y="3844"/>
                </a:cubicBezTo>
                <a:close/>
                <a:moveTo>
                  <a:pt x="2601" y="0"/>
                </a:moveTo>
                <a:cubicBezTo>
                  <a:pt x="2588" y="0"/>
                  <a:pt x="2575" y="9"/>
                  <a:pt x="2572" y="29"/>
                </a:cubicBezTo>
                <a:cubicBezTo>
                  <a:pt x="2569" y="42"/>
                  <a:pt x="2569" y="59"/>
                  <a:pt x="2565" y="76"/>
                </a:cubicBezTo>
                <a:cubicBezTo>
                  <a:pt x="2501" y="86"/>
                  <a:pt x="2470" y="187"/>
                  <a:pt x="2538" y="259"/>
                </a:cubicBezTo>
                <a:cubicBezTo>
                  <a:pt x="2427" y="948"/>
                  <a:pt x="2359" y="1647"/>
                  <a:pt x="2319" y="2354"/>
                </a:cubicBezTo>
                <a:cubicBezTo>
                  <a:pt x="1586" y="2594"/>
                  <a:pt x="856" y="2837"/>
                  <a:pt x="126" y="3080"/>
                </a:cubicBezTo>
                <a:cubicBezTo>
                  <a:pt x="1" y="3121"/>
                  <a:pt x="102" y="3303"/>
                  <a:pt x="190" y="3324"/>
                </a:cubicBezTo>
                <a:cubicBezTo>
                  <a:pt x="876" y="3483"/>
                  <a:pt x="1565" y="3634"/>
                  <a:pt x="2255" y="3784"/>
                </a:cubicBezTo>
                <a:cubicBezTo>
                  <a:pt x="2227" y="4595"/>
                  <a:pt x="2204" y="5402"/>
                  <a:pt x="2146" y="6196"/>
                </a:cubicBezTo>
                <a:cubicBezTo>
                  <a:pt x="2141" y="6256"/>
                  <a:pt x="2207" y="6357"/>
                  <a:pt x="2271" y="6357"/>
                </a:cubicBezTo>
                <a:cubicBezTo>
                  <a:pt x="2290" y="6357"/>
                  <a:pt x="2309" y="6348"/>
                  <a:pt x="2325" y="6328"/>
                </a:cubicBezTo>
                <a:cubicBezTo>
                  <a:pt x="2896" y="5621"/>
                  <a:pt x="3448" y="4895"/>
                  <a:pt x="3991" y="4169"/>
                </a:cubicBezTo>
                <a:cubicBezTo>
                  <a:pt x="4762" y="4341"/>
                  <a:pt x="5532" y="4520"/>
                  <a:pt x="6296" y="4716"/>
                </a:cubicBezTo>
                <a:cubicBezTo>
                  <a:pt x="6306" y="4719"/>
                  <a:pt x="6316" y="4720"/>
                  <a:pt x="6325" y="4720"/>
                </a:cubicBezTo>
                <a:cubicBezTo>
                  <a:pt x="6407" y="4720"/>
                  <a:pt x="6432" y="4618"/>
                  <a:pt x="6377" y="4554"/>
                </a:cubicBezTo>
                <a:cubicBezTo>
                  <a:pt x="5921" y="3982"/>
                  <a:pt x="5471" y="3388"/>
                  <a:pt x="5012" y="2797"/>
                </a:cubicBezTo>
                <a:cubicBezTo>
                  <a:pt x="5370" y="2313"/>
                  <a:pt x="5728" y="1833"/>
                  <a:pt x="6087" y="1357"/>
                </a:cubicBezTo>
                <a:cubicBezTo>
                  <a:pt x="6139" y="1289"/>
                  <a:pt x="6067" y="1147"/>
                  <a:pt x="5982" y="1147"/>
                </a:cubicBezTo>
                <a:cubicBezTo>
                  <a:pt x="5974" y="1147"/>
                  <a:pt x="5966" y="1148"/>
                  <a:pt x="5958" y="1151"/>
                </a:cubicBezTo>
                <a:cubicBezTo>
                  <a:pt x="5360" y="1346"/>
                  <a:pt x="4766" y="1543"/>
                  <a:pt x="4170" y="1739"/>
                </a:cubicBezTo>
                <a:cubicBezTo>
                  <a:pt x="3691" y="1164"/>
                  <a:pt x="3194" y="610"/>
                  <a:pt x="2657" y="110"/>
                </a:cubicBezTo>
                <a:cubicBezTo>
                  <a:pt x="2646" y="103"/>
                  <a:pt x="2640" y="100"/>
                  <a:pt x="2633" y="93"/>
                </a:cubicBezTo>
                <a:cubicBezTo>
                  <a:pt x="2629" y="73"/>
                  <a:pt x="2629" y="53"/>
                  <a:pt x="2629" y="33"/>
                </a:cubicBezTo>
                <a:cubicBezTo>
                  <a:pt x="2629" y="11"/>
                  <a:pt x="2615" y="0"/>
                  <a:pt x="2601" y="0"/>
                </a:cubicBezTo>
                <a:close/>
              </a:path>
            </a:pathLst>
          </a:custGeom>
          <a:solidFill>
            <a:srgbClr val="002969"/>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83" name="Google Shape;983;p27"/>
          <p:cNvSpPr/>
          <p:nvPr/>
        </p:nvSpPr>
        <p:spPr>
          <a:xfrm flipH="1">
            <a:off x="2210151" y="6132551"/>
            <a:ext cx="214400" cy="211933"/>
          </a:xfrm>
          <a:custGeom>
            <a:avLst/>
            <a:gdLst/>
            <a:ahLst/>
            <a:cxnLst/>
            <a:rect l="l" t="t" r="r" b="b"/>
            <a:pathLst>
              <a:path w="6432" h="6358" extrusionOk="0">
                <a:moveTo>
                  <a:pt x="2640" y="363"/>
                </a:moveTo>
                <a:cubicBezTo>
                  <a:pt x="3103" y="810"/>
                  <a:pt x="3521" y="1313"/>
                  <a:pt x="3927" y="1820"/>
                </a:cubicBezTo>
                <a:cubicBezTo>
                  <a:pt x="3495" y="1965"/>
                  <a:pt x="3058" y="2107"/>
                  <a:pt x="2626" y="2249"/>
                </a:cubicBezTo>
                <a:cubicBezTo>
                  <a:pt x="2650" y="1621"/>
                  <a:pt x="2657" y="989"/>
                  <a:pt x="2640" y="363"/>
                </a:cubicBezTo>
                <a:close/>
                <a:moveTo>
                  <a:pt x="5678" y="1505"/>
                </a:moveTo>
                <a:cubicBezTo>
                  <a:pt x="5407" y="1874"/>
                  <a:pt x="5137" y="2243"/>
                  <a:pt x="4867" y="2611"/>
                </a:cubicBezTo>
                <a:cubicBezTo>
                  <a:pt x="4694" y="2391"/>
                  <a:pt x="4522" y="2171"/>
                  <a:pt x="4343" y="1955"/>
                </a:cubicBezTo>
                <a:cubicBezTo>
                  <a:pt x="4789" y="1806"/>
                  <a:pt x="5232" y="1658"/>
                  <a:pt x="5678" y="1505"/>
                </a:cubicBezTo>
                <a:close/>
                <a:moveTo>
                  <a:pt x="2302" y="2638"/>
                </a:moveTo>
                <a:cubicBezTo>
                  <a:pt x="2288" y="2945"/>
                  <a:pt x="2275" y="3252"/>
                  <a:pt x="2264" y="3556"/>
                </a:cubicBezTo>
                <a:cubicBezTo>
                  <a:pt x="1727" y="3435"/>
                  <a:pt x="1190" y="3313"/>
                  <a:pt x="653" y="3188"/>
                </a:cubicBezTo>
                <a:cubicBezTo>
                  <a:pt x="1204" y="3006"/>
                  <a:pt x="1751" y="2823"/>
                  <a:pt x="2302" y="2638"/>
                </a:cubicBezTo>
                <a:close/>
                <a:moveTo>
                  <a:pt x="4103" y="2036"/>
                </a:moveTo>
                <a:cubicBezTo>
                  <a:pt x="4231" y="2195"/>
                  <a:pt x="4360" y="2357"/>
                  <a:pt x="4488" y="2513"/>
                </a:cubicBezTo>
                <a:cubicBezTo>
                  <a:pt x="4529" y="2563"/>
                  <a:pt x="4610" y="2672"/>
                  <a:pt x="4718" y="2814"/>
                </a:cubicBezTo>
                <a:cubicBezTo>
                  <a:pt x="4448" y="3182"/>
                  <a:pt x="4170" y="3550"/>
                  <a:pt x="3897" y="3918"/>
                </a:cubicBezTo>
                <a:cubicBezTo>
                  <a:pt x="3593" y="3854"/>
                  <a:pt x="3285" y="3790"/>
                  <a:pt x="2985" y="3723"/>
                </a:cubicBezTo>
                <a:cubicBezTo>
                  <a:pt x="2839" y="3692"/>
                  <a:pt x="2693" y="3655"/>
                  <a:pt x="2548" y="3625"/>
                </a:cubicBezTo>
                <a:cubicBezTo>
                  <a:pt x="2572" y="3260"/>
                  <a:pt x="2596" y="2898"/>
                  <a:pt x="2612" y="2536"/>
                </a:cubicBezTo>
                <a:cubicBezTo>
                  <a:pt x="3109" y="2371"/>
                  <a:pt x="3606" y="2202"/>
                  <a:pt x="4103" y="2036"/>
                </a:cubicBezTo>
                <a:close/>
                <a:moveTo>
                  <a:pt x="4863" y="2999"/>
                </a:moveTo>
                <a:cubicBezTo>
                  <a:pt x="5218" y="3466"/>
                  <a:pt x="5725" y="4121"/>
                  <a:pt x="6023" y="4415"/>
                </a:cubicBezTo>
                <a:cubicBezTo>
                  <a:pt x="5894" y="4381"/>
                  <a:pt x="5759" y="4355"/>
                  <a:pt x="5749" y="4351"/>
                </a:cubicBezTo>
                <a:cubicBezTo>
                  <a:pt x="5384" y="4260"/>
                  <a:pt x="5019" y="4169"/>
                  <a:pt x="4654" y="4084"/>
                </a:cubicBezTo>
                <a:cubicBezTo>
                  <a:pt x="4482" y="4043"/>
                  <a:pt x="4312" y="4007"/>
                  <a:pt x="4140" y="3973"/>
                </a:cubicBezTo>
                <a:cubicBezTo>
                  <a:pt x="4380" y="3648"/>
                  <a:pt x="4624" y="3324"/>
                  <a:pt x="4863" y="2999"/>
                </a:cubicBezTo>
                <a:close/>
                <a:moveTo>
                  <a:pt x="2531" y="3844"/>
                </a:moveTo>
                <a:cubicBezTo>
                  <a:pt x="2937" y="3932"/>
                  <a:pt x="3342" y="4023"/>
                  <a:pt x="3748" y="4114"/>
                </a:cubicBezTo>
                <a:cubicBezTo>
                  <a:pt x="3295" y="4709"/>
                  <a:pt x="2839" y="5300"/>
                  <a:pt x="2373" y="5882"/>
                </a:cubicBezTo>
                <a:cubicBezTo>
                  <a:pt x="2427" y="5206"/>
                  <a:pt x="2484" y="4526"/>
                  <a:pt x="2531" y="3844"/>
                </a:cubicBezTo>
                <a:close/>
                <a:moveTo>
                  <a:pt x="2601" y="0"/>
                </a:moveTo>
                <a:cubicBezTo>
                  <a:pt x="2588" y="0"/>
                  <a:pt x="2575" y="9"/>
                  <a:pt x="2572" y="29"/>
                </a:cubicBezTo>
                <a:cubicBezTo>
                  <a:pt x="2569" y="42"/>
                  <a:pt x="2569" y="59"/>
                  <a:pt x="2565" y="76"/>
                </a:cubicBezTo>
                <a:cubicBezTo>
                  <a:pt x="2501" y="86"/>
                  <a:pt x="2470" y="187"/>
                  <a:pt x="2538" y="259"/>
                </a:cubicBezTo>
                <a:cubicBezTo>
                  <a:pt x="2427" y="948"/>
                  <a:pt x="2359" y="1647"/>
                  <a:pt x="2319" y="2354"/>
                </a:cubicBezTo>
                <a:cubicBezTo>
                  <a:pt x="1586" y="2594"/>
                  <a:pt x="856" y="2837"/>
                  <a:pt x="126" y="3080"/>
                </a:cubicBezTo>
                <a:cubicBezTo>
                  <a:pt x="1" y="3121"/>
                  <a:pt x="102" y="3303"/>
                  <a:pt x="190" y="3324"/>
                </a:cubicBezTo>
                <a:cubicBezTo>
                  <a:pt x="876" y="3483"/>
                  <a:pt x="1565" y="3634"/>
                  <a:pt x="2255" y="3784"/>
                </a:cubicBezTo>
                <a:cubicBezTo>
                  <a:pt x="2227" y="4595"/>
                  <a:pt x="2204" y="5402"/>
                  <a:pt x="2146" y="6196"/>
                </a:cubicBezTo>
                <a:cubicBezTo>
                  <a:pt x="2141" y="6256"/>
                  <a:pt x="2207" y="6357"/>
                  <a:pt x="2271" y="6357"/>
                </a:cubicBezTo>
                <a:cubicBezTo>
                  <a:pt x="2290" y="6357"/>
                  <a:pt x="2309" y="6348"/>
                  <a:pt x="2325" y="6328"/>
                </a:cubicBezTo>
                <a:cubicBezTo>
                  <a:pt x="2896" y="5621"/>
                  <a:pt x="3448" y="4895"/>
                  <a:pt x="3991" y="4169"/>
                </a:cubicBezTo>
                <a:cubicBezTo>
                  <a:pt x="4762" y="4341"/>
                  <a:pt x="5532" y="4520"/>
                  <a:pt x="6296" y="4716"/>
                </a:cubicBezTo>
                <a:cubicBezTo>
                  <a:pt x="6306" y="4719"/>
                  <a:pt x="6316" y="4720"/>
                  <a:pt x="6325" y="4720"/>
                </a:cubicBezTo>
                <a:cubicBezTo>
                  <a:pt x="6407" y="4720"/>
                  <a:pt x="6432" y="4618"/>
                  <a:pt x="6377" y="4554"/>
                </a:cubicBezTo>
                <a:cubicBezTo>
                  <a:pt x="5921" y="3982"/>
                  <a:pt x="5471" y="3388"/>
                  <a:pt x="5012" y="2797"/>
                </a:cubicBezTo>
                <a:cubicBezTo>
                  <a:pt x="5370" y="2313"/>
                  <a:pt x="5728" y="1833"/>
                  <a:pt x="6087" y="1357"/>
                </a:cubicBezTo>
                <a:cubicBezTo>
                  <a:pt x="6139" y="1289"/>
                  <a:pt x="6067" y="1147"/>
                  <a:pt x="5982" y="1147"/>
                </a:cubicBezTo>
                <a:cubicBezTo>
                  <a:pt x="5974" y="1147"/>
                  <a:pt x="5966" y="1148"/>
                  <a:pt x="5958" y="1151"/>
                </a:cubicBezTo>
                <a:cubicBezTo>
                  <a:pt x="5360" y="1346"/>
                  <a:pt x="4766" y="1543"/>
                  <a:pt x="4170" y="1739"/>
                </a:cubicBezTo>
                <a:cubicBezTo>
                  <a:pt x="3691" y="1164"/>
                  <a:pt x="3194" y="610"/>
                  <a:pt x="2657" y="110"/>
                </a:cubicBezTo>
                <a:cubicBezTo>
                  <a:pt x="2646" y="103"/>
                  <a:pt x="2640" y="100"/>
                  <a:pt x="2633" y="93"/>
                </a:cubicBezTo>
                <a:cubicBezTo>
                  <a:pt x="2629" y="73"/>
                  <a:pt x="2629" y="53"/>
                  <a:pt x="2629" y="33"/>
                </a:cubicBezTo>
                <a:cubicBezTo>
                  <a:pt x="2629" y="11"/>
                  <a:pt x="2615" y="0"/>
                  <a:pt x="2601" y="0"/>
                </a:cubicBezTo>
                <a:close/>
              </a:path>
            </a:pathLst>
          </a:custGeom>
          <a:solidFill>
            <a:srgbClr val="002969"/>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84" name="Google Shape;984;p27"/>
          <p:cNvSpPr/>
          <p:nvPr/>
        </p:nvSpPr>
        <p:spPr>
          <a:xfrm flipH="1">
            <a:off x="511727" y="389678"/>
            <a:ext cx="333456" cy="329641"/>
          </a:xfrm>
          <a:custGeom>
            <a:avLst/>
            <a:gdLst/>
            <a:ahLst/>
            <a:cxnLst/>
            <a:rect l="l" t="t" r="r" b="b"/>
            <a:pathLst>
              <a:path w="6432" h="6358" extrusionOk="0">
                <a:moveTo>
                  <a:pt x="2640" y="363"/>
                </a:moveTo>
                <a:cubicBezTo>
                  <a:pt x="3103" y="810"/>
                  <a:pt x="3521" y="1313"/>
                  <a:pt x="3927" y="1820"/>
                </a:cubicBezTo>
                <a:cubicBezTo>
                  <a:pt x="3495" y="1965"/>
                  <a:pt x="3058" y="2107"/>
                  <a:pt x="2626" y="2249"/>
                </a:cubicBezTo>
                <a:cubicBezTo>
                  <a:pt x="2650" y="1621"/>
                  <a:pt x="2657" y="989"/>
                  <a:pt x="2640" y="363"/>
                </a:cubicBezTo>
                <a:close/>
                <a:moveTo>
                  <a:pt x="5678" y="1505"/>
                </a:moveTo>
                <a:cubicBezTo>
                  <a:pt x="5407" y="1874"/>
                  <a:pt x="5137" y="2243"/>
                  <a:pt x="4867" y="2611"/>
                </a:cubicBezTo>
                <a:cubicBezTo>
                  <a:pt x="4694" y="2391"/>
                  <a:pt x="4522" y="2171"/>
                  <a:pt x="4343" y="1955"/>
                </a:cubicBezTo>
                <a:cubicBezTo>
                  <a:pt x="4789" y="1806"/>
                  <a:pt x="5232" y="1658"/>
                  <a:pt x="5678" y="1505"/>
                </a:cubicBezTo>
                <a:close/>
                <a:moveTo>
                  <a:pt x="2302" y="2638"/>
                </a:moveTo>
                <a:cubicBezTo>
                  <a:pt x="2288" y="2945"/>
                  <a:pt x="2275" y="3252"/>
                  <a:pt x="2264" y="3556"/>
                </a:cubicBezTo>
                <a:cubicBezTo>
                  <a:pt x="1727" y="3435"/>
                  <a:pt x="1190" y="3313"/>
                  <a:pt x="653" y="3188"/>
                </a:cubicBezTo>
                <a:cubicBezTo>
                  <a:pt x="1204" y="3006"/>
                  <a:pt x="1751" y="2823"/>
                  <a:pt x="2302" y="2638"/>
                </a:cubicBezTo>
                <a:close/>
                <a:moveTo>
                  <a:pt x="4103" y="2036"/>
                </a:moveTo>
                <a:cubicBezTo>
                  <a:pt x="4231" y="2195"/>
                  <a:pt x="4360" y="2357"/>
                  <a:pt x="4488" y="2513"/>
                </a:cubicBezTo>
                <a:cubicBezTo>
                  <a:pt x="4529" y="2563"/>
                  <a:pt x="4610" y="2672"/>
                  <a:pt x="4718" y="2814"/>
                </a:cubicBezTo>
                <a:cubicBezTo>
                  <a:pt x="4448" y="3182"/>
                  <a:pt x="4170" y="3550"/>
                  <a:pt x="3897" y="3918"/>
                </a:cubicBezTo>
                <a:cubicBezTo>
                  <a:pt x="3593" y="3854"/>
                  <a:pt x="3285" y="3790"/>
                  <a:pt x="2985" y="3723"/>
                </a:cubicBezTo>
                <a:cubicBezTo>
                  <a:pt x="2839" y="3692"/>
                  <a:pt x="2693" y="3655"/>
                  <a:pt x="2548" y="3625"/>
                </a:cubicBezTo>
                <a:cubicBezTo>
                  <a:pt x="2572" y="3260"/>
                  <a:pt x="2596" y="2898"/>
                  <a:pt x="2612" y="2536"/>
                </a:cubicBezTo>
                <a:cubicBezTo>
                  <a:pt x="3109" y="2371"/>
                  <a:pt x="3606" y="2202"/>
                  <a:pt x="4103" y="2036"/>
                </a:cubicBezTo>
                <a:close/>
                <a:moveTo>
                  <a:pt x="4863" y="2999"/>
                </a:moveTo>
                <a:cubicBezTo>
                  <a:pt x="5218" y="3466"/>
                  <a:pt x="5725" y="4121"/>
                  <a:pt x="6023" y="4415"/>
                </a:cubicBezTo>
                <a:cubicBezTo>
                  <a:pt x="5894" y="4381"/>
                  <a:pt x="5759" y="4355"/>
                  <a:pt x="5749" y="4351"/>
                </a:cubicBezTo>
                <a:cubicBezTo>
                  <a:pt x="5384" y="4260"/>
                  <a:pt x="5019" y="4169"/>
                  <a:pt x="4654" y="4084"/>
                </a:cubicBezTo>
                <a:cubicBezTo>
                  <a:pt x="4482" y="4043"/>
                  <a:pt x="4312" y="4007"/>
                  <a:pt x="4140" y="3973"/>
                </a:cubicBezTo>
                <a:cubicBezTo>
                  <a:pt x="4380" y="3648"/>
                  <a:pt x="4624" y="3324"/>
                  <a:pt x="4863" y="2999"/>
                </a:cubicBezTo>
                <a:close/>
                <a:moveTo>
                  <a:pt x="2531" y="3844"/>
                </a:moveTo>
                <a:cubicBezTo>
                  <a:pt x="2937" y="3932"/>
                  <a:pt x="3342" y="4023"/>
                  <a:pt x="3748" y="4114"/>
                </a:cubicBezTo>
                <a:cubicBezTo>
                  <a:pt x="3295" y="4709"/>
                  <a:pt x="2839" y="5300"/>
                  <a:pt x="2373" y="5882"/>
                </a:cubicBezTo>
                <a:cubicBezTo>
                  <a:pt x="2427" y="5206"/>
                  <a:pt x="2484" y="4526"/>
                  <a:pt x="2531" y="3844"/>
                </a:cubicBezTo>
                <a:close/>
                <a:moveTo>
                  <a:pt x="2601" y="0"/>
                </a:moveTo>
                <a:cubicBezTo>
                  <a:pt x="2588" y="0"/>
                  <a:pt x="2575" y="9"/>
                  <a:pt x="2572" y="29"/>
                </a:cubicBezTo>
                <a:cubicBezTo>
                  <a:pt x="2569" y="42"/>
                  <a:pt x="2569" y="59"/>
                  <a:pt x="2565" y="76"/>
                </a:cubicBezTo>
                <a:cubicBezTo>
                  <a:pt x="2501" y="86"/>
                  <a:pt x="2470" y="187"/>
                  <a:pt x="2538" y="259"/>
                </a:cubicBezTo>
                <a:cubicBezTo>
                  <a:pt x="2427" y="948"/>
                  <a:pt x="2359" y="1647"/>
                  <a:pt x="2319" y="2354"/>
                </a:cubicBezTo>
                <a:cubicBezTo>
                  <a:pt x="1586" y="2594"/>
                  <a:pt x="856" y="2837"/>
                  <a:pt x="126" y="3080"/>
                </a:cubicBezTo>
                <a:cubicBezTo>
                  <a:pt x="1" y="3121"/>
                  <a:pt x="102" y="3303"/>
                  <a:pt x="190" y="3324"/>
                </a:cubicBezTo>
                <a:cubicBezTo>
                  <a:pt x="876" y="3483"/>
                  <a:pt x="1565" y="3634"/>
                  <a:pt x="2255" y="3784"/>
                </a:cubicBezTo>
                <a:cubicBezTo>
                  <a:pt x="2227" y="4595"/>
                  <a:pt x="2204" y="5402"/>
                  <a:pt x="2146" y="6196"/>
                </a:cubicBezTo>
                <a:cubicBezTo>
                  <a:pt x="2141" y="6256"/>
                  <a:pt x="2207" y="6357"/>
                  <a:pt x="2271" y="6357"/>
                </a:cubicBezTo>
                <a:cubicBezTo>
                  <a:pt x="2290" y="6357"/>
                  <a:pt x="2309" y="6348"/>
                  <a:pt x="2325" y="6328"/>
                </a:cubicBezTo>
                <a:cubicBezTo>
                  <a:pt x="2896" y="5621"/>
                  <a:pt x="3448" y="4895"/>
                  <a:pt x="3991" y="4169"/>
                </a:cubicBezTo>
                <a:cubicBezTo>
                  <a:pt x="4762" y="4341"/>
                  <a:pt x="5532" y="4520"/>
                  <a:pt x="6296" y="4716"/>
                </a:cubicBezTo>
                <a:cubicBezTo>
                  <a:pt x="6306" y="4719"/>
                  <a:pt x="6316" y="4720"/>
                  <a:pt x="6325" y="4720"/>
                </a:cubicBezTo>
                <a:cubicBezTo>
                  <a:pt x="6407" y="4720"/>
                  <a:pt x="6432" y="4618"/>
                  <a:pt x="6377" y="4554"/>
                </a:cubicBezTo>
                <a:cubicBezTo>
                  <a:pt x="5921" y="3982"/>
                  <a:pt x="5471" y="3388"/>
                  <a:pt x="5012" y="2797"/>
                </a:cubicBezTo>
                <a:cubicBezTo>
                  <a:pt x="5370" y="2313"/>
                  <a:pt x="5728" y="1833"/>
                  <a:pt x="6087" y="1357"/>
                </a:cubicBezTo>
                <a:cubicBezTo>
                  <a:pt x="6139" y="1289"/>
                  <a:pt x="6067" y="1147"/>
                  <a:pt x="5982" y="1147"/>
                </a:cubicBezTo>
                <a:cubicBezTo>
                  <a:pt x="5974" y="1147"/>
                  <a:pt x="5966" y="1148"/>
                  <a:pt x="5958" y="1151"/>
                </a:cubicBezTo>
                <a:cubicBezTo>
                  <a:pt x="5360" y="1346"/>
                  <a:pt x="4766" y="1543"/>
                  <a:pt x="4170" y="1739"/>
                </a:cubicBezTo>
                <a:cubicBezTo>
                  <a:pt x="3691" y="1164"/>
                  <a:pt x="3194" y="610"/>
                  <a:pt x="2657" y="110"/>
                </a:cubicBezTo>
                <a:cubicBezTo>
                  <a:pt x="2646" y="103"/>
                  <a:pt x="2640" y="100"/>
                  <a:pt x="2633" y="93"/>
                </a:cubicBezTo>
                <a:cubicBezTo>
                  <a:pt x="2629" y="73"/>
                  <a:pt x="2629" y="53"/>
                  <a:pt x="2629" y="33"/>
                </a:cubicBezTo>
                <a:cubicBezTo>
                  <a:pt x="2629" y="11"/>
                  <a:pt x="2615" y="0"/>
                  <a:pt x="2601" y="0"/>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85" name="Google Shape;985;p27"/>
          <p:cNvSpPr/>
          <p:nvPr/>
        </p:nvSpPr>
        <p:spPr>
          <a:xfrm flipH="1">
            <a:off x="11697368" y="6132551"/>
            <a:ext cx="214400" cy="211933"/>
          </a:xfrm>
          <a:custGeom>
            <a:avLst/>
            <a:gdLst/>
            <a:ahLst/>
            <a:cxnLst/>
            <a:rect l="l" t="t" r="r" b="b"/>
            <a:pathLst>
              <a:path w="6432" h="6358" extrusionOk="0">
                <a:moveTo>
                  <a:pt x="2640" y="363"/>
                </a:moveTo>
                <a:cubicBezTo>
                  <a:pt x="3103" y="810"/>
                  <a:pt x="3521" y="1313"/>
                  <a:pt x="3927" y="1820"/>
                </a:cubicBezTo>
                <a:cubicBezTo>
                  <a:pt x="3495" y="1965"/>
                  <a:pt x="3058" y="2107"/>
                  <a:pt x="2626" y="2249"/>
                </a:cubicBezTo>
                <a:cubicBezTo>
                  <a:pt x="2650" y="1621"/>
                  <a:pt x="2657" y="989"/>
                  <a:pt x="2640" y="363"/>
                </a:cubicBezTo>
                <a:close/>
                <a:moveTo>
                  <a:pt x="5678" y="1505"/>
                </a:moveTo>
                <a:cubicBezTo>
                  <a:pt x="5407" y="1874"/>
                  <a:pt x="5137" y="2243"/>
                  <a:pt x="4867" y="2611"/>
                </a:cubicBezTo>
                <a:cubicBezTo>
                  <a:pt x="4694" y="2391"/>
                  <a:pt x="4522" y="2171"/>
                  <a:pt x="4343" y="1955"/>
                </a:cubicBezTo>
                <a:cubicBezTo>
                  <a:pt x="4789" y="1806"/>
                  <a:pt x="5232" y="1658"/>
                  <a:pt x="5678" y="1505"/>
                </a:cubicBezTo>
                <a:close/>
                <a:moveTo>
                  <a:pt x="2302" y="2638"/>
                </a:moveTo>
                <a:cubicBezTo>
                  <a:pt x="2288" y="2945"/>
                  <a:pt x="2275" y="3252"/>
                  <a:pt x="2264" y="3556"/>
                </a:cubicBezTo>
                <a:cubicBezTo>
                  <a:pt x="1727" y="3435"/>
                  <a:pt x="1190" y="3313"/>
                  <a:pt x="653" y="3188"/>
                </a:cubicBezTo>
                <a:cubicBezTo>
                  <a:pt x="1204" y="3006"/>
                  <a:pt x="1751" y="2823"/>
                  <a:pt x="2302" y="2638"/>
                </a:cubicBezTo>
                <a:close/>
                <a:moveTo>
                  <a:pt x="4103" y="2036"/>
                </a:moveTo>
                <a:cubicBezTo>
                  <a:pt x="4231" y="2195"/>
                  <a:pt x="4360" y="2357"/>
                  <a:pt x="4488" y="2513"/>
                </a:cubicBezTo>
                <a:cubicBezTo>
                  <a:pt x="4529" y="2563"/>
                  <a:pt x="4610" y="2672"/>
                  <a:pt x="4718" y="2814"/>
                </a:cubicBezTo>
                <a:cubicBezTo>
                  <a:pt x="4448" y="3182"/>
                  <a:pt x="4170" y="3550"/>
                  <a:pt x="3897" y="3918"/>
                </a:cubicBezTo>
                <a:cubicBezTo>
                  <a:pt x="3593" y="3854"/>
                  <a:pt x="3285" y="3790"/>
                  <a:pt x="2985" y="3723"/>
                </a:cubicBezTo>
                <a:cubicBezTo>
                  <a:pt x="2839" y="3692"/>
                  <a:pt x="2693" y="3655"/>
                  <a:pt x="2548" y="3625"/>
                </a:cubicBezTo>
                <a:cubicBezTo>
                  <a:pt x="2572" y="3260"/>
                  <a:pt x="2596" y="2898"/>
                  <a:pt x="2612" y="2536"/>
                </a:cubicBezTo>
                <a:cubicBezTo>
                  <a:pt x="3109" y="2371"/>
                  <a:pt x="3606" y="2202"/>
                  <a:pt x="4103" y="2036"/>
                </a:cubicBezTo>
                <a:close/>
                <a:moveTo>
                  <a:pt x="4863" y="2999"/>
                </a:moveTo>
                <a:cubicBezTo>
                  <a:pt x="5218" y="3466"/>
                  <a:pt x="5725" y="4121"/>
                  <a:pt x="6023" y="4415"/>
                </a:cubicBezTo>
                <a:cubicBezTo>
                  <a:pt x="5894" y="4381"/>
                  <a:pt x="5759" y="4355"/>
                  <a:pt x="5749" y="4351"/>
                </a:cubicBezTo>
                <a:cubicBezTo>
                  <a:pt x="5384" y="4260"/>
                  <a:pt x="5019" y="4169"/>
                  <a:pt x="4654" y="4084"/>
                </a:cubicBezTo>
                <a:cubicBezTo>
                  <a:pt x="4482" y="4043"/>
                  <a:pt x="4312" y="4007"/>
                  <a:pt x="4140" y="3973"/>
                </a:cubicBezTo>
                <a:cubicBezTo>
                  <a:pt x="4380" y="3648"/>
                  <a:pt x="4624" y="3324"/>
                  <a:pt x="4863" y="2999"/>
                </a:cubicBezTo>
                <a:close/>
                <a:moveTo>
                  <a:pt x="2531" y="3844"/>
                </a:moveTo>
                <a:cubicBezTo>
                  <a:pt x="2937" y="3932"/>
                  <a:pt x="3342" y="4023"/>
                  <a:pt x="3748" y="4114"/>
                </a:cubicBezTo>
                <a:cubicBezTo>
                  <a:pt x="3295" y="4709"/>
                  <a:pt x="2839" y="5300"/>
                  <a:pt x="2373" y="5882"/>
                </a:cubicBezTo>
                <a:cubicBezTo>
                  <a:pt x="2427" y="5206"/>
                  <a:pt x="2484" y="4526"/>
                  <a:pt x="2531" y="3844"/>
                </a:cubicBezTo>
                <a:close/>
                <a:moveTo>
                  <a:pt x="2601" y="0"/>
                </a:moveTo>
                <a:cubicBezTo>
                  <a:pt x="2588" y="0"/>
                  <a:pt x="2575" y="9"/>
                  <a:pt x="2572" y="29"/>
                </a:cubicBezTo>
                <a:cubicBezTo>
                  <a:pt x="2569" y="42"/>
                  <a:pt x="2569" y="59"/>
                  <a:pt x="2565" y="76"/>
                </a:cubicBezTo>
                <a:cubicBezTo>
                  <a:pt x="2501" y="86"/>
                  <a:pt x="2470" y="187"/>
                  <a:pt x="2538" y="259"/>
                </a:cubicBezTo>
                <a:cubicBezTo>
                  <a:pt x="2427" y="948"/>
                  <a:pt x="2359" y="1647"/>
                  <a:pt x="2319" y="2354"/>
                </a:cubicBezTo>
                <a:cubicBezTo>
                  <a:pt x="1586" y="2594"/>
                  <a:pt x="856" y="2837"/>
                  <a:pt x="126" y="3080"/>
                </a:cubicBezTo>
                <a:cubicBezTo>
                  <a:pt x="1" y="3121"/>
                  <a:pt x="102" y="3303"/>
                  <a:pt x="190" y="3324"/>
                </a:cubicBezTo>
                <a:cubicBezTo>
                  <a:pt x="876" y="3483"/>
                  <a:pt x="1565" y="3634"/>
                  <a:pt x="2255" y="3784"/>
                </a:cubicBezTo>
                <a:cubicBezTo>
                  <a:pt x="2227" y="4595"/>
                  <a:pt x="2204" y="5402"/>
                  <a:pt x="2146" y="6196"/>
                </a:cubicBezTo>
                <a:cubicBezTo>
                  <a:pt x="2141" y="6256"/>
                  <a:pt x="2207" y="6357"/>
                  <a:pt x="2271" y="6357"/>
                </a:cubicBezTo>
                <a:cubicBezTo>
                  <a:pt x="2290" y="6357"/>
                  <a:pt x="2309" y="6348"/>
                  <a:pt x="2325" y="6328"/>
                </a:cubicBezTo>
                <a:cubicBezTo>
                  <a:pt x="2896" y="5621"/>
                  <a:pt x="3448" y="4895"/>
                  <a:pt x="3991" y="4169"/>
                </a:cubicBezTo>
                <a:cubicBezTo>
                  <a:pt x="4762" y="4341"/>
                  <a:pt x="5532" y="4520"/>
                  <a:pt x="6296" y="4716"/>
                </a:cubicBezTo>
                <a:cubicBezTo>
                  <a:pt x="6306" y="4719"/>
                  <a:pt x="6316" y="4720"/>
                  <a:pt x="6325" y="4720"/>
                </a:cubicBezTo>
                <a:cubicBezTo>
                  <a:pt x="6407" y="4720"/>
                  <a:pt x="6432" y="4618"/>
                  <a:pt x="6377" y="4554"/>
                </a:cubicBezTo>
                <a:cubicBezTo>
                  <a:pt x="5921" y="3982"/>
                  <a:pt x="5471" y="3388"/>
                  <a:pt x="5012" y="2797"/>
                </a:cubicBezTo>
                <a:cubicBezTo>
                  <a:pt x="5370" y="2313"/>
                  <a:pt x="5728" y="1833"/>
                  <a:pt x="6087" y="1357"/>
                </a:cubicBezTo>
                <a:cubicBezTo>
                  <a:pt x="6139" y="1289"/>
                  <a:pt x="6067" y="1147"/>
                  <a:pt x="5982" y="1147"/>
                </a:cubicBezTo>
                <a:cubicBezTo>
                  <a:pt x="5974" y="1147"/>
                  <a:pt x="5966" y="1148"/>
                  <a:pt x="5958" y="1151"/>
                </a:cubicBezTo>
                <a:cubicBezTo>
                  <a:pt x="5360" y="1346"/>
                  <a:pt x="4766" y="1543"/>
                  <a:pt x="4170" y="1739"/>
                </a:cubicBezTo>
                <a:cubicBezTo>
                  <a:pt x="3691" y="1164"/>
                  <a:pt x="3194" y="610"/>
                  <a:pt x="2657" y="110"/>
                </a:cubicBezTo>
                <a:cubicBezTo>
                  <a:pt x="2646" y="103"/>
                  <a:pt x="2640" y="100"/>
                  <a:pt x="2633" y="93"/>
                </a:cubicBezTo>
                <a:cubicBezTo>
                  <a:pt x="2629" y="73"/>
                  <a:pt x="2629" y="53"/>
                  <a:pt x="2629" y="33"/>
                </a:cubicBezTo>
                <a:cubicBezTo>
                  <a:pt x="2629" y="11"/>
                  <a:pt x="2615" y="0"/>
                  <a:pt x="2601" y="0"/>
                </a:cubicBezTo>
                <a:close/>
              </a:path>
            </a:pathLst>
          </a:custGeom>
          <a:solidFill>
            <a:srgbClr val="002969"/>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33455123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Background 1">
  <p:cSld name="Background 1">
    <p:spTree>
      <p:nvGrpSpPr>
        <p:cNvPr id="1" name="Shape 986"/>
        <p:cNvGrpSpPr/>
        <p:nvPr/>
      </p:nvGrpSpPr>
      <p:grpSpPr>
        <a:xfrm>
          <a:off x="0" y="0"/>
          <a:ext cx="0" cy="0"/>
          <a:chOff x="0" y="0"/>
          <a:chExt cx="0" cy="0"/>
        </a:xfrm>
      </p:grpSpPr>
      <p:sp>
        <p:nvSpPr>
          <p:cNvPr id="987" name="Google Shape;987;p28"/>
          <p:cNvSpPr/>
          <p:nvPr/>
        </p:nvSpPr>
        <p:spPr>
          <a:xfrm>
            <a:off x="11265637" y="1606796"/>
            <a:ext cx="525760" cy="456923"/>
          </a:xfrm>
          <a:custGeom>
            <a:avLst/>
            <a:gdLst/>
            <a:ahLst/>
            <a:cxnLst/>
            <a:rect l="l" t="t" r="r" b="b"/>
            <a:pathLst>
              <a:path w="8119" h="7056" extrusionOk="0">
                <a:moveTo>
                  <a:pt x="4366" y="0"/>
                </a:moveTo>
                <a:cubicBezTo>
                  <a:pt x="4363" y="0"/>
                  <a:pt x="4360" y="0"/>
                  <a:pt x="4357" y="0"/>
                </a:cubicBezTo>
                <a:cubicBezTo>
                  <a:pt x="3867" y="24"/>
                  <a:pt x="3232" y="2454"/>
                  <a:pt x="3232" y="2454"/>
                </a:cubicBezTo>
                <a:cubicBezTo>
                  <a:pt x="3232" y="2454"/>
                  <a:pt x="2054" y="2337"/>
                  <a:pt x="1183" y="2337"/>
                </a:cubicBezTo>
                <a:cubicBezTo>
                  <a:pt x="748" y="2337"/>
                  <a:pt x="389" y="2366"/>
                  <a:pt x="292" y="2454"/>
                </a:cubicBezTo>
                <a:cubicBezTo>
                  <a:pt x="1" y="2721"/>
                  <a:pt x="2546" y="4430"/>
                  <a:pt x="2546" y="4430"/>
                </a:cubicBezTo>
                <a:cubicBezTo>
                  <a:pt x="2546" y="4430"/>
                  <a:pt x="1613" y="6684"/>
                  <a:pt x="2056" y="6975"/>
                </a:cubicBezTo>
                <a:cubicBezTo>
                  <a:pt x="2088" y="6997"/>
                  <a:pt x="2128" y="7007"/>
                  <a:pt x="2174" y="7007"/>
                </a:cubicBezTo>
                <a:cubicBezTo>
                  <a:pt x="2757" y="7007"/>
                  <a:pt x="4357" y="5411"/>
                  <a:pt x="4357" y="5411"/>
                </a:cubicBezTo>
                <a:cubicBezTo>
                  <a:pt x="4357" y="5411"/>
                  <a:pt x="6235" y="7055"/>
                  <a:pt x="6745" y="7055"/>
                </a:cubicBezTo>
                <a:cubicBezTo>
                  <a:pt x="6794" y="7055"/>
                  <a:pt x="6830" y="7041"/>
                  <a:pt x="6851" y="7008"/>
                </a:cubicBezTo>
                <a:cubicBezTo>
                  <a:pt x="7097" y="6634"/>
                  <a:pt x="6070" y="4089"/>
                  <a:pt x="6070" y="4089"/>
                </a:cubicBezTo>
                <a:cubicBezTo>
                  <a:pt x="6070" y="4089"/>
                  <a:pt x="8118" y="2876"/>
                  <a:pt x="8047" y="2454"/>
                </a:cubicBezTo>
                <a:cubicBezTo>
                  <a:pt x="8014" y="2260"/>
                  <a:pt x="7474" y="2207"/>
                  <a:pt x="6903" y="2207"/>
                </a:cubicBezTo>
                <a:cubicBezTo>
                  <a:pt x="6240" y="2207"/>
                  <a:pt x="5536" y="2278"/>
                  <a:pt x="5536" y="2278"/>
                </a:cubicBezTo>
                <a:cubicBezTo>
                  <a:pt x="5536" y="2278"/>
                  <a:pt x="4947" y="0"/>
                  <a:pt x="4366"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88" name="Google Shape;988;p28"/>
          <p:cNvSpPr/>
          <p:nvPr/>
        </p:nvSpPr>
        <p:spPr>
          <a:xfrm>
            <a:off x="3373599" y="726233"/>
            <a:ext cx="333452" cy="322440"/>
          </a:xfrm>
          <a:custGeom>
            <a:avLst/>
            <a:gdLst/>
            <a:ahLst/>
            <a:cxnLst/>
            <a:rect l="l" t="t" r="r" b="b"/>
            <a:pathLst>
              <a:path w="12626" h="12209" extrusionOk="0">
                <a:moveTo>
                  <a:pt x="7838" y="1"/>
                </a:moveTo>
                <a:cubicBezTo>
                  <a:pt x="7407" y="1"/>
                  <a:pt x="6953" y="46"/>
                  <a:pt x="6478" y="142"/>
                </a:cubicBezTo>
                <a:cubicBezTo>
                  <a:pt x="2964" y="848"/>
                  <a:pt x="1" y="5264"/>
                  <a:pt x="2011" y="9188"/>
                </a:cubicBezTo>
                <a:cubicBezTo>
                  <a:pt x="3194" y="11498"/>
                  <a:pt x="5114" y="12208"/>
                  <a:pt x="6853" y="12208"/>
                </a:cubicBezTo>
                <a:cubicBezTo>
                  <a:pt x="8487" y="12208"/>
                  <a:pt x="9962" y="11580"/>
                  <a:pt x="10513" y="11063"/>
                </a:cubicBezTo>
                <a:lnTo>
                  <a:pt x="10513" y="11063"/>
                </a:lnTo>
                <a:cubicBezTo>
                  <a:pt x="10513" y="11063"/>
                  <a:pt x="10409" y="11077"/>
                  <a:pt x="10233" y="11077"/>
                </a:cubicBezTo>
                <a:cubicBezTo>
                  <a:pt x="9592" y="11077"/>
                  <a:pt x="8002" y="10893"/>
                  <a:pt x="7087" y="9188"/>
                </a:cubicBezTo>
                <a:cubicBezTo>
                  <a:pt x="5918" y="7015"/>
                  <a:pt x="6810" y="4052"/>
                  <a:pt x="9162" y="3335"/>
                </a:cubicBezTo>
                <a:cubicBezTo>
                  <a:pt x="9590" y="3204"/>
                  <a:pt x="9976" y="3151"/>
                  <a:pt x="10323" y="3151"/>
                </a:cubicBezTo>
                <a:cubicBezTo>
                  <a:pt x="11879" y="3151"/>
                  <a:pt x="12625" y="4227"/>
                  <a:pt x="12625" y="4227"/>
                </a:cubicBezTo>
                <a:cubicBezTo>
                  <a:pt x="12276" y="1748"/>
                  <a:pt x="10504" y="1"/>
                  <a:pt x="7838" y="1"/>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89" name="Google Shape;989;p28"/>
          <p:cNvSpPr/>
          <p:nvPr/>
        </p:nvSpPr>
        <p:spPr>
          <a:xfrm>
            <a:off x="300487" y="310163"/>
            <a:ext cx="525760" cy="456923"/>
          </a:xfrm>
          <a:custGeom>
            <a:avLst/>
            <a:gdLst/>
            <a:ahLst/>
            <a:cxnLst/>
            <a:rect l="l" t="t" r="r" b="b"/>
            <a:pathLst>
              <a:path w="8119" h="7056" extrusionOk="0">
                <a:moveTo>
                  <a:pt x="4366" y="0"/>
                </a:moveTo>
                <a:cubicBezTo>
                  <a:pt x="4363" y="0"/>
                  <a:pt x="4360" y="0"/>
                  <a:pt x="4357" y="0"/>
                </a:cubicBezTo>
                <a:cubicBezTo>
                  <a:pt x="3867" y="24"/>
                  <a:pt x="3232" y="2454"/>
                  <a:pt x="3232" y="2454"/>
                </a:cubicBezTo>
                <a:cubicBezTo>
                  <a:pt x="3232" y="2454"/>
                  <a:pt x="2054" y="2337"/>
                  <a:pt x="1183" y="2337"/>
                </a:cubicBezTo>
                <a:cubicBezTo>
                  <a:pt x="748" y="2337"/>
                  <a:pt x="389" y="2366"/>
                  <a:pt x="292" y="2454"/>
                </a:cubicBezTo>
                <a:cubicBezTo>
                  <a:pt x="1" y="2721"/>
                  <a:pt x="2546" y="4430"/>
                  <a:pt x="2546" y="4430"/>
                </a:cubicBezTo>
                <a:cubicBezTo>
                  <a:pt x="2546" y="4430"/>
                  <a:pt x="1613" y="6684"/>
                  <a:pt x="2056" y="6975"/>
                </a:cubicBezTo>
                <a:cubicBezTo>
                  <a:pt x="2088" y="6997"/>
                  <a:pt x="2128" y="7007"/>
                  <a:pt x="2174" y="7007"/>
                </a:cubicBezTo>
                <a:cubicBezTo>
                  <a:pt x="2757" y="7007"/>
                  <a:pt x="4357" y="5411"/>
                  <a:pt x="4357" y="5411"/>
                </a:cubicBezTo>
                <a:cubicBezTo>
                  <a:pt x="4357" y="5411"/>
                  <a:pt x="6235" y="7055"/>
                  <a:pt x="6745" y="7055"/>
                </a:cubicBezTo>
                <a:cubicBezTo>
                  <a:pt x="6794" y="7055"/>
                  <a:pt x="6830" y="7041"/>
                  <a:pt x="6851" y="7008"/>
                </a:cubicBezTo>
                <a:cubicBezTo>
                  <a:pt x="7097" y="6634"/>
                  <a:pt x="6070" y="4089"/>
                  <a:pt x="6070" y="4089"/>
                </a:cubicBezTo>
                <a:cubicBezTo>
                  <a:pt x="6070" y="4089"/>
                  <a:pt x="8118" y="2876"/>
                  <a:pt x="8047" y="2454"/>
                </a:cubicBezTo>
                <a:cubicBezTo>
                  <a:pt x="8014" y="2260"/>
                  <a:pt x="7474" y="2207"/>
                  <a:pt x="6903" y="2207"/>
                </a:cubicBezTo>
                <a:cubicBezTo>
                  <a:pt x="6240" y="2207"/>
                  <a:pt x="5536" y="2278"/>
                  <a:pt x="5536" y="2278"/>
                </a:cubicBezTo>
                <a:cubicBezTo>
                  <a:pt x="5536" y="2278"/>
                  <a:pt x="4947" y="0"/>
                  <a:pt x="4366"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90" name="Google Shape;990;p28"/>
          <p:cNvSpPr/>
          <p:nvPr/>
        </p:nvSpPr>
        <p:spPr>
          <a:xfrm>
            <a:off x="0" y="1894200"/>
            <a:ext cx="637773" cy="981096"/>
          </a:xfrm>
          <a:custGeom>
            <a:avLst/>
            <a:gdLst/>
            <a:ahLst/>
            <a:cxnLst/>
            <a:rect l="l" t="t" r="r" b="b"/>
            <a:pathLst>
              <a:path w="8313" h="12788" extrusionOk="0">
                <a:moveTo>
                  <a:pt x="278" y="0"/>
                </a:moveTo>
                <a:cubicBezTo>
                  <a:pt x="186" y="0"/>
                  <a:pt x="93" y="3"/>
                  <a:pt x="0" y="10"/>
                </a:cubicBezTo>
                <a:lnTo>
                  <a:pt x="0" y="12773"/>
                </a:lnTo>
                <a:cubicBezTo>
                  <a:pt x="108" y="12782"/>
                  <a:pt x="218" y="12787"/>
                  <a:pt x="329" y="12787"/>
                </a:cubicBezTo>
                <a:cubicBezTo>
                  <a:pt x="630" y="12787"/>
                  <a:pt x="944" y="12751"/>
                  <a:pt x="1274" y="12662"/>
                </a:cubicBezTo>
                <a:cubicBezTo>
                  <a:pt x="4124" y="11881"/>
                  <a:pt x="3640" y="8941"/>
                  <a:pt x="3640" y="8941"/>
                </a:cubicBezTo>
                <a:lnTo>
                  <a:pt x="3640" y="8941"/>
                </a:lnTo>
                <a:cubicBezTo>
                  <a:pt x="3640" y="8941"/>
                  <a:pt x="3724" y="8946"/>
                  <a:pt x="3869" y="8946"/>
                </a:cubicBezTo>
                <a:cubicBezTo>
                  <a:pt x="4761" y="8946"/>
                  <a:pt x="7963" y="8756"/>
                  <a:pt x="8158" y="6035"/>
                </a:cubicBezTo>
                <a:cubicBezTo>
                  <a:pt x="8313" y="3883"/>
                  <a:pt x="6209" y="3539"/>
                  <a:pt x="4852" y="3539"/>
                </a:cubicBezTo>
                <a:cubicBezTo>
                  <a:pt x="4217" y="3539"/>
                  <a:pt x="3745" y="3615"/>
                  <a:pt x="3745" y="3615"/>
                </a:cubicBezTo>
                <a:cubicBezTo>
                  <a:pt x="3745" y="3615"/>
                  <a:pt x="3927" y="1006"/>
                  <a:pt x="1410" y="175"/>
                </a:cubicBezTo>
                <a:cubicBezTo>
                  <a:pt x="1064" y="60"/>
                  <a:pt x="678" y="0"/>
                  <a:pt x="278" y="0"/>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91" name="Google Shape;991;p28"/>
          <p:cNvSpPr/>
          <p:nvPr/>
        </p:nvSpPr>
        <p:spPr>
          <a:xfrm rot="10800000">
            <a:off x="7584639" y="-4"/>
            <a:ext cx="2011595" cy="649504"/>
          </a:xfrm>
          <a:custGeom>
            <a:avLst/>
            <a:gdLst/>
            <a:ahLst/>
            <a:cxnLst/>
            <a:rect l="l" t="t" r="r" b="b"/>
            <a:pathLst>
              <a:path w="24204" h="7815" extrusionOk="0">
                <a:moveTo>
                  <a:pt x="16155" y="1"/>
                </a:moveTo>
                <a:cubicBezTo>
                  <a:pt x="14677" y="1"/>
                  <a:pt x="13024" y="802"/>
                  <a:pt x="12476" y="2554"/>
                </a:cubicBezTo>
                <a:cubicBezTo>
                  <a:pt x="12476" y="2554"/>
                  <a:pt x="11108" y="331"/>
                  <a:pt x="8285" y="331"/>
                </a:cubicBezTo>
                <a:cubicBezTo>
                  <a:pt x="8057" y="331"/>
                  <a:pt x="7820" y="346"/>
                  <a:pt x="7574" y="377"/>
                </a:cubicBezTo>
                <a:cubicBezTo>
                  <a:pt x="4269" y="796"/>
                  <a:pt x="4684" y="3932"/>
                  <a:pt x="4684" y="3932"/>
                </a:cubicBezTo>
                <a:cubicBezTo>
                  <a:pt x="4684" y="3932"/>
                  <a:pt x="4094" y="3782"/>
                  <a:pt x="3335" y="3782"/>
                </a:cubicBezTo>
                <a:cubicBezTo>
                  <a:pt x="2082" y="3782"/>
                  <a:pt x="367" y="4191"/>
                  <a:pt x="78" y="6358"/>
                </a:cubicBezTo>
                <a:cubicBezTo>
                  <a:pt x="0" y="6949"/>
                  <a:pt x="68" y="7429"/>
                  <a:pt x="237" y="7815"/>
                </a:cubicBezTo>
                <a:lnTo>
                  <a:pt x="23257" y="7815"/>
                </a:lnTo>
                <a:cubicBezTo>
                  <a:pt x="23686" y="7395"/>
                  <a:pt x="23993" y="6821"/>
                  <a:pt x="24047" y="6041"/>
                </a:cubicBezTo>
                <a:cubicBezTo>
                  <a:pt x="24204" y="3886"/>
                  <a:pt x="22100" y="3543"/>
                  <a:pt x="20743" y="3543"/>
                </a:cubicBezTo>
                <a:cubicBezTo>
                  <a:pt x="20109" y="3543"/>
                  <a:pt x="19638" y="3618"/>
                  <a:pt x="19638" y="3618"/>
                </a:cubicBezTo>
                <a:cubicBezTo>
                  <a:pt x="19638" y="3618"/>
                  <a:pt x="19816" y="1013"/>
                  <a:pt x="17302" y="177"/>
                </a:cubicBezTo>
                <a:cubicBezTo>
                  <a:pt x="16950" y="61"/>
                  <a:pt x="16559" y="1"/>
                  <a:pt x="16155" y="1"/>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992" name="Google Shape;992;p28"/>
          <p:cNvGrpSpPr/>
          <p:nvPr/>
        </p:nvGrpSpPr>
        <p:grpSpPr>
          <a:xfrm>
            <a:off x="246367" y="5424801"/>
            <a:ext cx="775192" cy="1244873"/>
            <a:chOff x="304350" y="3911000"/>
            <a:chExt cx="581394" cy="933655"/>
          </a:xfrm>
        </p:grpSpPr>
        <p:sp>
          <p:nvSpPr>
            <p:cNvPr id="993" name="Google Shape;993;p28"/>
            <p:cNvSpPr/>
            <p:nvPr/>
          </p:nvSpPr>
          <p:spPr>
            <a:xfrm>
              <a:off x="317622" y="4003813"/>
              <a:ext cx="91581" cy="114345"/>
            </a:xfrm>
            <a:custGeom>
              <a:avLst/>
              <a:gdLst/>
              <a:ahLst/>
              <a:cxnLst/>
              <a:rect l="l" t="t" r="r" b="b"/>
              <a:pathLst>
                <a:path w="2084" h="2602" extrusionOk="0">
                  <a:moveTo>
                    <a:pt x="688" y="0"/>
                  </a:moveTo>
                  <a:cubicBezTo>
                    <a:pt x="328" y="0"/>
                    <a:pt x="1" y="379"/>
                    <a:pt x="201" y="1026"/>
                  </a:cubicBezTo>
                  <a:cubicBezTo>
                    <a:pt x="438" y="1797"/>
                    <a:pt x="1472" y="2405"/>
                    <a:pt x="2084" y="2601"/>
                  </a:cubicBezTo>
                  <a:cubicBezTo>
                    <a:pt x="2060" y="2375"/>
                    <a:pt x="2040" y="2145"/>
                    <a:pt x="2023" y="1915"/>
                  </a:cubicBezTo>
                  <a:cubicBezTo>
                    <a:pt x="1746" y="1273"/>
                    <a:pt x="1344" y="418"/>
                    <a:pt x="1084" y="168"/>
                  </a:cubicBezTo>
                  <a:cubicBezTo>
                    <a:pt x="965" y="54"/>
                    <a:pt x="824" y="0"/>
                    <a:pt x="68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94" name="Google Shape;994;p28"/>
            <p:cNvSpPr/>
            <p:nvPr/>
          </p:nvSpPr>
          <p:spPr>
            <a:xfrm>
              <a:off x="440801" y="4042309"/>
              <a:ext cx="97031" cy="155565"/>
            </a:xfrm>
            <a:custGeom>
              <a:avLst/>
              <a:gdLst/>
              <a:ahLst/>
              <a:cxnLst/>
              <a:rect l="l" t="t" r="r" b="b"/>
              <a:pathLst>
                <a:path w="2208" h="3540" extrusionOk="0">
                  <a:moveTo>
                    <a:pt x="1702" y="0"/>
                  </a:moveTo>
                  <a:cubicBezTo>
                    <a:pt x="1282" y="0"/>
                    <a:pt x="653" y="806"/>
                    <a:pt x="389" y="1549"/>
                  </a:cubicBezTo>
                  <a:cubicBezTo>
                    <a:pt x="224" y="2013"/>
                    <a:pt x="92" y="2537"/>
                    <a:pt x="1" y="2952"/>
                  </a:cubicBezTo>
                  <a:cubicBezTo>
                    <a:pt x="41" y="3148"/>
                    <a:pt x="85" y="3344"/>
                    <a:pt x="129" y="3540"/>
                  </a:cubicBezTo>
                  <a:cubicBezTo>
                    <a:pt x="754" y="3125"/>
                    <a:pt x="1667" y="2120"/>
                    <a:pt x="1916" y="1431"/>
                  </a:cubicBezTo>
                  <a:cubicBezTo>
                    <a:pt x="2208" y="634"/>
                    <a:pt x="2150" y="43"/>
                    <a:pt x="1734" y="2"/>
                  </a:cubicBezTo>
                  <a:cubicBezTo>
                    <a:pt x="1723" y="1"/>
                    <a:pt x="1713" y="0"/>
                    <a:pt x="170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95" name="Google Shape;995;p28"/>
            <p:cNvSpPr/>
            <p:nvPr/>
          </p:nvSpPr>
          <p:spPr>
            <a:xfrm>
              <a:off x="304350" y="4191285"/>
              <a:ext cx="144667" cy="109071"/>
            </a:xfrm>
            <a:custGeom>
              <a:avLst/>
              <a:gdLst/>
              <a:ahLst/>
              <a:cxnLst/>
              <a:rect l="l" t="t" r="r" b="b"/>
              <a:pathLst>
                <a:path w="3292" h="2482" extrusionOk="0">
                  <a:moveTo>
                    <a:pt x="575" y="1"/>
                  </a:moveTo>
                  <a:cubicBezTo>
                    <a:pt x="471" y="1"/>
                    <a:pt x="393" y="22"/>
                    <a:pt x="348" y="65"/>
                  </a:cubicBezTo>
                  <a:cubicBezTo>
                    <a:pt x="0" y="404"/>
                    <a:pt x="189" y="1336"/>
                    <a:pt x="1203" y="1901"/>
                  </a:cubicBezTo>
                  <a:cubicBezTo>
                    <a:pt x="1991" y="2340"/>
                    <a:pt x="2916" y="2451"/>
                    <a:pt x="3292" y="2481"/>
                  </a:cubicBezTo>
                  <a:cubicBezTo>
                    <a:pt x="3180" y="2154"/>
                    <a:pt x="3082" y="1826"/>
                    <a:pt x="2987" y="1495"/>
                  </a:cubicBezTo>
                  <a:cubicBezTo>
                    <a:pt x="2292" y="556"/>
                    <a:pt x="1104" y="1"/>
                    <a:pt x="57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96" name="Google Shape;996;p28"/>
            <p:cNvSpPr/>
            <p:nvPr/>
          </p:nvSpPr>
          <p:spPr>
            <a:xfrm>
              <a:off x="507027" y="4204908"/>
              <a:ext cx="111884" cy="188700"/>
            </a:xfrm>
            <a:custGeom>
              <a:avLst/>
              <a:gdLst/>
              <a:ahLst/>
              <a:cxnLst/>
              <a:rect l="l" t="t" r="r" b="b"/>
              <a:pathLst>
                <a:path w="2546" h="4294" extrusionOk="0">
                  <a:moveTo>
                    <a:pt x="1792" y="0"/>
                  </a:moveTo>
                  <a:cubicBezTo>
                    <a:pt x="1287" y="0"/>
                    <a:pt x="754" y="628"/>
                    <a:pt x="389" y="1716"/>
                  </a:cubicBezTo>
                  <a:cubicBezTo>
                    <a:pt x="136" y="2480"/>
                    <a:pt x="38" y="3263"/>
                    <a:pt x="1" y="3804"/>
                  </a:cubicBezTo>
                  <a:cubicBezTo>
                    <a:pt x="75" y="3966"/>
                    <a:pt x="156" y="4132"/>
                    <a:pt x="238" y="4294"/>
                  </a:cubicBezTo>
                  <a:cubicBezTo>
                    <a:pt x="2546" y="2513"/>
                    <a:pt x="2356" y="245"/>
                    <a:pt x="2153" y="114"/>
                  </a:cubicBezTo>
                  <a:cubicBezTo>
                    <a:pt x="2036" y="37"/>
                    <a:pt x="1915" y="0"/>
                    <a:pt x="179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97" name="Google Shape;997;p28"/>
            <p:cNvSpPr/>
            <p:nvPr/>
          </p:nvSpPr>
          <p:spPr>
            <a:xfrm>
              <a:off x="316699" y="4391765"/>
              <a:ext cx="234051" cy="117817"/>
            </a:xfrm>
            <a:custGeom>
              <a:avLst/>
              <a:gdLst/>
              <a:ahLst/>
              <a:cxnLst/>
              <a:rect l="l" t="t" r="r" b="b"/>
              <a:pathLst>
                <a:path w="5326" h="2681" extrusionOk="0">
                  <a:moveTo>
                    <a:pt x="764" y="0"/>
                  </a:moveTo>
                  <a:cubicBezTo>
                    <a:pt x="0" y="0"/>
                    <a:pt x="446" y="930"/>
                    <a:pt x="1074" y="1516"/>
                  </a:cubicBezTo>
                  <a:cubicBezTo>
                    <a:pt x="1680" y="2086"/>
                    <a:pt x="3818" y="2680"/>
                    <a:pt x="5176" y="2680"/>
                  </a:cubicBezTo>
                  <a:cubicBezTo>
                    <a:pt x="5227" y="2680"/>
                    <a:pt x="5277" y="2679"/>
                    <a:pt x="5325" y="2678"/>
                  </a:cubicBezTo>
                  <a:cubicBezTo>
                    <a:pt x="5230" y="2526"/>
                    <a:pt x="5133" y="2377"/>
                    <a:pt x="5041" y="2225"/>
                  </a:cubicBezTo>
                  <a:cubicBezTo>
                    <a:pt x="3970" y="1525"/>
                    <a:pt x="1838" y="184"/>
                    <a:pt x="1024" y="28"/>
                  </a:cubicBezTo>
                  <a:cubicBezTo>
                    <a:pt x="925" y="9"/>
                    <a:pt x="839" y="0"/>
                    <a:pt x="76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98" name="Google Shape;998;p28"/>
            <p:cNvSpPr/>
            <p:nvPr/>
          </p:nvSpPr>
          <p:spPr>
            <a:xfrm>
              <a:off x="608629" y="4335822"/>
              <a:ext cx="114872" cy="219989"/>
            </a:xfrm>
            <a:custGeom>
              <a:avLst/>
              <a:gdLst/>
              <a:ahLst/>
              <a:cxnLst/>
              <a:rect l="l" t="t" r="r" b="b"/>
              <a:pathLst>
                <a:path w="2614" h="5006" extrusionOk="0">
                  <a:moveTo>
                    <a:pt x="2283" y="1"/>
                  </a:moveTo>
                  <a:cubicBezTo>
                    <a:pt x="1944" y="1"/>
                    <a:pt x="1332" y="587"/>
                    <a:pt x="923" y="1285"/>
                  </a:cubicBezTo>
                  <a:cubicBezTo>
                    <a:pt x="179" y="2549"/>
                    <a:pt x="24" y="3985"/>
                    <a:pt x="0" y="4755"/>
                  </a:cubicBezTo>
                  <a:cubicBezTo>
                    <a:pt x="61" y="4840"/>
                    <a:pt x="122" y="4921"/>
                    <a:pt x="183" y="5005"/>
                  </a:cubicBezTo>
                  <a:cubicBezTo>
                    <a:pt x="899" y="3775"/>
                    <a:pt x="2085" y="2450"/>
                    <a:pt x="2454" y="926"/>
                  </a:cubicBezTo>
                  <a:cubicBezTo>
                    <a:pt x="2613" y="262"/>
                    <a:pt x="2509" y="1"/>
                    <a:pt x="228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99" name="Google Shape;999;p28"/>
            <p:cNvSpPr/>
            <p:nvPr/>
          </p:nvSpPr>
          <p:spPr>
            <a:xfrm>
              <a:off x="351240" y="4538675"/>
              <a:ext cx="297815" cy="104281"/>
            </a:xfrm>
            <a:custGeom>
              <a:avLst/>
              <a:gdLst/>
              <a:ahLst/>
              <a:cxnLst/>
              <a:rect l="l" t="t" r="r" b="b"/>
              <a:pathLst>
                <a:path w="6777" h="2373" extrusionOk="0">
                  <a:moveTo>
                    <a:pt x="721" y="1"/>
                  </a:moveTo>
                  <a:cubicBezTo>
                    <a:pt x="456" y="1"/>
                    <a:pt x="264" y="66"/>
                    <a:pt x="207" y="230"/>
                  </a:cubicBezTo>
                  <a:cubicBezTo>
                    <a:pt x="1" y="808"/>
                    <a:pt x="1555" y="1626"/>
                    <a:pt x="3569" y="2075"/>
                  </a:cubicBezTo>
                  <a:cubicBezTo>
                    <a:pt x="4660" y="2316"/>
                    <a:pt x="5634" y="2373"/>
                    <a:pt x="6299" y="2373"/>
                  </a:cubicBezTo>
                  <a:cubicBezTo>
                    <a:pt x="6483" y="2373"/>
                    <a:pt x="6644" y="2368"/>
                    <a:pt x="6776" y="2362"/>
                  </a:cubicBezTo>
                  <a:cubicBezTo>
                    <a:pt x="6699" y="2272"/>
                    <a:pt x="6624" y="2180"/>
                    <a:pt x="6547" y="2089"/>
                  </a:cubicBezTo>
                  <a:cubicBezTo>
                    <a:pt x="5547" y="1714"/>
                    <a:pt x="3691" y="1011"/>
                    <a:pt x="3103" y="714"/>
                  </a:cubicBezTo>
                  <a:cubicBezTo>
                    <a:pt x="2513" y="416"/>
                    <a:pt x="1387" y="1"/>
                    <a:pt x="72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0" name="Google Shape;1000;p28"/>
            <p:cNvSpPr/>
            <p:nvPr/>
          </p:nvSpPr>
          <p:spPr>
            <a:xfrm>
              <a:off x="734094" y="4511736"/>
              <a:ext cx="128495" cy="193885"/>
            </a:xfrm>
            <a:custGeom>
              <a:avLst/>
              <a:gdLst/>
              <a:ahLst/>
              <a:cxnLst/>
              <a:rect l="l" t="t" r="r" b="b"/>
              <a:pathLst>
                <a:path w="2924" h="4412" extrusionOk="0">
                  <a:moveTo>
                    <a:pt x="2220" y="1"/>
                  </a:moveTo>
                  <a:cubicBezTo>
                    <a:pt x="1691" y="1"/>
                    <a:pt x="820" y="789"/>
                    <a:pt x="447" y="1661"/>
                  </a:cubicBezTo>
                  <a:cubicBezTo>
                    <a:pt x="85" y="2503"/>
                    <a:pt x="1" y="3510"/>
                    <a:pt x="21" y="4196"/>
                  </a:cubicBezTo>
                  <a:cubicBezTo>
                    <a:pt x="88" y="4270"/>
                    <a:pt x="157" y="4341"/>
                    <a:pt x="224" y="4412"/>
                  </a:cubicBezTo>
                  <a:cubicBezTo>
                    <a:pt x="491" y="3912"/>
                    <a:pt x="1041" y="2902"/>
                    <a:pt x="1457" y="2293"/>
                  </a:cubicBezTo>
                  <a:cubicBezTo>
                    <a:pt x="2160" y="1266"/>
                    <a:pt x="2924" y="712"/>
                    <a:pt x="2542" y="161"/>
                  </a:cubicBezTo>
                  <a:cubicBezTo>
                    <a:pt x="2465" y="50"/>
                    <a:pt x="2353" y="1"/>
                    <a:pt x="222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1" name="Google Shape;1001;p28"/>
            <p:cNvSpPr/>
            <p:nvPr/>
          </p:nvSpPr>
          <p:spPr>
            <a:xfrm>
              <a:off x="436055" y="4691561"/>
              <a:ext cx="329895" cy="87143"/>
            </a:xfrm>
            <a:custGeom>
              <a:avLst/>
              <a:gdLst/>
              <a:ahLst/>
              <a:cxnLst/>
              <a:rect l="l" t="t" r="r" b="b"/>
              <a:pathLst>
                <a:path w="7507" h="1983" extrusionOk="0">
                  <a:moveTo>
                    <a:pt x="1488" y="1"/>
                  </a:moveTo>
                  <a:cubicBezTo>
                    <a:pt x="721" y="1"/>
                    <a:pt x="209" y="211"/>
                    <a:pt x="129" y="550"/>
                  </a:cubicBezTo>
                  <a:cubicBezTo>
                    <a:pt x="0" y="1104"/>
                    <a:pt x="1288" y="1550"/>
                    <a:pt x="3715" y="1878"/>
                  </a:cubicBezTo>
                  <a:cubicBezTo>
                    <a:pt x="4269" y="1953"/>
                    <a:pt x="4787" y="1982"/>
                    <a:pt x="5256" y="1982"/>
                  </a:cubicBezTo>
                  <a:cubicBezTo>
                    <a:pt x="6280" y="1982"/>
                    <a:pt x="7072" y="1844"/>
                    <a:pt x="7506" y="1746"/>
                  </a:cubicBezTo>
                  <a:cubicBezTo>
                    <a:pt x="7449" y="1692"/>
                    <a:pt x="7391" y="1634"/>
                    <a:pt x="7333" y="1580"/>
                  </a:cubicBezTo>
                  <a:cubicBezTo>
                    <a:pt x="6303" y="1364"/>
                    <a:pt x="4596" y="681"/>
                    <a:pt x="3214" y="276"/>
                  </a:cubicBezTo>
                  <a:cubicBezTo>
                    <a:pt x="2566" y="86"/>
                    <a:pt x="1975" y="1"/>
                    <a:pt x="148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2" name="Google Shape;1002;p28"/>
            <p:cNvSpPr/>
            <p:nvPr/>
          </p:nvSpPr>
          <p:spPr>
            <a:xfrm>
              <a:off x="402349" y="3911000"/>
              <a:ext cx="483395" cy="933655"/>
            </a:xfrm>
            <a:custGeom>
              <a:avLst/>
              <a:gdLst/>
              <a:ahLst/>
              <a:cxnLst/>
              <a:rect l="l" t="t" r="r" b="b"/>
              <a:pathLst>
                <a:path w="11000" h="21246" extrusionOk="0">
                  <a:moveTo>
                    <a:pt x="638" y="0"/>
                  </a:moveTo>
                  <a:cubicBezTo>
                    <a:pt x="624" y="0"/>
                    <a:pt x="609" y="10"/>
                    <a:pt x="598" y="33"/>
                  </a:cubicBezTo>
                  <a:cubicBezTo>
                    <a:pt x="71" y="1216"/>
                    <a:pt x="1" y="2655"/>
                    <a:pt x="95" y="4027"/>
                  </a:cubicBezTo>
                  <a:cubicBezTo>
                    <a:pt x="112" y="4257"/>
                    <a:pt x="132" y="4487"/>
                    <a:pt x="156" y="4713"/>
                  </a:cubicBezTo>
                  <a:cubicBezTo>
                    <a:pt x="193" y="5058"/>
                    <a:pt x="237" y="5396"/>
                    <a:pt x="285" y="5717"/>
                  </a:cubicBezTo>
                  <a:cubicBezTo>
                    <a:pt x="392" y="6443"/>
                    <a:pt x="558" y="7164"/>
                    <a:pt x="757" y="7873"/>
                  </a:cubicBezTo>
                  <a:cubicBezTo>
                    <a:pt x="852" y="8204"/>
                    <a:pt x="950" y="8532"/>
                    <a:pt x="1062" y="8859"/>
                  </a:cubicBezTo>
                  <a:cubicBezTo>
                    <a:pt x="1423" y="9918"/>
                    <a:pt x="1873" y="10948"/>
                    <a:pt x="2386" y="11928"/>
                  </a:cubicBezTo>
                  <a:cubicBezTo>
                    <a:pt x="2609" y="12347"/>
                    <a:pt x="2846" y="12760"/>
                    <a:pt x="3092" y="13165"/>
                  </a:cubicBezTo>
                  <a:cubicBezTo>
                    <a:pt x="3184" y="13317"/>
                    <a:pt x="3281" y="13466"/>
                    <a:pt x="3376" y="13618"/>
                  </a:cubicBezTo>
                  <a:cubicBezTo>
                    <a:pt x="3988" y="14577"/>
                    <a:pt x="4664" y="15494"/>
                    <a:pt x="5384" y="16372"/>
                  </a:cubicBezTo>
                  <a:cubicBezTo>
                    <a:pt x="5461" y="16463"/>
                    <a:pt x="5536" y="16555"/>
                    <a:pt x="5613" y="16645"/>
                  </a:cubicBezTo>
                  <a:cubicBezTo>
                    <a:pt x="5745" y="16804"/>
                    <a:pt x="5873" y="16967"/>
                    <a:pt x="6009" y="17119"/>
                  </a:cubicBezTo>
                  <a:cubicBezTo>
                    <a:pt x="6675" y="17882"/>
                    <a:pt x="7367" y="18640"/>
                    <a:pt x="8100" y="19342"/>
                  </a:cubicBezTo>
                  <a:cubicBezTo>
                    <a:pt x="8158" y="19396"/>
                    <a:pt x="8216" y="19454"/>
                    <a:pt x="8273" y="19508"/>
                  </a:cubicBezTo>
                  <a:cubicBezTo>
                    <a:pt x="8337" y="19565"/>
                    <a:pt x="8401" y="19630"/>
                    <a:pt x="8465" y="19691"/>
                  </a:cubicBezTo>
                  <a:cubicBezTo>
                    <a:pt x="9094" y="20262"/>
                    <a:pt x="9844" y="21059"/>
                    <a:pt x="10702" y="21241"/>
                  </a:cubicBezTo>
                  <a:cubicBezTo>
                    <a:pt x="10714" y="21244"/>
                    <a:pt x="10727" y="21245"/>
                    <a:pt x="10741" y="21245"/>
                  </a:cubicBezTo>
                  <a:cubicBezTo>
                    <a:pt x="10857" y="21245"/>
                    <a:pt x="10999" y="21156"/>
                    <a:pt x="10902" y="21029"/>
                  </a:cubicBezTo>
                  <a:cubicBezTo>
                    <a:pt x="10435" y="20421"/>
                    <a:pt x="9746" y="19967"/>
                    <a:pt x="9178" y="19457"/>
                  </a:cubicBezTo>
                  <a:cubicBezTo>
                    <a:pt x="8688" y="19022"/>
                    <a:pt x="8225" y="18555"/>
                    <a:pt x="7773" y="18082"/>
                  </a:cubicBezTo>
                  <a:cubicBezTo>
                    <a:pt x="7706" y="18011"/>
                    <a:pt x="7637" y="17940"/>
                    <a:pt x="7570" y="17866"/>
                  </a:cubicBezTo>
                  <a:cubicBezTo>
                    <a:pt x="7300" y="17578"/>
                    <a:pt x="7032" y="17288"/>
                    <a:pt x="6769" y="16997"/>
                  </a:cubicBezTo>
                  <a:cubicBezTo>
                    <a:pt x="6100" y="16254"/>
                    <a:pt x="5471" y="15477"/>
                    <a:pt x="4877" y="14672"/>
                  </a:cubicBezTo>
                  <a:cubicBezTo>
                    <a:pt x="4816" y="14588"/>
                    <a:pt x="4755" y="14507"/>
                    <a:pt x="4694" y="14422"/>
                  </a:cubicBezTo>
                  <a:cubicBezTo>
                    <a:pt x="4086" y="13577"/>
                    <a:pt x="3525" y="12696"/>
                    <a:pt x="3028" y="11779"/>
                  </a:cubicBezTo>
                  <a:cubicBezTo>
                    <a:pt x="2886" y="11516"/>
                    <a:pt x="2751" y="11249"/>
                    <a:pt x="2620" y="10982"/>
                  </a:cubicBezTo>
                  <a:cubicBezTo>
                    <a:pt x="2538" y="10820"/>
                    <a:pt x="2457" y="10654"/>
                    <a:pt x="2383" y="10492"/>
                  </a:cubicBezTo>
                  <a:cubicBezTo>
                    <a:pt x="1788" y="9208"/>
                    <a:pt x="1322" y="7883"/>
                    <a:pt x="1004" y="6528"/>
                  </a:cubicBezTo>
                  <a:cubicBezTo>
                    <a:pt x="960" y="6332"/>
                    <a:pt x="916" y="6136"/>
                    <a:pt x="876" y="5940"/>
                  </a:cubicBezTo>
                  <a:cubicBezTo>
                    <a:pt x="497" y="4038"/>
                    <a:pt x="416" y="2081"/>
                    <a:pt x="706" y="100"/>
                  </a:cubicBezTo>
                  <a:cubicBezTo>
                    <a:pt x="714" y="57"/>
                    <a:pt x="675" y="0"/>
                    <a:pt x="6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003" name="Google Shape;1003;p28"/>
          <p:cNvGrpSpPr/>
          <p:nvPr/>
        </p:nvGrpSpPr>
        <p:grpSpPr>
          <a:xfrm>
            <a:off x="11233684" y="6132567"/>
            <a:ext cx="589667" cy="604165"/>
            <a:chOff x="918850" y="1629150"/>
            <a:chExt cx="442250" cy="453124"/>
          </a:xfrm>
        </p:grpSpPr>
        <p:sp>
          <p:nvSpPr>
            <p:cNvPr id="1004" name="Google Shape;1004;p28"/>
            <p:cNvSpPr/>
            <p:nvPr/>
          </p:nvSpPr>
          <p:spPr>
            <a:xfrm>
              <a:off x="1015722" y="1741872"/>
              <a:ext cx="267869" cy="245600"/>
            </a:xfrm>
            <a:custGeom>
              <a:avLst/>
              <a:gdLst/>
              <a:ahLst/>
              <a:cxnLst/>
              <a:rect l="l" t="t" r="r" b="b"/>
              <a:pathLst>
                <a:path w="8384" h="7687" extrusionOk="0">
                  <a:moveTo>
                    <a:pt x="3609" y="0"/>
                  </a:moveTo>
                  <a:cubicBezTo>
                    <a:pt x="2511" y="0"/>
                    <a:pt x="1440" y="451"/>
                    <a:pt x="763" y="1473"/>
                  </a:cubicBezTo>
                  <a:cubicBezTo>
                    <a:pt x="753" y="1488"/>
                    <a:pt x="742" y="1494"/>
                    <a:pt x="732" y="1494"/>
                  </a:cubicBezTo>
                  <a:cubicBezTo>
                    <a:pt x="716" y="1494"/>
                    <a:pt x="702" y="1480"/>
                    <a:pt x="690" y="1460"/>
                  </a:cubicBezTo>
                  <a:cubicBezTo>
                    <a:pt x="199" y="2305"/>
                    <a:pt x="0" y="3343"/>
                    <a:pt x="0" y="4282"/>
                  </a:cubicBezTo>
                  <a:cubicBezTo>
                    <a:pt x="0" y="4508"/>
                    <a:pt x="24" y="4731"/>
                    <a:pt x="64" y="4945"/>
                  </a:cubicBezTo>
                  <a:cubicBezTo>
                    <a:pt x="111" y="4099"/>
                    <a:pt x="433" y="3241"/>
                    <a:pt x="913" y="2619"/>
                  </a:cubicBezTo>
                  <a:cubicBezTo>
                    <a:pt x="1503" y="1857"/>
                    <a:pt x="2437" y="1440"/>
                    <a:pt x="3379" y="1440"/>
                  </a:cubicBezTo>
                  <a:cubicBezTo>
                    <a:pt x="3844" y="1440"/>
                    <a:pt x="4312" y="1542"/>
                    <a:pt x="4741" y="1754"/>
                  </a:cubicBezTo>
                  <a:cubicBezTo>
                    <a:pt x="5985" y="2365"/>
                    <a:pt x="6505" y="4059"/>
                    <a:pt x="5403" y="5082"/>
                  </a:cubicBezTo>
                  <a:cubicBezTo>
                    <a:pt x="5075" y="5387"/>
                    <a:pt x="4597" y="5552"/>
                    <a:pt x="4131" y="5552"/>
                  </a:cubicBezTo>
                  <a:cubicBezTo>
                    <a:pt x="3511" y="5552"/>
                    <a:pt x="2912" y="5260"/>
                    <a:pt x="2713" y="4616"/>
                  </a:cubicBezTo>
                  <a:cubicBezTo>
                    <a:pt x="2506" y="3952"/>
                    <a:pt x="2911" y="3302"/>
                    <a:pt x="3480" y="3302"/>
                  </a:cubicBezTo>
                  <a:cubicBezTo>
                    <a:pt x="3644" y="3302"/>
                    <a:pt x="3821" y="3355"/>
                    <a:pt x="4001" y="3477"/>
                  </a:cubicBezTo>
                  <a:cubicBezTo>
                    <a:pt x="4070" y="3525"/>
                    <a:pt x="4072" y="3671"/>
                    <a:pt x="3988" y="3671"/>
                  </a:cubicBezTo>
                  <a:cubicBezTo>
                    <a:pt x="3977" y="3671"/>
                    <a:pt x="3964" y="3669"/>
                    <a:pt x="3950" y="3663"/>
                  </a:cubicBezTo>
                  <a:cubicBezTo>
                    <a:pt x="3859" y="3628"/>
                    <a:pt x="3775" y="3612"/>
                    <a:pt x="3699" y="3612"/>
                  </a:cubicBezTo>
                  <a:cubicBezTo>
                    <a:pt x="2974" y="3612"/>
                    <a:pt x="2903" y="5041"/>
                    <a:pt x="4045" y="5041"/>
                  </a:cubicBezTo>
                  <a:cubicBezTo>
                    <a:pt x="4151" y="5041"/>
                    <a:pt x="4268" y="5028"/>
                    <a:pt x="4396" y="5001"/>
                  </a:cubicBezTo>
                  <a:cubicBezTo>
                    <a:pt x="5322" y="4809"/>
                    <a:pt x="5745" y="3886"/>
                    <a:pt x="5346" y="3008"/>
                  </a:cubicBezTo>
                  <a:cubicBezTo>
                    <a:pt x="4990" y="2221"/>
                    <a:pt x="4271" y="1890"/>
                    <a:pt x="3513" y="1890"/>
                  </a:cubicBezTo>
                  <a:cubicBezTo>
                    <a:pt x="2620" y="1890"/>
                    <a:pt x="1673" y="2349"/>
                    <a:pt x="1203" y="3065"/>
                  </a:cubicBezTo>
                  <a:cubicBezTo>
                    <a:pt x="520" y="4106"/>
                    <a:pt x="297" y="5823"/>
                    <a:pt x="1233" y="6790"/>
                  </a:cubicBezTo>
                  <a:cubicBezTo>
                    <a:pt x="1869" y="7448"/>
                    <a:pt x="2849" y="7687"/>
                    <a:pt x="3753" y="7687"/>
                  </a:cubicBezTo>
                  <a:cubicBezTo>
                    <a:pt x="3874" y="7687"/>
                    <a:pt x="3992" y="7682"/>
                    <a:pt x="4109" y="7674"/>
                  </a:cubicBezTo>
                  <a:cubicBezTo>
                    <a:pt x="6732" y="7499"/>
                    <a:pt x="8384" y="5073"/>
                    <a:pt x="7468" y="2545"/>
                  </a:cubicBezTo>
                  <a:cubicBezTo>
                    <a:pt x="6901" y="977"/>
                    <a:pt x="5225" y="0"/>
                    <a:pt x="360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5" name="Google Shape;1005;p28"/>
            <p:cNvSpPr/>
            <p:nvPr/>
          </p:nvSpPr>
          <p:spPr>
            <a:xfrm>
              <a:off x="1016680" y="1729347"/>
              <a:ext cx="282406" cy="275153"/>
            </a:xfrm>
            <a:custGeom>
              <a:avLst/>
              <a:gdLst/>
              <a:ahLst/>
              <a:cxnLst/>
              <a:rect l="l" t="t" r="r" b="b"/>
              <a:pathLst>
                <a:path w="8839" h="8612" extrusionOk="0">
                  <a:moveTo>
                    <a:pt x="3937" y="1"/>
                  </a:moveTo>
                  <a:cubicBezTo>
                    <a:pt x="2672" y="1"/>
                    <a:pt x="1101" y="550"/>
                    <a:pt x="639" y="1754"/>
                  </a:cubicBezTo>
                  <a:cubicBezTo>
                    <a:pt x="632" y="1778"/>
                    <a:pt x="643" y="1822"/>
                    <a:pt x="660" y="1852"/>
                  </a:cubicBezTo>
                  <a:cubicBezTo>
                    <a:pt x="672" y="1872"/>
                    <a:pt x="686" y="1886"/>
                    <a:pt x="702" y="1886"/>
                  </a:cubicBezTo>
                  <a:cubicBezTo>
                    <a:pt x="712" y="1886"/>
                    <a:pt x="723" y="1880"/>
                    <a:pt x="733" y="1865"/>
                  </a:cubicBezTo>
                  <a:cubicBezTo>
                    <a:pt x="1410" y="843"/>
                    <a:pt x="2481" y="392"/>
                    <a:pt x="3579" y="392"/>
                  </a:cubicBezTo>
                  <a:cubicBezTo>
                    <a:pt x="5195" y="392"/>
                    <a:pt x="6871" y="1369"/>
                    <a:pt x="7438" y="2937"/>
                  </a:cubicBezTo>
                  <a:cubicBezTo>
                    <a:pt x="8354" y="5465"/>
                    <a:pt x="6702" y="7891"/>
                    <a:pt x="4079" y="8066"/>
                  </a:cubicBezTo>
                  <a:cubicBezTo>
                    <a:pt x="3962" y="8074"/>
                    <a:pt x="3844" y="8079"/>
                    <a:pt x="3723" y="8079"/>
                  </a:cubicBezTo>
                  <a:cubicBezTo>
                    <a:pt x="2819" y="8079"/>
                    <a:pt x="1839" y="7840"/>
                    <a:pt x="1203" y="7182"/>
                  </a:cubicBezTo>
                  <a:cubicBezTo>
                    <a:pt x="267" y="6215"/>
                    <a:pt x="490" y="4498"/>
                    <a:pt x="1173" y="3457"/>
                  </a:cubicBezTo>
                  <a:cubicBezTo>
                    <a:pt x="1643" y="2741"/>
                    <a:pt x="2590" y="2282"/>
                    <a:pt x="3483" y="2282"/>
                  </a:cubicBezTo>
                  <a:cubicBezTo>
                    <a:pt x="4241" y="2282"/>
                    <a:pt x="4960" y="2613"/>
                    <a:pt x="5316" y="3400"/>
                  </a:cubicBezTo>
                  <a:cubicBezTo>
                    <a:pt x="5715" y="4278"/>
                    <a:pt x="5292" y="5201"/>
                    <a:pt x="4366" y="5393"/>
                  </a:cubicBezTo>
                  <a:cubicBezTo>
                    <a:pt x="4238" y="5420"/>
                    <a:pt x="4121" y="5433"/>
                    <a:pt x="4015" y="5433"/>
                  </a:cubicBezTo>
                  <a:cubicBezTo>
                    <a:pt x="2873" y="5433"/>
                    <a:pt x="2944" y="4004"/>
                    <a:pt x="3669" y="4004"/>
                  </a:cubicBezTo>
                  <a:cubicBezTo>
                    <a:pt x="3745" y="4004"/>
                    <a:pt x="3829" y="4020"/>
                    <a:pt x="3920" y="4055"/>
                  </a:cubicBezTo>
                  <a:cubicBezTo>
                    <a:pt x="3934" y="4061"/>
                    <a:pt x="3947" y="4063"/>
                    <a:pt x="3958" y="4063"/>
                  </a:cubicBezTo>
                  <a:cubicBezTo>
                    <a:pt x="4042" y="4063"/>
                    <a:pt x="4040" y="3917"/>
                    <a:pt x="3971" y="3869"/>
                  </a:cubicBezTo>
                  <a:cubicBezTo>
                    <a:pt x="3791" y="3747"/>
                    <a:pt x="3614" y="3694"/>
                    <a:pt x="3450" y="3694"/>
                  </a:cubicBezTo>
                  <a:cubicBezTo>
                    <a:pt x="2881" y="3694"/>
                    <a:pt x="2476" y="4344"/>
                    <a:pt x="2683" y="5008"/>
                  </a:cubicBezTo>
                  <a:cubicBezTo>
                    <a:pt x="2882" y="5652"/>
                    <a:pt x="3481" y="5944"/>
                    <a:pt x="4101" y="5944"/>
                  </a:cubicBezTo>
                  <a:cubicBezTo>
                    <a:pt x="4567" y="5944"/>
                    <a:pt x="5045" y="5779"/>
                    <a:pt x="5373" y="5474"/>
                  </a:cubicBezTo>
                  <a:cubicBezTo>
                    <a:pt x="6475" y="4451"/>
                    <a:pt x="5955" y="2757"/>
                    <a:pt x="4711" y="2146"/>
                  </a:cubicBezTo>
                  <a:cubicBezTo>
                    <a:pt x="4282" y="1934"/>
                    <a:pt x="3814" y="1832"/>
                    <a:pt x="3349" y="1832"/>
                  </a:cubicBezTo>
                  <a:cubicBezTo>
                    <a:pt x="2407" y="1832"/>
                    <a:pt x="1473" y="2249"/>
                    <a:pt x="883" y="3011"/>
                  </a:cubicBezTo>
                  <a:cubicBezTo>
                    <a:pt x="403" y="3633"/>
                    <a:pt x="81" y="4491"/>
                    <a:pt x="34" y="5337"/>
                  </a:cubicBezTo>
                  <a:cubicBezTo>
                    <a:pt x="0" y="5894"/>
                    <a:pt x="85" y="6448"/>
                    <a:pt x="331" y="6928"/>
                  </a:cubicBezTo>
                  <a:cubicBezTo>
                    <a:pt x="913" y="8057"/>
                    <a:pt x="2210" y="8540"/>
                    <a:pt x="3413" y="8604"/>
                  </a:cubicBezTo>
                  <a:cubicBezTo>
                    <a:pt x="3505" y="8609"/>
                    <a:pt x="3596" y="8611"/>
                    <a:pt x="3687" y="8611"/>
                  </a:cubicBezTo>
                  <a:cubicBezTo>
                    <a:pt x="6555" y="8611"/>
                    <a:pt x="8838" y="6266"/>
                    <a:pt x="8121" y="3281"/>
                  </a:cubicBezTo>
                  <a:cubicBezTo>
                    <a:pt x="7685" y="1474"/>
                    <a:pt x="6215" y="230"/>
                    <a:pt x="4377" y="24"/>
                  </a:cubicBezTo>
                  <a:cubicBezTo>
                    <a:pt x="4236" y="9"/>
                    <a:pt x="4089" y="1"/>
                    <a:pt x="39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6" name="Google Shape;1006;p28"/>
            <p:cNvSpPr/>
            <p:nvPr/>
          </p:nvSpPr>
          <p:spPr>
            <a:xfrm>
              <a:off x="1150678" y="1629150"/>
              <a:ext cx="11694" cy="53037"/>
            </a:xfrm>
            <a:custGeom>
              <a:avLst/>
              <a:gdLst/>
              <a:ahLst/>
              <a:cxnLst/>
              <a:rect l="l" t="t" r="r" b="b"/>
              <a:pathLst>
                <a:path w="366" h="1660" extrusionOk="0">
                  <a:moveTo>
                    <a:pt x="123" y="0"/>
                  </a:moveTo>
                  <a:cubicBezTo>
                    <a:pt x="74" y="0"/>
                    <a:pt x="34" y="29"/>
                    <a:pt x="30" y="102"/>
                  </a:cubicBezTo>
                  <a:cubicBezTo>
                    <a:pt x="0" y="581"/>
                    <a:pt x="34" y="1088"/>
                    <a:pt x="105" y="1562"/>
                  </a:cubicBezTo>
                  <a:cubicBezTo>
                    <a:pt x="112" y="1606"/>
                    <a:pt x="167" y="1660"/>
                    <a:pt x="210" y="1660"/>
                  </a:cubicBezTo>
                  <a:cubicBezTo>
                    <a:pt x="232" y="1660"/>
                    <a:pt x="250" y="1645"/>
                    <a:pt x="257" y="1609"/>
                  </a:cubicBezTo>
                  <a:cubicBezTo>
                    <a:pt x="334" y="1149"/>
                    <a:pt x="365" y="649"/>
                    <a:pt x="331" y="183"/>
                  </a:cubicBezTo>
                  <a:cubicBezTo>
                    <a:pt x="325" y="88"/>
                    <a:pt x="209" y="0"/>
                    <a:pt x="1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7" name="Google Shape;1007;p28"/>
            <p:cNvSpPr/>
            <p:nvPr/>
          </p:nvSpPr>
          <p:spPr>
            <a:xfrm>
              <a:off x="1248317" y="1682188"/>
              <a:ext cx="31151" cy="46296"/>
            </a:xfrm>
            <a:custGeom>
              <a:avLst/>
              <a:gdLst/>
              <a:ahLst/>
              <a:cxnLst/>
              <a:rect l="l" t="t" r="r" b="b"/>
              <a:pathLst>
                <a:path w="975" h="1449" extrusionOk="0">
                  <a:moveTo>
                    <a:pt x="755" y="0"/>
                  </a:moveTo>
                  <a:cubicBezTo>
                    <a:pt x="727" y="0"/>
                    <a:pt x="701" y="12"/>
                    <a:pt x="681" y="40"/>
                  </a:cubicBezTo>
                  <a:cubicBezTo>
                    <a:pt x="414" y="412"/>
                    <a:pt x="84" y="881"/>
                    <a:pt x="6" y="1341"/>
                  </a:cubicBezTo>
                  <a:cubicBezTo>
                    <a:pt x="1" y="1381"/>
                    <a:pt x="27" y="1448"/>
                    <a:pt x="66" y="1448"/>
                  </a:cubicBezTo>
                  <a:cubicBezTo>
                    <a:pt x="77" y="1448"/>
                    <a:pt x="88" y="1444"/>
                    <a:pt x="101" y="1432"/>
                  </a:cubicBezTo>
                  <a:cubicBezTo>
                    <a:pt x="263" y="1281"/>
                    <a:pt x="374" y="1064"/>
                    <a:pt x="492" y="878"/>
                  </a:cubicBezTo>
                  <a:cubicBezTo>
                    <a:pt x="624" y="669"/>
                    <a:pt x="770" y="462"/>
                    <a:pt x="908" y="253"/>
                  </a:cubicBezTo>
                  <a:cubicBezTo>
                    <a:pt x="974" y="153"/>
                    <a:pt x="854" y="0"/>
                    <a:pt x="75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8" name="Google Shape;1008;p28"/>
            <p:cNvSpPr/>
            <p:nvPr/>
          </p:nvSpPr>
          <p:spPr>
            <a:xfrm>
              <a:off x="1308638" y="1782322"/>
              <a:ext cx="52462" cy="28084"/>
            </a:xfrm>
            <a:custGeom>
              <a:avLst/>
              <a:gdLst/>
              <a:ahLst/>
              <a:cxnLst/>
              <a:rect l="l" t="t" r="r" b="b"/>
              <a:pathLst>
                <a:path w="1642" h="879" extrusionOk="0">
                  <a:moveTo>
                    <a:pt x="1421" y="0"/>
                  </a:moveTo>
                  <a:cubicBezTo>
                    <a:pt x="1402" y="0"/>
                    <a:pt x="1383" y="6"/>
                    <a:pt x="1365" y="18"/>
                  </a:cubicBezTo>
                  <a:cubicBezTo>
                    <a:pt x="1112" y="201"/>
                    <a:pt x="855" y="309"/>
                    <a:pt x="561" y="410"/>
                  </a:cubicBezTo>
                  <a:cubicBezTo>
                    <a:pt x="351" y="485"/>
                    <a:pt x="17" y="566"/>
                    <a:pt x="0" y="829"/>
                  </a:cubicBezTo>
                  <a:cubicBezTo>
                    <a:pt x="0" y="846"/>
                    <a:pt x="7" y="876"/>
                    <a:pt x="30" y="876"/>
                  </a:cubicBezTo>
                  <a:cubicBezTo>
                    <a:pt x="41" y="878"/>
                    <a:pt x="53" y="879"/>
                    <a:pt x="64" y="879"/>
                  </a:cubicBezTo>
                  <a:cubicBezTo>
                    <a:pt x="153" y="879"/>
                    <a:pt x="230" y="832"/>
                    <a:pt x="314" y="799"/>
                  </a:cubicBezTo>
                  <a:cubicBezTo>
                    <a:pt x="459" y="742"/>
                    <a:pt x="608" y="698"/>
                    <a:pt x="757" y="650"/>
                  </a:cubicBezTo>
                  <a:cubicBezTo>
                    <a:pt x="1031" y="563"/>
                    <a:pt x="1372" y="478"/>
                    <a:pt x="1565" y="252"/>
                  </a:cubicBezTo>
                  <a:cubicBezTo>
                    <a:pt x="1641" y="163"/>
                    <a:pt x="1526" y="0"/>
                    <a:pt x="142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9" name="Google Shape;1009;p28"/>
            <p:cNvSpPr/>
            <p:nvPr/>
          </p:nvSpPr>
          <p:spPr>
            <a:xfrm>
              <a:off x="1297711" y="1901817"/>
              <a:ext cx="51056" cy="23004"/>
            </a:xfrm>
            <a:custGeom>
              <a:avLst/>
              <a:gdLst/>
              <a:ahLst/>
              <a:cxnLst/>
              <a:rect l="l" t="t" r="r" b="b"/>
              <a:pathLst>
                <a:path w="1598" h="720" extrusionOk="0">
                  <a:moveTo>
                    <a:pt x="84" y="1"/>
                  </a:moveTo>
                  <a:cubicBezTo>
                    <a:pt x="16" y="1"/>
                    <a:pt x="1" y="70"/>
                    <a:pt x="21" y="137"/>
                  </a:cubicBezTo>
                  <a:cubicBezTo>
                    <a:pt x="18" y="141"/>
                    <a:pt x="14" y="145"/>
                    <a:pt x="14" y="145"/>
                  </a:cubicBezTo>
                  <a:cubicBezTo>
                    <a:pt x="18" y="154"/>
                    <a:pt x="27" y="158"/>
                    <a:pt x="31" y="165"/>
                  </a:cubicBezTo>
                  <a:cubicBezTo>
                    <a:pt x="44" y="198"/>
                    <a:pt x="68" y="226"/>
                    <a:pt x="96" y="239"/>
                  </a:cubicBezTo>
                  <a:cubicBezTo>
                    <a:pt x="99" y="239"/>
                    <a:pt x="99" y="243"/>
                    <a:pt x="102" y="243"/>
                  </a:cubicBezTo>
                  <a:cubicBezTo>
                    <a:pt x="210" y="324"/>
                    <a:pt x="375" y="368"/>
                    <a:pt x="484" y="405"/>
                  </a:cubicBezTo>
                  <a:cubicBezTo>
                    <a:pt x="774" y="513"/>
                    <a:pt x="1082" y="577"/>
                    <a:pt x="1369" y="702"/>
                  </a:cubicBezTo>
                  <a:cubicBezTo>
                    <a:pt x="1398" y="714"/>
                    <a:pt x="1424" y="720"/>
                    <a:pt x="1446" y="720"/>
                  </a:cubicBezTo>
                  <a:cubicBezTo>
                    <a:pt x="1589" y="720"/>
                    <a:pt x="1597" y="498"/>
                    <a:pt x="1437" y="425"/>
                  </a:cubicBezTo>
                  <a:cubicBezTo>
                    <a:pt x="1024" y="239"/>
                    <a:pt x="551" y="137"/>
                    <a:pt x="119" y="6"/>
                  </a:cubicBezTo>
                  <a:cubicBezTo>
                    <a:pt x="106" y="2"/>
                    <a:pt x="94" y="1"/>
                    <a:pt x="8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0" name="Google Shape;1010;p28"/>
            <p:cNvSpPr/>
            <p:nvPr/>
          </p:nvSpPr>
          <p:spPr>
            <a:xfrm>
              <a:off x="1208444" y="2023454"/>
              <a:ext cx="40321" cy="45401"/>
            </a:xfrm>
            <a:custGeom>
              <a:avLst/>
              <a:gdLst/>
              <a:ahLst/>
              <a:cxnLst/>
              <a:rect l="l" t="t" r="r" b="b"/>
              <a:pathLst>
                <a:path w="1262" h="1421" extrusionOk="0">
                  <a:moveTo>
                    <a:pt x="143" y="0"/>
                  </a:moveTo>
                  <a:cubicBezTo>
                    <a:pt x="69" y="0"/>
                    <a:pt x="0" y="46"/>
                    <a:pt x="27" y="136"/>
                  </a:cubicBezTo>
                  <a:cubicBezTo>
                    <a:pt x="104" y="410"/>
                    <a:pt x="277" y="697"/>
                    <a:pt x="436" y="933"/>
                  </a:cubicBezTo>
                  <a:cubicBezTo>
                    <a:pt x="571" y="1129"/>
                    <a:pt x="747" y="1366"/>
                    <a:pt x="997" y="1416"/>
                  </a:cubicBezTo>
                  <a:cubicBezTo>
                    <a:pt x="1011" y="1419"/>
                    <a:pt x="1025" y="1420"/>
                    <a:pt x="1039" y="1420"/>
                  </a:cubicBezTo>
                  <a:cubicBezTo>
                    <a:pt x="1190" y="1420"/>
                    <a:pt x="1262" y="1255"/>
                    <a:pt x="1126" y="1146"/>
                  </a:cubicBezTo>
                  <a:cubicBezTo>
                    <a:pt x="936" y="998"/>
                    <a:pt x="808" y="862"/>
                    <a:pt x="675" y="656"/>
                  </a:cubicBezTo>
                  <a:cubicBezTo>
                    <a:pt x="544" y="450"/>
                    <a:pt x="432" y="210"/>
                    <a:pt x="254" y="41"/>
                  </a:cubicBezTo>
                  <a:cubicBezTo>
                    <a:pt x="225" y="14"/>
                    <a:pt x="184" y="0"/>
                    <a:pt x="14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1" name="Google Shape;1011;p28"/>
            <p:cNvSpPr/>
            <p:nvPr/>
          </p:nvSpPr>
          <p:spPr>
            <a:xfrm>
              <a:off x="1102721" y="2034636"/>
              <a:ext cx="14282" cy="47637"/>
            </a:xfrm>
            <a:custGeom>
              <a:avLst/>
              <a:gdLst/>
              <a:ahLst/>
              <a:cxnLst/>
              <a:rect l="l" t="t" r="r" b="b"/>
              <a:pathLst>
                <a:path w="447" h="1491" extrusionOk="0">
                  <a:moveTo>
                    <a:pt x="170" y="1"/>
                  </a:moveTo>
                  <a:cubicBezTo>
                    <a:pt x="140" y="1"/>
                    <a:pt x="113" y="18"/>
                    <a:pt x="102" y="63"/>
                  </a:cubicBezTo>
                  <a:cubicBezTo>
                    <a:pt x="38" y="327"/>
                    <a:pt x="55" y="610"/>
                    <a:pt x="48" y="880"/>
                  </a:cubicBezTo>
                  <a:cubicBezTo>
                    <a:pt x="44" y="1117"/>
                    <a:pt x="1" y="1289"/>
                    <a:pt x="177" y="1462"/>
                  </a:cubicBezTo>
                  <a:cubicBezTo>
                    <a:pt x="192" y="1478"/>
                    <a:pt x="209" y="1490"/>
                    <a:pt x="229" y="1490"/>
                  </a:cubicBezTo>
                  <a:cubicBezTo>
                    <a:pt x="239" y="1490"/>
                    <a:pt x="250" y="1487"/>
                    <a:pt x="261" y="1479"/>
                  </a:cubicBezTo>
                  <a:cubicBezTo>
                    <a:pt x="447" y="1350"/>
                    <a:pt x="383" y="1147"/>
                    <a:pt x="379" y="938"/>
                  </a:cubicBezTo>
                  <a:cubicBezTo>
                    <a:pt x="372" y="671"/>
                    <a:pt x="386" y="387"/>
                    <a:pt x="325" y="127"/>
                  </a:cubicBezTo>
                  <a:cubicBezTo>
                    <a:pt x="312" y="71"/>
                    <a:pt x="232" y="1"/>
                    <a:pt x="1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2" name="Google Shape;1012;p28"/>
            <p:cNvSpPr/>
            <p:nvPr/>
          </p:nvSpPr>
          <p:spPr>
            <a:xfrm>
              <a:off x="950896" y="2001408"/>
              <a:ext cx="62271" cy="34059"/>
            </a:xfrm>
            <a:custGeom>
              <a:avLst/>
              <a:gdLst/>
              <a:ahLst/>
              <a:cxnLst/>
              <a:rect l="l" t="t" r="r" b="b"/>
              <a:pathLst>
                <a:path w="1949" h="1066" extrusionOk="0">
                  <a:moveTo>
                    <a:pt x="1663" y="1"/>
                  </a:moveTo>
                  <a:cubicBezTo>
                    <a:pt x="1399" y="1"/>
                    <a:pt x="1135" y="172"/>
                    <a:pt x="914" y="302"/>
                  </a:cubicBezTo>
                  <a:cubicBezTo>
                    <a:pt x="650" y="454"/>
                    <a:pt x="390" y="620"/>
                    <a:pt x="140" y="799"/>
                  </a:cubicBezTo>
                  <a:cubicBezTo>
                    <a:pt x="0" y="895"/>
                    <a:pt x="172" y="1066"/>
                    <a:pt x="318" y="1066"/>
                  </a:cubicBezTo>
                  <a:cubicBezTo>
                    <a:pt x="346" y="1066"/>
                    <a:pt x="373" y="1059"/>
                    <a:pt x="397" y="1045"/>
                  </a:cubicBezTo>
                  <a:cubicBezTo>
                    <a:pt x="846" y="775"/>
                    <a:pt x="1272" y="386"/>
                    <a:pt x="1792" y="258"/>
                  </a:cubicBezTo>
                  <a:cubicBezTo>
                    <a:pt x="1948" y="217"/>
                    <a:pt x="1772" y="1"/>
                    <a:pt x="1671" y="1"/>
                  </a:cubicBezTo>
                  <a:cubicBezTo>
                    <a:pt x="1668" y="1"/>
                    <a:pt x="1666" y="1"/>
                    <a:pt x="16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3" name="Google Shape;1013;p28"/>
            <p:cNvSpPr/>
            <p:nvPr/>
          </p:nvSpPr>
          <p:spPr>
            <a:xfrm>
              <a:off x="923483" y="1883030"/>
              <a:ext cx="68724" cy="14026"/>
            </a:xfrm>
            <a:custGeom>
              <a:avLst/>
              <a:gdLst/>
              <a:ahLst/>
              <a:cxnLst/>
              <a:rect l="l" t="t" r="r" b="b"/>
              <a:pathLst>
                <a:path w="2151" h="439" extrusionOk="0">
                  <a:moveTo>
                    <a:pt x="1755" y="1"/>
                  </a:moveTo>
                  <a:cubicBezTo>
                    <a:pt x="1237" y="1"/>
                    <a:pt x="718" y="108"/>
                    <a:pt x="200" y="124"/>
                  </a:cubicBezTo>
                  <a:cubicBezTo>
                    <a:pt x="1" y="128"/>
                    <a:pt x="99" y="398"/>
                    <a:pt x="247" y="415"/>
                  </a:cubicBezTo>
                  <a:cubicBezTo>
                    <a:pt x="376" y="432"/>
                    <a:pt x="505" y="439"/>
                    <a:pt x="635" y="439"/>
                  </a:cubicBezTo>
                  <a:cubicBezTo>
                    <a:pt x="1060" y="439"/>
                    <a:pt x="1491" y="365"/>
                    <a:pt x="1910" y="347"/>
                  </a:cubicBezTo>
                  <a:cubicBezTo>
                    <a:pt x="2150" y="334"/>
                    <a:pt x="2069" y="6"/>
                    <a:pt x="1863" y="3"/>
                  </a:cubicBezTo>
                  <a:cubicBezTo>
                    <a:pt x="1827" y="2"/>
                    <a:pt x="1791" y="1"/>
                    <a:pt x="175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4" name="Google Shape;1014;p28"/>
            <p:cNvSpPr/>
            <p:nvPr/>
          </p:nvSpPr>
          <p:spPr>
            <a:xfrm>
              <a:off x="918850" y="1768104"/>
              <a:ext cx="74507" cy="19170"/>
            </a:xfrm>
            <a:custGeom>
              <a:avLst/>
              <a:gdLst/>
              <a:ahLst/>
              <a:cxnLst/>
              <a:rect l="l" t="t" r="r" b="b"/>
              <a:pathLst>
                <a:path w="2332" h="600" extrusionOk="0">
                  <a:moveTo>
                    <a:pt x="475" y="1"/>
                  </a:moveTo>
                  <a:cubicBezTo>
                    <a:pt x="362" y="1"/>
                    <a:pt x="249" y="9"/>
                    <a:pt x="136" y="28"/>
                  </a:cubicBezTo>
                  <a:cubicBezTo>
                    <a:pt x="1" y="51"/>
                    <a:pt x="126" y="267"/>
                    <a:pt x="224" y="271"/>
                  </a:cubicBezTo>
                  <a:cubicBezTo>
                    <a:pt x="866" y="301"/>
                    <a:pt x="1454" y="480"/>
                    <a:pt x="2083" y="596"/>
                  </a:cubicBezTo>
                  <a:cubicBezTo>
                    <a:pt x="2098" y="598"/>
                    <a:pt x="2113" y="600"/>
                    <a:pt x="2127" y="600"/>
                  </a:cubicBezTo>
                  <a:cubicBezTo>
                    <a:pt x="2327" y="600"/>
                    <a:pt x="2332" y="325"/>
                    <a:pt x="2123" y="287"/>
                  </a:cubicBezTo>
                  <a:cubicBezTo>
                    <a:pt x="1587" y="198"/>
                    <a:pt x="1030" y="1"/>
                    <a:pt x="4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5" name="Google Shape;1015;p28"/>
            <p:cNvSpPr/>
            <p:nvPr/>
          </p:nvSpPr>
          <p:spPr>
            <a:xfrm>
              <a:off x="1011505" y="1660877"/>
              <a:ext cx="34921" cy="38691"/>
            </a:xfrm>
            <a:custGeom>
              <a:avLst/>
              <a:gdLst/>
              <a:ahLst/>
              <a:cxnLst/>
              <a:rect l="l" t="t" r="r" b="b"/>
              <a:pathLst>
                <a:path w="1093" h="1211" extrusionOk="0">
                  <a:moveTo>
                    <a:pt x="137" y="1"/>
                  </a:moveTo>
                  <a:cubicBezTo>
                    <a:pt x="131" y="1"/>
                    <a:pt x="125" y="2"/>
                    <a:pt x="118" y="4"/>
                  </a:cubicBezTo>
                  <a:cubicBezTo>
                    <a:pt x="98" y="11"/>
                    <a:pt x="78" y="18"/>
                    <a:pt x="58" y="25"/>
                  </a:cubicBezTo>
                  <a:cubicBezTo>
                    <a:pt x="17" y="42"/>
                    <a:pt x="0" y="99"/>
                    <a:pt x="11" y="136"/>
                  </a:cubicBezTo>
                  <a:cubicBezTo>
                    <a:pt x="108" y="531"/>
                    <a:pt x="470" y="772"/>
                    <a:pt x="672" y="1106"/>
                  </a:cubicBezTo>
                  <a:cubicBezTo>
                    <a:pt x="714" y="1177"/>
                    <a:pt x="803" y="1210"/>
                    <a:pt x="882" y="1210"/>
                  </a:cubicBezTo>
                  <a:cubicBezTo>
                    <a:pt x="996" y="1210"/>
                    <a:pt x="1093" y="1143"/>
                    <a:pt x="1017" y="1025"/>
                  </a:cubicBezTo>
                  <a:cubicBezTo>
                    <a:pt x="882" y="812"/>
                    <a:pt x="706" y="639"/>
                    <a:pt x="538" y="457"/>
                  </a:cubicBezTo>
                  <a:cubicBezTo>
                    <a:pt x="460" y="372"/>
                    <a:pt x="379" y="288"/>
                    <a:pt x="315" y="193"/>
                  </a:cubicBezTo>
                  <a:cubicBezTo>
                    <a:pt x="286" y="153"/>
                    <a:pt x="210" y="1"/>
                    <a:pt x="1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016" name="Google Shape;1016;p28"/>
          <p:cNvSpPr/>
          <p:nvPr/>
        </p:nvSpPr>
        <p:spPr>
          <a:xfrm rot="4884482">
            <a:off x="1976766" y="429792"/>
            <a:ext cx="410943" cy="579080"/>
          </a:xfrm>
          <a:custGeom>
            <a:avLst/>
            <a:gdLst/>
            <a:ahLst/>
            <a:cxnLst/>
            <a:rect l="l" t="t" r="r" b="b"/>
            <a:pathLst>
              <a:path w="12328" h="17372" extrusionOk="0">
                <a:moveTo>
                  <a:pt x="5742" y="2940"/>
                </a:moveTo>
                <a:cubicBezTo>
                  <a:pt x="5997" y="2940"/>
                  <a:pt x="6250" y="3004"/>
                  <a:pt x="6482" y="3157"/>
                </a:cubicBezTo>
                <a:cubicBezTo>
                  <a:pt x="7063" y="3539"/>
                  <a:pt x="6932" y="4471"/>
                  <a:pt x="6556" y="4913"/>
                </a:cubicBezTo>
                <a:cubicBezTo>
                  <a:pt x="6232" y="5292"/>
                  <a:pt x="5799" y="5397"/>
                  <a:pt x="5316" y="5451"/>
                </a:cubicBezTo>
                <a:cubicBezTo>
                  <a:pt x="5120" y="5472"/>
                  <a:pt x="4910" y="5484"/>
                  <a:pt x="4692" y="5484"/>
                </a:cubicBezTo>
                <a:cubicBezTo>
                  <a:pt x="4217" y="5484"/>
                  <a:pt x="3707" y="5429"/>
                  <a:pt x="3224" y="5299"/>
                </a:cubicBezTo>
                <a:cubicBezTo>
                  <a:pt x="3410" y="4718"/>
                  <a:pt x="3711" y="4170"/>
                  <a:pt x="4087" y="3758"/>
                </a:cubicBezTo>
                <a:cubicBezTo>
                  <a:pt x="4479" y="3324"/>
                  <a:pt x="5119" y="2940"/>
                  <a:pt x="5742" y="2940"/>
                </a:cubicBezTo>
                <a:close/>
                <a:moveTo>
                  <a:pt x="7664" y="7412"/>
                </a:moveTo>
                <a:cubicBezTo>
                  <a:pt x="7913" y="7412"/>
                  <a:pt x="8149" y="7469"/>
                  <a:pt x="8340" y="7610"/>
                </a:cubicBezTo>
                <a:cubicBezTo>
                  <a:pt x="9486" y="8445"/>
                  <a:pt x="7435" y="9196"/>
                  <a:pt x="6908" y="9303"/>
                </a:cubicBezTo>
                <a:cubicBezTo>
                  <a:pt x="6667" y="9353"/>
                  <a:pt x="6420" y="9378"/>
                  <a:pt x="6173" y="9378"/>
                </a:cubicBezTo>
                <a:cubicBezTo>
                  <a:pt x="5802" y="9378"/>
                  <a:pt x="5432" y="9323"/>
                  <a:pt x="5083" y="9216"/>
                </a:cubicBezTo>
                <a:cubicBezTo>
                  <a:pt x="5330" y="8722"/>
                  <a:pt x="5681" y="8290"/>
                  <a:pt x="6114" y="7969"/>
                </a:cubicBezTo>
                <a:cubicBezTo>
                  <a:pt x="6481" y="7698"/>
                  <a:pt x="7107" y="7412"/>
                  <a:pt x="7664" y="7412"/>
                </a:cubicBezTo>
                <a:close/>
                <a:moveTo>
                  <a:pt x="9856" y="12545"/>
                </a:moveTo>
                <a:cubicBezTo>
                  <a:pt x="10328" y="12545"/>
                  <a:pt x="10821" y="12857"/>
                  <a:pt x="10639" y="13385"/>
                </a:cubicBezTo>
                <a:cubicBezTo>
                  <a:pt x="10384" y="14119"/>
                  <a:pt x="9300" y="14413"/>
                  <a:pt x="8598" y="14413"/>
                </a:cubicBezTo>
                <a:cubicBezTo>
                  <a:pt x="8582" y="14413"/>
                  <a:pt x="8566" y="14413"/>
                  <a:pt x="8550" y="14413"/>
                </a:cubicBezTo>
                <a:cubicBezTo>
                  <a:pt x="8527" y="14410"/>
                  <a:pt x="8503" y="14406"/>
                  <a:pt x="8479" y="14406"/>
                </a:cubicBezTo>
                <a:cubicBezTo>
                  <a:pt x="8510" y="14098"/>
                  <a:pt x="8588" y="13798"/>
                  <a:pt x="8713" y="13524"/>
                </a:cubicBezTo>
                <a:cubicBezTo>
                  <a:pt x="8872" y="13183"/>
                  <a:pt x="9098" y="12825"/>
                  <a:pt x="9435" y="12642"/>
                </a:cubicBezTo>
                <a:cubicBezTo>
                  <a:pt x="9558" y="12576"/>
                  <a:pt x="9706" y="12545"/>
                  <a:pt x="9856" y="12545"/>
                </a:cubicBezTo>
                <a:close/>
                <a:moveTo>
                  <a:pt x="3125" y="0"/>
                </a:moveTo>
                <a:cubicBezTo>
                  <a:pt x="3124" y="0"/>
                  <a:pt x="3122" y="0"/>
                  <a:pt x="3120" y="0"/>
                </a:cubicBezTo>
                <a:cubicBezTo>
                  <a:pt x="1109" y="44"/>
                  <a:pt x="1" y="3068"/>
                  <a:pt x="1214" y="4542"/>
                </a:cubicBezTo>
                <a:cubicBezTo>
                  <a:pt x="1548" y="4947"/>
                  <a:pt x="2065" y="5286"/>
                  <a:pt x="2663" y="5529"/>
                </a:cubicBezTo>
                <a:cubicBezTo>
                  <a:pt x="2460" y="6465"/>
                  <a:pt x="2562" y="7452"/>
                  <a:pt x="3048" y="8205"/>
                </a:cubicBezTo>
                <a:cubicBezTo>
                  <a:pt x="3410" y="8763"/>
                  <a:pt x="3931" y="9171"/>
                  <a:pt x="4522" y="9435"/>
                </a:cubicBezTo>
                <a:cubicBezTo>
                  <a:pt x="4174" y="10388"/>
                  <a:pt x="4181" y="11466"/>
                  <a:pt x="4667" y="12362"/>
                </a:cubicBezTo>
                <a:cubicBezTo>
                  <a:pt x="5313" y="13541"/>
                  <a:pt x="6648" y="14484"/>
                  <a:pt x="8033" y="14711"/>
                </a:cubicBezTo>
                <a:cubicBezTo>
                  <a:pt x="8044" y="15308"/>
                  <a:pt x="8219" y="15900"/>
                  <a:pt x="8571" y="16366"/>
                </a:cubicBezTo>
                <a:cubicBezTo>
                  <a:pt x="9169" y="17154"/>
                  <a:pt x="9912" y="17371"/>
                  <a:pt x="10723" y="17371"/>
                </a:cubicBezTo>
                <a:cubicBezTo>
                  <a:pt x="11171" y="17371"/>
                  <a:pt x="11641" y="17305"/>
                  <a:pt x="12119" y="17231"/>
                </a:cubicBezTo>
                <a:cubicBezTo>
                  <a:pt x="12327" y="17198"/>
                  <a:pt x="12212" y="16933"/>
                  <a:pt x="12048" y="16933"/>
                </a:cubicBezTo>
                <a:cubicBezTo>
                  <a:pt x="12042" y="16933"/>
                  <a:pt x="12037" y="16933"/>
                  <a:pt x="12031" y="16934"/>
                </a:cubicBezTo>
                <a:cubicBezTo>
                  <a:pt x="11605" y="16980"/>
                  <a:pt x="11179" y="17044"/>
                  <a:pt x="10767" y="17044"/>
                </a:cubicBezTo>
                <a:cubicBezTo>
                  <a:pt x="10208" y="17044"/>
                  <a:pt x="9673" y="16926"/>
                  <a:pt x="9192" y="16484"/>
                </a:cubicBezTo>
                <a:cubicBezTo>
                  <a:pt x="8709" y="16038"/>
                  <a:pt x="8479" y="15403"/>
                  <a:pt x="8466" y="14758"/>
                </a:cubicBezTo>
                <a:lnTo>
                  <a:pt x="8466" y="14758"/>
                </a:lnTo>
                <a:cubicBezTo>
                  <a:pt x="8530" y="14761"/>
                  <a:pt x="8594" y="14763"/>
                  <a:pt x="8657" y="14763"/>
                </a:cubicBezTo>
                <a:cubicBezTo>
                  <a:pt x="9096" y="14763"/>
                  <a:pt x="9533" y="14681"/>
                  <a:pt x="9946" y="14508"/>
                </a:cubicBezTo>
                <a:cubicBezTo>
                  <a:pt x="10709" y="14179"/>
                  <a:pt x="11609" y="13193"/>
                  <a:pt x="10798" y="12389"/>
                </a:cubicBezTo>
                <a:cubicBezTo>
                  <a:pt x="10587" y="12181"/>
                  <a:pt x="10329" y="12096"/>
                  <a:pt x="10062" y="12096"/>
                </a:cubicBezTo>
                <a:cubicBezTo>
                  <a:pt x="9560" y="12096"/>
                  <a:pt x="9024" y="12395"/>
                  <a:pt x="8709" y="12744"/>
                </a:cubicBezTo>
                <a:cubicBezTo>
                  <a:pt x="8317" y="13179"/>
                  <a:pt x="8101" y="13761"/>
                  <a:pt x="8044" y="14359"/>
                </a:cubicBezTo>
                <a:cubicBezTo>
                  <a:pt x="6682" y="14115"/>
                  <a:pt x="5276" y="13068"/>
                  <a:pt x="4843" y="11787"/>
                </a:cubicBezTo>
                <a:cubicBezTo>
                  <a:pt x="4606" y="11077"/>
                  <a:pt x="4661" y="10297"/>
                  <a:pt x="4924" y="9587"/>
                </a:cubicBezTo>
                <a:cubicBezTo>
                  <a:pt x="5343" y="9722"/>
                  <a:pt x="5787" y="9790"/>
                  <a:pt x="6230" y="9790"/>
                </a:cubicBezTo>
                <a:cubicBezTo>
                  <a:pt x="6986" y="9790"/>
                  <a:pt x="7742" y="9592"/>
                  <a:pt x="8368" y="9192"/>
                </a:cubicBezTo>
                <a:cubicBezTo>
                  <a:pt x="8925" y="8837"/>
                  <a:pt x="9422" y="8093"/>
                  <a:pt x="8864" y="7516"/>
                </a:cubicBezTo>
                <a:cubicBezTo>
                  <a:pt x="8554" y="7194"/>
                  <a:pt x="8083" y="7074"/>
                  <a:pt x="7614" y="7074"/>
                </a:cubicBezTo>
                <a:cubicBezTo>
                  <a:pt x="7291" y="7074"/>
                  <a:pt x="6968" y="7132"/>
                  <a:pt x="6702" y="7218"/>
                </a:cubicBezTo>
                <a:cubicBezTo>
                  <a:pt x="5793" y="7516"/>
                  <a:pt x="5090" y="8215"/>
                  <a:pt x="4681" y="9060"/>
                </a:cubicBezTo>
                <a:cubicBezTo>
                  <a:pt x="3968" y="8736"/>
                  <a:pt x="3387" y="8162"/>
                  <a:pt x="3140" y="7343"/>
                </a:cubicBezTo>
                <a:cubicBezTo>
                  <a:pt x="2984" y="6827"/>
                  <a:pt x="2998" y="6252"/>
                  <a:pt x="3120" y="5688"/>
                </a:cubicBezTo>
                <a:lnTo>
                  <a:pt x="3120" y="5688"/>
                </a:lnTo>
                <a:cubicBezTo>
                  <a:pt x="3656" y="5854"/>
                  <a:pt x="4232" y="5945"/>
                  <a:pt x="4783" y="5945"/>
                </a:cubicBezTo>
                <a:cubicBezTo>
                  <a:pt x="5500" y="5945"/>
                  <a:pt x="6175" y="5790"/>
                  <a:pt x="6668" y="5441"/>
                </a:cubicBezTo>
                <a:cubicBezTo>
                  <a:pt x="7334" y="4971"/>
                  <a:pt x="7563" y="3960"/>
                  <a:pt x="7117" y="3258"/>
                </a:cubicBezTo>
                <a:cubicBezTo>
                  <a:pt x="6806" y="2773"/>
                  <a:pt x="6259" y="2575"/>
                  <a:pt x="5699" y="2575"/>
                </a:cubicBezTo>
                <a:cubicBezTo>
                  <a:pt x="5335" y="2575"/>
                  <a:pt x="4966" y="2659"/>
                  <a:pt x="4654" y="2801"/>
                </a:cubicBezTo>
                <a:cubicBezTo>
                  <a:pt x="3745" y="3218"/>
                  <a:pt x="3076" y="4130"/>
                  <a:pt x="2761" y="5150"/>
                </a:cubicBezTo>
                <a:cubicBezTo>
                  <a:pt x="2170" y="4917"/>
                  <a:pt x="1660" y="4548"/>
                  <a:pt x="1370" y="4005"/>
                </a:cubicBezTo>
                <a:cubicBezTo>
                  <a:pt x="704" y="2758"/>
                  <a:pt x="1674" y="376"/>
                  <a:pt x="3207" y="295"/>
                </a:cubicBezTo>
                <a:cubicBezTo>
                  <a:pt x="3422" y="284"/>
                  <a:pt x="3291" y="0"/>
                  <a:pt x="3125" y="0"/>
                </a:cubicBezTo>
                <a:close/>
              </a:path>
            </a:pathLst>
          </a:custGeom>
          <a:solidFill>
            <a:srgbClr val="002969"/>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17" name="Google Shape;1017;p28"/>
          <p:cNvSpPr/>
          <p:nvPr/>
        </p:nvSpPr>
        <p:spPr>
          <a:xfrm>
            <a:off x="772747" y="4516548"/>
            <a:ext cx="356427" cy="322433"/>
          </a:xfrm>
          <a:custGeom>
            <a:avLst/>
            <a:gdLst/>
            <a:ahLst/>
            <a:cxnLst/>
            <a:rect l="l" t="t" r="r" b="b"/>
            <a:pathLst>
              <a:path w="6134" h="5549" extrusionOk="0">
                <a:moveTo>
                  <a:pt x="4706" y="0"/>
                </a:moveTo>
                <a:cubicBezTo>
                  <a:pt x="4450" y="0"/>
                  <a:pt x="4175" y="126"/>
                  <a:pt x="3954" y="286"/>
                </a:cubicBezTo>
                <a:cubicBezTo>
                  <a:pt x="3480" y="625"/>
                  <a:pt x="3307" y="1238"/>
                  <a:pt x="3222" y="1799"/>
                </a:cubicBezTo>
                <a:lnTo>
                  <a:pt x="3222" y="1799"/>
                </a:lnTo>
                <a:cubicBezTo>
                  <a:pt x="3245" y="1594"/>
                  <a:pt x="2891" y="952"/>
                  <a:pt x="2798" y="765"/>
                </a:cubicBezTo>
                <a:cubicBezTo>
                  <a:pt x="2660" y="485"/>
                  <a:pt x="2454" y="296"/>
                  <a:pt x="2159" y="150"/>
                </a:cubicBezTo>
                <a:cubicBezTo>
                  <a:pt x="1994" y="67"/>
                  <a:pt x="1803" y="12"/>
                  <a:pt x="1619" y="12"/>
                </a:cubicBezTo>
                <a:cubicBezTo>
                  <a:pt x="1468" y="12"/>
                  <a:pt x="1323" y="49"/>
                  <a:pt x="1200" y="137"/>
                </a:cubicBezTo>
                <a:cubicBezTo>
                  <a:pt x="970" y="303"/>
                  <a:pt x="885" y="610"/>
                  <a:pt x="899" y="894"/>
                </a:cubicBezTo>
                <a:cubicBezTo>
                  <a:pt x="929" y="1495"/>
                  <a:pt x="1386" y="2050"/>
                  <a:pt x="1970" y="2195"/>
                </a:cubicBezTo>
                <a:cubicBezTo>
                  <a:pt x="1362" y="2215"/>
                  <a:pt x="787" y="2330"/>
                  <a:pt x="321" y="2722"/>
                </a:cubicBezTo>
                <a:cubicBezTo>
                  <a:pt x="227" y="2803"/>
                  <a:pt x="88" y="2986"/>
                  <a:pt x="61" y="3117"/>
                </a:cubicBezTo>
                <a:cubicBezTo>
                  <a:pt x="0" y="3385"/>
                  <a:pt x="61" y="3678"/>
                  <a:pt x="274" y="3854"/>
                </a:cubicBezTo>
                <a:cubicBezTo>
                  <a:pt x="487" y="4026"/>
                  <a:pt x="774" y="4084"/>
                  <a:pt x="1047" y="4090"/>
                </a:cubicBezTo>
                <a:cubicBezTo>
                  <a:pt x="1069" y="4091"/>
                  <a:pt x="1090" y="4091"/>
                  <a:pt x="1111" y="4091"/>
                </a:cubicBezTo>
                <a:cubicBezTo>
                  <a:pt x="1347" y="4091"/>
                  <a:pt x="1582" y="4054"/>
                  <a:pt x="1808" y="3986"/>
                </a:cubicBezTo>
                <a:cubicBezTo>
                  <a:pt x="2044" y="3915"/>
                  <a:pt x="2247" y="3763"/>
                  <a:pt x="2470" y="3689"/>
                </a:cubicBezTo>
                <a:lnTo>
                  <a:pt x="2470" y="3689"/>
                </a:lnTo>
                <a:cubicBezTo>
                  <a:pt x="2359" y="3982"/>
                  <a:pt x="2267" y="4263"/>
                  <a:pt x="2257" y="4581"/>
                </a:cubicBezTo>
                <a:cubicBezTo>
                  <a:pt x="2251" y="4851"/>
                  <a:pt x="2339" y="5138"/>
                  <a:pt x="2545" y="5324"/>
                </a:cubicBezTo>
                <a:cubicBezTo>
                  <a:pt x="2713" y="5474"/>
                  <a:pt x="2935" y="5548"/>
                  <a:pt x="3156" y="5548"/>
                </a:cubicBezTo>
                <a:cubicBezTo>
                  <a:pt x="3259" y="5548"/>
                  <a:pt x="3362" y="5532"/>
                  <a:pt x="3460" y="5500"/>
                </a:cubicBezTo>
                <a:cubicBezTo>
                  <a:pt x="3562" y="5466"/>
                  <a:pt x="3663" y="5416"/>
                  <a:pt x="3747" y="5351"/>
                </a:cubicBezTo>
                <a:cubicBezTo>
                  <a:pt x="3950" y="5193"/>
                  <a:pt x="4068" y="4939"/>
                  <a:pt x="4099" y="4686"/>
                </a:cubicBezTo>
                <a:cubicBezTo>
                  <a:pt x="4126" y="4469"/>
                  <a:pt x="4092" y="4253"/>
                  <a:pt x="4031" y="4047"/>
                </a:cubicBezTo>
                <a:cubicBezTo>
                  <a:pt x="3974" y="3861"/>
                  <a:pt x="3923" y="3685"/>
                  <a:pt x="3822" y="3510"/>
                </a:cubicBezTo>
                <a:lnTo>
                  <a:pt x="3822" y="3510"/>
                </a:lnTo>
                <a:cubicBezTo>
                  <a:pt x="4221" y="3763"/>
                  <a:pt x="4508" y="4104"/>
                  <a:pt x="5008" y="4141"/>
                </a:cubicBezTo>
                <a:cubicBezTo>
                  <a:pt x="5038" y="4144"/>
                  <a:pt x="5068" y="4145"/>
                  <a:pt x="5098" y="4145"/>
                </a:cubicBezTo>
                <a:cubicBezTo>
                  <a:pt x="5465" y="4145"/>
                  <a:pt x="5814" y="3974"/>
                  <a:pt x="5961" y="3617"/>
                </a:cubicBezTo>
                <a:cubicBezTo>
                  <a:pt x="6133" y="3202"/>
                  <a:pt x="5931" y="2671"/>
                  <a:pt x="5525" y="2479"/>
                </a:cubicBezTo>
                <a:cubicBezTo>
                  <a:pt x="5383" y="2415"/>
                  <a:pt x="5227" y="2384"/>
                  <a:pt x="5073" y="2357"/>
                </a:cubicBezTo>
                <a:cubicBezTo>
                  <a:pt x="4903" y="2326"/>
                  <a:pt x="4731" y="2296"/>
                  <a:pt x="4562" y="2266"/>
                </a:cubicBezTo>
                <a:cubicBezTo>
                  <a:pt x="5029" y="1995"/>
                  <a:pt x="5349" y="1492"/>
                  <a:pt x="5400" y="955"/>
                </a:cubicBezTo>
                <a:cubicBezTo>
                  <a:pt x="5417" y="755"/>
                  <a:pt x="5397" y="546"/>
                  <a:pt x="5299" y="370"/>
                </a:cubicBezTo>
                <a:cubicBezTo>
                  <a:pt x="5152" y="101"/>
                  <a:pt x="4936" y="0"/>
                  <a:pt x="4706" y="0"/>
                </a:cubicBezTo>
                <a:close/>
              </a:path>
            </a:pathLst>
          </a:cu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18" name="Google Shape;1018;p28"/>
          <p:cNvSpPr/>
          <p:nvPr/>
        </p:nvSpPr>
        <p:spPr>
          <a:xfrm rot="10800000">
            <a:off x="11554234" y="4524884"/>
            <a:ext cx="637773" cy="981096"/>
          </a:xfrm>
          <a:custGeom>
            <a:avLst/>
            <a:gdLst/>
            <a:ahLst/>
            <a:cxnLst/>
            <a:rect l="l" t="t" r="r" b="b"/>
            <a:pathLst>
              <a:path w="8313" h="12788" extrusionOk="0">
                <a:moveTo>
                  <a:pt x="278" y="0"/>
                </a:moveTo>
                <a:cubicBezTo>
                  <a:pt x="186" y="0"/>
                  <a:pt x="93" y="3"/>
                  <a:pt x="0" y="10"/>
                </a:cubicBezTo>
                <a:lnTo>
                  <a:pt x="0" y="12773"/>
                </a:lnTo>
                <a:cubicBezTo>
                  <a:pt x="108" y="12782"/>
                  <a:pt x="218" y="12787"/>
                  <a:pt x="329" y="12787"/>
                </a:cubicBezTo>
                <a:cubicBezTo>
                  <a:pt x="630" y="12787"/>
                  <a:pt x="944" y="12751"/>
                  <a:pt x="1274" y="12662"/>
                </a:cubicBezTo>
                <a:cubicBezTo>
                  <a:pt x="4124" y="11881"/>
                  <a:pt x="3640" y="8941"/>
                  <a:pt x="3640" y="8941"/>
                </a:cubicBezTo>
                <a:lnTo>
                  <a:pt x="3640" y="8941"/>
                </a:lnTo>
                <a:cubicBezTo>
                  <a:pt x="3640" y="8941"/>
                  <a:pt x="3724" y="8946"/>
                  <a:pt x="3869" y="8946"/>
                </a:cubicBezTo>
                <a:cubicBezTo>
                  <a:pt x="4761" y="8946"/>
                  <a:pt x="7963" y="8756"/>
                  <a:pt x="8158" y="6035"/>
                </a:cubicBezTo>
                <a:cubicBezTo>
                  <a:pt x="8313" y="3883"/>
                  <a:pt x="6209" y="3539"/>
                  <a:pt x="4852" y="3539"/>
                </a:cubicBezTo>
                <a:cubicBezTo>
                  <a:pt x="4217" y="3539"/>
                  <a:pt x="3745" y="3615"/>
                  <a:pt x="3745" y="3615"/>
                </a:cubicBezTo>
                <a:cubicBezTo>
                  <a:pt x="3745" y="3615"/>
                  <a:pt x="3927" y="1006"/>
                  <a:pt x="1410" y="175"/>
                </a:cubicBezTo>
                <a:cubicBezTo>
                  <a:pt x="1064" y="60"/>
                  <a:pt x="678" y="0"/>
                  <a:pt x="278" y="0"/>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1019" name="Google Shape;1019;p28"/>
          <p:cNvGrpSpPr/>
          <p:nvPr/>
        </p:nvGrpSpPr>
        <p:grpSpPr>
          <a:xfrm>
            <a:off x="1114251" y="3128307"/>
            <a:ext cx="624448" cy="595327"/>
            <a:chOff x="984375" y="2346230"/>
            <a:chExt cx="468336" cy="446495"/>
          </a:xfrm>
        </p:grpSpPr>
        <p:sp>
          <p:nvSpPr>
            <p:cNvPr id="1020" name="Google Shape;1020;p28"/>
            <p:cNvSpPr/>
            <p:nvPr/>
          </p:nvSpPr>
          <p:spPr>
            <a:xfrm>
              <a:off x="1139896" y="2346230"/>
              <a:ext cx="312816" cy="368096"/>
            </a:xfrm>
            <a:custGeom>
              <a:avLst/>
              <a:gdLst/>
              <a:ahLst/>
              <a:cxnLst/>
              <a:rect l="l" t="t" r="r" b="b"/>
              <a:pathLst>
                <a:path w="8024" h="9442" extrusionOk="0">
                  <a:moveTo>
                    <a:pt x="2655" y="2271"/>
                  </a:moveTo>
                  <a:cubicBezTo>
                    <a:pt x="3185" y="2271"/>
                    <a:pt x="3508" y="3208"/>
                    <a:pt x="3086" y="3691"/>
                  </a:cubicBezTo>
                  <a:cubicBezTo>
                    <a:pt x="2907" y="3895"/>
                    <a:pt x="2638" y="4014"/>
                    <a:pt x="2369" y="4014"/>
                  </a:cubicBezTo>
                  <a:cubicBezTo>
                    <a:pt x="2348" y="4014"/>
                    <a:pt x="2327" y="4013"/>
                    <a:pt x="2306" y="4012"/>
                  </a:cubicBezTo>
                  <a:cubicBezTo>
                    <a:pt x="2204" y="4005"/>
                    <a:pt x="2100" y="3978"/>
                    <a:pt x="2022" y="3914"/>
                  </a:cubicBezTo>
                  <a:cubicBezTo>
                    <a:pt x="1829" y="3765"/>
                    <a:pt x="1846" y="3474"/>
                    <a:pt x="1886" y="3238"/>
                  </a:cubicBezTo>
                  <a:cubicBezTo>
                    <a:pt x="1937" y="2964"/>
                    <a:pt x="2008" y="2677"/>
                    <a:pt x="2211" y="2484"/>
                  </a:cubicBezTo>
                  <a:cubicBezTo>
                    <a:pt x="2367" y="2334"/>
                    <a:pt x="2518" y="2271"/>
                    <a:pt x="2655" y="2271"/>
                  </a:cubicBezTo>
                  <a:close/>
                  <a:moveTo>
                    <a:pt x="4035" y="6913"/>
                  </a:moveTo>
                  <a:cubicBezTo>
                    <a:pt x="4604" y="6913"/>
                    <a:pt x="5210" y="7741"/>
                    <a:pt x="4695" y="8114"/>
                  </a:cubicBezTo>
                  <a:cubicBezTo>
                    <a:pt x="4582" y="8199"/>
                    <a:pt x="4435" y="8219"/>
                    <a:pt x="4293" y="8219"/>
                  </a:cubicBezTo>
                  <a:cubicBezTo>
                    <a:pt x="4281" y="8219"/>
                    <a:pt x="4270" y="8219"/>
                    <a:pt x="4259" y="8219"/>
                  </a:cubicBezTo>
                  <a:cubicBezTo>
                    <a:pt x="3951" y="8216"/>
                    <a:pt x="3606" y="8117"/>
                    <a:pt x="3468" y="7844"/>
                  </a:cubicBezTo>
                  <a:cubicBezTo>
                    <a:pt x="3390" y="7688"/>
                    <a:pt x="3397" y="7492"/>
                    <a:pt x="3471" y="7334"/>
                  </a:cubicBezTo>
                  <a:cubicBezTo>
                    <a:pt x="3613" y="7031"/>
                    <a:pt x="3821" y="6913"/>
                    <a:pt x="4035" y="6913"/>
                  </a:cubicBezTo>
                  <a:close/>
                  <a:moveTo>
                    <a:pt x="3373" y="0"/>
                  </a:moveTo>
                  <a:cubicBezTo>
                    <a:pt x="3358" y="0"/>
                    <a:pt x="3342" y="0"/>
                    <a:pt x="3326" y="1"/>
                  </a:cubicBezTo>
                  <a:cubicBezTo>
                    <a:pt x="1" y="38"/>
                    <a:pt x="18" y="4752"/>
                    <a:pt x="72" y="5918"/>
                  </a:cubicBezTo>
                  <a:cubicBezTo>
                    <a:pt x="498" y="6306"/>
                    <a:pt x="869" y="6773"/>
                    <a:pt x="1147" y="7161"/>
                  </a:cubicBezTo>
                  <a:cubicBezTo>
                    <a:pt x="1542" y="7715"/>
                    <a:pt x="1859" y="8354"/>
                    <a:pt x="2025" y="9017"/>
                  </a:cubicBezTo>
                  <a:cubicBezTo>
                    <a:pt x="2837" y="9279"/>
                    <a:pt x="3763" y="9442"/>
                    <a:pt x="4614" y="9442"/>
                  </a:cubicBezTo>
                  <a:cubicBezTo>
                    <a:pt x="5883" y="9442"/>
                    <a:pt x="6985" y="9079"/>
                    <a:pt x="7297" y="8138"/>
                  </a:cubicBezTo>
                  <a:cubicBezTo>
                    <a:pt x="8023" y="5948"/>
                    <a:pt x="4647" y="5154"/>
                    <a:pt x="4647" y="5154"/>
                  </a:cubicBezTo>
                  <a:cubicBezTo>
                    <a:pt x="4647" y="5154"/>
                    <a:pt x="7097" y="0"/>
                    <a:pt x="33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1" name="Google Shape;1021;p28"/>
            <p:cNvSpPr/>
            <p:nvPr/>
          </p:nvSpPr>
          <p:spPr>
            <a:xfrm>
              <a:off x="1211160" y="2434726"/>
              <a:ext cx="65495" cy="68029"/>
            </a:xfrm>
            <a:custGeom>
              <a:avLst/>
              <a:gdLst/>
              <a:ahLst/>
              <a:cxnLst/>
              <a:rect l="l" t="t" r="r" b="b"/>
              <a:pathLst>
                <a:path w="1680" h="1745" extrusionOk="0">
                  <a:moveTo>
                    <a:pt x="827" y="1"/>
                  </a:moveTo>
                  <a:cubicBezTo>
                    <a:pt x="690" y="1"/>
                    <a:pt x="539" y="64"/>
                    <a:pt x="383" y="214"/>
                  </a:cubicBezTo>
                  <a:cubicBezTo>
                    <a:pt x="180" y="407"/>
                    <a:pt x="109" y="694"/>
                    <a:pt x="58" y="968"/>
                  </a:cubicBezTo>
                  <a:cubicBezTo>
                    <a:pt x="18" y="1204"/>
                    <a:pt x="1" y="1495"/>
                    <a:pt x="194" y="1644"/>
                  </a:cubicBezTo>
                  <a:cubicBezTo>
                    <a:pt x="272" y="1708"/>
                    <a:pt x="376" y="1735"/>
                    <a:pt x="478" y="1742"/>
                  </a:cubicBezTo>
                  <a:cubicBezTo>
                    <a:pt x="499" y="1743"/>
                    <a:pt x="520" y="1744"/>
                    <a:pt x="541" y="1744"/>
                  </a:cubicBezTo>
                  <a:cubicBezTo>
                    <a:pt x="810" y="1744"/>
                    <a:pt x="1079" y="1625"/>
                    <a:pt x="1258" y="1421"/>
                  </a:cubicBezTo>
                  <a:cubicBezTo>
                    <a:pt x="1680" y="938"/>
                    <a:pt x="1357" y="1"/>
                    <a:pt x="8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2" name="Google Shape;1022;p28"/>
            <p:cNvSpPr/>
            <p:nvPr/>
          </p:nvSpPr>
          <p:spPr>
            <a:xfrm>
              <a:off x="1272016" y="2615733"/>
              <a:ext cx="71031" cy="50953"/>
            </a:xfrm>
            <a:custGeom>
              <a:avLst/>
              <a:gdLst/>
              <a:ahLst/>
              <a:cxnLst/>
              <a:rect l="l" t="t" r="r" b="b"/>
              <a:pathLst>
                <a:path w="1822" h="1307" extrusionOk="0">
                  <a:moveTo>
                    <a:pt x="646" y="0"/>
                  </a:moveTo>
                  <a:cubicBezTo>
                    <a:pt x="432" y="0"/>
                    <a:pt x="224" y="118"/>
                    <a:pt x="82" y="421"/>
                  </a:cubicBezTo>
                  <a:cubicBezTo>
                    <a:pt x="8" y="579"/>
                    <a:pt x="1" y="775"/>
                    <a:pt x="79" y="931"/>
                  </a:cubicBezTo>
                  <a:cubicBezTo>
                    <a:pt x="217" y="1204"/>
                    <a:pt x="562" y="1303"/>
                    <a:pt x="870" y="1306"/>
                  </a:cubicBezTo>
                  <a:cubicBezTo>
                    <a:pt x="881" y="1306"/>
                    <a:pt x="892" y="1306"/>
                    <a:pt x="904" y="1306"/>
                  </a:cubicBezTo>
                  <a:cubicBezTo>
                    <a:pt x="1046" y="1306"/>
                    <a:pt x="1193" y="1286"/>
                    <a:pt x="1306" y="1201"/>
                  </a:cubicBezTo>
                  <a:cubicBezTo>
                    <a:pt x="1821" y="828"/>
                    <a:pt x="1215" y="0"/>
                    <a:pt x="64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3" name="Google Shape;1023;p28"/>
            <p:cNvSpPr/>
            <p:nvPr/>
          </p:nvSpPr>
          <p:spPr>
            <a:xfrm>
              <a:off x="984375" y="2470319"/>
              <a:ext cx="249543" cy="322406"/>
            </a:xfrm>
            <a:custGeom>
              <a:avLst/>
              <a:gdLst/>
              <a:ahLst/>
              <a:cxnLst/>
              <a:rect l="l" t="t" r="r" b="b"/>
              <a:pathLst>
                <a:path w="6401" h="8270" extrusionOk="0">
                  <a:moveTo>
                    <a:pt x="1000" y="0"/>
                  </a:moveTo>
                  <a:cubicBezTo>
                    <a:pt x="974" y="0"/>
                    <a:pt x="947" y="2"/>
                    <a:pt x="920" y="4"/>
                  </a:cubicBezTo>
                  <a:cubicBezTo>
                    <a:pt x="58" y="82"/>
                    <a:pt x="1" y="1457"/>
                    <a:pt x="789" y="1457"/>
                  </a:cubicBezTo>
                  <a:cubicBezTo>
                    <a:pt x="851" y="1457"/>
                    <a:pt x="918" y="1448"/>
                    <a:pt x="990" y="1430"/>
                  </a:cubicBezTo>
                  <a:cubicBezTo>
                    <a:pt x="1031" y="1420"/>
                    <a:pt x="1024" y="1319"/>
                    <a:pt x="981" y="1319"/>
                  </a:cubicBezTo>
                  <a:cubicBezTo>
                    <a:pt x="976" y="1319"/>
                    <a:pt x="971" y="1319"/>
                    <a:pt x="966" y="1319"/>
                  </a:cubicBezTo>
                  <a:cubicBezTo>
                    <a:pt x="97" y="1319"/>
                    <a:pt x="395" y="232"/>
                    <a:pt x="1059" y="232"/>
                  </a:cubicBezTo>
                  <a:cubicBezTo>
                    <a:pt x="1131" y="232"/>
                    <a:pt x="1208" y="245"/>
                    <a:pt x="1288" y="274"/>
                  </a:cubicBezTo>
                  <a:cubicBezTo>
                    <a:pt x="1687" y="420"/>
                    <a:pt x="1869" y="913"/>
                    <a:pt x="1954" y="1288"/>
                  </a:cubicBezTo>
                  <a:cubicBezTo>
                    <a:pt x="1998" y="1491"/>
                    <a:pt x="2021" y="1701"/>
                    <a:pt x="2011" y="1907"/>
                  </a:cubicBezTo>
                  <a:cubicBezTo>
                    <a:pt x="2011" y="1991"/>
                    <a:pt x="1994" y="2072"/>
                    <a:pt x="1987" y="2157"/>
                  </a:cubicBezTo>
                  <a:cubicBezTo>
                    <a:pt x="1842" y="2316"/>
                    <a:pt x="1792" y="2542"/>
                    <a:pt x="1910" y="2796"/>
                  </a:cubicBezTo>
                  <a:cubicBezTo>
                    <a:pt x="2129" y="3272"/>
                    <a:pt x="2545" y="3482"/>
                    <a:pt x="2934" y="3809"/>
                  </a:cubicBezTo>
                  <a:cubicBezTo>
                    <a:pt x="3309" y="4123"/>
                    <a:pt x="3643" y="4479"/>
                    <a:pt x="3958" y="4853"/>
                  </a:cubicBezTo>
                  <a:cubicBezTo>
                    <a:pt x="4749" y="5800"/>
                    <a:pt x="5762" y="7063"/>
                    <a:pt x="6131" y="8236"/>
                  </a:cubicBezTo>
                  <a:cubicBezTo>
                    <a:pt x="6138" y="8260"/>
                    <a:pt x="6149" y="8269"/>
                    <a:pt x="6160" y="8269"/>
                  </a:cubicBezTo>
                  <a:cubicBezTo>
                    <a:pt x="6192" y="8269"/>
                    <a:pt x="6229" y="8194"/>
                    <a:pt x="6229" y="8161"/>
                  </a:cubicBezTo>
                  <a:cubicBezTo>
                    <a:pt x="6188" y="7350"/>
                    <a:pt x="6401" y="6668"/>
                    <a:pt x="6201" y="5854"/>
                  </a:cubicBezTo>
                  <a:cubicBezTo>
                    <a:pt x="6201" y="5847"/>
                    <a:pt x="6198" y="5840"/>
                    <a:pt x="6198" y="5834"/>
                  </a:cubicBezTo>
                  <a:cubicBezTo>
                    <a:pt x="6032" y="5171"/>
                    <a:pt x="5715" y="4532"/>
                    <a:pt x="5320" y="3978"/>
                  </a:cubicBezTo>
                  <a:cubicBezTo>
                    <a:pt x="5042" y="3590"/>
                    <a:pt x="4671" y="3123"/>
                    <a:pt x="4245" y="2735"/>
                  </a:cubicBezTo>
                  <a:cubicBezTo>
                    <a:pt x="3751" y="2286"/>
                    <a:pt x="3183" y="1934"/>
                    <a:pt x="2595" y="1917"/>
                  </a:cubicBezTo>
                  <a:cubicBezTo>
                    <a:pt x="2587" y="1916"/>
                    <a:pt x="2579" y="1916"/>
                    <a:pt x="2571" y="1916"/>
                  </a:cubicBezTo>
                  <a:cubicBezTo>
                    <a:pt x="2462" y="1916"/>
                    <a:pt x="2359" y="1936"/>
                    <a:pt x="2264" y="1971"/>
                  </a:cubicBezTo>
                  <a:cubicBezTo>
                    <a:pt x="2268" y="1582"/>
                    <a:pt x="2116" y="1089"/>
                    <a:pt x="2032" y="879"/>
                  </a:cubicBezTo>
                  <a:cubicBezTo>
                    <a:pt x="1854" y="443"/>
                    <a:pt x="1504" y="0"/>
                    <a:pt x="100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024" name="Google Shape;1024;p28"/>
          <p:cNvSpPr/>
          <p:nvPr/>
        </p:nvSpPr>
        <p:spPr>
          <a:xfrm>
            <a:off x="2385104" y="6208500"/>
            <a:ext cx="2011595" cy="649504"/>
          </a:xfrm>
          <a:custGeom>
            <a:avLst/>
            <a:gdLst/>
            <a:ahLst/>
            <a:cxnLst/>
            <a:rect l="l" t="t" r="r" b="b"/>
            <a:pathLst>
              <a:path w="24204" h="7815" extrusionOk="0">
                <a:moveTo>
                  <a:pt x="16155" y="1"/>
                </a:moveTo>
                <a:cubicBezTo>
                  <a:pt x="14677" y="1"/>
                  <a:pt x="13024" y="802"/>
                  <a:pt x="12476" y="2554"/>
                </a:cubicBezTo>
                <a:cubicBezTo>
                  <a:pt x="12476" y="2554"/>
                  <a:pt x="11108" y="331"/>
                  <a:pt x="8285" y="331"/>
                </a:cubicBezTo>
                <a:cubicBezTo>
                  <a:pt x="8057" y="331"/>
                  <a:pt x="7820" y="346"/>
                  <a:pt x="7574" y="377"/>
                </a:cubicBezTo>
                <a:cubicBezTo>
                  <a:pt x="4269" y="796"/>
                  <a:pt x="4684" y="3932"/>
                  <a:pt x="4684" y="3932"/>
                </a:cubicBezTo>
                <a:cubicBezTo>
                  <a:pt x="4684" y="3932"/>
                  <a:pt x="4094" y="3782"/>
                  <a:pt x="3335" y="3782"/>
                </a:cubicBezTo>
                <a:cubicBezTo>
                  <a:pt x="2082" y="3782"/>
                  <a:pt x="367" y="4191"/>
                  <a:pt x="78" y="6358"/>
                </a:cubicBezTo>
                <a:cubicBezTo>
                  <a:pt x="0" y="6949"/>
                  <a:pt x="68" y="7429"/>
                  <a:pt x="237" y="7815"/>
                </a:cubicBezTo>
                <a:lnTo>
                  <a:pt x="23257" y="7815"/>
                </a:lnTo>
                <a:cubicBezTo>
                  <a:pt x="23686" y="7395"/>
                  <a:pt x="23993" y="6821"/>
                  <a:pt x="24047" y="6041"/>
                </a:cubicBezTo>
                <a:cubicBezTo>
                  <a:pt x="24204" y="3886"/>
                  <a:pt x="22100" y="3543"/>
                  <a:pt x="20743" y="3543"/>
                </a:cubicBezTo>
                <a:cubicBezTo>
                  <a:pt x="20109" y="3543"/>
                  <a:pt x="19638" y="3618"/>
                  <a:pt x="19638" y="3618"/>
                </a:cubicBezTo>
                <a:cubicBezTo>
                  <a:pt x="19638" y="3618"/>
                  <a:pt x="19816" y="1013"/>
                  <a:pt x="17302" y="177"/>
                </a:cubicBezTo>
                <a:cubicBezTo>
                  <a:pt x="16950" y="61"/>
                  <a:pt x="16559" y="1"/>
                  <a:pt x="16155" y="1"/>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25" name="Google Shape;1025;p28"/>
          <p:cNvSpPr/>
          <p:nvPr/>
        </p:nvSpPr>
        <p:spPr>
          <a:xfrm>
            <a:off x="11497100" y="3389504"/>
            <a:ext cx="525736" cy="693777"/>
          </a:xfrm>
          <a:custGeom>
            <a:avLst/>
            <a:gdLst/>
            <a:ahLst/>
            <a:cxnLst/>
            <a:rect l="l" t="t" r="r" b="b"/>
            <a:pathLst>
              <a:path w="9852" h="13001" extrusionOk="0">
                <a:moveTo>
                  <a:pt x="9327" y="222"/>
                </a:moveTo>
                <a:cubicBezTo>
                  <a:pt x="9344" y="3338"/>
                  <a:pt x="9324" y="6524"/>
                  <a:pt x="7479" y="9201"/>
                </a:cubicBezTo>
                <a:cubicBezTo>
                  <a:pt x="5989" y="11357"/>
                  <a:pt x="3580" y="12283"/>
                  <a:pt x="1069" y="12618"/>
                </a:cubicBezTo>
                <a:cubicBezTo>
                  <a:pt x="1302" y="11526"/>
                  <a:pt x="1691" y="10458"/>
                  <a:pt x="2177" y="9434"/>
                </a:cubicBezTo>
                <a:cubicBezTo>
                  <a:pt x="3046" y="9386"/>
                  <a:pt x="3904" y="9150"/>
                  <a:pt x="4749" y="8957"/>
                </a:cubicBezTo>
                <a:cubicBezTo>
                  <a:pt x="5573" y="8775"/>
                  <a:pt x="6387" y="8542"/>
                  <a:pt x="7101" y="8079"/>
                </a:cubicBezTo>
                <a:cubicBezTo>
                  <a:pt x="7132" y="8060"/>
                  <a:pt x="7123" y="7979"/>
                  <a:pt x="7086" y="7979"/>
                </a:cubicBezTo>
                <a:cubicBezTo>
                  <a:pt x="7083" y="7979"/>
                  <a:pt x="7080" y="7980"/>
                  <a:pt x="7077" y="7981"/>
                </a:cubicBezTo>
                <a:cubicBezTo>
                  <a:pt x="5570" y="8458"/>
                  <a:pt x="3948" y="8957"/>
                  <a:pt x="2352" y="9082"/>
                </a:cubicBezTo>
                <a:cubicBezTo>
                  <a:pt x="2803" y="8177"/>
                  <a:pt x="3316" y="7302"/>
                  <a:pt x="3857" y="6477"/>
                </a:cubicBezTo>
                <a:cubicBezTo>
                  <a:pt x="4096" y="6109"/>
                  <a:pt x="4350" y="5757"/>
                  <a:pt x="4603" y="5403"/>
                </a:cubicBezTo>
                <a:cubicBezTo>
                  <a:pt x="5344" y="5321"/>
                  <a:pt x="6091" y="5017"/>
                  <a:pt x="6790" y="4781"/>
                </a:cubicBezTo>
                <a:cubicBezTo>
                  <a:pt x="7340" y="4595"/>
                  <a:pt x="7817" y="4399"/>
                  <a:pt x="8237" y="3993"/>
                </a:cubicBezTo>
                <a:cubicBezTo>
                  <a:pt x="8257" y="3973"/>
                  <a:pt x="8260" y="3911"/>
                  <a:pt x="8231" y="3911"/>
                </a:cubicBezTo>
                <a:cubicBezTo>
                  <a:pt x="8227" y="3911"/>
                  <a:pt x="8222" y="3913"/>
                  <a:pt x="8216" y="3916"/>
                </a:cubicBezTo>
                <a:cubicBezTo>
                  <a:pt x="7655" y="4223"/>
                  <a:pt x="7053" y="4419"/>
                  <a:pt x="6438" y="4592"/>
                </a:cubicBezTo>
                <a:cubicBezTo>
                  <a:pt x="5952" y="4730"/>
                  <a:pt x="5374" y="4818"/>
                  <a:pt x="4877" y="5011"/>
                </a:cubicBezTo>
                <a:cubicBezTo>
                  <a:pt x="5222" y="4548"/>
                  <a:pt x="5576" y="4091"/>
                  <a:pt x="5941" y="3639"/>
                </a:cubicBezTo>
                <a:cubicBezTo>
                  <a:pt x="6682" y="2726"/>
                  <a:pt x="7588" y="1999"/>
                  <a:pt x="8374" y="1131"/>
                </a:cubicBezTo>
                <a:cubicBezTo>
                  <a:pt x="8386" y="1120"/>
                  <a:pt x="8386" y="1082"/>
                  <a:pt x="8369" y="1082"/>
                </a:cubicBezTo>
                <a:cubicBezTo>
                  <a:pt x="8366" y="1082"/>
                  <a:pt x="8363" y="1084"/>
                  <a:pt x="8358" y="1087"/>
                </a:cubicBezTo>
                <a:cubicBezTo>
                  <a:pt x="7563" y="1733"/>
                  <a:pt x="6833" y="2395"/>
                  <a:pt x="6151" y="3091"/>
                </a:cubicBezTo>
                <a:cubicBezTo>
                  <a:pt x="6164" y="2909"/>
                  <a:pt x="6148" y="2726"/>
                  <a:pt x="6151" y="2544"/>
                </a:cubicBezTo>
                <a:cubicBezTo>
                  <a:pt x="6158" y="2236"/>
                  <a:pt x="6178" y="1925"/>
                  <a:pt x="6209" y="1625"/>
                </a:cubicBezTo>
                <a:cubicBezTo>
                  <a:pt x="6211" y="1595"/>
                  <a:pt x="6193" y="1576"/>
                  <a:pt x="6175" y="1576"/>
                </a:cubicBezTo>
                <a:cubicBezTo>
                  <a:pt x="6162" y="1576"/>
                  <a:pt x="6150" y="1585"/>
                  <a:pt x="6144" y="1608"/>
                </a:cubicBezTo>
                <a:cubicBezTo>
                  <a:pt x="6060" y="1952"/>
                  <a:pt x="6013" y="2300"/>
                  <a:pt x="5992" y="2655"/>
                </a:cubicBezTo>
                <a:cubicBezTo>
                  <a:pt x="5982" y="2845"/>
                  <a:pt x="5908" y="3101"/>
                  <a:pt x="5966" y="3291"/>
                </a:cubicBezTo>
                <a:cubicBezTo>
                  <a:pt x="5256" y="4038"/>
                  <a:pt x="4600" y="4832"/>
                  <a:pt x="3992" y="5693"/>
                </a:cubicBezTo>
                <a:cubicBezTo>
                  <a:pt x="3938" y="5399"/>
                  <a:pt x="3820" y="5098"/>
                  <a:pt x="3756" y="4824"/>
                </a:cubicBezTo>
                <a:cubicBezTo>
                  <a:pt x="3667" y="4443"/>
                  <a:pt x="3654" y="3987"/>
                  <a:pt x="3495" y="3625"/>
                </a:cubicBezTo>
                <a:lnTo>
                  <a:pt x="3492" y="3625"/>
                </a:lnTo>
                <a:cubicBezTo>
                  <a:pt x="3343" y="3905"/>
                  <a:pt x="3424" y="4321"/>
                  <a:pt x="3464" y="4622"/>
                </a:cubicBezTo>
                <a:cubicBezTo>
                  <a:pt x="3525" y="5058"/>
                  <a:pt x="3606" y="5538"/>
                  <a:pt x="3820" y="5933"/>
                </a:cubicBezTo>
                <a:cubicBezTo>
                  <a:pt x="3610" y="6237"/>
                  <a:pt x="3404" y="6548"/>
                  <a:pt x="3204" y="6869"/>
                </a:cubicBezTo>
                <a:cubicBezTo>
                  <a:pt x="2917" y="7335"/>
                  <a:pt x="2630" y="7822"/>
                  <a:pt x="2360" y="8319"/>
                </a:cubicBezTo>
                <a:cubicBezTo>
                  <a:pt x="2296" y="8025"/>
                  <a:pt x="2177" y="7734"/>
                  <a:pt x="2123" y="7444"/>
                </a:cubicBezTo>
                <a:cubicBezTo>
                  <a:pt x="2045" y="7055"/>
                  <a:pt x="1995" y="6660"/>
                  <a:pt x="1992" y="6261"/>
                </a:cubicBezTo>
                <a:cubicBezTo>
                  <a:pt x="1992" y="6230"/>
                  <a:pt x="1974" y="6210"/>
                  <a:pt x="1956" y="6210"/>
                </a:cubicBezTo>
                <a:cubicBezTo>
                  <a:pt x="1942" y="6210"/>
                  <a:pt x="1928" y="6222"/>
                  <a:pt x="1920" y="6248"/>
                </a:cubicBezTo>
                <a:cubicBezTo>
                  <a:pt x="1741" y="6953"/>
                  <a:pt x="1914" y="7927"/>
                  <a:pt x="2211" y="8606"/>
                </a:cubicBezTo>
                <a:cubicBezTo>
                  <a:pt x="2116" y="8785"/>
                  <a:pt x="2025" y="8968"/>
                  <a:pt x="1934" y="9150"/>
                </a:cubicBezTo>
                <a:cubicBezTo>
                  <a:pt x="1914" y="9171"/>
                  <a:pt x="1900" y="9194"/>
                  <a:pt x="1900" y="9224"/>
                </a:cubicBezTo>
                <a:cubicBezTo>
                  <a:pt x="1417" y="10225"/>
                  <a:pt x="1025" y="11269"/>
                  <a:pt x="812" y="12334"/>
                </a:cubicBezTo>
                <a:cubicBezTo>
                  <a:pt x="275" y="11100"/>
                  <a:pt x="464" y="9363"/>
                  <a:pt x="680" y="8123"/>
                </a:cubicBezTo>
                <a:cubicBezTo>
                  <a:pt x="933" y="6663"/>
                  <a:pt x="1532" y="5264"/>
                  <a:pt x="2397" y="4064"/>
                </a:cubicBezTo>
                <a:cubicBezTo>
                  <a:pt x="4086" y="1712"/>
                  <a:pt x="6509" y="523"/>
                  <a:pt x="9327" y="222"/>
                </a:cubicBezTo>
                <a:close/>
                <a:moveTo>
                  <a:pt x="9392" y="1"/>
                </a:moveTo>
                <a:cubicBezTo>
                  <a:pt x="9378" y="1"/>
                  <a:pt x="9365" y="4"/>
                  <a:pt x="9355" y="12"/>
                </a:cubicBezTo>
                <a:cubicBezTo>
                  <a:pt x="9237" y="7"/>
                  <a:pt x="9119" y="4"/>
                  <a:pt x="9002" y="4"/>
                </a:cubicBezTo>
                <a:cubicBezTo>
                  <a:pt x="5921" y="4"/>
                  <a:pt x="3055" y="2028"/>
                  <a:pt x="1535" y="4626"/>
                </a:cubicBezTo>
                <a:cubicBezTo>
                  <a:pt x="755" y="5957"/>
                  <a:pt x="284" y="7450"/>
                  <a:pt x="173" y="8991"/>
                </a:cubicBezTo>
                <a:cubicBezTo>
                  <a:pt x="86" y="10222"/>
                  <a:pt x="1" y="11705"/>
                  <a:pt x="690" y="12789"/>
                </a:cubicBezTo>
                <a:cubicBezTo>
                  <a:pt x="697" y="12886"/>
                  <a:pt x="800" y="13000"/>
                  <a:pt x="930" y="13000"/>
                </a:cubicBezTo>
                <a:cubicBezTo>
                  <a:pt x="937" y="13000"/>
                  <a:pt x="943" y="13000"/>
                  <a:pt x="950" y="13000"/>
                </a:cubicBezTo>
                <a:cubicBezTo>
                  <a:pt x="3600" y="12776"/>
                  <a:pt x="6242" y="11698"/>
                  <a:pt x="7807" y="9461"/>
                </a:cubicBezTo>
                <a:cubicBezTo>
                  <a:pt x="9733" y="6707"/>
                  <a:pt x="9851" y="3344"/>
                  <a:pt x="9530" y="120"/>
                </a:cubicBezTo>
                <a:cubicBezTo>
                  <a:pt x="9525" y="59"/>
                  <a:pt x="9448" y="1"/>
                  <a:pt x="9392"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1026" name="Google Shape;1026;p28"/>
          <p:cNvGrpSpPr/>
          <p:nvPr/>
        </p:nvGrpSpPr>
        <p:grpSpPr>
          <a:xfrm rot="8999956">
            <a:off x="10904379" y="96913"/>
            <a:ext cx="775175" cy="1244847"/>
            <a:chOff x="304350" y="3911000"/>
            <a:chExt cx="581394" cy="933655"/>
          </a:xfrm>
        </p:grpSpPr>
        <p:sp>
          <p:nvSpPr>
            <p:cNvPr id="1027" name="Google Shape;1027;p28"/>
            <p:cNvSpPr/>
            <p:nvPr/>
          </p:nvSpPr>
          <p:spPr>
            <a:xfrm>
              <a:off x="317622" y="4003813"/>
              <a:ext cx="91581" cy="114345"/>
            </a:xfrm>
            <a:custGeom>
              <a:avLst/>
              <a:gdLst/>
              <a:ahLst/>
              <a:cxnLst/>
              <a:rect l="l" t="t" r="r" b="b"/>
              <a:pathLst>
                <a:path w="2084" h="2602" extrusionOk="0">
                  <a:moveTo>
                    <a:pt x="688" y="0"/>
                  </a:moveTo>
                  <a:cubicBezTo>
                    <a:pt x="328" y="0"/>
                    <a:pt x="1" y="379"/>
                    <a:pt x="201" y="1026"/>
                  </a:cubicBezTo>
                  <a:cubicBezTo>
                    <a:pt x="438" y="1797"/>
                    <a:pt x="1472" y="2405"/>
                    <a:pt x="2084" y="2601"/>
                  </a:cubicBezTo>
                  <a:cubicBezTo>
                    <a:pt x="2060" y="2375"/>
                    <a:pt x="2040" y="2145"/>
                    <a:pt x="2023" y="1915"/>
                  </a:cubicBezTo>
                  <a:cubicBezTo>
                    <a:pt x="1746" y="1273"/>
                    <a:pt x="1344" y="418"/>
                    <a:pt x="1084" y="168"/>
                  </a:cubicBezTo>
                  <a:cubicBezTo>
                    <a:pt x="965" y="54"/>
                    <a:pt x="824" y="0"/>
                    <a:pt x="68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8" name="Google Shape;1028;p28"/>
            <p:cNvSpPr/>
            <p:nvPr/>
          </p:nvSpPr>
          <p:spPr>
            <a:xfrm>
              <a:off x="440801" y="4042309"/>
              <a:ext cx="97031" cy="155565"/>
            </a:xfrm>
            <a:custGeom>
              <a:avLst/>
              <a:gdLst/>
              <a:ahLst/>
              <a:cxnLst/>
              <a:rect l="l" t="t" r="r" b="b"/>
              <a:pathLst>
                <a:path w="2208" h="3540" extrusionOk="0">
                  <a:moveTo>
                    <a:pt x="1702" y="0"/>
                  </a:moveTo>
                  <a:cubicBezTo>
                    <a:pt x="1282" y="0"/>
                    <a:pt x="653" y="806"/>
                    <a:pt x="389" y="1549"/>
                  </a:cubicBezTo>
                  <a:cubicBezTo>
                    <a:pt x="224" y="2013"/>
                    <a:pt x="92" y="2537"/>
                    <a:pt x="1" y="2952"/>
                  </a:cubicBezTo>
                  <a:cubicBezTo>
                    <a:pt x="41" y="3148"/>
                    <a:pt x="85" y="3344"/>
                    <a:pt x="129" y="3540"/>
                  </a:cubicBezTo>
                  <a:cubicBezTo>
                    <a:pt x="754" y="3125"/>
                    <a:pt x="1667" y="2120"/>
                    <a:pt x="1916" y="1431"/>
                  </a:cubicBezTo>
                  <a:cubicBezTo>
                    <a:pt x="2208" y="634"/>
                    <a:pt x="2150" y="43"/>
                    <a:pt x="1734" y="2"/>
                  </a:cubicBezTo>
                  <a:cubicBezTo>
                    <a:pt x="1723" y="1"/>
                    <a:pt x="1713" y="0"/>
                    <a:pt x="170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9" name="Google Shape;1029;p28"/>
            <p:cNvSpPr/>
            <p:nvPr/>
          </p:nvSpPr>
          <p:spPr>
            <a:xfrm>
              <a:off x="304350" y="4191285"/>
              <a:ext cx="144667" cy="109071"/>
            </a:xfrm>
            <a:custGeom>
              <a:avLst/>
              <a:gdLst/>
              <a:ahLst/>
              <a:cxnLst/>
              <a:rect l="l" t="t" r="r" b="b"/>
              <a:pathLst>
                <a:path w="3292" h="2482" extrusionOk="0">
                  <a:moveTo>
                    <a:pt x="575" y="1"/>
                  </a:moveTo>
                  <a:cubicBezTo>
                    <a:pt x="471" y="1"/>
                    <a:pt x="393" y="22"/>
                    <a:pt x="348" y="65"/>
                  </a:cubicBezTo>
                  <a:cubicBezTo>
                    <a:pt x="0" y="404"/>
                    <a:pt x="189" y="1336"/>
                    <a:pt x="1203" y="1901"/>
                  </a:cubicBezTo>
                  <a:cubicBezTo>
                    <a:pt x="1991" y="2340"/>
                    <a:pt x="2916" y="2451"/>
                    <a:pt x="3292" y="2481"/>
                  </a:cubicBezTo>
                  <a:cubicBezTo>
                    <a:pt x="3180" y="2154"/>
                    <a:pt x="3082" y="1826"/>
                    <a:pt x="2987" y="1495"/>
                  </a:cubicBezTo>
                  <a:cubicBezTo>
                    <a:pt x="2292" y="556"/>
                    <a:pt x="1104" y="1"/>
                    <a:pt x="57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0" name="Google Shape;1030;p28"/>
            <p:cNvSpPr/>
            <p:nvPr/>
          </p:nvSpPr>
          <p:spPr>
            <a:xfrm>
              <a:off x="507027" y="4204908"/>
              <a:ext cx="111884" cy="188700"/>
            </a:xfrm>
            <a:custGeom>
              <a:avLst/>
              <a:gdLst/>
              <a:ahLst/>
              <a:cxnLst/>
              <a:rect l="l" t="t" r="r" b="b"/>
              <a:pathLst>
                <a:path w="2546" h="4294" extrusionOk="0">
                  <a:moveTo>
                    <a:pt x="1792" y="0"/>
                  </a:moveTo>
                  <a:cubicBezTo>
                    <a:pt x="1287" y="0"/>
                    <a:pt x="754" y="628"/>
                    <a:pt x="389" y="1716"/>
                  </a:cubicBezTo>
                  <a:cubicBezTo>
                    <a:pt x="136" y="2480"/>
                    <a:pt x="38" y="3263"/>
                    <a:pt x="1" y="3804"/>
                  </a:cubicBezTo>
                  <a:cubicBezTo>
                    <a:pt x="75" y="3966"/>
                    <a:pt x="156" y="4132"/>
                    <a:pt x="238" y="4294"/>
                  </a:cubicBezTo>
                  <a:cubicBezTo>
                    <a:pt x="2546" y="2513"/>
                    <a:pt x="2356" y="245"/>
                    <a:pt x="2153" y="114"/>
                  </a:cubicBezTo>
                  <a:cubicBezTo>
                    <a:pt x="2036" y="37"/>
                    <a:pt x="1915" y="0"/>
                    <a:pt x="179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1" name="Google Shape;1031;p28"/>
            <p:cNvSpPr/>
            <p:nvPr/>
          </p:nvSpPr>
          <p:spPr>
            <a:xfrm>
              <a:off x="316699" y="4391765"/>
              <a:ext cx="234051" cy="117817"/>
            </a:xfrm>
            <a:custGeom>
              <a:avLst/>
              <a:gdLst/>
              <a:ahLst/>
              <a:cxnLst/>
              <a:rect l="l" t="t" r="r" b="b"/>
              <a:pathLst>
                <a:path w="5326" h="2681" extrusionOk="0">
                  <a:moveTo>
                    <a:pt x="764" y="0"/>
                  </a:moveTo>
                  <a:cubicBezTo>
                    <a:pt x="0" y="0"/>
                    <a:pt x="446" y="930"/>
                    <a:pt x="1074" y="1516"/>
                  </a:cubicBezTo>
                  <a:cubicBezTo>
                    <a:pt x="1680" y="2086"/>
                    <a:pt x="3818" y="2680"/>
                    <a:pt x="5176" y="2680"/>
                  </a:cubicBezTo>
                  <a:cubicBezTo>
                    <a:pt x="5227" y="2680"/>
                    <a:pt x="5277" y="2679"/>
                    <a:pt x="5325" y="2678"/>
                  </a:cubicBezTo>
                  <a:cubicBezTo>
                    <a:pt x="5230" y="2526"/>
                    <a:pt x="5133" y="2377"/>
                    <a:pt x="5041" y="2225"/>
                  </a:cubicBezTo>
                  <a:cubicBezTo>
                    <a:pt x="3970" y="1525"/>
                    <a:pt x="1838" y="184"/>
                    <a:pt x="1024" y="28"/>
                  </a:cubicBezTo>
                  <a:cubicBezTo>
                    <a:pt x="925" y="9"/>
                    <a:pt x="839" y="0"/>
                    <a:pt x="76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2" name="Google Shape;1032;p28"/>
            <p:cNvSpPr/>
            <p:nvPr/>
          </p:nvSpPr>
          <p:spPr>
            <a:xfrm>
              <a:off x="608629" y="4335822"/>
              <a:ext cx="114872" cy="219989"/>
            </a:xfrm>
            <a:custGeom>
              <a:avLst/>
              <a:gdLst/>
              <a:ahLst/>
              <a:cxnLst/>
              <a:rect l="l" t="t" r="r" b="b"/>
              <a:pathLst>
                <a:path w="2614" h="5006" extrusionOk="0">
                  <a:moveTo>
                    <a:pt x="2283" y="1"/>
                  </a:moveTo>
                  <a:cubicBezTo>
                    <a:pt x="1944" y="1"/>
                    <a:pt x="1332" y="587"/>
                    <a:pt x="923" y="1285"/>
                  </a:cubicBezTo>
                  <a:cubicBezTo>
                    <a:pt x="179" y="2549"/>
                    <a:pt x="24" y="3985"/>
                    <a:pt x="0" y="4755"/>
                  </a:cubicBezTo>
                  <a:cubicBezTo>
                    <a:pt x="61" y="4840"/>
                    <a:pt x="122" y="4921"/>
                    <a:pt x="183" y="5005"/>
                  </a:cubicBezTo>
                  <a:cubicBezTo>
                    <a:pt x="899" y="3775"/>
                    <a:pt x="2085" y="2450"/>
                    <a:pt x="2454" y="926"/>
                  </a:cubicBezTo>
                  <a:cubicBezTo>
                    <a:pt x="2613" y="262"/>
                    <a:pt x="2509" y="1"/>
                    <a:pt x="228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3" name="Google Shape;1033;p28"/>
            <p:cNvSpPr/>
            <p:nvPr/>
          </p:nvSpPr>
          <p:spPr>
            <a:xfrm>
              <a:off x="351240" y="4538675"/>
              <a:ext cx="297815" cy="104281"/>
            </a:xfrm>
            <a:custGeom>
              <a:avLst/>
              <a:gdLst/>
              <a:ahLst/>
              <a:cxnLst/>
              <a:rect l="l" t="t" r="r" b="b"/>
              <a:pathLst>
                <a:path w="6777" h="2373" extrusionOk="0">
                  <a:moveTo>
                    <a:pt x="721" y="1"/>
                  </a:moveTo>
                  <a:cubicBezTo>
                    <a:pt x="456" y="1"/>
                    <a:pt x="264" y="66"/>
                    <a:pt x="207" y="230"/>
                  </a:cubicBezTo>
                  <a:cubicBezTo>
                    <a:pt x="1" y="808"/>
                    <a:pt x="1555" y="1626"/>
                    <a:pt x="3569" y="2075"/>
                  </a:cubicBezTo>
                  <a:cubicBezTo>
                    <a:pt x="4660" y="2316"/>
                    <a:pt x="5634" y="2373"/>
                    <a:pt x="6299" y="2373"/>
                  </a:cubicBezTo>
                  <a:cubicBezTo>
                    <a:pt x="6483" y="2373"/>
                    <a:pt x="6644" y="2368"/>
                    <a:pt x="6776" y="2362"/>
                  </a:cubicBezTo>
                  <a:cubicBezTo>
                    <a:pt x="6699" y="2272"/>
                    <a:pt x="6624" y="2180"/>
                    <a:pt x="6547" y="2089"/>
                  </a:cubicBezTo>
                  <a:cubicBezTo>
                    <a:pt x="5547" y="1714"/>
                    <a:pt x="3691" y="1011"/>
                    <a:pt x="3103" y="714"/>
                  </a:cubicBezTo>
                  <a:cubicBezTo>
                    <a:pt x="2513" y="416"/>
                    <a:pt x="1387" y="1"/>
                    <a:pt x="72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4" name="Google Shape;1034;p28"/>
            <p:cNvSpPr/>
            <p:nvPr/>
          </p:nvSpPr>
          <p:spPr>
            <a:xfrm>
              <a:off x="734094" y="4511736"/>
              <a:ext cx="128495" cy="193885"/>
            </a:xfrm>
            <a:custGeom>
              <a:avLst/>
              <a:gdLst/>
              <a:ahLst/>
              <a:cxnLst/>
              <a:rect l="l" t="t" r="r" b="b"/>
              <a:pathLst>
                <a:path w="2924" h="4412" extrusionOk="0">
                  <a:moveTo>
                    <a:pt x="2220" y="1"/>
                  </a:moveTo>
                  <a:cubicBezTo>
                    <a:pt x="1691" y="1"/>
                    <a:pt x="820" y="789"/>
                    <a:pt x="447" y="1661"/>
                  </a:cubicBezTo>
                  <a:cubicBezTo>
                    <a:pt x="85" y="2503"/>
                    <a:pt x="1" y="3510"/>
                    <a:pt x="21" y="4196"/>
                  </a:cubicBezTo>
                  <a:cubicBezTo>
                    <a:pt x="88" y="4270"/>
                    <a:pt x="157" y="4341"/>
                    <a:pt x="224" y="4412"/>
                  </a:cubicBezTo>
                  <a:cubicBezTo>
                    <a:pt x="491" y="3912"/>
                    <a:pt x="1041" y="2902"/>
                    <a:pt x="1457" y="2293"/>
                  </a:cubicBezTo>
                  <a:cubicBezTo>
                    <a:pt x="2160" y="1266"/>
                    <a:pt x="2924" y="712"/>
                    <a:pt x="2542" y="161"/>
                  </a:cubicBezTo>
                  <a:cubicBezTo>
                    <a:pt x="2465" y="50"/>
                    <a:pt x="2353" y="1"/>
                    <a:pt x="222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5" name="Google Shape;1035;p28"/>
            <p:cNvSpPr/>
            <p:nvPr/>
          </p:nvSpPr>
          <p:spPr>
            <a:xfrm>
              <a:off x="436055" y="4691561"/>
              <a:ext cx="329895" cy="87143"/>
            </a:xfrm>
            <a:custGeom>
              <a:avLst/>
              <a:gdLst/>
              <a:ahLst/>
              <a:cxnLst/>
              <a:rect l="l" t="t" r="r" b="b"/>
              <a:pathLst>
                <a:path w="7507" h="1983" extrusionOk="0">
                  <a:moveTo>
                    <a:pt x="1488" y="1"/>
                  </a:moveTo>
                  <a:cubicBezTo>
                    <a:pt x="721" y="1"/>
                    <a:pt x="209" y="211"/>
                    <a:pt x="129" y="550"/>
                  </a:cubicBezTo>
                  <a:cubicBezTo>
                    <a:pt x="0" y="1104"/>
                    <a:pt x="1288" y="1550"/>
                    <a:pt x="3715" y="1878"/>
                  </a:cubicBezTo>
                  <a:cubicBezTo>
                    <a:pt x="4269" y="1953"/>
                    <a:pt x="4787" y="1982"/>
                    <a:pt x="5256" y="1982"/>
                  </a:cubicBezTo>
                  <a:cubicBezTo>
                    <a:pt x="6280" y="1982"/>
                    <a:pt x="7072" y="1844"/>
                    <a:pt x="7506" y="1746"/>
                  </a:cubicBezTo>
                  <a:cubicBezTo>
                    <a:pt x="7449" y="1692"/>
                    <a:pt x="7391" y="1634"/>
                    <a:pt x="7333" y="1580"/>
                  </a:cubicBezTo>
                  <a:cubicBezTo>
                    <a:pt x="6303" y="1364"/>
                    <a:pt x="4596" y="681"/>
                    <a:pt x="3214" y="276"/>
                  </a:cubicBezTo>
                  <a:cubicBezTo>
                    <a:pt x="2566" y="86"/>
                    <a:pt x="1975" y="1"/>
                    <a:pt x="14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6" name="Google Shape;1036;p28"/>
            <p:cNvSpPr/>
            <p:nvPr/>
          </p:nvSpPr>
          <p:spPr>
            <a:xfrm>
              <a:off x="402349" y="3911000"/>
              <a:ext cx="483395" cy="933655"/>
            </a:xfrm>
            <a:custGeom>
              <a:avLst/>
              <a:gdLst/>
              <a:ahLst/>
              <a:cxnLst/>
              <a:rect l="l" t="t" r="r" b="b"/>
              <a:pathLst>
                <a:path w="11000" h="21246" extrusionOk="0">
                  <a:moveTo>
                    <a:pt x="638" y="0"/>
                  </a:moveTo>
                  <a:cubicBezTo>
                    <a:pt x="624" y="0"/>
                    <a:pt x="609" y="10"/>
                    <a:pt x="598" y="33"/>
                  </a:cubicBezTo>
                  <a:cubicBezTo>
                    <a:pt x="71" y="1216"/>
                    <a:pt x="1" y="2655"/>
                    <a:pt x="95" y="4027"/>
                  </a:cubicBezTo>
                  <a:cubicBezTo>
                    <a:pt x="112" y="4257"/>
                    <a:pt x="132" y="4487"/>
                    <a:pt x="156" y="4713"/>
                  </a:cubicBezTo>
                  <a:cubicBezTo>
                    <a:pt x="193" y="5058"/>
                    <a:pt x="237" y="5396"/>
                    <a:pt x="285" y="5717"/>
                  </a:cubicBezTo>
                  <a:cubicBezTo>
                    <a:pt x="392" y="6443"/>
                    <a:pt x="558" y="7164"/>
                    <a:pt x="757" y="7873"/>
                  </a:cubicBezTo>
                  <a:cubicBezTo>
                    <a:pt x="852" y="8204"/>
                    <a:pt x="950" y="8532"/>
                    <a:pt x="1062" y="8859"/>
                  </a:cubicBezTo>
                  <a:cubicBezTo>
                    <a:pt x="1423" y="9918"/>
                    <a:pt x="1873" y="10948"/>
                    <a:pt x="2386" y="11928"/>
                  </a:cubicBezTo>
                  <a:cubicBezTo>
                    <a:pt x="2609" y="12347"/>
                    <a:pt x="2846" y="12760"/>
                    <a:pt x="3092" y="13165"/>
                  </a:cubicBezTo>
                  <a:cubicBezTo>
                    <a:pt x="3184" y="13317"/>
                    <a:pt x="3281" y="13466"/>
                    <a:pt x="3376" y="13618"/>
                  </a:cubicBezTo>
                  <a:cubicBezTo>
                    <a:pt x="3988" y="14577"/>
                    <a:pt x="4664" y="15494"/>
                    <a:pt x="5384" y="16372"/>
                  </a:cubicBezTo>
                  <a:cubicBezTo>
                    <a:pt x="5461" y="16463"/>
                    <a:pt x="5536" y="16555"/>
                    <a:pt x="5613" y="16645"/>
                  </a:cubicBezTo>
                  <a:cubicBezTo>
                    <a:pt x="5745" y="16804"/>
                    <a:pt x="5873" y="16967"/>
                    <a:pt x="6009" y="17119"/>
                  </a:cubicBezTo>
                  <a:cubicBezTo>
                    <a:pt x="6675" y="17882"/>
                    <a:pt x="7367" y="18640"/>
                    <a:pt x="8100" y="19342"/>
                  </a:cubicBezTo>
                  <a:cubicBezTo>
                    <a:pt x="8158" y="19396"/>
                    <a:pt x="8216" y="19454"/>
                    <a:pt x="8273" y="19508"/>
                  </a:cubicBezTo>
                  <a:cubicBezTo>
                    <a:pt x="8337" y="19565"/>
                    <a:pt x="8401" y="19630"/>
                    <a:pt x="8465" y="19691"/>
                  </a:cubicBezTo>
                  <a:cubicBezTo>
                    <a:pt x="9094" y="20262"/>
                    <a:pt x="9844" y="21059"/>
                    <a:pt x="10702" y="21241"/>
                  </a:cubicBezTo>
                  <a:cubicBezTo>
                    <a:pt x="10714" y="21244"/>
                    <a:pt x="10727" y="21245"/>
                    <a:pt x="10741" y="21245"/>
                  </a:cubicBezTo>
                  <a:cubicBezTo>
                    <a:pt x="10857" y="21245"/>
                    <a:pt x="10999" y="21156"/>
                    <a:pt x="10902" y="21029"/>
                  </a:cubicBezTo>
                  <a:cubicBezTo>
                    <a:pt x="10435" y="20421"/>
                    <a:pt x="9746" y="19967"/>
                    <a:pt x="9178" y="19457"/>
                  </a:cubicBezTo>
                  <a:cubicBezTo>
                    <a:pt x="8688" y="19022"/>
                    <a:pt x="8225" y="18555"/>
                    <a:pt x="7773" y="18082"/>
                  </a:cubicBezTo>
                  <a:cubicBezTo>
                    <a:pt x="7706" y="18011"/>
                    <a:pt x="7637" y="17940"/>
                    <a:pt x="7570" y="17866"/>
                  </a:cubicBezTo>
                  <a:cubicBezTo>
                    <a:pt x="7300" y="17578"/>
                    <a:pt x="7032" y="17288"/>
                    <a:pt x="6769" y="16997"/>
                  </a:cubicBezTo>
                  <a:cubicBezTo>
                    <a:pt x="6100" y="16254"/>
                    <a:pt x="5471" y="15477"/>
                    <a:pt x="4877" y="14672"/>
                  </a:cubicBezTo>
                  <a:cubicBezTo>
                    <a:pt x="4816" y="14588"/>
                    <a:pt x="4755" y="14507"/>
                    <a:pt x="4694" y="14422"/>
                  </a:cubicBezTo>
                  <a:cubicBezTo>
                    <a:pt x="4086" y="13577"/>
                    <a:pt x="3525" y="12696"/>
                    <a:pt x="3028" y="11779"/>
                  </a:cubicBezTo>
                  <a:cubicBezTo>
                    <a:pt x="2886" y="11516"/>
                    <a:pt x="2751" y="11249"/>
                    <a:pt x="2620" y="10982"/>
                  </a:cubicBezTo>
                  <a:cubicBezTo>
                    <a:pt x="2538" y="10820"/>
                    <a:pt x="2457" y="10654"/>
                    <a:pt x="2383" y="10492"/>
                  </a:cubicBezTo>
                  <a:cubicBezTo>
                    <a:pt x="1788" y="9208"/>
                    <a:pt x="1322" y="7883"/>
                    <a:pt x="1004" y="6528"/>
                  </a:cubicBezTo>
                  <a:cubicBezTo>
                    <a:pt x="960" y="6332"/>
                    <a:pt x="916" y="6136"/>
                    <a:pt x="876" y="5940"/>
                  </a:cubicBezTo>
                  <a:cubicBezTo>
                    <a:pt x="497" y="4038"/>
                    <a:pt x="416" y="2081"/>
                    <a:pt x="706" y="100"/>
                  </a:cubicBezTo>
                  <a:cubicBezTo>
                    <a:pt x="714" y="57"/>
                    <a:pt x="675" y="0"/>
                    <a:pt x="6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037" name="Google Shape;1037;p28"/>
          <p:cNvSpPr/>
          <p:nvPr/>
        </p:nvSpPr>
        <p:spPr>
          <a:xfrm>
            <a:off x="9183213" y="936065"/>
            <a:ext cx="356427" cy="322433"/>
          </a:xfrm>
          <a:custGeom>
            <a:avLst/>
            <a:gdLst/>
            <a:ahLst/>
            <a:cxnLst/>
            <a:rect l="l" t="t" r="r" b="b"/>
            <a:pathLst>
              <a:path w="6134" h="5549" extrusionOk="0">
                <a:moveTo>
                  <a:pt x="4706" y="0"/>
                </a:moveTo>
                <a:cubicBezTo>
                  <a:pt x="4450" y="0"/>
                  <a:pt x="4175" y="126"/>
                  <a:pt x="3954" y="286"/>
                </a:cubicBezTo>
                <a:cubicBezTo>
                  <a:pt x="3480" y="625"/>
                  <a:pt x="3307" y="1238"/>
                  <a:pt x="3222" y="1799"/>
                </a:cubicBezTo>
                <a:lnTo>
                  <a:pt x="3222" y="1799"/>
                </a:lnTo>
                <a:cubicBezTo>
                  <a:pt x="3245" y="1594"/>
                  <a:pt x="2891" y="952"/>
                  <a:pt x="2798" y="765"/>
                </a:cubicBezTo>
                <a:cubicBezTo>
                  <a:pt x="2660" y="485"/>
                  <a:pt x="2454" y="296"/>
                  <a:pt x="2159" y="150"/>
                </a:cubicBezTo>
                <a:cubicBezTo>
                  <a:pt x="1994" y="67"/>
                  <a:pt x="1803" y="12"/>
                  <a:pt x="1619" y="12"/>
                </a:cubicBezTo>
                <a:cubicBezTo>
                  <a:pt x="1468" y="12"/>
                  <a:pt x="1323" y="49"/>
                  <a:pt x="1200" y="137"/>
                </a:cubicBezTo>
                <a:cubicBezTo>
                  <a:pt x="970" y="303"/>
                  <a:pt x="885" y="610"/>
                  <a:pt x="899" y="894"/>
                </a:cubicBezTo>
                <a:cubicBezTo>
                  <a:pt x="929" y="1495"/>
                  <a:pt x="1386" y="2050"/>
                  <a:pt x="1970" y="2195"/>
                </a:cubicBezTo>
                <a:cubicBezTo>
                  <a:pt x="1362" y="2215"/>
                  <a:pt x="787" y="2330"/>
                  <a:pt x="321" y="2722"/>
                </a:cubicBezTo>
                <a:cubicBezTo>
                  <a:pt x="227" y="2803"/>
                  <a:pt x="88" y="2986"/>
                  <a:pt x="61" y="3117"/>
                </a:cubicBezTo>
                <a:cubicBezTo>
                  <a:pt x="0" y="3385"/>
                  <a:pt x="61" y="3678"/>
                  <a:pt x="274" y="3854"/>
                </a:cubicBezTo>
                <a:cubicBezTo>
                  <a:pt x="487" y="4026"/>
                  <a:pt x="774" y="4084"/>
                  <a:pt x="1047" y="4090"/>
                </a:cubicBezTo>
                <a:cubicBezTo>
                  <a:pt x="1069" y="4091"/>
                  <a:pt x="1090" y="4091"/>
                  <a:pt x="1111" y="4091"/>
                </a:cubicBezTo>
                <a:cubicBezTo>
                  <a:pt x="1347" y="4091"/>
                  <a:pt x="1582" y="4054"/>
                  <a:pt x="1808" y="3986"/>
                </a:cubicBezTo>
                <a:cubicBezTo>
                  <a:pt x="2044" y="3915"/>
                  <a:pt x="2247" y="3763"/>
                  <a:pt x="2470" y="3689"/>
                </a:cubicBezTo>
                <a:lnTo>
                  <a:pt x="2470" y="3689"/>
                </a:lnTo>
                <a:cubicBezTo>
                  <a:pt x="2359" y="3982"/>
                  <a:pt x="2267" y="4263"/>
                  <a:pt x="2257" y="4581"/>
                </a:cubicBezTo>
                <a:cubicBezTo>
                  <a:pt x="2251" y="4851"/>
                  <a:pt x="2339" y="5138"/>
                  <a:pt x="2545" y="5324"/>
                </a:cubicBezTo>
                <a:cubicBezTo>
                  <a:pt x="2713" y="5474"/>
                  <a:pt x="2935" y="5548"/>
                  <a:pt x="3156" y="5548"/>
                </a:cubicBezTo>
                <a:cubicBezTo>
                  <a:pt x="3259" y="5548"/>
                  <a:pt x="3362" y="5532"/>
                  <a:pt x="3460" y="5500"/>
                </a:cubicBezTo>
                <a:cubicBezTo>
                  <a:pt x="3562" y="5466"/>
                  <a:pt x="3663" y="5416"/>
                  <a:pt x="3747" y="5351"/>
                </a:cubicBezTo>
                <a:cubicBezTo>
                  <a:pt x="3950" y="5193"/>
                  <a:pt x="4068" y="4939"/>
                  <a:pt x="4099" y="4686"/>
                </a:cubicBezTo>
                <a:cubicBezTo>
                  <a:pt x="4126" y="4469"/>
                  <a:pt x="4092" y="4253"/>
                  <a:pt x="4031" y="4047"/>
                </a:cubicBezTo>
                <a:cubicBezTo>
                  <a:pt x="3974" y="3861"/>
                  <a:pt x="3923" y="3685"/>
                  <a:pt x="3822" y="3510"/>
                </a:cubicBezTo>
                <a:lnTo>
                  <a:pt x="3822" y="3510"/>
                </a:lnTo>
                <a:cubicBezTo>
                  <a:pt x="4221" y="3763"/>
                  <a:pt x="4508" y="4104"/>
                  <a:pt x="5008" y="4141"/>
                </a:cubicBezTo>
                <a:cubicBezTo>
                  <a:pt x="5038" y="4144"/>
                  <a:pt x="5068" y="4145"/>
                  <a:pt x="5098" y="4145"/>
                </a:cubicBezTo>
                <a:cubicBezTo>
                  <a:pt x="5465" y="4145"/>
                  <a:pt x="5814" y="3974"/>
                  <a:pt x="5961" y="3617"/>
                </a:cubicBezTo>
                <a:cubicBezTo>
                  <a:pt x="6133" y="3202"/>
                  <a:pt x="5931" y="2671"/>
                  <a:pt x="5525" y="2479"/>
                </a:cubicBezTo>
                <a:cubicBezTo>
                  <a:pt x="5383" y="2415"/>
                  <a:pt x="5227" y="2384"/>
                  <a:pt x="5073" y="2357"/>
                </a:cubicBezTo>
                <a:cubicBezTo>
                  <a:pt x="4903" y="2326"/>
                  <a:pt x="4731" y="2296"/>
                  <a:pt x="4562" y="2266"/>
                </a:cubicBezTo>
                <a:cubicBezTo>
                  <a:pt x="5029" y="1995"/>
                  <a:pt x="5349" y="1492"/>
                  <a:pt x="5400" y="955"/>
                </a:cubicBezTo>
                <a:cubicBezTo>
                  <a:pt x="5417" y="755"/>
                  <a:pt x="5397" y="546"/>
                  <a:pt x="5299" y="370"/>
                </a:cubicBezTo>
                <a:cubicBezTo>
                  <a:pt x="5152" y="101"/>
                  <a:pt x="4936" y="0"/>
                  <a:pt x="4706"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38" name="Google Shape;1038;p28"/>
          <p:cNvSpPr/>
          <p:nvPr/>
        </p:nvSpPr>
        <p:spPr>
          <a:xfrm>
            <a:off x="5674484" y="722629"/>
            <a:ext cx="333456" cy="329641"/>
          </a:xfrm>
          <a:custGeom>
            <a:avLst/>
            <a:gdLst/>
            <a:ahLst/>
            <a:cxnLst/>
            <a:rect l="l" t="t" r="r" b="b"/>
            <a:pathLst>
              <a:path w="6432" h="6358" extrusionOk="0">
                <a:moveTo>
                  <a:pt x="2640" y="363"/>
                </a:moveTo>
                <a:cubicBezTo>
                  <a:pt x="3103" y="810"/>
                  <a:pt x="3521" y="1313"/>
                  <a:pt x="3927" y="1820"/>
                </a:cubicBezTo>
                <a:cubicBezTo>
                  <a:pt x="3495" y="1965"/>
                  <a:pt x="3058" y="2107"/>
                  <a:pt x="2626" y="2249"/>
                </a:cubicBezTo>
                <a:cubicBezTo>
                  <a:pt x="2650" y="1621"/>
                  <a:pt x="2657" y="989"/>
                  <a:pt x="2640" y="363"/>
                </a:cubicBezTo>
                <a:close/>
                <a:moveTo>
                  <a:pt x="5678" y="1505"/>
                </a:moveTo>
                <a:cubicBezTo>
                  <a:pt x="5407" y="1874"/>
                  <a:pt x="5137" y="2243"/>
                  <a:pt x="4867" y="2611"/>
                </a:cubicBezTo>
                <a:cubicBezTo>
                  <a:pt x="4694" y="2391"/>
                  <a:pt x="4522" y="2171"/>
                  <a:pt x="4343" y="1955"/>
                </a:cubicBezTo>
                <a:cubicBezTo>
                  <a:pt x="4789" y="1806"/>
                  <a:pt x="5232" y="1658"/>
                  <a:pt x="5678" y="1505"/>
                </a:cubicBezTo>
                <a:close/>
                <a:moveTo>
                  <a:pt x="2302" y="2638"/>
                </a:moveTo>
                <a:cubicBezTo>
                  <a:pt x="2288" y="2945"/>
                  <a:pt x="2275" y="3252"/>
                  <a:pt x="2264" y="3556"/>
                </a:cubicBezTo>
                <a:cubicBezTo>
                  <a:pt x="1727" y="3435"/>
                  <a:pt x="1190" y="3313"/>
                  <a:pt x="653" y="3188"/>
                </a:cubicBezTo>
                <a:cubicBezTo>
                  <a:pt x="1204" y="3006"/>
                  <a:pt x="1751" y="2823"/>
                  <a:pt x="2302" y="2638"/>
                </a:cubicBezTo>
                <a:close/>
                <a:moveTo>
                  <a:pt x="4103" y="2036"/>
                </a:moveTo>
                <a:cubicBezTo>
                  <a:pt x="4231" y="2195"/>
                  <a:pt x="4360" y="2357"/>
                  <a:pt x="4488" y="2513"/>
                </a:cubicBezTo>
                <a:cubicBezTo>
                  <a:pt x="4529" y="2563"/>
                  <a:pt x="4610" y="2672"/>
                  <a:pt x="4718" y="2814"/>
                </a:cubicBezTo>
                <a:cubicBezTo>
                  <a:pt x="4448" y="3182"/>
                  <a:pt x="4170" y="3550"/>
                  <a:pt x="3897" y="3918"/>
                </a:cubicBezTo>
                <a:cubicBezTo>
                  <a:pt x="3593" y="3854"/>
                  <a:pt x="3285" y="3790"/>
                  <a:pt x="2985" y="3723"/>
                </a:cubicBezTo>
                <a:cubicBezTo>
                  <a:pt x="2839" y="3692"/>
                  <a:pt x="2693" y="3655"/>
                  <a:pt x="2548" y="3625"/>
                </a:cubicBezTo>
                <a:cubicBezTo>
                  <a:pt x="2572" y="3260"/>
                  <a:pt x="2596" y="2898"/>
                  <a:pt x="2612" y="2536"/>
                </a:cubicBezTo>
                <a:cubicBezTo>
                  <a:pt x="3109" y="2371"/>
                  <a:pt x="3606" y="2202"/>
                  <a:pt x="4103" y="2036"/>
                </a:cubicBezTo>
                <a:close/>
                <a:moveTo>
                  <a:pt x="4863" y="2999"/>
                </a:moveTo>
                <a:cubicBezTo>
                  <a:pt x="5218" y="3466"/>
                  <a:pt x="5725" y="4121"/>
                  <a:pt x="6023" y="4415"/>
                </a:cubicBezTo>
                <a:cubicBezTo>
                  <a:pt x="5894" y="4381"/>
                  <a:pt x="5759" y="4355"/>
                  <a:pt x="5749" y="4351"/>
                </a:cubicBezTo>
                <a:cubicBezTo>
                  <a:pt x="5384" y="4260"/>
                  <a:pt x="5019" y="4169"/>
                  <a:pt x="4654" y="4084"/>
                </a:cubicBezTo>
                <a:cubicBezTo>
                  <a:pt x="4482" y="4043"/>
                  <a:pt x="4312" y="4007"/>
                  <a:pt x="4140" y="3973"/>
                </a:cubicBezTo>
                <a:cubicBezTo>
                  <a:pt x="4380" y="3648"/>
                  <a:pt x="4624" y="3324"/>
                  <a:pt x="4863" y="2999"/>
                </a:cubicBezTo>
                <a:close/>
                <a:moveTo>
                  <a:pt x="2531" y="3844"/>
                </a:moveTo>
                <a:cubicBezTo>
                  <a:pt x="2937" y="3932"/>
                  <a:pt x="3342" y="4023"/>
                  <a:pt x="3748" y="4114"/>
                </a:cubicBezTo>
                <a:cubicBezTo>
                  <a:pt x="3295" y="4709"/>
                  <a:pt x="2839" y="5300"/>
                  <a:pt x="2373" y="5882"/>
                </a:cubicBezTo>
                <a:cubicBezTo>
                  <a:pt x="2427" y="5206"/>
                  <a:pt x="2484" y="4526"/>
                  <a:pt x="2531" y="3844"/>
                </a:cubicBezTo>
                <a:close/>
                <a:moveTo>
                  <a:pt x="2601" y="0"/>
                </a:moveTo>
                <a:cubicBezTo>
                  <a:pt x="2588" y="0"/>
                  <a:pt x="2575" y="9"/>
                  <a:pt x="2572" y="29"/>
                </a:cubicBezTo>
                <a:cubicBezTo>
                  <a:pt x="2569" y="42"/>
                  <a:pt x="2569" y="59"/>
                  <a:pt x="2565" y="76"/>
                </a:cubicBezTo>
                <a:cubicBezTo>
                  <a:pt x="2501" y="86"/>
                  <a:pt x="2470" y="187"/>
                  <a:pt x="2538" y="259"/>
                </a:cubicBezTo>
                <a:cubicBezTo>
                  <a:pt x="2427" y="948"/>
                  <a:pt x="2359" y="1647"/>
                  <a:pt x="2319" y="2354"/>
                </a:cubicBezTo>
                <a:cubicBezTo>
                  <a:pt x="1586" y="2594"/>
                  <a:pt x="856" y="2837"/>
                  <a:pt x="126" y="3080"/>
                </a:cubicBezTo>
                <a:cubicBezTo>
                  <a:pt x="1" y="3121"/>
                  <a:pt x="102" y="3303"/>
                  <a:pt x="190" y="3324"/>
                </a:cubicBezTo>
                <a:cubicBezTo>
                  <a:pt x="876" y="3483"/>
                  <a:pt x="1565" y="3634"/>
                  <a:pt x="2255" y="3784"/>
                </a:cubicBezTo>
                <a:cubicBezTo>
                  <a:pt x="2227" y="4595"/>
                  <a:pt x="2204" y="5402"/>
                  <a:pt x="2146" y="6196"/>
                </a:cubicBezTo>
                <a:cubicBezTo>
                  <a:pt x="2141" y="6256"/>
                  <a:pt x="2207" y="6357"/>
                  <a:pt x="2271" y="6357"/>
                </a:cubicBezTo>
                <a:cubicBezTo>
                  <a:pt x="2290" y="6357"/>
                  <a:pt x="2309" y="6348"/>
                  <a:pt x="2325" y="6328"/>
                </a:cubicBezTo>
                <a:cubicBezTo>
                  <a:pt x="2896" y="5621"/>
                  <a:pt x="3448" y="4895"/>
                  <a:pt x="3991" y="4169"/>
                </a:cubicBezTo>
                <a:cubicBezTo>
                  <a:pt x="4762" y="4341"/>
                  <a:pt x="5532" y="4520"/>
                  <a:pt x="6296" y="4716"/>
                </a:cubicBezTo>
                <a:cubicBezTo>
                  <a:pt x="6306" y="4719"/>
                  <a:pt x="6316" y="4720"/>
                  <a:pt x="6325" y="4720"/>
                </a:cubicBezTo>
                <a:cubicBezTo>
                  <a:pt x="6407" y="4720"/>
                  <a:pt x="6432" y="4618"/>
                  <a:pt x="6377" y="4554"/>
                </a:cubicBezTo>
                <a:cubicBezTo>
                  <a:pt x="5921" y="3982"/>
                  <a:pt x="5471" y="3388"/>
                  <a:pt x="5012" y="2797"/>
                </a:cubicBezTo>
                <a:cubicBezTo>
                  <a:pt x="5370" y="2313"/>
                  <a:pt x="5728" y="1833"/>
                  <a:pt x="6087" y="1357"/>
                </a:cubicBezTo>
                <a:cubicBezTo>
                  <a:pt x="6139" y="1289"/>
                  <a:pt x="6067" y="1147"/>
                  <a:pt x="5982" y="1147"/>
                </a:cubicBezTo>
                <a:cubicBezTo>
                  <a:pt x="5974" y="1147"/>
                  <a:pt x="5966" y="1148"/>
                  <a:pt x="5958" y="1151"/>
                </a:cubicBezTo>
                <a:cubicBezTo>
                  <a:pt x="5360" y="1346"/>
                  <a:pt x="4766" y="1543"/>
                  <a:pt x="4170" y="1739"/>
                </a:cubicBezTo>
                <a:cubicBezTo>
                  <a:pt x="3691" y="1164"/>
                  <a:pt x="3194" y="610"/>
                  <a:pt x="2657" y="110"/>
                </a:cubicBezTo>
                <a:cubicBezTo>
                  <a:pt x="2646" y="103"/>
                  <a:pt x="2640" y="100"/>
                  <a:pt x="2633" y="93"/>
                </a:cubicBezTo>
                <a:cubicBezTo>
                  <a:pt x="2629" y="73"/>
                  <a:pt x="2629" y="53"/>
                  <a:pt x="2629" y="33"/>
                </a:cubicBezTo>
                <a:cubicBezTo>
                  <a:pt x="2629" y="11"/>
                  <a:pt x="2615" y="0"/>
                  <a:pt x="2601" y="0"/>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35344596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 body 02">
  <p:cSld name="Title + body 02">
    <p:spTree>
      <p:nvGrpSpPr>
        <p:cNvPr id="1" name="Shape 433"/>
        <p:cNvGrpSpPr/>
        <p:nvPr/>
      </p:nvGrpSpPr>
      <p:grpSpPr>
        <a:xfrm>
          <a:off x="0" y="0"/>
          <a:ext cx="0" cy="0"/>
          <a:chOff x="0" y="0"/>
          <a:chExt cx="0" cy="0"/>
        </a:xfrm>
      </p:grpSpPr>
      <p:sp>
        <p:nvSpPr>
          <p:cNvPr id="434" name="Google Shape;434;p26"/>
          <p:cNvSpPr/>
          <p:nvPr/>
        </p:nvSpPr>
        <p:spPr>
          <a:xfrm rot="5702413">
            <a:off x="5148340" y="-139715"/>
            <a:ext cx="9229025" cy="7000789"/>
          </a:xfrm>
          <a:custGeom>
            <a:avLst/>
            <a:gdLst/>
            <a:ahLst/>
            <a:cxnLst/>
            <a:rect l="l" t="t" r="r" b="b"/>
            <a:pathLst>
              <a:path w="75448" h="57232" extrusionOk="0">
                <a:moveTo>
                  <a:pt x="52770" y="0"/>
                </a:moveTo>
                <a:cubicBezTo>
                  <a:pt x="45788" y="0"/>
                  <a:pt x="40256" y="4231"/>
                  <a:pt x="31866" y="4231"/>
                </a:cubicBezTo>
                <a:cubicBezTo>
                  <a:pt x="29280" y="4231"/>
                  <a:pt x="26422" y="3829"/>
                  <a:pt x="23167" y="2777"/>
                </a:cubicBezTo>
                <a:cubicBezTo>
                  <a:pt x="20604" y="1954"/>
                  <a:pt x="18290" y="1587"/>
                  <a:pt x="16225" y="1587"/>
                </a:cubicBezTo>
                <a:cubicBezTo>
                  <a:pt x="3076" y="1587"/>
                  <a:pt x="0" y="16480"/>
                  <a:pt x="7126" y="23454"/>
                </a:cubicBezTo>
                <a:cubicBezTo>
                  <a:pt x="14745" y="30923"/>
                  <a:pt x="34194" y="31750"/>
                  <a:pt x="42264" y="46362"/>
                </a:cubicBezTo>
                <a:cubicBezTo>
                  <a:pt x="43543" y="48667"/>
                  <a:pt x="44921" y="50572"/>
                  <a:pt x="46300" y="52126"/>
                </a:cubicBezTo>
                <a:cubicBezTo>
                  <a:pt x="49357" y="55571"/>
                  <a:pt x="53520" y="57231"/>
                  <a:pt x="57624" y="57231"/>
                </a:cubicBezTo>
                <a:cubicBezTo>
                  <a:pt x="63074" y="57231"/>
                  <a:pt x="68420" y="54304"/>
                  <a:pt x="70936" y="48743"/>
                </a:cubicBezTo>
                <a:cubicBezTo>
                  <a:pt x="75448" y="38743"/>
                  <a:pt x="65347" y="31750"/>
                  <a:pt x="66024" y="22928"/>
                </a:cubicBezTo>
                <a:cubicBezTo>
                  <a:pt x="66801" y="13229"/>
                  <a:pt x="69783" y="5660"/>
                  <a:pt x="59934" y="1524"/>
                </a:cubicBezTo>
                <a:cubicBezTo>
                  <a:pt x="57312" y="420"/>
                  <a:pt x="54969" y="0"/>
                  <a:pt x="52770" y="0"/>
                </a:cubicBezTo>
                <a:close/>
              </a:path>
            </a:pathLst>
          </a:custGeom>
          <a:solidFill>
            <a:schemeClr val="lt1">
              <a:alpha val="1298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435" name="Google Shape;435;p26"/>
          <p:cNvGrpSpPr/>
          <p:nvPr/>
        </p:nvGrpSpPr>
        <p:grpSpPr>
          <a:xfrm flipH="1">
            <a:off x="6599138" y="106153"/>
            <a:ext cx="5588649" cy="5440295"/>
            <a:chOff x="160937" y="79614"/>
            <a:chExt cx="4191487" cy="4080221"/>
          </a:xfrm>
        </p:grpSpPr>
        <p:grpSp>
          <p:nvGrpSpPr>
            <p:cNvPr id="436" name="Google Shape;436;p26"/>
            <p:cNvGrpSpPr/>
            <p:nvPr/>
          </p:nvGrpSpPr>
          <p:grpSpPr>
            <a:xfrm rot="10800000">
              <a:off x="294013" y="354189"/>
              <a:ext cx="827985" cy="863689"/>
              <a:chOff x="7593189" y="3964490"/>
              <a:chExt cx="827985" cy="863689"/>
            </a:xfrm>
          </p:grpSpPr>
          <p:sp>
            <p:nvSpPr>
              <p:cNvPr id="437" name="Google Shape;437;p26"/>
              <p:cNvSpPr/>
              <p:nvPr/>
            </p:nvSpPr>
            <p:spPr>
              <a:xfrm rot="10800000">
                <a:off x="8309705" y="3964490"/>
                <a:ext cx="111469" cy="111487"/>
              </a:xfrm>
              <a:custGeom>
                <a:avLst/>
                <a:gdLst/>
                <a:ahLst/>
                <a:cxnLst/>
                <a:rect l="l" t="t" r="r" b="b"/>
                <a:pathLst>
                  <a:path w="6191" h="6192" extrusionOk="0">
                    <a:moveTo>
                      <a:pt x="3083" y="1"/>
                    </a:moveTo>
                    <a:lnTo>
                      <a:pt x="2005" y="2006"/>
                    </a:lnTo>
                    <a:lnTo>
                      <a:pt x="0" y="3108"/>
                    </a:lnTo>
                    <a:lnTo>
                      <a:pt x="2005" y="4186"/>
                    </a:lnTo>
                    <a:lnTo>
                      <a:pt x="3083" y="6191"/>
                    </a:lnTo>
                    <a:lnTo>
                      <a:pt x="4186" y="4186"/>
                    </a:lnTo>
                    <a:lnTo>
                      <a:pt x="6191" y="3108"/>
                    </a:lnTo>
                    <a:lnTo>
                      <a:pt x="4186" y="2006"/>
                    </a:lnTo>
                    <a:lnTo>
                      <a:pt x="3083"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8" name="Google Shape;438;p26"/>
              <p:cNvSpPr/>
              <p:nvPr/>
            </p:nvSpPr>
            <p:spPr>
              <a:xfrm rot="10800000">
                <a:off x="8330692" y="4775821"/>
                <a:ext cx="52809" cy="52359"/>
              </a:xfrm>
              <a:custGeom>
                <a:avLst/>
                <a:gdLst/>
                <a:ahLst/>
                <a:cxnLst/>
                <a:rect l="l" t="t" r="r" b="b"/>
                <a:pathLst>
                  <a:path w="2933" h="2908" extrusionOk="0">
                    <a:moveTo>
                      <a:pt x="1454" y="0"/>
                    </a:moveTo>
                    <a:cubicBezTo>
                      <a:pt x="652" y="0"/>
                      <a:pt x="0" y="652"/>
                      <a:pt x="0" y="1454"/>
                    </a:cubicBezTo>
                    <a:cubicBezTo>
                      <a:pt x="0" y="2256"/>
                      <a:pt x="652" y="2907"/>
                      <a:pt x="1454" y="2907"/>
                    </a:cubicBezTo>
                    <a:cubicBezTo>
                      <a:pt x="2281" y="2907"/>
                      <a:pt x="2933" y="2256"/>
                      <a:pt x="2933" y="1454"/>
                    </a:cubicBezTo>
                    <a:cubicBezTo>
                      <a:pt x="2933" y="652"/>
                      <a:pt x="2281" y="0"/>
                      <a:pt x="145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9" name="Google Shape;439;p26"/>
              <p:cNvSpPr/>
              <p:nvPr/>
            </p:nvSpPr>
            <p:spPr>
              <a:xfrm rot="10800000">
                <a:off x="7593189" y="4605576"/>
                <a:ext cx="73568" cy="73568"/>
              </a:xfrm>
              <a:custGeom>
                <a:avLst/>
                <a:gdLst/>
                <a:ahLst/>
                <a:cxnLst/>
                <a:rect l="l" t="t" r="r" b="b"/>
                <a:pathLst>
                  <a:path w="4086" h="4086" extrusionOk="0">
                    <a:moveTo>
                      <a:pt x="2030" y="1"/>
                    </a:moveTo>
                    <a:cubicBezTo>
                      <a:pt x="903" y="1"/>
                      <a:pt x="0" y="928"/>
                      <a:pt x="0" y="2056"/>
                    </a:cubicBezTo>
                    <a:cubicBezTo>
                      <a:pt x="0" y="3159"/>
                      <a:pt x="903" y="4086"/>
                      <a:pt x="2030" y="4086"/>
                    </a:cubicBezTo>
                    <a:cubicBezTo>
                      <a:pt x="3158" y="4086"/>
                      <a:pt x="4086" y="3159"/>
                      <a:pt x="4086" y="2056"/>
                    </a:cubicBezTo>
                    <a:cubicBezTo>
                      <a:pt x="4086" y="928"/>
                      <a:pt x="3158" y="1"/>
                      <a:pt x="203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40" name="Google Shape;440;p26"/>
            <p:cNvGrpSpPr/>
            <p:nvPr/>
          </p:nvGrpSpPr>
          <p:grpSpPr>
            <a:xfrm rot="10800000">
              <a:off x="2194088" y="161539"/>
              <a:ext cx="1105410" cy="579852"/>
              <a:chOff x="7315764" y="3964490"/>
              <a:chExt cx="1105410" cy="579852"/>
            </a:xfrm>
          </p:grpSpPr>
          <p:sp>
            <p:nvSpPr>
              <p:cNvPr id="441" name="Google Shape;441;p26"/>
              <p:cNvSpPr/>
              <p:nvPr/>
            </p:nvSpPr>
            <p:spPr>
              <a:xfrm rot="10800000">
                <a:off x="8309705" y="3964490"/>
                <a:ext cx="111469" cy="111487"/>
              </a:xfrm>
              <a:custGeom>
                <a:avLst/>
                <a:gdLst/>
                <a:ahLst/>
                <a:cxnLst/>
                <a:rect l="l" t="t" r="r" b="b"/>
                <a:pathLst>
                  <a:path w="6191" h="6192" extrusionOk="0">
                    <a:moveTo>
                      <a:pt x="3083" y="1"/>
                    </a:moveTo>
                    <a:lnTo>
                      <a:pt x="2005" y="2006"/>
                    </a:lnTo>
                    <a:lnTo>
                      <a:pt x="0" y="3108"/>
                    </a:lnTo>
                    <a:lnTo>
                      <a:pt x="2005" y="4186"/>
                    </a:lnTo>
                    <a:lnTo>
                      <a:pt x="3083" y="6191"/>
                    </a:lnTo>
                    <a:lnTo>
                      <a:pt x="4186" y="4186"/>
                    </a:lnTo>
                    <a:lnTo>
                      <a:pt x="6191" y="3108"/>
                    </a:lnTo>
                    <a:lnTo>
                      <a:pt x="4186" y="2006"/>
                    </a:lnTo>
                    <a:lnTo>
                      <a:pt x="3083"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2" name="Google Shape;442;p26"/>
              <p:cNvSpPr/>
              <p:nvPr/>
            </p:nvSpPr>
            <p:spPr>
              <a:xfrm rot="10800000">
                <a:off x="7959317" y="4491983"/>
                <a:ext cx="52809" cy="52359"/>
              </a:xfrm>
              <a:custGeom>
                <a:avLst/>
                <a:gdLst/>
                <a:ahLst/>
                <a:cxnLst/>
                <a:rect l="l" t="t" r="r" b="b"/>
                <a:pathLst>
                  <a:path w="2933" h="2908" extrusionOk="0">
                    <a:moveTo>
                      <a:pt x="1454" y="0"/>
                    </a:moveTo>
                    <a:cubicBezTo>
                      <a:pt x="652" y="0"/>
                      <a:pt x="0" y="652"/>
                      <a:pt x="0" y="1454"/>
                    </a:cubicBezTo>
                    <a:cubicBezTo>
                      <a:pt x="0" y="2256"/>
                      <a:pt x="652" y="2907"/>
                      <a:pt x="1454" y="2907"/>
                    </a:cubicBezTo>
                    <a:cubicBezTo>
                      <a:pt x="2281" y="2907"/>
                      <a:pt x="2933" y="2256"/>
                      <a:pt x="2933" y="1454"/>
                    </a:cubicBezTo>
                    <a:cubicBezTo>
                      <a:pt x="2933" y="652"/>
                      <a:pt x="2281" y="0"/>
                      <a:pt x="145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3" name="Google Shape;443;p26"/>
              <p:cNvSpPr/>
              <p:nvPr/>
            </p:nvSpPr>
            <p:spPr>
              <a:xfrm rot="10800000">
                <a:off x="7315764" y="4197764"/>
                <a:ext cx="73568" cy="73568"/>
              </a:xfrm>
              <a:custGeom>
                <a:avLst/>
                <a:gdLst/>
                <a:ahLst/>
                <a:cxnLst/>
                <a:rect l="l" t="t" r="r" b="b"/>
                <a:pathLst>
                  <a:path w="4086" h="4086" extrusionOk="0">
                    <a:moveTo>
                      <a:pt x="2030" y="1"/>
                    </a:moveTo>
                    <a:cubicBezTo>
                      <a:pt x="903" y="1"/>
                      <a:pt x="0" y="928"/>
                      <a:pt x="0" y="2056"/>
                    </a:cubicBezTo>
                    <a:cubicBezTo>
                      <a:pt x="0" y="3159"/>
                      <a:pt x="903" y="4086"/>
                      <a:pt x="2030" y="4086"/>
                    </a:cubicBezTo>
                    <a:cubicBezTo>
                      <a:pt x="3158" y="4086"/>
                      <a:pt x="4086" y="3159"/>
                      <a:pt x="4086" y="2056"/>
                    </a:cubicBezTo>
                    <a:cubicBezTo>
                      <a:pt x="4086" y="928"/>
                      <a:pt x="3158" y="1"/>
                      <a:pt x="203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444" name="Google Shape;444;p26"/>
            <p:cNvSpPr/>
            <p:nvPr/>
          </p:nvSpPr>
          <p:spPr>
            <a:xfrm rot="5400000">
              <a:off x="4240946" y="131969"/>
              <a:ext cx="111469" cy="111487"/>
            </a:xfrm>
            <a:custGeom>
              <a:avLst/>
              <a:gdLst/>
              <a:ahLst/>
              <a:cxnLst/>
              <a:rect l="l" t="t" r="r" b="b"/>
              <a:pathLst>
                <a:path w="6191" h="6192" extrusionOk="0">
                  <a:moveTo>
                    <a:pt x="3083" y="1"/>
                  </a:moveTo>
                  <a:lnTo>
                    <a:pt x="2005" y="2006"/>
                  </a:lnTo>
                  <a:lnTo>
                    <a:pt x="0" y="3108"/>
                  </a:lnTo>
                  <a:lnTo>
                    <a:pt x="2005" y="4186"/>
                  </a:lnTo>
                  <a:lnTo>
                    <a:pt x="3083" y="6191"/>
                  </a:lnTo>
                  <a:lnTo>
                    <a:pt x="4186" y="4186"/>
                  </a:lnTo>
                  <a:lnTo>
                    <a:pt x="6191" y="3108"/>
                  </a:lnTo>
                  <a:lnTo>
                    <a:pt x="4186" y="2006"/>
                  </a:lnTo>
                  <a:lnTo>
                    <a:pt x="3083"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445" name="Google Shape;445;p26"/>
            <p:cNvGrpSpPr/>
            <p:nvPr/>
          </p:nvGrpSpPr>
          <p:grpSpPr>
            <a:xfrm rot="-5400000">
              <a:off x="-227099" y="2417251"/>
              <a:ext cx="1236485" cy="237415"/>
              <a:chOff x="7296164" y="4361614"/>
              <a:chExt cx="1236485" cy="237415"/>
            </a:xfrm>
          </p:grpSpPr>
          <p:sp>
            <p:nvSpPr>
              <p:cNvPr id="446" name="Google Shape;446;p26"/>
              <p:cNvSpPr/>
              <p:nvPr/>
            </p:nvSpPr>
            <p:spPr>
              <a:xfrm rot="10800000">
                <a:off x="8421180" y="4435190"/>
                <a:ext cx="111469" cy="111487"/>
              </a:xfrm>
              <a:custGeom>
                <a:avLst/>
                <a:gdLst/>
                <a:ahLst/>
                <a:cxnLst/>
                <a:rect l="l" t="t" r="r" b="b"/>
                <a:pathLst>
                  <a:path w="6191" h="6192" extrusionOk="0">
                    <a:moveTo>
                      <a:pt x="3083" y="1"/>
                    </a:moveTo>
                    <a:lnTo>
                      <a:pt x="2005" y="2006"/>
                    </a:lnTo>
                    <a:lnTo>
                      <a:pt x="0" y="3108"/>
                    </a:lnTo>
                    <a:lnTo>
                      <a:pt x="2005" y="4186"/>
                    </a:lnTo>
                    <a:lnTo>
                      <a:pt x="3083" y="6191"/>
                    </a:lnTo>
                    <a:lnTo>
                      <a:pt x="4186" y="4186"/>
                    </a:lnTo>
                    <a:lnTo>
                      <a:pt x="6191" y="3108"/>
                    </a:lnTo>
                    <a:lnTo>
                      <a:pt x="4186" y="2006"/>
                    </a:lnTo>
                    <a:lnTo>
                      <a:pt x="3083"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7" name="Google Shape;447;p26"/>
              <p:cNvSpPr/>
              <p:nvPr/>
            </p:nvSpPr>
            <p:spPr>
              <a:xfrm rot="10800000">
                <a:off x="7519142" y="4546671"/>
                <a:ext cx="52809" cy="52359"/>
              </a:xfrm>
              <a:custGeom>
                <a:avLst/>
                <a:gdLst/>
                <a:ahLst/>
                <a:cxnLst/>
                <a:rect l="l" t="t" r="r" b="b"/>
                <a:pathLst>
                  <a:path w="2933" h="2908" extrusionOk="0">
                    <a:moveTo>
                      <a:pt x="1454" y="0"/>
                    </a:moveTo>
                    <a:cubicBezTo>
                      <a:pt x="652" y="0"/>
                      <a:pt x="0" y="652"/>
                      <a:pt x="0" y="1454"/>
                    </a:cubicBezTo>
                    <a:cubicBezTo>
                      <a:pt x="0" y="2256"/>
                      <a:pt x="652" y="2907"/>
                      <a:pt x="1454" y="2907"/>
                    </a:cubicBezTo>
                    <a:cubicBezTo>
                      <a:pt x="2281" y="2907"/>
                      <a:pt x="2933" y="2256"/>
                      <a:pt x="2933" y="1454"/>
                    </a:cubicBezTo>
                    <a:cubicBezTo>
                      <a:pt x="2933" y="652"/>
                      <a:pt x="2281" y="0"/>
                      <a:pt x="145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8" name="Google Shape;448;p26"/>
              <p:cNvSpPr/>
              <p:nvPr/>
            </p:nvSpPr>
            <p:spPr>
              <a:xfrm rot="10800000">
                <a:off x="7296164" y="4361614"/>
                <a:ext cx="73568" cy="73568"/>
              </a:xfrm>
              <a:custGeom>
                <a:avLst/>
                <a:gdLst/>
                <a:ahLst/>
                <a:cxnLst/>
                <a:rect l="l" t="t" r="r" b="b"/>
                <a:pathLst>
                  <a:path w="4086" h="4086" extrusionOk="0">
                    <a:moveTo>
                      <a:pt x="2030" y="1"/>
                    </a:moveTo>
                    <a:cubicBezTo>
                      <a:pt x="903" y="1"/>
                      <a:pt x="0" y="928"/>
                      <a:pt x="0" y="2056"/>
                    </a:cubicBezTo>
                    <a:cubicBezTo>
                      <a:pt x="0" y="3159"/>
                      <a:pt x="903" y="4086"/>
                      <a:pt x="2030" y="4086"/>
                    </a:cubicBezTo>
                    <a:cubicBezTo>
                      <a:pt x="3158" y="4086"/>
                      <a:pt x="4086" y="3159"/>
                      <a:pt x="4086" y="2056"/>
                    </a:cubicBezTo>
                    <a:cubicBezTo>
                      <a:pt x="4086" y="928"/>
                      <a:pt x="3158" y="1"/>
                      <a:pt x="203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449" name="Google Shape;449;p26"/>
            <p:cNvSpPr/>
            <p:nvPr/>
          </p:nvSpPr>
          <p:spPr>
            <a:xfrm>
              <a:off x="398388" y="187453"/>
              <a:ext cx="111469" cy="111487"/>
            </a:xfrm>
            <a:custGeom>
              <a:avLst/>
              <a:gdLst/>
              <a:ahLst/>
              <a:cxnLst/>
              <a:rect l="l" t="t" r="r" b="b"/>
              <a:pathLst>
                <a:path w="6191" h="6192" extrusionOk="0">
                  <a:moveTo>
                    <a:pt x="3083" y="1"/>
                  </a:moveTo>
                  <a:lnTo>
                    <a:pt x="2005" y="2006"/>
                  </a:lnTo>
                  <a:lnTo>
                    <a:pt x="0" y="3108"/>
                  </a:lnTo>
                  <a:lnTo>
                    <a:pt x="2005" y="4186"/>
                  </a:lnTo>
                  <a:lnTo>
                    <a:pt x="3083" y="6191"/>
                  </a:lnTo>
                  <a:lnTo>
                    <a:pt x="4186" y="4186"/>
                  </a:lnTo>
                  <a:lnTo>
                    <a:pt x="6191" y="3108"/>
                  </a:lnTo>
                  <a:lnTo>
                    <a:pt x="4186" y="2006"/>
                  </a:lnTo>
                  <a:lnTo>
                    <a:pt x="3083"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0" name="Google Shape;450;p26"/>
            <p:cNvSpPr/>
            <p:nvPr/>
          </p:nvSpPr>
          <p:spPr>
            <a:xfrm rot="5400000">
              <a:off x="160946" y="4048357"/>
              <a:ext cx="111469" cy="111487"/>
            </a:xfrm>
            <a:custGeom>
              <a:avLst/>
              <a:gdLst/>
              <a:ahLst/>
              <a:cxnLst/>
              <a:rect l="l" t="t" r="r" b="b"/>
              <a:pathLst>
                <a:path w="6191" h="6192" extrusionOk="0">
                  <a:moveTo>
                    <a:pt x="3083" y="1"/>
                  </a:moveTo>
                  <a:lnTo>
                    <a:pt x="2005" y="2006"/>
                  </a:lnTo>
                  <a:lnTo>
                    <a:pt x="0" y="3108"/>
                  </a:lnTo>
                  <a:lnTo>
                    <a:pt x="2005" y="4186"/>
                  </a:lnTo>
                  <a:lnTo>
                    <a:pt x="3083" y="6191"/>
                  </a:lnTo>
                  <a:lnTo>
                    <a:pt x="4186" y="4186"/>
                  </a:lnTo>
                  <a:lnTo>
                    <a:pt x="6191" y="3108"/>
                  </a:lnTo>
                  <a:lnTo>
                    <a:pt x="4186" y="2006"/>
                  </a:lnTo>
                  <a:lnTo>
                    <a:pt x="3083"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1" name="Google Shape;451;p26"/>
            <p:cNvSpPr/>
            <p:nvPr/>
          </p:nvSpPr>
          <p:spPr>
            <a:xfrm>
              <a:off x="1582212" y="79614"/>
              <a:ext cx="52809" cy="52359"/>
            </a:xfrm>
            <a:custGeom>
              <a:avLst/>
              <a:gdLst/>
              <a:ahLst/>
              <a:cxnLst/>
              <a:rect l="l" t="t" r="r" b="b"/>
              <a:pathLst>
                <a:path w="2933" h="2908" extrusionOk="0">
                  <a:moveTo>
                    <a:pt x="1454" y="0"/>
                  </a:moveTo>
                  <a:cubicBezTo>
                    <a:pt x="652" y="0"/>
                    <a:pt x="0" y="652"/>
                    <a:pt x="0" y="1454"/>
                  </a:cubicBezTo>
                  <a:cubicBezTo>
                    <a:pt x="0" y="2256"/>
                    <a:pt x="652" y="2907"/>
                    <a:pt x="1454" y="2907"/>
                  </a:cubicBezTo>
                  <a:cubicBezTo>
                    <a:pt x="2281" y="2907"/>
                    <a:pt x="2933" y="2256"/>
                    <a:pt x="2933" y="1454"/>
                  </a:cubicBezTo>
                  <a:cubicBezTo>
                    <a:pt x="2933" y="652"/>
                    <a:pt x="2281" y="0"/>
                    <a:pt x="145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452" name="Google Shape;452;p26"/>
          <p:cNvSpPr/>
          <p:nvPr/>
        </p:nvSpPr>
        <p:spPr>
          <a:xfrm rot="10800000">
            <a:off x="644598" y="1038643"/>
            <a:ext cx="70436" cy="70412"/>
          </a:xfrm>
          <a:custGeom>
            <a:avLst/>
            <a:gdLst/>
            <a:ahLst/>
            <a:cxnLst/>
            <a:rect l="l" t="t" r="r" b="b"/>
            <a:pathLst>
              <a:path w="2934" h="2933" extrusionOk="0">
                <a:moveTo>
                  <a:pt x="1479" y="1"/>
                </a:moveTo>
                <a:cubicBezTo>
                  <a:pt x="677" y="1"/>
                  <a:pt x="1" y="652"/>
                  <a:pt x="1" y="1479"/>
                </a:cubicBezTo>
                <a:cubicBezTo>
                  <a:pt x="1" y="2281"/>
                  <a:pt x="677" y="2933"/>
                  <a:pt x="1479" y="2933"/>
                </a:cubicBezTo>
                <a:cubicBezTo>
                  <a:pt x="2281" y="2933"/>
                  <a:pt x="2933" y="2281"/>
                  <a:pt x="2933" y="1479"/>
                </a:cubicBezTo>
                <a:cubicBezTo>
                  <a:pt x="2933" y="652"/>
                  <a:pt x="2281" y="1"/>
                  <a:pt x="1479" y="1"/>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53" name="Google Shape;453;p26"/>
          <p:cNvSpPr/>
          <p:nvPr/>
        </p:nvSpPr>
        <p:spPr>
          <a:xfrm rot="10800000">
            <a:off x="765574" y="940573"/>
            <a:ext cx="98091" cy="98091"/>
          </a:xfrm>
          <a:custGeom>
            <a:avLst/>
            <a:gdLst/>
            <a:ahLst/>
            <a:cxnLst/>
            <a:rect l="l" t="t" r="r" b="b"/>
            <a:pathLst>
              <a:path w="4086" h="4086" extrusionOk="0">
                <a:moveTo>
                  <a:pt x="2030" y="1"/>
                </a:moveTo>
                <a:cubicBezTo>
                  <a:pt x="903" y="1"/>
                  <a:pt x="0" y="928"/>
                  <a:pt x="0" y="2056"/>
                </a:cubicBezTo>
                <a:cubicBezTo>
                  <a:pt x="0" y="3159"/>
                  <a:pt x="903" y="4086"/>
                  <a:pt x="2030" y="4086"/>
                </a:cubicBezTo>
                <a:cubicBezTo>
                  <a:pt x="3158" y="4086"/>
                  <a:pt x="4086" y="3159"/>
                  <a:pt x="4086" y="2056"/>
                </a:cubicBezTo>
                <a:cubicBezTo>
                  <a:pt x="4086" y="928"/>
                  <a:pt x="3158" y="1"/>
                  <a:pt x="2030" y="1"/>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54" name="Google Shape;454;p26"/>
          <p:cNvSpPr/>
          <p:nvPr/>
        </p:nvSpPr>
        <p:spPr>
          <a:xfrm rot="10800000">
            <a:off x="715038" y="1114378"/>
            <a:ext cx="148625" cy="148649"/>
          </a:xfrm>
          <a:custGeom>
            <a:avLst/>
            <a:gdLst/>
            <a:ahLst/>
            <a:cxnLst/>
            <a:rect l="l" t="t" r="r" b="b"/>
            <a:pathLst>
              <a:path w="6191" h="6192" extrusionOk="0">
                <a:moveTo>
                  <a:pt x="3083" y="1"/>
                </a:moveTo>
                <a:lnTo>
                  <a:pt x="2005" y="2006"/>
                </a:lnTo>
                <a:lnTo>
                  <a:pt x="0" y="3108"/>
                </a:lnTo>
                <a:lnTo>
                  <a:pt x="2005" y="4186"/>
                </a:lnTo>
                <a:lnTo>
                  <a:pt x="3083" y="6191"/>
                </a:lnTo>
                <a:lnTo>
                  <a:pt x="4186" y="4186"/>
                </a:lnTo>
                <a:lnTo>
                  <a:pt x="6191" y="3108"/>
                </a:lnTo>
                <a:lnTo>
                  <a:pt x="4186" y="2006"/>
                </a:lnTo>
                <a:lnTo>
                  <a:pt x="3083" y="1"/>
                </a:ln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55" name="Google Shape;455;p26"/>
          <p:cNvSpPr txBox="1">
            <a:spLocks noGrp="1"/>
          </p:cNvSpPr>
          <p:nvPr>
            <p:ph type="title"/>
          </p:nvPr>
        </p:nvSpPr>
        <p:spPr>
          <a:xfrm>
            <a:off x="960000" y="720000"/>
            <a:ext cx="10272000" cy="7636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456" name="Google Shape;456;p26"/>
          <p:cNvSpPr txBox="1">
            <a:spLocks noGrp="1"/>
          </p:cNvSpPr>
          <p:nvPr>
            <p:ph type="body" idx="1"/>
          </p:nvPr>
        </p:nvSpPr>
        <p:spPr>
          <a:xfrm>
            <a:off x="960000" y="1708700"/>
            <a:ext cx="10272000" cy="4429200"/>
          </a:xfrm>
          <a:prstGeom prst="rect">
            <a:avLst/>
          </a:prstGeom>
        </p:spPr>
        <p:txBody>
          <a:bodyPr spcFirstLastPara="1" wrap="square" lIns="91425" tIns="91425" rIns="91425" bIns="91425" anchor="ctr" anchorCtr="0">
            <a:noAutofit/>
          </a:bodyPr>
          <a:lstStyle>
            <a:lvl1pPr marL="609585" lvl="0" indent="-406390" rtl="0">
              <a:lnSpc>
                <a:spcPct val="100000"/>
              </a:lnSpc>
              <a:spcBef>
                <a:spcPts val="0"/>
              </a:spcBef>
              <a:spcAft>
                <a:spcPts val="0"/>
              </a:spcAft>
              <a:buClr>
                <a:srgbClr val="434343"/>
              </a:buClr>
              <a:buSzPts val="1200"/>
              <a:buFont typeface="Livvic"/>
              <a:buAutoNum type="arabicPeriod"/>
              <a:defRPr sz="1467">
                <a:latin typeface="Rubik"/>
                <a:ea typeface="Rubik"/>
                <a:cs typeface="Rubik"/>
                <a:sym typeface="Rubik"/>
              </a:defRPr>
            </a:lvl1pPr>
            <a:lvl2pPr marL="1219170" lvl="1" indent="-406390" rtl="0">
              <a:spcBef>
                <a:spcPts val="2133"/>
              </a:spcBef>
              <a:spcAft>
                <a:spcPts val="0"/>
              </a:spcAft>
              <a:buClr>
                <a:srgbClr val="434343"/>
              </a:buClr>
              <a:buSzPts val="1200"/>
              <a:buFont typeface="Roboto Condensed Light"/>
              <a:buAutoNum type="alphaLcPeriod"/>
              <a:defRPr sz="1600">
                <a:latin typeface="Rubik"/>
                <a:ea typeface="Rubik"/>
                <a:cs typeface="Rubik"/>
                <a:sym typeface="Rubik"/>
              </a:defRPr>
            </a:lvl2pPr>
            <a:lvl3pPr marL="1828754" lvl="2" indent="-406390" rtl="0">
              <a:spcBef>
                <a:spcPts val="2133"/>
              </a:spcBef>
              <a:spcAft>
                <a:spcPts val="0"/>
              </a:spcAft>
              <a:buClr>
                <a:srgbClr val="434343"/>
              </a:buClr>
              <a:buSzPts val="1200"/>
              <a:buFont typeface="Roboto Condensed Light"/>
              <a:buAutoNum type="romanLcPeriod"/>
              <a:defRPr sz="1600">
                <a:latin typeface="Rubik"/>
                <a:ea typeface="Rubik"/>
                <a:cs typeface="Rubik"/>
                <a:sym typeface="Rubik"/>
              </a:defRPr>
            </a:lvl3pPr>
            <a:lvl4pPr marL="2438339" lvl="3" indent="-406390" rtl="0">
              <a:spcBef>
                <a:spcPts val="2133"/>
              </a:spcBef>
              <a:spcAft>
                <a:spcPts val="0"/>
              </a:spcAft>
              <a:buClr>
                <a:srgbClr val="434343"/>
              </a:buClr>
              <a:buSzPts val="1200"/>
              <a:buFont typeface="Roboto Condensed Light"/>
              <a:buAutoNum type="arabicPeriod"/>
              <a:defRPr sz="1600">
                <a:latin typeface="Rubik"/>
                <a:ea typeface="Rubik"/>
                <a:cs typeface="Rubik"/>
                <a:sym typeface="Rubik"/>
              </a:defRPr>
            </a:lvl4pPr>
            <a:lvl5pPr marL="3047924" lvl="4" indent="-406390" rtl="0">
              <a:spcBef>
                <a:spcPts val="2133"/>
              </a:spcBef>
              <a:spcAft>
                <a:spcPts val="0"/>
              </a:spcAft>
              <a:buClr>
                <a:srgbClr val="434343"/>
              </a:buClr>
              <a:buSzPts val="1200"/>
              <a:buFont typeface="Roboto Condensed Light"/>
              <a:buAutoNum type="alphaLcPeriod"/>
              <a:defRPr sz="1600">
                <a:latin typeface="Rubik"/>
                <a:ea typeface="Rubik"/>
                <a:cs typeface="Rubik"/>
                <a:sym typeface="Rubik"/>
              </a:defRPr>
            </a:lvl5pPr>
            <a:lvl6pPr marL="3657509" lvl="5" indent="-406390" rtl="0">
              <a:spcBef>
                <a:spcPts val="2133"/>
              </a:spcBef>
              <a:spcAft>
                <a:spcPts val="0"/>
              </a:spcAft>
              <a:buClr>
                <a:srgbClr val="434343"/>
              </a:buClr>
              <a:buSzPts val="1200"/>
              <a:buFont typeface="Roboto Condensed Light"/>
              <a:buAutoNum type="romanLcPeriod"/>
              <a:defRPr sz="1600">
                <a:latin typeface="Rubik"/>
                <a:ea typeface="Rubik"/>
                <a:cs typeface="Rubik"/>
                <a:sym typeface="Rubik"/>
              </a:defRPr>
            </a:lvl6pPr>
            <a:lvl7pPr marL="4267093" lvl="6" indent="-406390" rtl="0">
              <a:spcBef>
                <a:spcPts val="2133"/>
              </a:spcBef>
              <a:spcAft>
                <a:spcPts val="0"/>
              </a:spcAft>
              <a:buClr>
                <a:srgbClr val="434343"/>
              </a:buClr>
              <a:buSzPts val="1200"/>
              <a:buFont typeface="Roboto Condensed Light"/>
              <a:buAutoNum type="arabicPeriod"/>
              <a:defRPr sz="1600">
                <a:latin typeface="Rubik"/>
                <a:ea typeface="Rubik"/>
                <a:cs typeface="Rubik"/>
                <a:sym typeface="Rubik"/>
              </a:defRPr>
            </a:lvl7pPr>
            <a:lvl8pPr marL="4876678" lvl="7" indent="-406390" rtl="0">
              <a:spcBef>
                <a:spcPts val="2133"/>
              </a:spcBef>
              <a:spcAft>
                <a:spcPts val="0"/>
              </a:spcAft>
              <a:buClr>
                <a:srgbClr val="434343"/>
              </a:buClr>
              <a:buSzPts val="1200"/>
              <a:buFont typeface="Roboto Condensed Light"/>
              <a:buAutoNum type="alphaLcPeriod"/>
              <a:defRPr sz="1600">
                <a:latin typeface="Rubik"/>
                <a:ea typeface="Rubik"/>
                <a:cs typeface="Rubik"/>
                <a:sym typeface="Rubik"/>
              </a:defRPr>
            </a:lvl8pPr>
            <a:lvl9pPr marL="5486263" lvl="8" indent="-406390" rtl="0">
              <a:spcBef>
                <a:spcPts val="2133"/>
              </a:spcBef>
              <a:spcAft>
                <a:spcPts val="2133"/>
              </a:spcAft>
              <a:buClr>
                <a:srgbClr val="434343"/>
              </a:buClr>
              <a:buSzPts val="1200"/>
              <a:buFont typeface="Roboto Condensed Light"/>
              <a:buAutoNum type="romanLcPeriod"/>
              <a:defRPr sz="1600">
                <a:latin typeface="Rubik"/>
                <a:ea typeface="Rubik"/>
                <a:cs typeface="Rubik"/>
                <a:sym typeface="Rubik"/>
              </a:defRPr>
            </a:lvl9pPr>
          </a:lstStyle>
          <a:p>
            <a:endParaRPr/>
          </a:p>
        </p:txBody>
      </p:sp>
      <p:sp>
        <p:nvSpPr>
          <p:cNvPr id="457" name="Google Shape;457;p26"/>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2332894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268101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7F6C99-3FC9-6B90-2630-31EAC01092A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3FD45A6-0595-AEBE-7081-D6CEDD593F9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6C2D617-BE8E-71EA-6E84-A114FBC6D379}"/>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4EDA83C-733F-4AAF-A8AF-B9D79A0A782D}"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2/18/2024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08E220D6-793E-51C0-D936-5576E7115D7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330D9B31-D525-C559-F778-B968D758B25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87A3D5D-F03B-4334-8133-959DEDAB190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8319736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D37DD-91AF-5A8E-B06B-9BE29221A99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EB45135-6D8A-295E-74F2-099CE970C17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351187A-1FE2-C6AC-ECE3-38CAFE4E1875}"/>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4EDA83C-733F-4AAF-A8AF-B9D79A0A782D}"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2/18/2024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47935FD6-4204-280D-4D94-6AE6A19A0ED5}"/>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1EF70718-1B69-BAA0-94EB-5053DF3ADD7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87A3D5D-F03B-4334-8133-959DEDAB190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164122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539DC3-760F-72DA-DDC3-EEAA077D3E5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1E6F3BC-C0FD-8A18-A752-3FE2073E8B6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A9D1D94-409C-D808-A2D4-86AB01F3B9F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5047DD1-97DA-15DC-0339-72A81455A7B0}"/>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4EDA83C-733F-4AAF-A8AF-B9D79A0A782D}"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2/18/2024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id="{335EFC5C-5BC2-AF9E-19CD-D3878A52DF93}"/>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A91A36E2-EF4E-3CEA-29CA-D55364E9B42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87A3D5D-F03B-4334-8133-959DEDAB190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7920874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EFA5C-E8BE-4FBB-5D83-5E929A268FC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CC366AD-5DD6-9E6D-B753-A1D5C7F7DD7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407495-8860-C690-5BA3-EDA9A444028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A3768A5-67DE-0F45-207D-C90A9641E8D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48BC266-A6B7-4CB6-50E6-2E44768C1B3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3E211E5-5C7F-371E-CAC4-C456BF08CD86}"/>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4EDA83C-733F-4AAF-A8AF-B9D79A0A782D}"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2/18/2024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Footer Placeholder 7">
            <a:extLst>
              <a:ext uri="{FF2B5EF4-FFF2-40B4-BE49-F238E27FC236}">
                <a16:creationId xmlns:a16="http://schemas.microsoft.com/office/drawing/2014/main" id="{A3685F9A-9383-2933-81E6-26B9CB6BD3D6}"/>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ide Number Placeholder 8">
            <a:extLst>
              <a:ext uri="{FF2B5EF4-FFF2-40B4-BE49-F238E27FC236}">
                <a16:creationId xmlns:a16="http://schemas.microsoft.com/office/drawing/2014/main" id="{88231AB2-7203-1DB3-5A58-0E211445E79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87A3D5D-F03B-4334-8133-959DEDAB190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467047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542BE-1517-3FC3-EB13-0B4AA7B7A28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C1D9FBB-0326-E63C-0C3D-73D11E1E373F}"/>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4EDA83C-733F-4AAF-A8AF-B9D79A0A782D}"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2/18/2024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a:extLst>
              <a:ext uri="{FF2B5EF4-FFF2-40B4-BE49-F238E27FC236}">
                <a16:creationId xmlns:a16="http://schemas.microsoft.com/office/drawing/2014/main" id="{BB318913-4CBD-CBFC-FE61-094F74B80B20}"/>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84ECD322-E53B-B932-DB0C-696E424BF86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87A3D5D-F03B-4334-8133-959DEDAB190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353266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50EDF56-FB74-30BD-116D-1C7F25CB0BAD}"/>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4EDA83C-733F-4AAF-A8AF-B9D79A0A782D}"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2/18/2024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1E661623-E751-B747-8041-FF1E55126F8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236D9294-1F3B-3B26-C033-44EFD795363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87A3D5D-F03B-4334-8133-959DEDAB190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Picture 4" descr="A white circle with leaves and blue text&#10;&#10;Description automatically generated">
            <a:extLst>
              <a:ext uri="{FF2B5EF4-FFF2-40B4-BE49-F238E27FC236}">
                <a16:creationId xmlns:a16="http://schemas.microsoft.com/office/drawing/2014/main" id="{25241E6A-2C7C-BA95-E966-CD7F423776C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54274" y="465245"/>
            <a:ext cx="1266825" cy="1266825"/>
          </a:xfrm>
          <a:prstGeom prst="rect">
            <a:avLst/>
          </a:prstGeom>
        </p:spPr>
      </p:pic>
    </p:spTree>
    <p:extLst>
      <p:ext uri="{BB962C8B-B14F-4D97-AF65-F5344CB8AC3E}">
        <p14:creationId xmlns:p14="http://schemas.microsoft.com/office/powerpoint/2010/main" val="254042661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BC05E-76DE-1DFF-F726-328342AAD64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5ADE180-74B0-B01A-F7A1-B45B064EE02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58EA168-3EB4-A6A8-19A4-78E2035B8DC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3A8C9E7-9073-A388-18D0-F7F1CCED836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4EDA83C-733F-4AAF-A8AF-B9D79A0A782D}"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2/18/2024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id="{001DD1A3-6AC1-D877-B83D-09CE110965FD}"/>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BBB18E4D-0694-663E-7772-C4B6BEC0AFE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87A3D5D-F03B-4334-8133-959DEDAB190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854086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AF1D13-7DE3-C0B3-54FC-F175604DD9C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0200DD9-DBFB-4948-2396-32774D302F7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743CAE5-568E-1EC7-50A8-E8D83661C3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13EC83F-EAAE-F633-857C-EF2DE555E340}"/>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4EDA83C-733F-4AAF-A8AF-B9D79A0A782D}"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2/18/2024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id="{A21FDACA-3756-162D-AEE9-9CCA40262586}"/>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2AAA84F9-26E5-F515-C313-B8F0EB06388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87A3D5D-F03B-4334-8133-959DEDAB190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3927617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79D65-FF34-8089-A3A9-34C3E7EDA7E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9B77A23-C5D8-AE81-1322-C2E78D884CE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DBD7929-836A-179A-671B-A51BA69081AE}"/>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4EDA83C-733F-4AAF-A8AF-B9D79A0A782D}"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2/18/2024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825BBD4F-B514-F25C-8B53-CB901F068405}"/>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7AA4EAE8-EC26-6E3C-E4B9-54DC96DF62E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87A3D5D-F03B-4334-8133-959DEDAB190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8007951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F1B128D-DFAD-FA79-CF88-13DCD64ABEF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4225354-7646-F5F5-45F1-BCE1603A3D0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02B86F6-694E-B3D8-2916-2DDECC101BF6}"/>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4EDA83C-733F-4AAF-A8AF-B9D79A0A782D}"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2/18/2024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115529F5-D4D5-C37E-FD0C-F9C56D3D9AF0}"/>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F85C574A-79BE-57CE-B258-3BF560781A0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87A3D5D-F03B-4334-8133-959DEDAB190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588401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image" Target="../media/image1.png"/><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theme" Target="../theme/theme3.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2"/>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2"/>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B78667-E865-4580-9C06-63F58C228D54}" type="datetimeFigureOut">
              <a:rPr lang="en-US" smtClean="0"/>
              <a:t>2/18/2024</a:t>
            </a:fld>
            <a:endParaRPr lang="en-US"/>
          </a:p>
        </p:txBody>
      </p:sp>
      <p:sp>
        <p:nvSpPr>
          <p:cNvPr id="5" name="Footer Placeholder 4"/>
          <p:cNvSpPr>
            <a:spLocks noGrp="1"/>
          </p:cNvSpPr>
          <p:nvPr>
            <p:ph type="ftr" sz="quarter" idx="3"/>
          </p:nvPr>
        </p:nvSpPr>
        <p:spPr>
          <a:xfrm>
            <a:off x="4165601" y="6356352"/>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01660D-545C-43B4-9EFF-D115F1D4A35C}" type="slidenum">
              <a:rPr lang="en-US" smtClean="0"/>
              <a:t>‹#›</a:t>
            </a:fld>
            <a:endParaRPr lang="en-US"/>
          </a:p>
        </p:txBody>
      </p:sp>
    </p:spTree>
    <p:extLst>
      <p:ext uri="{BB962C8B-B14F-4D97-AF65-F5344CB8AC3E}">
        <p14:creationId xmlns:p14="http://schemas.microsoft.com/office/powerpoint/2010/main" val="616837964"/>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950967" y="593367"/>
            <a:ext cx="102900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4000"/>
              <a:buFont typeface="Amatic SC"/>
              <a:buNone/>
              <a:defRPr sz="4000" b="1">
                <a:solidFill>
                  <a:schemeClr val="dk1"/>
                </a:solidFill>
                <a:latin typeface="Amatic SC"/>
                <a:ea typeface="Amatic SC"/>
                <a:cs typeface="Amatic SC"/>
                <a:sym typeface="Amatic SC"/>
              </a:defRPr>
            </a:lvl1pPr>
            <a:lvl2pPr lvl="1">
              <a:spcBef>
                <a:spcPts val="0"/>
              </a:spcBef>
              <a:spcAft>
                <a:spcPts val="0"/>
              </a:spcAft>
              <a:buClr>
                <a:schemeClr val="dk1"/>
              </a:buClr>
              <a:buSzPts val="2800"/>
              <a:buFont typeface="Amatic SC"/>
              <a:buNone/>
              <a:defRPr sz="2800" b="1">
                <a:solidFill>
                  <a:schemeClr val="dk1"/>
                </a:solidFill>
                <a:latin typeface="Amatic SC"/>
                <a:ea typeface="Amatic SC"/>
                <a:cs typeface="Amatic SC"/>
                <a:sym typeface="Amatic SC"/>
              </a:defRPr>
            </a:lvl2pPr>
            <a:lvl3pPr lvl="2">
              <a:spcBef>
                <a:spcPts val="0"/>
              </a:spcBef>
              <a:spcAft>
                <a:spcPts val="0"/>
              </a:spcAft>
              <a:buClr>
                <a:schemeClr val="dk1"/>
              </a:buClr>
              <a:buSzPts val="2800"/>
              <a:buFont typeface="Amatic SC"/>
              <a:buNone/>
              <a:defRPr sz="2800" b="1">
                <a:solidFill>
                  <a:schemeClr val="dk1"/>
                </a:solidFill>
                <a:latin typeface="Amatic SC"/>
                <a:ea typeface="Amatic SC"/>
                <a:cs typeface="Amatic SC"/>
                <a:sym typeface="Amatic SC"/>
              </a:defRPr>
            </a:lvl3pPr>
            <a:lvl4pPr lvl="3">
              <a:spcBef>
                <a:spcPts val="0"/>
              </a:spcBef>
              <a:spcAft>
                <a:spcPts val="0"/>
              </a:spcAft>
              <a:buClr>
                <a:schemeClr val="dk1"/>
              </a:buClr>
              <a:buSzPts val="2800"/>
              <a:buFont typeface="Amatic SC"/>
              <a:buNone/>
              <a:defRPr sz="2800" b="1">
                <a:solidFill>
                  <a:schemeClr val="dk1"/>
                </a:solidFill>
                <a:latin typeface="Amatic SC"/>
                <a:ea typeface="Amatic SC"/>
                <a:cs typeface="Amatic SC"/>
                <a:sym typeface="Amatic SC"/>
              </a:defRPr>
            </a:lvl4pPr>
            <a:lvl5pPr lvl="4">
              <a:spcBef>
                <a:spcPts val="0"/>
              </a:spcBef>
              <a:spcAft>
                <a:spcPts val="0"/>
              </a:spcAft>
              <a:buClr>
                <a:schemeClr val="dk1"/>
              </a:buClr>
              <a:buSzPts val="2800"/>
              <a:buFont typeface="Amatic SC"/>
              <a:buNone/>
              <a:defRPr sz="2800" b="1">
                <a:solidFill>
                  <a:schemeClr val="dk1"/>
                </a:solidFill>
                <a:latin typeface="Amatic SC"/>
                <a:ea typeface="Amatic SC"/>
                <a:cs typeface="Amatic SC"/>
                <a:sym typeface="Amatic SC"/>
              </a:defRPr>
            </a:lvl5pPr>
            <a:lvl6pPr lvl="5">
              <a:spcBef>
                <a:spcPts val="0"/>
              </a:spcBef>
              <a:spcAft>
                <a:spcPts val="0"/>
              </a:spcAft>
              <a:buClr>
                <a:schemeClr val="dk1"/>
              </a:buClr>
              <a:buSzPts val="2800"/>
              <a:buFont typeface="Amatic SC"/>
              <a:buNone/>
              <a:defRPr sz="2800" b="1">
                <a:solidFill>
                  <a:schemeClr val="dk1"/>
                </a:solidFill>
                <a:latin typeface="Amatic SC"/>
                <a:ea typeface="Amatic SC"/>
                <a:cs typeface="Amatic SC"/>
                <a:sym typeface="Amatic SC"/>
              </a:defRPr>
            </a:lvl6pPr>
            <a:lvl7pPr lvl="6">
              <a:spcBef>
                <a:spcPts val="0"/>
              </a:spcBef>
              <a:spcAft>
                <a:spcPts val="0"/>
              </a:spcAft>
              <a:buClr>
                <a:schemeClr val="dk1"/>
              </a:buClr>
              <a:buSzPts val="2800"/>
              <a:buFont typeface="Amatic SC"/>
              <a:buNone/>
              <a:defRPr sz="2800" b="1">
                <a:solidFill>
                  <a:schemeClr val="dk1"/>
                </a:solidFill>
                <a:latin typeface="Amatic SC"/>
                <a:ea typeface="Amatic SC"/>
                <a:cs typeface="Amatic SC"/>
                <a:sym typeface="Amatic SC"/>
              </a:defRPr>
            </a:lvl7pPr>
            <a:lvl8pPr lvl="7">
              <a:spcBef>
                <a:spcPts val="0"/>
              </a:spcBef>
              <a:spcAft>
                <a:spcPts val="0"/>
              </a:spcAft>
              <a:buClr>
                <a:schemeClr val="dk1"/>
              </a:buClr>
              <a:buSzPts val="2800"/>
              <a:buFont typeface="Amatic SC"/>
              <a:buNone/>
              <a:defRPr sz="2800" b="1">
                <a:solidFill>
                  <a:schemeClr val="dk1"/>
                </a:solidFill>
                <a:latin typeface="Amatic SC"/>
                <a:ea typeface="Amatic SC"/>
                <a:cs typeface="Amatic SC"/>
                <a:sym typeface="Amatic SC"/>
              </a:defRPr>
            </a:lvl8pPr>
            <a:lvl9pPr lvl="8">
              <a:spcBef>
                <a:spcPts val="0"/>
              </a:spcBef>
              <a:spcAft>
                <a:spcPts val="0"/>
              </a:spcAft>
              <a:buClr>
                <a:schemeClr val="dk1"/>
              </a:buClr>
              <a:buSzPts val="2800"/>
              <a:buFont typeface="Amatic SC"/>
              <a:buNone/>
              <a:defRPr sz="2800" b="1">
                <a:solidFill>
                  <a:schemeClr val="dk1"/>
                </a:solidFill>
                <a:latin typeface="Amatic SC"/>
                <a:ea typeface="Amatic SC"/>
                <a:cs typeface="Amatic SC"/>
                <a:sym typeface="Amatic SC"/>
              </a:defRPr>
            </a:lvl9pPr>
          </a:lstStyle>
          <a:p>
            <a:endParaRPr/>
          </a:p>
        </p:txBody>
      </p:sp>
      <p:sp>
        <p:nvSpPr>
          <p:cNvPr id="7" name="Google Shape;7;p1"/>
          <p:cNvSpPr txBox="1">
            <a:spLocks noGrp="1"/>
          </p:cNvSpPr>
          <p:nvPr>
            <p:ph type="body" idx="1"/>
          </p:nvPr>
        </p:nvSpPr>
        <p:spPr>
          <a:xfrm>
            <a:off x="950967" y="1536633"/>
            <a:ext cx="10290000" cy="4555200"/>
          </a:xfrm>
          <a:prstGeom prst="rect">
            <a:avLst/>
          </a:prstGeom>
          <a:noFill/>
          <a:ln>
            <a:noFill/>
          </a:ln>
        </p:spPr>
        <p:txBody>
          <a:bodyPr spcFirstLastPara="1" wrap="square" lIns="91425" tIns="91425" rIns="91425" bIns="91425" anchor="t" anchorCtr="0">
            <a:noAutofit/>
          </a:bodyPr>
          <a:lstStyle>
            <a:lvl1pPr marL="457200" lvl="0" indent="-317500">
              <a:lnSpc>
                <a:spcPct val="100000"/>
              </a:lnSpc>
              <a:spcBef>
                <a:spcPts val="0"/>
              </a:spcBef>
              <a:spcAft>
                <a:spcPts val="0"/>
              </a:spcAft>
              <a:buClr>
                <a:schemeClr val="dk2"/>
              </a:buClr>
              <a:buSzPts val="1400"/>
              <a:buFont typeface="Didact Gothic"/>
              <a:buChar char="●"/>
              <a:defRPr>
                <a:solidFill>
                  <a:schemeClr val="dk2"/>
                </a:solidFill>
                <a:latin typeface="Didact Gothic"/>
                <a:ea typeface="Didact Gothic"/>
                <a:cs typeface="Didact Gothic"/>
                <a:sym typeface="Didact Gothic"/>
              </a:defRPr>
            </a:lvl1pPr>
            <a:lvl2pPr marL="914400" lvl="1" indent="-317500">
              <a:lnSpc>
                <a:spcPct val="100000"/>
              </a:lnSpc>
              <a:spcBef>
                <a:spcPts val="0"/>
              </a:spcBef>
              <a:spcAft>
                <a:spcPts val="0"/>
              </a:spcAft>
              <a:buClr>
                <a:schemeClr val="dk2"/>
              </a:buClr>
              <a:buSzPts val="1400"/>
              <a:buFont typeface="Didact Gothic"/>
              <a:buChar char="○"/>
              <a:defRPr>
                <a:solidFill>
                  <a:schemeClr val="dk2"/>
                </a:solidFill>
                <a:latin typeface="Didact Gothic"/>
                <a:ea typeface="Didact Gothic"/>
                <a:cs typeface="Didact Gothic"/>
                <a:sym typeface="Didact Gothic"/>
              </a:defRPr>
            </a:lvl2pPr>
            <a:lvl3pPr marL="1371600" lvl="2" indent="-317500">
              <a:lnSpc>
                <a:spcPct val="100000"/>
              </a:lnSpc>
              <a:spcBef>
                <a:spcPts val="0"/>
              </a:spcBef>
              <a:spcAft>
                <a:spcPts val="0"/>
              </a:spcAft>
              <a:buClr>
                <a:schemeClr val="dk2"/>
              </a:buClr>
              <a:buSzPts val="1400"/>
              <a:buFont typeface="Didact Gothic"/>
              <a:buChar char="■"/>
              <a:defRPr>
                <a:solidFill>
                  <a:schemeClr val="dk2"/>
                </a:solidFill>
                <a:latin typeface="Didact Gothic"/>
                <a:ea typeface="Didact Gothic"/>
                <a:cs typeface="Didact Gothic"/>
                <a:sym typeface="Didact Gothic"/>
              </a:defRPr>
            </a:lvl3pPr>
            <a:lvl4pPr marL="1828800" lvl="3" indent="-317500">
              <a:lnSpc>
                <a:spcPct val="100000"/>
              </a:lnSpc>
              <a:spcBef>
                <a:spcPts val="0"/>
              </a:spcBef>
              <a:spcAft>
                <a:spcPts val="0"/>
              </a:spcAft>
              <a:buClr>
                <a:schemeClr val="dk2"/>
              </a:buClr>
              <a:buSzPts val="1400"/>
              <a:buFont typeface="Didact Gothic"/>
              <a:buChar char="●"/>
              <a:defRPr>
                <a:solidFill>
                  <a:schemeClr val="dk2"/>
                </a:solidFill>
                <a:latin typeface="Didact Gothic"/>
                <a:ea typeface="Didact Gothic"/>
                <a:cs typeface="Didact Gothic"/>
                <a:sym typeface="Didact Gothic"/>
              </a:defRPr>
            </a:lvl4pPr>
            <a:lvl5pPr marL="2286000" lvl="4" indent="-317500">
              <a:lnSpc>
                <a:spcPct val="100000"/>
              </a:lnSpc>
              <a:spcBef>
                <a:spcPts val="0"/>
              </a:spcBef>
              <a:spcAft>
                <a:spcPts val="0"/>
              </a:spcAft>
              <a:buClr>
                <a:schemeClr val="dk2"/>
              </a:buClr>
              <a:buSzPts val="1400"/>
              <a:buFont typeface="Didact Gothic"/>
              <a:buChar char="○"/>
              <a:defRPr>
                <a:solidFill>
                  <a:schemeClr val="dk2"/>
                </a:solidFill>
                <a:latin typeface="Didact Gothic"/>
                <a:ea typeface="Didact Gothic"/>
                <a:cs typeface="Didact Gothic"/>
                <a:sym typeface="Didact Gothic"/>
              </a:defRPr>
            </a:lvl5pPr>
            <a:lvl6pPr marL="2743200" lvl="5" indent="-317500">
              <a:lnSpc>
                <a:spcPct val="100000"/>
              </a:lnSpc>
              <a:spcBef>
                <a:spcPts val="0"/>
              </a:spcBef>
              <a:spcAft>
                <a:spcPts val="0"/>
              </a:spcAft>
              <a:buClr>
                <a:schemeClr val="dk2"/>
              </a:buClr>
              <a:buSzPts val="1400"/>
              <a:buFont typeface="Didact Gothic"/>
              <a:buChar char="■"/>
              <a:defRPr>
                <a:solidFill>
                  <a:schemeClr val="dk2"/>
                </a:solidFill>
                <a:latin typeface="Didact Gothic"/>
                <a:ea typeface="Didact Gothic"/>
                <a:cs typeface="Didact Gothic"/>
                <a:sym typeface="Didact Gothic"/>
              </a:defRPr>
            </a:lvl6pPr>
            <a:lvl7pPr marL="3200400" lvl="6" indent="-317500">
              <a:lnSpc>
                <a:spcPct val="100000"/>
              </a:lnSpc>
              <a:spcBef>
                <a:spcPts val="0"/>
              </a:spcBef>
              <a:spcAft>
                <a:spcPts val="0"/>
              </a:spcAft>
              <a:buClr>
                <a:schemeClr val="dk2"/>
              </a:buClr>
              <a:buSzPts val="1400"/>
              <a:buFont typeface="Didact Gothic"/>
              <a:buChar char="●"/>
              <a:defRPr>
                <a:solidFill>
                  <a:schemeClr val="dk2"/>
                </a:solidFill>
                <a:latin typeface="Didact Gothic"/>
                <a:ea typeface="Didact Gothic"/>
                <a:cs typeface="Didact Gothic"/>
                <a:sym typeface="Didact Gothic"/>
              </a:defRPr>
            </a:lvl7pPr>
            <a:lvl8pPr marL="3657600" lvl="7" indent="-317500">
              <a:lnSpc>
                <a:spcPct val="100000"/>
              </a:lnSpc>
              <a:spcBef>
                <a:spcPts val="0"/>
              </a:spcBef>
              <a:spcAft>
                <a:spcPts val="0"/>
              </a:spcAft>
              <a:buClr>
                <a:schemeClr val="dk2"/>
              </a:buClr>
              <a:buSzPts val="1400"/>
              <a:buFont typeface="Didact Gothic"/>
              <a:buChar char="○"/>
              <a:defRPr>
                <a:solidFill>
                  <a:schemeClr val="dk2"/>
                </a:solidFill>
                <a:latin typeface="Didact Gothic"/>
                <a:ea typeface="Didact Gothic"/>
                <a:cs typeface="Didact Gothic"/>
                <a:sym typeface="Didact Gothic"/>
              </a:defRPr>
            </a:lvl8pPr>
            <a:lvl9pPr marL="4114800" lvl="8" indent="-317500">
              <a:lnSpc>
                <a:spcPct val="100000"/>
              </a:lnSpc>
              <a:spcBef>
                <a:spcPts val="0"/>
              </a:spcBef>
              <a:spcAft>
                <a:spcPts val="0"/>
              </a:spcAft>
              <a:buClr>
                <a:schemeClr val="dk2"/>
              </a:buClr>
              <a:buSzPts val="1400"/>
              <a:buFont typeface="Didact Gothic"/>
              <a:buChar char="■"/>
              <a:defRPr>
                <a:solidFill>
                  <a:schemeClr val="dk2"/>
                </a:solidFill>
                <a:latin typeface="Didact Gothic"/>
                <a:ea typeface="Didact Gothic"/>
                <a:cs typeface="Didact Gothic"/>
                <a:sym typeface="Didact Gothic"/>
              </a:defRPr>
            </a:lvl9pPr>
          </a:lstStyle>
          <a:p>
            <a:endParaRPr/>
          </a:p>
        </p:txBody>
      </p:sp>
    </p:spTree>
    <p:extLst>
      <p:ext uri="{BB962C8B-B14F-4D97-AF65-F5344CB8AC3E}">
        <p14:creationId xmlns:p14="http://schemas.microsoft.com/office/powerpoint/2010/main" val="1709015991"/>
      </p:ext>
    </p:extLst>
  </p:cSld>
  <p:clrMap bg1="lt1" tx1="dk1" bg2="dk2" tx2="lt2" accent1="accent1" accent2="accent2" accent3="accent3" accent4="accent4" accent5="accent5" accent6="accent6" hlink="hlink" folHlink="folHlink"/>
  <p:sldLayoutIdLst>
    <p:sldLayoutId id="2147483719" r:id="rId1"/>
    <p:sldLayoutId id="2147483721" r:id="rId2"/>
    <p:sldLayoutId id="2147483726" r:id="rId3"/>
    <p:sldLayoutId id="2147483735" r:id="rId4"/>
    <p:sldLayoutId id="2147483742" r:id="rId5"/>
    <p:sldLayoutId id="2147483747" r:id="rId6"/>
    <p:sldLayoutId id="2147483755" r:id="rId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0B93A09-4289-D28F-A38D-2D5F09DA3C4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128AAD5-0958-ABF7-85A2-8F54B69980B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237CEA-CB8E-E2E7-DEA4-06F8E20FAD5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24EDA83C-733F-4AAF-A8AF-B9D79A0A782D}"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2/18/2024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00557C72-BCA4-12A5-01B2-7FE5337E6A0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1DF95CFC-66DF-063F-CD6C-4F198191FED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987A3D5D-F03B-4334-8133-959DEDAB190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8" name="Picture 7" descr="A white circle with leaves and blue text&#10;&#10;Description automatically generated">
            <a:extLst>
              <a:ext uri="{FF2B5EF4-FFF2-40B4-BE49-F238E27FC236}">
                <a16:creationId xmlns:a16="http://schemas.microsoft.com/office/drawing/2014/main" id="{41036303-A63B-165F-4586-F49DB1AE1889}"/>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1454274" y="465245"/>
            <a:ext cx="1266825" cy="1266825"/>
          </a:xfrm>
          <a:prstGeom prst="rect">
            <a:avLst/>
          </a:prstGeom>
        </p:spPr>
      </p:pic>
      <p:pic>
        <p:nvPicPr>
          <p:cNvPr id="9" name="Picture 8" descr="A white circle with leaves and blue text&#10;&#10;Description automatically generated">
            <a:extLst>
              <a:ext uri="{FF2B5EF4-FFF2-40B4-BE49-F238E27FC236}">
                <a16:creationId xmlns:a16="http://schemas.microsoft.com/office/drawing/2014/main" id="{B08B9889-E07C-8F2B-F481-2AFA3F809E82}"/>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6792875" y="9288204"/>
            <a:ext cx="1266825" cy="1266825"/>
          </a:xfrm>
          <a:prstGeom prst="rect">
            <a:avLst/>
          </a:prstGeom>
        </p:spPr>
      </p:pic>
    </p:spTree>
    <p:extLst>
      <p:ext uri="{BB962C8B-B14F-4D97-AF65-F5344CB8AC3E}">
        <p14:creationId xmlns:p14="http://schemas.microsoft.com/office/powerpoint/2010/main" val="1128721236"/>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2.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11.svg"/><Relationship Id="rId4" Type="http://schemas.microsoft.com/office/2007/relationships/hdphoto" Target="../media/hdphoto1.wdp"/><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1.sv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8.pn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8" Type="http://schemas.openxmlformats.org/officeDocument/2006/relationships/slide" Target="slide5.xml"/><Relationship Id="rId13" Type="http://schemas.openxmlformats.org/officeDocument/2006/relationships/image" Target="../media/image2.png"/><Relationship Id="rId3" Type="http://schemas.openxmlformats.org/officeDocument/2006/relationships/image" Target="../media/image9.png"/><Relationship Id="rId7" Type="http://schemas.openxmlformats.org/officeDocument/2006/relationships/image" Target="../media/image11.png"/><Relationship Id="rId12" Type="http://schemas.openxmlformats.org/officeDocument/2006/relationships/slide" Target="slide8.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slide" Target="slide4.xml"/><Relationship Id="rId11" Type="http://schemas.openxmlformats.org/officeDocument/2006/relationships/image" Target="../media/image12.jpeg"/><Relationship Id="rId5" Type="http://schemas.microsoft.com/office/2007/relationships/hdphoto" Target="../media/hdphoto1.wdp"/><Relationship Id="rId10" Type="http://schemas.openxmlformats.org/officeDocument/2006/relationships/slide" Target="slide6.xml"/><Relationship Id="rId4" Type="http://schemas.openxmlformats.org/officeDocument/2006/relationships/image" Target="../media/image10.jpeg"/><Relationship Id="rId9" Type="http://schemas.openxmlformats.org/officeDocument/2006/relationships/slide" Target="slide7.xml"/><Relationship Id="rId1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 Target="slide3.xml"/><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 Target="slide3.xml"/><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slide" Target="slide3.xml"/><Relationship Id="rId1" Type="http://schemas.openxmlformats.org/officeDocument/2006/relationships/slideLayout" Target="../slideLayouts/slideLayout7.xml"/><Relationship Id="rId4" Type="http://schemas.openxmlformats.org/officeDocument/2006/relationships/image" Target="../media/image19.jpeg"/></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slide" Target="slide3.xml"/><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8.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21.png"/><Relationship Id="rId1" Type="http://schemas.openxmlformats.org/officeDocument/2006/relationships/slideLayout" Target="../slideLayouts/slideLayout25.xml"/><Relationship Id="rId6" Type="http://schemas.openxmlformats.org/officeDocument/2006/relationships/image" Target="../media/image25.png"/><Relationship Id="rId5" Type="http://schemas.openxmlformats.org/officeDocument/2006/relationships/image" Target="../media/image24.png"/><Relationship Id="rId10" Type="http://schemas.openxmlformats.org/officeDocument/2006/relationships/image" Target="../media/image29.png"/><Relationship Id="rId4" Type="http://schemas.openxmlformats.org/officeDocument/2006/relationships/image" Target="../media/image23.png"/><Relationship Id="rId9" Type="http://schemas.openxmlformats.org/officeDocument/2006/relationships/image" Target="../media/image28.gif"/></Relationships>
</file>

<file path=ppt/slides/_rels/slide9.xml.rels><?xml version="1.0" encoding="UTF-8" standalone="yes"?>
<Relationships xmlns="http://schemas.openxmlformats.org/package/2006/relationships"><Relationship Id="rId8" Type="http://schemas.openxmlformats.org/officeDocument/2006/relationships/image" Target="../media/image28.gif"/><Relationship Id="rId3" Type="http://schemas.openxmlformats.org/officeDocument/2006/relationships/image" Target="../media/image22.png"/><Relationship Id="rId7" Type="http://schemas.openxmlformats.org/officeDocument/2006/relationships/image" Target="../media/image27.png"/><Relationship Id="rId2" Type="http://schemas.openxmlformats.org/officeDocument/2006/relationships/image" Target="../media/image21.png"/><Relationship Id="rId1" Type="http://schemas.openxmlformats.org/officeDocument/2006/relationships/slideLayout" Target="../slideLayouts/slideLayout25.xml"/><Relationship Id="rId6" Type="http://schemas.openxmlformats.org/officeDocument/2006/relationships/image" Target="../media/image26.png"/><Relationship Id="rId5" Type="http://schemas.openxmlformats.org/officeDocument/2006/relationships/image" Target="../media/image24.png"/><Relationship Id="rId4" Type="http://schemas.openxmlformats.org/officeDocument/2006/relationships/image" Target="../media/image23.png"/><Relationship Id="rId9" Type="http://schemas.openxmlformats.org/officeDocument/2006/relationships/image" Target="../media/image30.png"/></Relationships>
</file>

<file path=ppt/slides/_rels/slide10.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3.png"/><Relationship Id="rId7" Type="http://schemas.openxmlformats.org/officeDocument/2006/relationships/image" Target="../media/image31.png"/><Relationship Id="rId2" Type="http://schemas.openxmlformats.org/officeDocument/2006/relationships/image" Target="../media/image21.png"/><Relationship Id="rId1" Type="http://schemas.openxmlformats.org/officeDocument/2006/relationships/slideLayout" Target="../slideLayouts/slideLayout25.xml"/><Relationship Id="rId6" Type="http://schemas.openxmlformats.org/officeDocument/2006/relationships/image" Target="../media/image28.gif"/><Relationship Id="rId5" Type="http://schemas.openxmlformats.org/officeDocument/2006/relationships/image" Target="../media/image27.png"/><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5.xml"/><Relationship Id="rId5" Type="http://schemas.openxmlformats.org/officeDocument/2006/relationships/image" Target="../media/image28.gif"/><Relationship Id="rId4" Type="http://schemas.openxmlformats.org/officeDocument/2006/relationships/image" Target="../media/image27.png"/></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5.xml"/><Relationship Id="rId5" Type="http://schemas.openxmlformats.org/officeDocument/2006/relationships/image" Target="../media/image28.gif"/><Relationship Id="rId4" Type="http://schemas.openxmlformats.org/officeDocument/2006/relationships/image" Target="../media/image27.pn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5.xml"/><Relationship Id="rId5" Type="http://schemas.openxmlformats.org/officeDocument/2006/relationships/image" Target="../media/image28.gif"/><Relationship Id="rId4" Type="http://schemas.openxmlformats.org/officeDocument/2006/relationships/image" Target="../media/image27.png"/></Relationships>
</file>

<file path=ppt/slides/_rels/slide14.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21.png"/><Relationship Id="rId1" Type="http://schemas.openxmlformats.org/officeDocument/2006/relationships/slideLayout" Target="../slideLayouts/slideLayout25.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 Id="rId9" Type="http://schemas.openxmlformats.org/officeDocument/2006/relationships/image" Target="../media/image28.gif"/></Relationships>
</file>

<file path=ppt/slides/_rels/slide15.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37.png"/><Relationship Id="rId2" Type="http://schemas.openxmlformats.org/officeDocument/2006/relationships/image" Target="../media/image33.png"/><Relationship Id="rId1" Type="http://schemas.openxmlformats.org/officeDocument/2006/relationships/slideLayout" Target="../slideLayouts/slideLayout14.xml"/><Relationship Id="rId6" Type="http://schemas.openxmlformats.org/officeDocument/2006/relationships/image" Target="../media/image36.png"/><Relationship Id="rId5" Type="http://schemas.openxmlformats.org/officeDocument/2006/relationships/image" Target="../media/image35.png"/><Relationship Id="rId4" Type="http://schemas.microsoft.com/office/2007/relationships/hdphoto" Target="../media/hdphoto2.wdp"/></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4.xml"/><Relationship Id="rId5" Type="http://schemas.openxmlformats.org/officeDocument/2006/relationships/image" Target="../media/image35.png"/><Relationship Id="rId4" Type="http://schemas.microsoft.com/office/2007/relationships/hdphoto" Target="../media/hdphoto2.wdp"/></Relationships>
</file>

<file path=ppt/slides/_rels/slide1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4.xml"/><Relationship Id="rId5" Type="http://schemas.openxmlformats.org/officeDocument/2006/relationships/image" Target="../media/image35.png"/><Relationship Id="rId4" Type="http://schemas.microsoft.com/office/2007/relationships/hdphoto" Target="../media/hdphoto2.wdp"/></Relationships>
</file>

<file path=ppt/slides/_rels/slide1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4.xml"/><Relationship Id="rId6" Type="http://schemas.openxmlformats.org/officeDocument/2006/relationships/image" Target="../media/image38.png"/><Relationship Id="rId5" Type="http://schemas.openxmlformats.org/officeDocument/2006/relationships/image" Target="../media/image35.png"/><Relationship Id="rId4" Type="http://schemas.microsoft.com/office/2007/relationships/hdphoto" Target="../media/hdphoto2.wdp"/></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35.png"/><Relationship Id="rId2" Type="http://schemas.openxmlformats.org/officeDocument/2006/relationships/notesSlide" Target="../notesSlides/notesSlide4.xml"/><Relationship Id="rId1" Type="http://schemas.openxmlformats.org/officeDocument/2006/relationships/slideLayout" Target="../slideLayouts/slideLayout14.xml"/><Relationship Id="rId6" Type="http://schemas.microsoft.com/office/2007/relationships/hdphoto" Target="../media/hdphoto2.wdp"/><Relationship Id="rId5" Type="http://schemas.openxmlformats.org/officeDocument/2006/relationships/image" Target="../media/image34.png"/><Relationship Id="rId4" Type="http://schemas.openxmlformats.org/officeDocument/2006/relationships/image" Target="../media/image39.png"/></Relationships>
</file>

<file path=ppt/slides/_rels/slide2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42.png"/><Relationship Id="rId7" Type="http://schemas.openxmlformats.org/officeDocument/2006/relationships/image" Target="../media/image46.png"/><Relationship Id="rId2" Type="http://schemas.openxmlformats.org/officeDocument/2006/relationships/image" Target="../media/image41.png"/><Relationship Id="rId1" Type="http://schemas.openxmlformats.org/officeDocument/2006/relationships/slideLayout" Target="../slideLayouts/slideLayout19.xml"/><Relationship Id="rId6" Type="http://schemas.openxmlformats.org/officeDocument/2006/relationships/image" Target="../media/image45.png"/><Relationship Id="rId11" Type="http://schemas.openxmlformats.org/officeDocument/2006/relationships/image" Target="../media/image50.png"/><Relationship Id="rId5" Type="http://schemas.openxmlformats.org/officeDocument/2006/relationships/image" Target="../media/image44.png"/><Relationship Id="rId10" Type="http://schemas.openxmlformats.org/officeDocument/2006/relationships/image" Target="../media/image49.png"/><Relationship Id="rId4" Type="http://schemas.openxmlformats.org/officeDocument/2006/relationships/image" Target="../media/image43.png"/><Relationship Id="rId9" Type="http://schemas.openxmlformats.org/officeDocument/2006/relationships/image" Target="../media/image4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p:cNvPicPr>
            <a:picLocks noChangeAspect="1"/>
          </p:cNvPicPr>
          <p:nvPr/>
        </p:nvPicPr>
        <p:blipFill rotWithShape="1">
          <a:blip r:embed="rId3">
            <a:extLst>
              <a:ext uri="{BEBA8EAE-BF5A-486C-A8C5-ECC9F3942E4B}">
                <a14:imgProps xmlns:a14="http://schemas.microsoft.com/office/drawing/2010/main">
                  <a14:imgLayer r:embed="rId4">
                    <a14:imgEffect>
                      <a14:backgroundRemoval t="44615" b="64231" l="25400" r="39700"/>
                    </a14:imgEffect>
                  </a14:imgLayer>
                </a14:imgProps>
              </a:ext>
              <a:ext uri="{28A0092B-C50C-407E-A947-70E740481C1C}">
                <a14:useLocalDpi xmlns:a14="http://schemas.microsoft.com/office/drawing/2010/main" val="0"/>
              </a:ext>
            </a:extLst>
          </a:blip>
          <a:srcRect l="25034" t="43637" r="58293" b="36332"/>
          <a:stretch>
            <a:fillRect/>
          </a:stretch>
        </p:blipFill>
        <p:spPr>
          <a:xfrm>
            <a:off x="2834019" y="5405408"/>
            <a:ext cx="1186937" cy="1112274"/>
          </a:xfrm>
          <a:prstGeom prst="rect">
            <a:avLst/>
          </a:prstGeom>
        </p:spPr>
      </p:pic>
      <p:grpSp>
        <p:nvGrpSpPr>
          <p:cNvPr id="23" name="Google Shape;7561;p54">
            <a:extLst>
              <a:ext uri="{FF2B5EF4-FFF2-40B4-BE49-F238E27FC236}">
                <a16:creationId xmlns:a16="http://schemas.microsoft.com/office/drawing/2014/main" id="{D64FD698-5A90-4121-A2BC-35FF50309B0A}"/>
              </a:ext>
            </a:extLst>
          </p:cNvPr>
          <p:cNvGrpSpPr/>
          <p:nvPr/>
        </p:nvGrpSpPr>
        <p:grpSpPr>
          <a:xfrm>
            <a:off x="9806474" y="189721"/>
            <a:ext cx="2123483" cy="1175393"/>
            <a:chOff x="5205307" y="859734"/>
            <a:chExt cx="1645890" cy="877283"/>
          </a:xfrm>
        </p:grpSpPr>
        <p:sp>
          <p:nvSpPr>
            <p:cNvPr id="24" name="Google Shape;7562;p54">
              <a:extLst>
                <a:ext uri="{FF2B5EF4-FFF2-40B4-BE49-F238E27FC236}">
                  <a16:creationId xmlns:a16="http://schemas.microsoft.com/office/drawing/2014/main" id="{7C629317-5944-4BA7-AEB8-42F9D95DC5CC}"/>
                </a:ext>
              </a:extLst>
            </p:cNvPr>
            <p:cNvSpPr/>
            <p:nvPr/>
          </p:nvSpPr>
          <p:spPr>
            <a:xfrm>
              <a:off x="5957303" y="859734"/>
              <a:ext cx="893894" cy="877283"/>
            </a:xfrm>
            <a:custGeom>
              <a:avLst/>
              <a:gdLst/>
              <a:ahLst/>
              <a:cxnLst/>
              <a:rect l="l" t="t" r="r" b="b"/>
              <a:pathLst>
                <a:path w="36055" h="35385" extrusionOk="0">
                  <a:moveTo>
                    <a:pt x="28506" y="1"/>
                  </a:moveTo>
                  <a:cubicBezTo>
                    <a:pt x="27596" y="1"/>
                    <a:pt x="26793" y="322"/>
                    <a:pt x="26151" y="938"/>
                  </a:cubicBezTo>
                  <a:cubicBezTo>
                    <a:pt x="25107" y="1393"/>
                    <a:pt x="24197" y="2142"/>
                    <a:pt x="23448" y="3106"/>
                  </a:cubicBezTo>
                  <a:cubicBezTo>
                    <a:pt x="22082" y="1874"/>
                    <a:pt x="20343" y="1205"/>
                    <a:pt x="18496" y="1205"/>
                  </a:cubicBezTo>
                  <a:cubicBezTo>
                    <a:pt x="18228" y="1205"/>
                    <a:pt x="17961" y="1205"/>
                    <a:pt x="17720" y="1232"/>
                  </a:cubicBezTo>
                  <a:cubicBezTo>
                    <a:pt x="17291" y="884"/>
                    <a:pt x="16756" y="670"/>
                    <a:pt x="16194" y="590"/>
                  </a:cubicBezTo>
                  <a:cubicBezTo>
                    <a:pt x="16007" y="563"/>
                    <a:pt x="15846" y="563"/>
                    <a:pt x="15659" y="563"/>
                  </a:cubicBezTo>
                  <a:cubicBezTo>
                    <a:pt x="13972" y="563"/>
                    <a:pt x="12527" y="1767"/>
                    <a:pt x="12313" y="3427"/>
                  </a:cubicBezTo>
                  <a:cubicBezTo>
                    <a:pt x="11671" y="3213"/>
                    <a:pt x="10975" y="3106"/>
                    <a:pt x="10252" y="3106"/>
                  </a:cubicBezTo>
                  <a:cubicBezTo>
                    <a:pt x="8111" y="3106"/>
                    <a:pt x="6077" y="4150"/>
                    <a:pt x="4819" y="5889"/>
                  </a:cubicBezTo>
                  <a:cubicBezTo>
                    <a:pt x="3802" y="7254"/>
                    <a:pt x="3400" y="8967"/>
                    <a:pt x="3668" y="10654"/>
                  </a:cubicBezTo>
                  <a:cubicBezTo>
                    <a:pt x="2490" y="10975"/>
                    <a:pt x="1473" y="11697"/>
                    <a:pt x="831" y="12768"/>
                  </a:cubicBezTo>
                  <a:cubicBezTo>
                    <a:pt x="161" y="13946"/>
                    <a:pt x="1" y="15311"/>
                    <a:pt x="456" y="16596"/>
                  </a:cubicBezTo>
                  <a:cubicBezTo>
                    <a:pt x="938" y="17880"/>
                    <a:pt x="1874" y="18951"/>
                    <a:pt x="3025" y="19620"/>
                  </a:cubicBezTo>
                  <a:cubicBezTo>
                    <a:pt x="2999" y="19754"/>
                    <a:pt x="2972" y="19888"/>
                    <a:pt x="2972" y="20022"/>
                  </a:cubicBezTo>
                  <a:lnTo>
                    <a:pt x="2972" y="20102"/>
                  </a:lnTo>
                  <a:cubicBezTo>
                    <a:pt x="2891" y="20396"/>
                    <a:pt x="2865" y="20691"/>
                    <a:pt x="2838" y="21012"/>
                  </a:cubicBezTo>
                  <a:lnTo>
                    <a:pt x="2838" y="21039"/>
                  </a:lnTo>
                  <a:cubicBezTo>
                    <a:pt x="2811" y="21306"/>
                    <a:pt x="2811" y="21574"/>
                    <a:pt x="2758" y="21895"/>
                  </a:cubicBezTo>
                  <a:lnTo>
                    <a:pt x="2758" y="21975"/>
                  </a:lnTo>
                  <a:lnTo>
                    <a:pt x="2758" y="22832"/>
                  </a:lnTo>
                  <a:lnTo>
                    <a:pt x="2758" y="22939"/>
                  </a:lnTo>
                  <a:cubicBezTo>
                    <a:pt x="2758" y="23207"/>
                    <a:pt x="2811" y="23474"/>
                    <a:pt x="2838" y="23742"/>
                  </a:cubicBezTo>
                  <a:lnTo>
                    <a:pt x="2838" y="23876"/>
                  </a:lnTo>
                  <a:cubicBezTo>
                    <a:pt x="2865" y="24170"/>
                    <a:pt x="2891" y="24438"/>
                    <a:pt x="2972" y="24759"/>
                  </a:cubicBezTo>
                  <a:lnTo>
                    <a:pt x="2972" y="24813"/>
                  </a:lnTo>
                  <a:cubicBezTo>
                    <a:pt x="2999" y="24920"/>
                    <a:pt x="2999" y="25027"/>
                    <a:pt x="3025" y="25080"/>
                  </a:cubicBezTo>
                  <a:lnTo>
                    <a:pt x="2410" y="26927"/>
                  </a:lnTo>
                  <a:cubicBezTo>
                    <a:pt x="2035" y="27998"/>
                    <a:pt x="2196" y="29175"/>
                    <a:pt x="2865" y="30059"/>
                  </a:cubicBezTo>
                  <a:cubicBezTo>
                    <a:pt x="3507" y="30969"/>
                    <a:pt x="4578" y="31531"/>
                    <a:pt x="5675" y="31531"/>
                  </a:cubicBezTo>
                  <a:lnTo>
                    <a:pt x="6023" y="31531"/>
                  </a:lnTo>
                  <a:lnTo>
                    <a:pt x="6478" y="31504"/>
                  </a:lnTo>
                  <a:lnTo>
                    <a:pt x="6639" y="31665"/>
                  </a:lnTo>
                  <a:lnTo>
                    <a:pt x="6773" y="31798"/>
                  </a:lnTo>
                  <a:cubicBezTo>
                    <a:pt x="7013" y="32013"/>
                    <a:pt x="7228" y="32200"/>
                    <a:pt x="7415" y="32387"/>
                  </a:cubicBezTo>
                  <a:cubicBezTo>
                    <a:pt x="7442" y="32414"/>
                    <a:pt x="7495" y="32441"/>
                    <a:pt x="7522" y="32441"/>
                  </a:cubicBezTo>
                  <a:cubicBezTo>
                    <a:pt x="7763" y="32655"/>
                    <a:pt x="7977" y="32815"/>
                    <a:pt x="8245" y="33003"/>
                  </a:cubicBezTo>
                  <a:lnTo>
                    <a:pt x="8378" y="33110"/>
                  </a:lnTo>
                  <a:lnTo>
                    <a:pt x="9181" y="33618"/>
                  </a:lnTo>
                  <a:lnTo>
                    <a:pt x="9288" y="33645"/>
                  </a:lnTo>
                  <a:cubicBezTo>
                    <a:pt x="9556" y="33779"/>
                    <a:pt x="9797" y="33940"/>
                    <a:pt x="10065" y="34047"/>
                  </a:cubicBezTo>
                  <a:lnTo>
                    <a:pt x="10172" y="34127"/>
                  </a:lnTo>
                  <a:cubicBezTo>
                    <a:pt x="10439" y="34261"/>
                    <a:pt x="10707" y="34341"/>
                    <a:pt x="11001" y="34475"/>
                  </a:cubicBezTo>
                  <a:lnTo>
                    <a:pt x="11135" y="34555"/>
                  </a:lnTo>
                  <a:cubicBezTo>
                    <a:pt x="11430" y="34689"/>
                    <a:pt x="11724" y="34796"/>
                    <a:pt x="12045" y="34850"/>
                  </a:cubicBezTo>
                  <a:lnTo>
                    <a:pt x="12072" y="34850"/>
                  </a:lnTo>
                  <a:cubicBezTo>
                    <a:pt x="12340" y="34930"/>
                    <a:pt x="12634" y="35010"/>
                    <a:pt x="12982" y="35091"/>
                  </a:cubicBezTo>
                  <a:lnTo>
                    <a:pt x="13062" y="35117"/>
                  </a:lnTo>
                  <a:cubicBezTo>
                    <a:pt x="13384" y="35198"/>
                    <a:pt x="13678" y="35251"/>
                    <a:pt x="13999" y="35278"/>
                  </a:cubicBezTo>
                  <a:lnTo>
                    <a:pt x="14106" y="35278"/>
                  </a:lnTo>
                  <a:cubicBezTo>
                    <a:pt x="14668" y="35358"/>
                    <a:pt x="15284" y="35385"/>
                    <a:pt x="15846" y="35385"/>
                  </a:cubicBezTo>
                  <a:lnTo>
                    <a:pt x="16114" y="35385"/>
                  </a:lnTo>
                  <a:cubicBezTo>
                    <a:pt x="16462" y="35385"/>
                    <a:pt x="16783" y="35358"/>
                    <a:pt x="17051" y="35331"/>
                  </a:cubicBezTo>
                  <a:lnTo>
                    <a:pt x="17131" y="35331"/>
                  </a:lnTo>
                  <a:cubicBezTo>
                    <a:pt x="17800" y="35251"/>
                    <a:pt x="18416" y="35144"/>
                    <a:pt x="19058" y="34984"/>
                  </a:cubicBezTo>
                  <a:lnTo>
                    <a:pt x="19165" y="34957"/>
                  </a:lnTo>
                  <a:cubicBezTo>
                    <a:pt x="19754" y="34796"/>
                    <a:pt x="20369" y="34582"/>
                    <a:pt x="20958" y="34314"/>
                  </a:cubicBezTo>
                  <a:lnTo>
                    <a:pt x="21065" y="34288"/>
                  </a:lnTo>
                  <a:cubicBezTo>
                    <a:pt x="21360" y="34154"/>
                    <a:pt x="21627" y="34020"/>
                    <a:pt x="21868" y="33886"/>
                  </a:cubicBezTo>
                  <a:lnTo>
                    <a:pt x="21895" y="33886"/>
                  </a:lnTo>
                  <a:lnTo>
                    <a:pt x="22618" y="33485"/>
                  </a:lnTo>
                  <a:lnTo>
                    <a:pt x="22778" y="33378"/>
                  </a:lnTo>
                  <a:cubicBezTo>
                    <a:pt x="23046" y="33217"/>
                    <a:pt x="23287" y="33056"/>
                    <a:pt x="23501" y="32869"/>
                  </a:cubicBezTo>
                  <a:lnTo>
                    <a:pt x="28506" y="29229"/>
                  </a:lnTo>
                  <a:cubicBezTo>
                    <a:pt x="28694" y="29095"/>
                    <a:pt x="28854" y="28961"/>
                    <a:pt x="29068" y="28801"/>
                  </a:cubicBezTo>
                  <a:lnTo>
                    <a:pt x="29229" y="28667"/>
                  </a:lnTo>
                  <a:cubicBezTo>
                    <a:pt x="29336" y="28560"/>
                    <a:pt x="29470" y="28453"/>
                    <a:pt x="29577" y="28372"/>
                  </a:cubicBezTo>
                  <a:lnTo>
                    <a:pt x="29711" y="28239"/>
                  </a:lnTo>
                  <a:lnTo>
                    <a:pt x="29764" y="28158"/>
                  </a:lnTo>
                  <a:cubicBezTo>
                    <a:pt x="29871" y="28051"/>
                    <a:pt x="29978" y="27971"/>
                    <a:pt x="30059" y="27891"/>
                  </a:cubicBezTo>
                  <a:cubicBezTo>
                    <a:pt x="30112" y="27837"/>
                    <a:pt x="30166" y="27784"/>
                    <a:pt x="30192" y="27730"/>
                  </a:cubicBezTo>
                  <a:lnTo>
                    <a:pt x="30273" y="27650"/>
                  </a:lnTo>
                  <a:cubicBezTo>
                    <a:pt x="30380" y="27569"/>
                    <a:pt x="30433" y="27489"/>
                    <a:pt x="30514" y="27382"/>
                  </a:cubicBezTo>
                  <a:cubicBezTo>
                    <a:pt x="30567" y="27329"/>
                    <a:pt x="30594" y="27302"/>
                    <a:pt x="30647" y="27221"/>
                  </a:cubicBezTo>
                  <a:lnTo>
                    <a:pt x="30674" y="27195"/>
                  </a:lnTo>
                  <a:cubicBezTo>
                    <a:pt x="30781" y="27088"/>
                    <a:pt x="30835" y="26981"/>
                    <a:pt x="30942" y="26900"/>
                  </a:cubicBezTo>
                  <a:cubicBezTo>
                    <a:pt x="30969" y="26820"/>
                    <a:pt x="31049" y="26766"/>
                    <a:pt x="31076" y="26713"/>
                  </a:cubicBezTo>
                  <a:lnTo>
                    <a:pt x="31102" y="26686"/>
                  </a:lnTo>
                  <a:cubicBezTo>
                    <a:pt x="31183" y="26579"/>
                    <a:pt x="31263" y="26499"/>
                    <a:pt x="31343" y="26392"/>
                  </a:cubicBezTo>
                  <a:cubicBezTo>
                    <a:pt x="31370" y="26311"/>
                    <a:pt x="31450" y="26258"/>
                    <a:pt x="31477" y="26178"/>
                  </a:cubicBezTo>
                  <a:lnTo>
                    <a:pt x="31504" y="26151"/>
                  </a:lnTo>
                  <a:cubicBezTo>
                    <a:pt x="31584" y="26044"/>
                    <a:pt x="31638" y="25963"/>
                    <a:pt x="31745" y="25830"/>
                  </a:cubicBezTo>
                  <a:cubicBezTo>
                    <a:pt x="31772" y="25749"/>
                    <a:pt x="31852" y="25696"/>
                    <a:pt x="31879" y="25589"/>
                  </a:cubicBezTo>
                  <a:cubicBezTo>
                    <a:pt x="31932" y="25482"/>
                    <a:pt x="32013" y="25348"/>
                    <a:pt x="32066" y="25241"/>
                  </a:cubicBezTo>
                  <a:cubicBezTo>
                    <a:pt x="32120" y="25187"/>
                    <a:pt x="32146" y="25107"/>
                    <a:pt x="32200" y="25027"/>
                  </a:cubicBezTo>
                  <a:cubicBezTo>
                    <a:pt x="32280" y="24893"/>
                    <a:pt x="32334" y="24786"/>
                    <a:pt x="32414" y="24652"/>
                  </a:cubicBezTo>
                  <a:cubicBezTo>
                    <a:pt x="32441" y="24572"/>
                    <a:pt x="32468" y="24518"/>
                    <a:pt x="32521" y="24411"/>
                  </a:cubicBezTo>
                  <a:cubicBezTo>
                    <a:pt x="32575" y="24277"/>
                    <a:pt x="32655" y="24170"/>
                    <a:pt x="32682" y="24010"/>
                  </a:cubicBezTo>
                  <a:lnTo>
                    <a:pt x="32789" y="23822"/>
                  </a:lnTo>
                  <a:cubicBezTo>
                    <a:pt x="32842" y="23688"/>
                    <a:pt x="32869" y="23555"/>
                    <a:pt x="32949" y="23367"/>
                  </a:cubicBezTo>
                  <a:cubicBezTo>
                    <a:pt x="32976" y="23314"/>
                    <a:pt x="32976" y="23233"/>
                    <a:pt x="33003" y="23207"/>
                  </a:cubicBezTo>
                  <a:cubicBezTo>
                    <a:pt x="33083" y="23073"/>
                    <a:pt x="33110" y="22939"/>
                    <a:pt x="33137" y="22778"/>
                  </a:cubicBezTo>
                  <a:cubicBezTo>
                    <a:pt x="33137" y="22778"/>
                    <a:pt x="33190" y="22645"/>
                    <a:pt x="33217" y="22564"/>
                  </a:cubicBezTo>
                  <a:cubicBezTo>
                    <a:pt x="33244" y="22430"/>
                    <a:pt x="33324" y="22270"/>
                    <a:pt x="33351" y="22136"/>
                  </a:cubicBezTo>
                  <a:lnTo>
                    <a:pt x="33378" y="21975"/>
                  </a:lnTo>
                  <a:cubicBezTo>
                    <a:pt x="33404" y="21815"/>
                    <a:pt x="33458" y="21627"/>
                    <a:pt x="33511" y="21467"/>
                  </a:cubicBezTo>
                  <a:lnTo>
                    <a:pt x="33538" y="21333"/>
                  </a:lnTo>
                  <a:cubicBezTo>
                    <a:pt x="33592" y="21172"/>
                    <a:pt x="33618" y="20958"/>
                    <a:pt x="33645" y="20798"/>
                  </a:cubicBezTo>
                  <a:lnTo>
                    <a:pt x="33672" y="20691"/>
                  </a:lnTo>
                  <a:cubicBezTo>
                    <a:pt x="33726" y="20530"/>
                    <a:pt x="33752" y="20343"/>
                    <a:pt x="33752" y="20155"/>
                  </a:cubicBezTo>
                  <a:cubicBezTo>
                    <a:pt x="35117" y="19540"/>
                    <a:pt x="36054" y="18282"/>
                    <a:pt x="36054" y="16863"/>
                  </a:cubicBezTo>
                  <a:cubicBezTo>
                    <a:pt x="36027" y="15685"/>
                    <a:pt x="35519" y="14722"/>
                    <a:pt x="34662" y="13999"/>
                  </a:cubicBezTo>
                  <a:cubicBezTo>
                    <a:pt x="34636" y="13865"/>
                    <a:pt x="34555" y="13732"/>
                    <a:pt x="34528" y="13651"/>
                  </a:cubicBezTo>
                  <a:cubicBezTo>
                    <a:pt x="34823" y="12848"/>
                    <a:pt x="34716" y="11938"/>
                    <a:pt x="34288" y="11135"/>
                  </a:cubicBezTo>
                  <a:cubicBezTo>
                    <a:pt x="33726" y="10118"/>
                    <a:pt x="32628" y="9449"/>
                    <a:pt x="31343" y="9289"/>
                  </a:cubicBezTo>
                  <a:cubicBezTo>
                    <a:pt x="31183" y="9262"/>
                    <a:pt x="30969" y="9262"/>
                    <a:pt x="30808" y="9262"/>
                  </a:cubicBezTo>
                  <a:cubicBezTo>
                    <a:pt x="30567" y="9262"/>
                    <a:pt x="30300" y="9289"/>
                    <a:pt x="30085" y="9315"/>
                  </a:cubicBezTo>
                  <a:cubicBezTo>
                    <a:pt x="29363" y="8619"/>
                    <a:pt x="28613" y="7977"/>
                    <a:pt x="27730" y="7442"/>
                  </a:cubicBezTo>
                  <a:cubicBezTo>
                    <a:pt x="27810" y="7254"/>
                    <a:pt x="27891" y="7040"/>
                    <a:pt x="27998" y="6880"/>
                  </a:cubicBezTo>
                  <a:cubicBezTo>
                    <a:pt x="28024" y="6826"/>
                    <a:pt x="28078" y="6773"/>
                    <a:pt x="28105" y="6719"/>
                  </a:cubicBezTo>
                  <a:cubicBezTo>
                    <a:pt x="28239" y="6719"/>
                    <a:pt x="28372" y="6746"/>
                    <a:pt x="28506" y="6746"/>
                  </a:cubicBezTo>
                  <a:cubicBezTo>
                    <a:pt x="30166" y="6746"/>
                    <a:pt x="31611" y="5541"/>
                    <a:pt x="31852" y="3882"/>
                  </a:cubicBezTo>
                  <a:cubicBezTo>
                    <a:pt x="31986" y="2972"/>
                    <a:pt x="31772" y="2062"/>
                    <a:pt x="31236" y="1366"/>
                  </a:cubicBezTo>
                  <a:cubicBezTo>
                    <a:pt x="30701" y="616"/>
                    <a:pt x="29898" y="161"/>
                    <a:pt x="29042" y="28"/>
                  </a:cubicBezTo>
                  <a:cubicBezTo>
                    <a:pt x="28881" y="1"/>
                    <a:pt x="28694" y="1"/>
                    <a:pt x="28506" y="1"/>
                  </a:cubicBezTo>
                  <a:close/>
                </a:path>
              </a:pathLst>
            </a:custGeom>
            <a:solidFill>
              <a:srgbClr val="FFFFFF"/>
            </a:solidFill>
            <a:ln>
              <a:noFill/>
            </a:ln>
            <a:effectLst>
              <a:outerShdw blurRad="57150" dist="19050" dir="5400000" algn="bl" rotWithShape="0">
                <a:srgbClr val="434343">
                  <a:alpha val="50000"/>
                </a:srgbClr>
              </a:outerShdw>
            </a:effectLst>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434343"/>
                </a:solidFill>
                <a:effectLst/>
                <a:uLnTx/>
                <a:uFillTx/>
                <a:latin typeface="Arial"/>
                <a:ea typeface="+mn-ea"/>
                <a:cs typeface="+mn-cs"/>
              </a:endParaRPr>
            </a:p>
          </p:txBody>
        </p:sp>
        <p:grpSp>
          <p:nvGrpSpPr>
            <p:cNvPr id="25" name="Google Shape;7563;p54">
              <a:extLst>
                <a:ext uri="{FF2B5EF4-FFF2-40B4-BE49-F238E27FC236}">
                  <a16:creationId xmlns:a16="http://schemas.microsoft.com/office/drawing/2014/main" id="{1A18577D-4028-455B-9307-A8AD5FBB2C39}"/>
                </a:ext>
              </a:extLst>
            </p:cNvPr>
            <p:cNvGrpSpPr/>
            <p:nvPr/>
          </p:nvGrpSpPr>
          <p:grpSpPr>
            <a:xfrm>
              <a:off x="5205307" y="912913"/>
              <a:ext cx="1585343" cy="749800"/>
              <a:chOff x="5391532" y="1259663"/>
              <a:chExt cx="1585343" cy="749800"/>
            </a:xfrm>
          </p:grpSpPr>
          <p:grpSp>
            <p:nvGrpSpPr>
              <p:cNvPr id="26" name="Google Shape;7564;p54">
                <a:extLst>
                  <a:ext uri="{FF2B5EF4-FFF2-40B4-BE49-F238E27FC236}">
                    <a16:creationId xmlns:a16="http://schemas.microsoft.com/office/drawing/2014/main" id="{54F6738D-A0CC-44B9-8EA6-5BC856AB21F9}"/>
                  </a:ext>
                </a:extLst>
              </p:cNvPr>
              <p:cNvGrpSpPr/>
              <p:nvPr/>
            </p:nvGrpSpPr>
            <p:grpSpPr>
              <a:xfrm>
                <a:off x="6206000" y="1259663"/>
                <a:ext cx="770875" cy="749800"/>
                <a:chOff x="1364275" y="1684325"/>
                <a:chExt cx="770875" cy="749800"/>
              </a:xfrm>
            </p:grpSpPr>
            <p:sp>
              <p:nvSpPr>
                <p:cNvPr id="28" name="Google Shape;7565;p54">
                  <a:extLst>
                    <a:ext uri="{FF2B5EF4-FFF2-40B4-BE49-F238E27FC236}">
                      <a16:creationId xmlns:a16="http://schemas.microsoft.com/office/drawing/2014/main" id="{F0B59CD2-8A99-498B-AF09-F21CFF92C663}"/>
                    </a:ext>
                  </a:extLst>
                </p:cNvPr>
                <p:cNvSpPr/>
                <p:nvPr/>
              </p:nvSpPr>
              <p:spPr>
                <a:xfrm>
                  <a:off x="1516175" y="1714575"/>
                  <a:ext cx="388125" cy="390150"/>
                </a:xfrm>
                <a:custGeom>
                  <a:avLst/>
                  <a:gdLst/>
                  <a:ahLst/>
                  <a:cxnLst/>
                  <a:rect l="l" t="t" r="r" b="b"/>
                  <a:pathLst>
                    <a:path w="15525" h="15606" extrusionOk="0">
                      <a:moveTo>
                        <a:pt x="9836" y="1"/>
                      </a:moveTo>
                      <a:cubicBezTo>
                        <a:pt x="6776" y="1"/>
                        <a:pt x="3791" y="2848"/>
                        <a:pt x="4952" y="6532"/>
                      </a:cubicBezTo>
                      <a:cubicBezTo>
                        <a:pt x="5166" y="7175"/>
                        <a:pt x="5434" y="7790"/>
                        <a:pt x="5835" y="8432"/>
                      </a:cubicBezTo>
                      <a:cubicBezTo>
                        <a:pt x="5969" y="8673"/>
                        <a:pt x="5835" y="8968"/>
                        <a:pt x="5541" y="9021"/>
                      </a:cubicBezTo>
                      <a:lnTo>
                        <a:pt x="2329" y="9557"/>
                      </a:lnTo>
                      <a:cubicBezTo>
                        <a:pt x="857" y="9771"/>
                        <a:pt x="0" y="11296"/>
                        <a:pt x="455" y="12688"/>
                      </a:cubicBezTo>
                      <a:cubicBezTo>
                        <a:pt x="937" y="14000"/>
                        <a:pt x="2088" y="14937"/>
                        <a:pt x="3453" y="15177"/>
                      </a:cubicBezTo>
                      <a:lnTo>
                        <a:pt x="6237" y="15606"/>
                      </a:lnTo>
                      <a:lnTo>
                        <a:pt x="15524" y="5917"/>
                      </a:lnTo>
                      <a:cubicBezTo>
                        <a:pt x="15524" y="5917"/>
                        <a:pt x="14909" y="3695"/>
                        <a:pt x="13811" y="2143"/>
                      </a:cubicBezTo>
                      <a:cubicBezTo>
                        <a:pt x="12760" y="643"/>
                        <a:pt x="11290" y="1"/>
                        <a:pt x="9836" y="1"/>
                      </a:cubicBezTo>
                      <a:close/>
                    </a:path>
                  </a:pathLst>
                </a:custGeom>
                <a:solidFill>
                  <a:srgbClr val="3D85C6">
                    <a:alpha val="2895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434343"/>
                    </a:solidFill>
                    <a:effectLst/>
                    <a:uLnTx/>
                    <a:uFillTx/>
                    <a:latin typeface="Arial"/>
                    <a:ea typeface="+mn-ea"/>
                    <a:cs typeface="+mn-cs"/>
                  </a:endParaRPr>
                </a:p>
              </p:txBody>
            </p:sp>
            <p:sp>
              <p:nvSpPr>
                <p:cNvPr id="29" name="Google Shape;7566;p54">
                  <a:extLst>
                    <a:ext uri="{FF2B5EF4-FFF2-40B4-BE49-F238E27FC236}">
                      <a16:creationId xmlns:a16="http://schemas.microsoft.com/office/drawing/2014/main" id="{34D7365E-BD62-4E6D-94B6-18F6E0D97A75}"/>
                    </a:ext>
                  </a:extLst>
                </p:cNvPr>
                <p:cNvSpPr/>
                <p:nvPr/>
              </p:nvSpPr>
              <p:spPr>
                <a:xfrm>
                  <a:off x="1364275" y="1762800"/>
                  <a:ext cx="302475" cy="303800"/>
                </a:xfrm>
                <a:custGeom>
                  <a:avLst/>
                  <a:gdLst/>
                  <a:ahLst/>
                  <a:cxnLst/>
                  <a:rect l="l" t="t" r="r" b="b"/>
                  <a:pathLst>
                    <a:path w="12099" h="12152" extrusionOk="0">
                      <a:moveTo>
                        <a:pt x="7685" y="0"/>
                      </a:moveTo>
                      <a:cubicBezTo>
                        <a:pt x="5296" y="0"/>
                        <a:pt x="2973" y="2223"/>
                        <a:pt x="3882" y="5112"/>
                      </a:cubicBezTo>
                      <a:cubicBezTo>
                        <a:pt x="4042" y="5593"/>
                        <a:pt x="4230" y="6102"/>
                        <a:pt x="4551" y="6584"/>
                      </a:cubicBezTo>
                      <a:cubicBezTo>
                        <a:pt x="4631" y="6744"/>
                        <a:pt x="4551" y="6985"/>
                        <a:pt x="4337" y="7012"/>
                      </a:cubicBezTo>
                      <a:lnTo>
                        <a:pt x="1821" y="7414"/>
                      </a:lnTo>
                      <a:cubicBezTo>
                        <a:pt x="696" y="7601"/>
                        <a:pt x="1" y="8779"/>
                        <a:pt x="402" y="9876"/>
                      </a:cubicBezTo>
                      <a:cubicBezTo>
                        <a:pt x="750" y="10920"/>
                        <a:pt x="1660" y="11669"/>
                        <a:pt x="2731" y="11830"/>
                      </a:cubicBezTo>
                      <a:lnTo>
                        <a:pt x="4899" y="12151"/>
                      </a:lnTo>
                      <a:lnTo>
                        <a:pt x="12099" y="4603"/>
                      </a:lnTo>
                      <a:cubicBezTo>
                        <a:pt x="12099" y="4603"/>
                        <a:pt x="11644" y="2837"/>
                        <a:pt x="10787" y="1659"/>
                      </a:cubicBezTo>
                      <a:cubicBezTo>
                        <a:pt x="9962" y="498"/>
                        <a:pt x="8816" y="0"/>
                        <a:pt x="7685" y="0"/>
                      </a:cubicBezTo>
                      <a:close/>
                    </a:path>
                  </a:pathLst>
                </a:custGeom>
                <a:solidFill>
                  <a:srgbClr val="C7E1E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434343"/>
                    </a:solidFill>
                    <a:effectLst/>
                    <a:uLnTx/>
                    <a:uFillTx/>
                    <a:latin typeface="Arial"/>
                    <a:ea typeface="+mn-ea"/>
                    <a:cs typeface="+mn-cs"/>
                  </a:endParaRPr>
                </a:p>
              </p:txBody>
            </p:sp>
            <p:sp>
              <p:nvSpPr>
                <p:cNvPr id="30" name="Google Shape;7567;p54">
                  <a:extLst>
                    <a:ext uri="{FF2B5EF4-FFF2-40B4-BE49-F238E27FC236}">
                      <a16:creationId xmlns:a16="http://schemas.microsoft.com/office/drawing/2014/main" id="{1523DC34-CD53-4D26-95B8-23DD2C53A348}"/>
                    </a:ext>
                  </a:extLst>
                </p:cNvPr>
                <p:cNvSpPr/>
                <p:nvPr/>
              </p:nvSpPr>
              <p:spPr>
                <a:xfrm>
                  <a:off x="1364275" y="1762800"/>
                  <a:ext cx="302475" cy="303800"/>
                </a:xfrm>
                <a:custGeom>
                  <a:avLst/>
                  <a:gdLst/>
                  <a:ahLst/>
                  <a:cxnLst/>
                  <a:rect l="l" t="t" r="r" b="b"/>
                  <a:pathLst>
                    <a:path w="12099" h="12152" extrusionOk="0">
                      <a:moveTo>
                        <a:pt x="7685" y="0"/>
                      </a:moveTo>
                      <a:cubicBezTo>
                        <a:pt x="5296" y="0"/>
                        <a:pt x="2973" y="2223"/>
                        <a:pt x="3882" y="5112"/>
                      </a:cubicBezTo>
                      <a:cubicBezTo>
                        <a:pt x="4042" y="5593"/>
                        <a:pt x="4230" y="6102"/>
                        <a:pt x="4551" y="6584"/>
                      </a:cubicBezTo>
                      <a:cubicBezTo>
                        <a:pt x="4631" y="6744"/>
                        <a:pt x="4551" y="6985"/>
                        <a:pt x="4337" y="7012"/>
                      </a:cubicBezTo>
                      <a:lnTo>
                        <a:pt x="1821" y="7414"/>
                      </a:lnTo>
                      <a:cubicBezTo>
                        <a:pt x="696" y="7601"/>
                        <a:pt x="1" y="8779"/>
                        <a:pt x="402" y="9876"/>
                      </a:cubicBezTo>
                      <a:cubicBezTo>
                        <a:pt x="750" y="10920"/>
                        <a:pt x="1660" y="11669"/>
                        <a:pt x="2731" y="11830"/>
                      </a:cubicBezTo>
                      <a:lnTo>
                        <a:pt x="4899" y="12151"/>
                      </a:lnTo>
                      <a:lnTo>
                        <a:pt x="12099" y="4603"/>
                      </a:lnTo>
                      <a:cubicBezTo>
                        <a:pt x="12099" y="4603"/>
                        <a:pt x="11644" y="2837"/>
                        <a:pt x="10787" y="1659"/>
                      </a:cubicBezTo>
                      <a:cubicBezTo>
                        <a:pt x="9962" y="498"/>
                        <a:pt x="8816" y="0"/>
                        <a:pt x="7685" y="0"/>
                      </a:cubicBezTo>
                      <a:close/>
                    </a:path>
                  </a:pathLst>
                </a:custGeom>
                <a:solidFill>
                  <a:srgbClr val="CAF2F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434343"/>
                    </a:solidFill>
                    <a:effectLst/>
                    <a:uLnTx/>
                    <a:uFillTx/>
                    <a:latin typeface="Arial"/>
                    <a:ea typeface="+mn-ea"/>
                    <a:cs typeface="+mn-cs"/>
                  </a:endParaRPr>
                </a:p>
              </p:txBody>
            </p:sp>
            <p:sp>
              <p:nvSpPr>
                <p:cNvPr id="31" name="Google Shape;7568;p54">
                  <a:extLst>
                    <a:ext uri="{FF2B5EF4-FFF2-40B4-BE49-F238E27FC236}">
                      <a16:creationId xmlns:a16="http://schemas.microsoft.com/office/drawing/2014/main" id="{3535CBFA-2BA4-4BD3-A142-5CC3314C721F}"/>
                    </a:ext>
                  </a:extLst>
                </p:cNvPr>
                <p:cNvSpPr/>
                <p:nvPr/>
              </p:nvSpPr>
              <p:spPr>
                <a:xfrm>
                  <a:off x="1401075" y="1822875"/>
                  <a:ext cx="714000" cy="611200"/>
                </a:xfrm>
                <a:custGeom>
                  <a:avLst/>
                  <a:gdLst/>
                  <a:ahLst/>
                  <a:cxnLst/>
                  <a:rect l="l" t="t" r="r" b="b"/>
                  <a:pathLst>
                    <a:path w="28560" h="24448" extrusionOk="0">
                      <a:moveTo>
                        <a:pt x="16779" y="0"/>
                      </a:moveTo>
                      <a:cubicBezTo>
                        <a:pt x="14638" y="0"/>
                        <a:pt x="12478" y="654"/>
                        <a:pt x="10627" y="2013"/>
                      </a:cubicBezTo>
                      <a:lnTo>
                        <a:pt x="5595" y="5653"/>
                      </a:lnTo>
                      <a:cubicBezTo>
                        <a:pt x="991" y="9025"/>
                        <a:pt x="1" y="15583"/>
                        <a:pt x="3373" y="20213"/>
                      </a:cubicBezTo>
                      <a:cubicBezTo>
                        <a:pt x="5413" y="22976"/>
                        <a:pt x="8581" y="24447"/>
                        <a:pt x="11795" y="24447"/>
                      </a:cubicBezTo>
                      <a:cubicBezTo>
                        <a:pt x="13936" y="24447"/>
                        <a:pt x="16098" y="23794"/>
                        <a:pt x="17960" y="22435"/>
                      </a:cubicBezTo>
                      <a:lnTo>
                        <a:pt x="22939" y="18795"/>
                      </a:lnTo>
                      <a:cubicBezTo>
                        <a:pt x="27569" y="15422"/>
                        <a:pt x="28560" y="8865"/>
                        <a:pt x="25187" y="4234"/>
                      </a:cubicBezTo>
                      <a:cubicBezTo>
                        <a:pt x="23163" y="1472"/>
                        <a:pt x="19992" y="0"/>
                        <a:pt x="16779" y="0"/>
                      </a:cubicBezTo>
                      <a:close/>
                    </a:path>
                  </a:pathLst>
                </a:custGeom>
                <a:solidFill>
                  <a:srgbClr val="FFC2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434343"/>
                    </a:solidFill>
                    <a:effectLst/>
                    <a:uLnTx/>
                    <a:uFillTx/>
                    <a:latin typeface="Arial"/>
                    <a:ea typeface="+mn-ea"/>
                    <a:cs typeface="+mn-cs"/>
                  </a:endParaRPr>
                </a:p>
              </p:txBody>
            </p:sp>
            <p:sp>
              <p:nvSpPr>
                <p:cNvPr id="32" name="Google Shape;7569;p54">
                  <a:extLst>
                    <a:ext uri="{FF2B5EF4-FFF2-40B4-BE49-F238E27FC236}">
                      <a16:creationId xmlns:a16="http://schemas.microsoft.com/office/drawing/2014/main" id="{66AE95C4-50C4-4B05-A52E-426C05A3BFE0}"/>
                    </a:ext>
                  </a:extLst>
                </p:cNvPr>
                <p:cNvSpPr/>
                <p:nvPr/>
              </p:nvSpPr>
              <p:spPr>
                <a:xfrm>
                  <a:off x="1401075" y="1954150"/>
                  <a:ext cx="380100" cy="479975"/>
                </a:xfrm>
                <a:custGeom>
                  <a:avLst/>
                  <a:gdLst/>
                  <a:ahLst/>
                  <a:cxnLst/>
                  <a:rect l="l" t="t" r="r" b="b"/>
                  <a:pathLst>
                    <a:path w="15204" h="19199" extrusionOk="0">
                      <a:moveTo>
                        <a:pt x="6157" y="0"/>
                      </a:moveTo>
                      <a:lnTo>
                        <a:pt x="5648" y="375"/>
                      </a:lnTo>
                      <a:cubicBezTo>
                        <a:pt x="1018" y="3774"/>
                        <a:pt x="1" y="10332"/>
                        <a:pt x="3373" y="14962"/>
                      </a:cubicBezTo>
                      <a:cubicBezTo>
                        <a:pt x="5422" y="17740"/>
                        <a:pt x="8587" y="19198"/>
                        <a:pt x="11791" y="19198"/>
                      </a:cubicBezTo>
                      <a:cubicBezTo>
                        <a:pt x="12940" y="19198"/>
                        <a:pt x="14094" y="19011"/>
                        <a:pt x="15204" y="18629"/>
                      </a:cubicBezTo>
                      <a:cubicBezTo>
                        <a:pt x="11831" y="18362"/>
                        <a:pt x="8566" y="16729"/>
                        <a:pt x="6371" y="13758"/>
                      </a:cubicBezTo>
                      <a:cubicBezTo>
                        <a:pt x="3346" y="9583"/>
                        <a:pt x="3400" y="4069"/>
                        <a:pt x="6157" y="0"/>
                      </a:cubicBezTo>
                      <a:close/>
                    </a:path>
                  </a:pathLst>
                </a:custGeom>
                <a:solidFill>
                  <a:srgbClr val="612B2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434343"/>
                    </a:solidFill>
                    <a:effectLst/>
                    <a:uLnTx/>
                    <a:uFillTx/>
                    <a:latin typeface="Arial"/>
                    <a:ea typeface="+mn-ea"/>
                    <a:cs typeface="+mn-cs"/>
                  </a:endParaRPr>
                </a:p>
              </p:txBody>
            </p:sp>
            <p:sp>
              <p:nvSpPr>
                <p:cNvPr id="33" name="Google Shape;7570;p54">
                  <a:extLst>
                    <a:ext uri="{FF2B5EF4-FFF2-40B4-BE49-F238E27FC236}">
                      <a16:creationId xmlns:a16="http://schemas.microsoft.com/office/drawing/2014/main" id="{B0934C6D-7A60-4EFA-B560-1A327EEFB605}"/>
                    </a:ext>
                  </a:extLst>
                </p:cNvPr>
                <p:cNvSpPr/>
                <p:nvPr/>
              </p:nvSpPr>
              <p:spPr>
                <a:xfrm>
                  <a:off x="1484725" y="1877875"/>
                  <a:ext cx="418900" cy="541350"/>
                </a:xfrm>
                <a:custGeom>
                  <a:avLst/>
                  <a:gdLst/>
                  <a:ahLst/>
                  <a:cxnLst/>
                  <a:rect l="l" t="t" r="r" b="b"/>
                  <a:pathLst>
                    <a:path w="16756" h="21654" extrusionOk="0">
                      <a:moveTo>
                        <a:pt x="6959" y="0"/>
                      </a:moveTo>
                      <a:lnTo>
                        <a:pt x="2811" y="3051"/>
                      </a:lnTo>
                      <a:cubicBezTo>
                        <a:pt x="54" y="7093"/>
                        <a:pt x="0" y="12607"/>
                        <a:pt x="3025" y="16809"/>
                      </a:cubicBezTo>
                      <a:cubicBezTo>
                        <a:pt x="5166" y="19753"/>
                        <a:pt x="8485" y="21413"/>
                        <a:pt x="11858" y="21654"/>
                      </a:cubicBezTo>
                      <a:cubicBezTo>
                        <a:pt x="12794" y="21306"/>
                        <a:pt x="13704" y="20851"/>
                        <a:pt x="14588" y="20235"/>
                      </a:cubicBezTo>
                      <a:lnTo>
                        <a:pt x="16756" y="18629"/>
                      </a:lnTo>
                      <a:cubicBezTo>
                        <a:pt x="13116" y="18602"/>
                        <a:pt x="9502" y="16943"/>
                        <a:pt x="7174" y="13758"/>
                      </a:cubicBezTo>
                      <a:cubicBezTo>
                        <a:pt x="4149" y="9609"/>
                        <a:pt x="4203" y="4095"/>
                        <a:pt x="6959" y="0"/>
                      </a:cubicBezTo>
                      <a:close/>
                    </a:path>
                  </a:pathLst>
                </a:custGeom>
                <a:solidFill>
                  <a:srgbClr val="FDC62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434343"/>
                    </a:solidFill>
                    <a:effectLst/>
                    <a:uLnTx/>
                    <a:uFillTx/>
                    <a:latin typeface="Arial"/>
                    <a:ea typeface="+mn-ea"/>
                    <a:cs typeface="+mn-cs"/>
                  </a:endParaRPr>
                </a:p>
              </p:txBody>
            </p:sp>
            <p:sp>
              <p:nvSpPr>
                <p:cNvPr id="34" name="Google Shape;7571;p54">
                  <a:extLst>
                    <a:ext uri="{FF2B5EF4-FFF2-40B4-BE49-F238E27FC236}">
                      <a16:creationId xmlns:a16="http://schemas.microsoft.com/office/drawing/2014/main" id="{9C74394B-7E4D-4503-B820-4D5899E7BBB4}"/>
                    </a:ext>
                  </a:extLst>
                </p:cNvPr>
                <p:cNvSpPr/>
                <p:nvPr/>
              </p:nvSpPr>
              <p:spPr>
                <a:xfrm>
                  <a:off x="1587100" y="1829025"/>
                  <a:ext cx="429625" cy="514575"/>
                </a:xfrm>
                <a:custGeom>
                  <a:avLst/>
                  <a:gdLst/>
                  <a:ahLst/>
                  <a:cxnLst/>
                  <a:rect l="l" t="t" r="r" b="b"/>
                  <a:pathLst>
                    <a:path w="17185" h="20583" extrusionOk="0">
                      <a:moveTo>
                        <a:pt x="6879" y="0"/>
                      </a:moveTo>
                      <a:lnTo>
                        <a:pt x="6879" y="0"/>
                      </a:lnTo>
                      <a:cubicBezTo>
                        <a:pt x="5568" y="321"/>
                        <a:pt x="4283" y="884"/>
                        <a:pt x="3159" y="1713"/>
                      </a:cubicBezTo>
                      <a:lnTo>
                        <a:pt x="2811" y="1954"/>
                      </a:lnTo>
                      <a:cubicBezTo>
                        <a:pt x="81" y="5996"/>
                        <a:pt x="1" y="11536"/>
                        <a:pt x="3052" y="15712"/>
                      </a:cubicBezTo>
                      <a:cubicBezTo>
                        <a:pt x="5354" y="18843"/>
                        <a:pt x="8967" y="20556"/>
                        <a:pt x="12634" y="20583"/>
                      </a:cubicBezTo>
                      <a:lnTo>
                        <a:pt x="15444" y="18522"/>
                      </a:lnTo>
                      <a:cubicBezTo>
                        <a:pt x="16060" y="18040"/>
                        <a:pt x="16676" y="17505"/>
                        <a:pt x="17184" y="16916"/>
                      </a:cubicBezTo>
                      <a:cubicBezTo>
                        <a:pt x="13705" y="16782"/>
                        <a:pt x="10305" y="15096"/>
                        <a:pt x="8084" y="12072"/>
                      </a:cubicBezTo>
                      <a:cubicBezTo>
                        <a:pt x="5434" y="8458"/>
                        <a:pt x="5140" y="3828"/>
                        <a:pt x="6879" y="0"/>
                      </a:cubicBezTo>
                      <a:close/>
                    </a:path>
                  </a:pathLst>
                </a:custGeom>
                <a:solidFill>
                  <a:srgbClr val="5A483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434343"/>
                    </a:solidFill>
                    <a:effectLst/>
                    <a:uLnTx/>
                    <a:uFillTx/>
                    <a:latin typeface="Arial"/>
                    <a:ea typeface="+mn-ea"/>
                    <a:cs typeface="+mn-cs"/>
                  </a:endParaRPr>
                </a:p>
              </p:txBody>
            </p:sp>
            <p:sp>
              <p:nvSpPr>
                <p:cNvPr id="35" name="Google Shape;7572;p54">
                  <a:extLst>
                    <a:ext uri="{FF2B5EF4-FFF2-40B4-BE49-F238E27FC236}">
                      <a16:creationId xmlns:a16="http://schemas.microsoft.com/office/drawing/2014/main" id="{DCA1FCB7-DA21-47CA-95F2-ABF1B68FDEEC}"/>
                    </a:ext>
                  </a:extLst>
                </p:cNvPr>
                <p:cNvSpPr/>
                <p:nvPr/>
              </p:nvSpPr>
              <p:spPr>
                <a:xfrm>
                  <a:off x="1905600" y="1970500"/>
                  <a:ext cx="137275" cy="87400"/>
                </a:xfrm>
                <a:custGeom>
                  <a:avLst/>
                  <a:gdLst/>
                  <a:ahLst/>
                  <a:cxnLst/>
                  <a:rect l="l" t="t" r="r" b="b"/>
                  <a:pathLst>
                    <a:path w="5491" h="3496" extrusionOk="0">
                      <a:moveTo>
                        <a:pt x="4229" y="0"/>
                      </a:moveTo>
                      <a:cubicBezTo>
                        <a:pt x="4138" y="0"/>
                        <a:pt x="4041" y="14"/>
                        <a:pt x="3936" y="42"/>
                      </a:cubicBezTo>
                      <a:cubicBezTo>
                        <a:pt x="2672" y="385"/>
                        <a:pt x="1306" y="419"/>
                        <a:pt x="810" y="419"/>
                      </a:cubicBezTo>
                      <a:cubicBezTo>
                        <a:pt x="686" y="419"/>
                        <a:pt x="617" y="417"/>
                        <a:pt x="617" y="417"/>
                      </a:cubicBezTo>
                      <a:cubicBezTo>
                        <a:pt x="108" y="524"/>
                        <a:pt x="1" y="1113"/>
                        <a:pt x="215" y="1755"/>
                      </a:cubicBezTo>
                      <a:lnTo>
                        <a:pt x="1393" y="1675"/>
                      </a:lnTo>
                      <a:cubicBezTo>
                        <a:pt x="1426" y="1672"/>
                        <a:pt x="1460" y="1670"/>
                        <a:pt x="1493" y="1670"/>
                      </a:cubicBezTo>
                      <a:cubicBezTo>
                        <a:pt x="2014" y="1670"/>
                        <a:pt x="2467" y="2058"/>
                        <a:pt x="2517" y="2612"/>
                      </a:cubicBezTo>
                      <a:lnTo>
                        <a:pt x="2597" y="3495"/>
                      </a:lnTo>
                      <a:cubicBezTo>
                        <a:pt x="2758" y="3495"/>
                        <a:pt x="2892" y="3442"/>
                        <a:pt x="3052" y="3388"/>
                      </a:cubicBezTo>
                      <a:cubicBezTo>
                        <a:pt x="5251" y="2639"/>
                        <a:pt x="5490" y="0"/>
                        <a:pt x="4229" y="0"/>
                      </a:cubicBezTo>
                      <a:close/>
                    </a:path>
                  </a:pathLst>
                </a:custGeom>
                <a:solidFill>
                  <a:srgbClr val="26404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434343"/>
                    </a:solidFill>
                    <a:effectLst/>
                    <a:uLnTx/>
                    <a:uFillTx/>
                    <a:latin typeface="Arial"/>
                    <a:ea typeface="+mn-ea"/>
                    <a:cs typeface="+mn-cs"/>
                  </a:endParaRPr>
                </a:p>
              </p:txBody>
            </p:sp>
            <p:sp>
              <p:nvSpPr>
                <p:cNvPr id="36" name="Google Shape;7573;p54">
                  <a:extLst>
                    <a:ext uri="{FF2B5EF4-FFF2-40B4-BE49-F238E27FC236}">
                      <a16:creationId xmlns:a16="http://schemas.microsoft.com/office/drawing/2014/main" id="{D13C5089-338D-41F5-8155-D752C78839C7}"/>
                    </a:ext>
                  </a:extLst>
                </p:cNvPr>
                <p:cNvSpPr/>
                <p:nvPr/>
              </p:nvSpPr>
              <p:spPr>
                <a:xfrm>
                  <a:off x="1941750" y="2051850"/>
                  <a:ext cx="28800" cy="6450"/>
                </a:xfrm>
                <a:custGeom>
                  <a:avLst/>
                  <a:gdLst/>
                  <a:ahLst/>
                  <a:cxnLst/>
                  <a:rect l="l" t="t" r="r" b="b"/>
                  <a:pathLst>
                    <a:path w="1152" h="258" extrusionOk="0">
                      <a:moveTo>
                        <a:pt x="0" y="0"/>
                      </a:moveTo>
                      <a:cubicBezTo>
                        <a:pt x="279" y="171"/>
                        <a:pt x="574" y="257"/>
                        <a:pt x="901" y="257"/>
                      </a:cubicBezTo>
                      <a:cubicBezTo>
                        <a:pt x="982" y="257"/>
                        <a:pt x="1066" y="252"/>
                        <a:pt x="1151" y="241"/>
                      </a:cubicBezTo>
                      <a:lnTo>
                        <a:pt x="1151" y="241"/>
                      </a:lnTo>
                      <a:cubicBezTo>
                        <a:pt x="1110" y="244"/>
                        <a:pt x="1068" y="245"/>
                        <a:pt x="1027" y="245"/>
                      </a:cubicBezTo>
                      <a:cubicBezTo>
                        <a:pt x="667" y="245"/>
                        <a:pt x="312" y="144"/>
                        <a:pt x="0" y="0"/>
                      </a:cubicBezTo>
                      <a:close/>
                    </a:path>
                  </a:pathLst>
                </a:custGeom>
                <a:solidFill>
                  <a:srgbClr val="FFA06C"/>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434343"/>
                    </a:solidFill>
                    <a:effectLst/>
                    <a:uLnTx/>
                    <a:uFillTx/>
                    <a:latin typeface="Arial"/>
                    <a:ea typeface="+mn-ea"/>
                    <a:cs typeface="+mn-cs"/>
                  </a:endParaRPr>
                </a:p>
              </p:txBody>
            </p:sp>
            <p:sp>
              <p:nvSpPr>
                <p:cNvPr id="37" name="Google Shape;7574;p54">
                  <a:extLst>
                    <a:ext uri="{FF2B5EF4-FFF2-40B4-BE49-F238E27FC236}">
                      <a16:creationId xmlns:a16="http://schemas.microsoft.com/office/drawing/2014/main" id="{2E501142-CAD0-4019-9442-5FBB8B13CEC4}"/>
                    </a:ext>
                  </a:extLst>
                </p:cNvPr>
                <p:cNvSpPr/>
                <p:nvPr/>
              </p:nvSpPr>
              <p:spPr>
                <a:xfrm>
                  <a:off x="1910975" y="2012250"/>
                  <a:ext cx="59575" cy="45750"/>
                </a:xfrm>
                <a:custGeom>
                  <a:avLst/>
                  <a:gdLst/>
                  <a:ahLst/>
                  <a:cxnLst/>
                  <a:rect l="l" t="t" r="r" b="b"/>
                  <a:pathLst>
                    <a:path w="2383" h="1830" extrusionOk="0">
                      <a:moveTo>
                        <a:pt x="1278" y="0"/>
                      </a:moveTo>
                      <a:cubicBezTo>
                        <a:pt x="1245" y="0"/>
                        <a:pt x="1211" y="2"/>
                        <a:pt x="1178" y="5"/>
                      </a:cubicBezTo>
                      <a:lnTo>
                        <a:pt x="0" y="85"/>
                      </a:lnTo>
                      <a:cubicBezTo>
                        <a:pt x="80" y="246"/>
                        <a:pt x="134" y="460"/>
                        <a:pt x="241" y="621"/>
                      </a:cubicBezTo>
                      <a:cubicBezTo>
                        <a:pt x="455" y="942"/>
                        <a:pt x="803" y="1317"/>
                        <a:pt x="1231" y="1584"/>
                      </a:cubicBezTo>
                      <a:cubicBezTo>
                        <a:pt x="1543" y="1728"/>
                        <a:pt x="1898" y="1829"/>
                        <a:pt x="2258" y="1829"/>
                      </a:cubicBezTo>
                      <a:cubicBezTo>
                        <a:pt x="2299" y="1829"/>
                        <a:pt x="2341" y="1828"/>
                        <a:pt x="2382" y="1825"/>
                      </a:cubicBezTo>
                      <a:lnTo>
                        <a:pt x="2302" y="942"/>
                      </a:lnTo>
                      <a:cubicBezTo>
                        <a:pt x="2277" y="388"/>
                        <a:pt x="1802" y="0"/>
                        <a:pt x="1278" y="0"/>
                      </a:cubicBezTo>
                      <a:close/>
                    </a:path>
                  </a:pathLst>
                </a:custGeom>
                <a:solidFill>
                  <a:srgbClr val="F66F8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434343"/>
                    </a:solidFill>
                    <a:effectLst/>
                    <a:uLnTx/>
                    <a:uFillTx/>
                    <a:latin typeface="Arial"/>
                    <a:ea typeface="+mn-ea"/>
                    <a:cs typeface="+mn-cs"/>
                  </a:endParaRPr>
                </a:p>
              </p:txBody>
            </p:sp>
            <p:sp>
              <p:nvSpPr>
                <p:cNvPr id="38" name="Google Shape;7575;p54">
                  <a:extLst>
                    <a:ext uri="{FF2B5EF4-FFF2-40B4-BE49-F238E27FC236}">
                      <a16:creationId xmlns:a16="http://schemas.microsoft.com/office/drawing/2014/main" id="{8067780B-D04A-46A7-B0C0-2E2376EF0845}"/>
                    </a:ext>
                  </a:extLst>
                </p:cNvPr>
                <p:cNvSpPr/>
                <p:nvPr/>
              </p:nvSpPr>
              <p:spPr>
                <a:xfrm>
                  <a:off x="1783150" y="1912650"/>
                  <a:ext cx="54225" cy="28325"/>
                </a:xfrm>
                <a:custGeom>
                  <a:avLst/>
                  <a:gdLst/>
                  <a:ahLst/>
                  <a:cxnLst/>
                  <a:rect l="l" t="t" r="r" b="b"/>
                  <a:pathLst>
                    <a:path w="2169" h="1133" extrusionOk="0">
                      <a:moveTo>
                        <a:pt x="1358" y="1"/>
                      </a:moveTo>
                      <a:cubicBezTo>
                        <a:pt x="1207" y="1"/>
                        <a:pt x="1039" y="24"/>
                        <a:pt x="857" y="81"/>
                      </a:cubicBezTo>
                      <a:cubicBezTo>
                        <a:pt x="402" y="215"/>
                        <a:pt x="108" y="509"/>
                        <a:pt x="28" y="750"/>
                      </a:cubicBezTo>
                      <a:cubicBezTo>
                        <a:pt x="1" y="965"/>
                        <a:pt x="108" y="1098"/>
                        <a:pt x="242" y="1125"/>
                      </a:cubicBezTo>
                      <a:cubicBezTo>
                        <a:pt x="265" y="1130"/>
                        <a:pt x="290" y="1132"/>
                        <a:pt x="315" y="1132"/>
                      </a:cubicBezTo>
                      <a:cubicBezTo>
                        <a:pt x="432" y="1132"/>
                        <a:pt x="565" y="1084"/>
                        <a:pt x="697" y="1018"/>
                      </a:cubicBezTo>
                      <a:cubicBezTo>
                        <a:pt x="857" y="965"/>
                        <a:pt x="1045" y="911"/>
                        <a:pt x="1179" y="857"/>
                      </a:cubicBezTo>
                      <a:cubicBezTo>
                        <a:pt x="1312" y="831"/>
                        <a:pt x="1473" y="750"/>
                        <a:pt x="1634" y="724"/>
                      </a:cubicBezTo>
                      <a:cubicBezTo>
                        <a:pt x="1794" y="697"/>
                        <a:pt x="1982" y="643"/>
                        <a:pt x="2062" y="563"/>
                      </a:cubicBezTo>
                      <a:cubicBezTo>
                        <a:pt x="2169" y="456"/>
                        <a:pt x="2169" y="295"/>
                        <a:pt x="1982" y="162"/>
                      </a:cubicBezTo>
                      <a:cubicBezTo>
                        <a:pt x="1844" y="76"/>
                        <a:pt x="1629" y="1"/>
                        <a:pt x="1358" y="1"/>
                      </a:cubicBezTo>
                      <a:close/>
                    </a:path>
                  </a:pathLst>
                </a:custGeom>
                <a:solidFill>
                  <a:srgbClr val="26404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434343"/>
                    </a:solidFill>
                    <a:effectLst/>
                    <a:uLnTx/>
                    <a:uFillTx/>
                    <a:latin typeface="Arial"/>
                    <a:ea typeface="+mn-ea"/>
                    <a:cs typeface="+mn-cs"/>
                  </a:endParaRPr>
                </a:p>
              </p:txBody>
            </p:sp>
            <p:sp>
              <p:nvSpPr>
                <p:cNvPr id="39" name="Google Shape;7576;p54">
                  <a:extLst>
                    <a:ext uri="{FF2B5EF4-FFF2-40B4-BE49-F238E27FC236}">
                      <a16:creationId xmlns:a16="http://schemas.microsoft.com/office/drawing/2014/main" id="{A61F7E47-AFAD-4034-A05B-A59FB1300841}"/>
                    </a:ext>
                  </a:extLst>
                </p:cNvPr>
                <p:cNvSpPr/>
                <p:nvPr/>
              </p:nvSpPr>
              <p:spPr>
                <a:xfrm>
                  <a:off x="2044800" y="1917750"/>
                  <a:ext cx="57575" cy="23325"/>
                </a:xfrm>
                <a:custGeom>
                  <a:avLst/>
                  <a:gdLst/>
                  <a:ahLst/>
                  <a:cxnLst/>
                  <a:rect l="l" t="t" r="r" b="b"/>
                  <a:pathLst>
                    <a:path w="2303" h="933" extrusionOk="0">
                      <a:moveTo>
                        <a:pt x="1087" y="1"/>
                      </a:moveTo>
                      <a:cubicBezTo>
                        <a:pt x="673" y="1"/>
                        <a:pt x="353" y="140"/>
                        <a:pt x="214" y="279"/>
                      </a:cubicBezTo>
                      <a:cubicBezTo>
                        <a:pt x="0" y="439"/>
                        <a:pt x="27" y="627"/>
                        <a:pt x="161" y="680"/>
                      </a:cubicBezTo>
                      <a:cubicBezTo>
                        <a:pt x="295" y="734"/>
                        <a:pt x="482" y="787"/>
                        <a:pt x="643" y="787"/>
                      </a:cubicBezTo>
                      <a:cubicBezTo>
                        <a:pt x="803" y="787"/>
                        <a:pt x="1017" y="787"/>
                        <a:pt x="1151" y="814"/>
                      </a:cubicBezTo>
                      <a:cubicBezTo>
                        <a:pt x="1312" y="814"/>
                        <a:pt x="1472" y="841"/>
                        <a:pt x="1633" y="894"/>
                      </a:cubicBezTo>
                      <a:cubicBezTo>
                        <a:pt x="1765" y="913"/>
                        <a:pt x="1885" y="932"/>
                        <a:pt x="1990" y="932"/>
                      </a:cubicBezTo>
                      <a:cubicBezTo>
                        <a:pt x="2034" y="932"/>
                        <a:pt x="2076" y="929"/>
                        <a:pt x="2115" y="921"/>
                      </a:cubicBezTo>
                      <a:cubicBezTo>
                        <a:pt x="2249" y="841"/>
                        <a:pt x="2302" y="707"/>
                        <a:pt x="2222" y="520"/>
                      </a:cubicBezTo>
                      <a:cubicBezTo>
                        <a:pt x="2115" y="305"/>
                        <a:pt x="1767" y="91"/>
                        <a:pt x="1285" y="11"/>
                      </a:cubicBezTo>
                      <a:cubicBezTo>
                        <a:pt x="1217" y="4"/>
                        <a:pt x="1151" y="1"/>
                        <a:pt x="1087" y="1"/>
                      </a:cubicBezTo>
                      <a:close/>
                    </a:path>
                  </a:pathLst>
                </a:custGeom>
                <a:solidFill>
                  <a:srgbClr val="26404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434343"/>
                    </a:solidFill>
                    <a:effectLst/>
                    <a:uLnTx/>
                    <a:uFillTx/>
                    <a:latin typeface="Arial"/>
                    <a:ea typeface="+mn-ea"/>
                    <a:cs typeface="+mn-cs"/>
                  </a:endParaRPr>
                </a:p>
              </p:txBody>
            </p:sp>
            <p:sp>
              <p:nvSpPr>
                <p:cNvPr id="40" name="Google Shape;7577;p54">
                  <a:extLst>
                    <a:ext uri="{FF2B5EF4-FFF2-40B4-BE49-F238E27FC236}">
                      <a16:creationId xmlns:a16="http://schemas.microsoft.com/office/drawing/2014/main" id="{A9FEF7C7-7660-40CB-B941-22D4A733B35F}"/>
                    </a:ext>
                  </a:extLst>
                </p:cNvPr>
                <p:cNvSpPr/>
                <p:nvPr/>
              </p:nvSpPr>
              <p:spPr>
                <a:xfrm>
                  <a:off x="1828000" y="1988900"/>
                  <a:ext cx="42850" cy="41600"/>
                </a:xfrm>
                <a:custGeom>
                  <a:avLst/>
                  <a:gdLst/>
                  <a:ahLst/>
                  <a:cxnLst/>
                  <a:rect l="l" t="t" r="r" b="b"/>
                  <a:pathLst>
                    <a:path w="1714" h="1664" extrusionOk="0">
                      <a:moveTo>
                        <a:pt x="852" y="1"/>
                      </a:moveTo>
                      <a:cubicBezTo>
                        <a:pt x="836" y="1"/>
                        <a:pt x="820" y="1"/>
                        <a:pt x="803" y="2"/>
                      </a:cubicBezTo>
                      <a:cubicBezTo>
                        <a:pt x="348" y="56"/>
                        <a:pt x="0" y="457"/>
                        <a:pt x="54" y="885"/>
                      </a:cubicBezTo>
                      <a:cubicBezTo>
                        <a:pt x="79" y="1324"/>
                        <a:pt x="453" y="1663"/>
                        <a:pt x="864" y="1663"/>
                      </a:cubicBezTo>
                      <a:cubicBezTo>
                        <a:pt x="879" y="1663"/>
                        <a:pt x="895" y="1663"/>
                        <a:pt x="910" y="1662"/>
                      </a:cubicBezTo>
                      <a:cubicBezTo>
                        <a:pt x="1392" y="1608"/>
                        <a:pt x="1713" y="1207"/>
                        <a:pt x="1686" y="778"/>
                      </a:cubicBezTo>
                      <a:cubicBezTo>
                        <a:pt x="1661" y="340"/>
                        <a:pt x="1287" y="1"/>
                        <a:pt x="852" y="1"/>
                      </a:cubicBezTo>
                      <a:close/>
                    </a:path>
                  </a:pathLst>
                </a:custGeom>
                <a:solidFill>
                  <a:srgbClr val="26404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434343"/>
                    </a:solidFill>
                    <a:effectLst/>
                    <a:uLnTx/>
                    <a:uFillTx/>
                    <a:latin typeface="Arial"/>
                    <a:ea typeface="+mn-ea"/>
                    <a:cs typeface="+mn-cs"/>
                  </a:endParaRPr>
                </a:p>
              </p:txBody>
            </p:sp>
            <p:sp>
              <p:nvSpPr>
                <p:cNvPr id="41" name="Google Shape;7578;p54">
                  <a:extLst>
                    <a:ext uri="{FF2B5EF4-FFF2-40B4-BE49-F238E27FC236}">
                      <a16:creationId xmlns:a16="http://schemas.microsoft.com/office/drawing/2014/main" id="{7CFEAFC1-C4F5-4A6A-A5BB-25C42EF043AF}"/>
                    </a:ext>
                  </a:extLst>
                </p:cNvPr>
                <p:cNvSpPr/>
                <p:nvPr/>
              </p:nvSpPr>
              <p:spPr>
                <a:xfrm>
                  <a:off x="2062200" y="1974225"/>
                  <a:ext cx="42850" cy="40875"/>
                </a:xfrm>
                <a:custGeom>
                  <a:avLst/>
                  <a:gdLst/>
                  <a:ahLst/>
                  <a:cxnLst/>
                  <a:rect l="l" t="t" r="r" b="b"/>
                  <a:pathLst>
                    <a:path w="1714" h="1635" extrusionOk="0">
                      <a:moveTo>
                        <a:pt x="803" y="0"/>
                      </a:moveTo>
                      <a:cubicBezTo>
                        <a:pt x="348" y="27"/>
                        <a:pt x="0" y="429"/>
                        <a:pt x="54" y="857"/>
                      </a:cubicBezTo>
                      <a:cubicBezTo>
                        <a:pt x="79" y="1320"/>
                        <a:pt x="451" y="1635"/>
                        <a:pt x="860" y="1635"/>
                      </a:cubicBezTo>
                      <a:cubicBezTo>
                        <a:pt x="877" y="1635"/>
                        <a:pt x="894" y="1634"/>
                        <a:pt x="910" y="1633"/>
                      </a:cubicBezTo>
                      <a:cubicBezTo>
                        <a:pt x="1392" y="1606"/>
                        <a:pt x="1713" y="1205"/>
                        <a:pt x="1686" y="777"/>
                      </a:cubicBezTo>
                      <a:cubicBezTo>
                        <a:pt x="1660" y="322"/>
                        <a:pt x="1285" y="0"/>
                        <a:pt x="803" y="0"/>
                      </a:cubicBezTo>
                      <a:close/>
                    </a:path>
                  </a:pathLst>
                </a:custGeom>
                <a:solidFill>
                  <a:srgbClr val="26404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434343"/>
                    </a:solidFill>
                    <a:effectLst/>
                    <a:uLnTx/>
                    <a:uFillTx/>
                    <a:latin typeface="Arial"/>
                    <a:ea typeface="+mn-ea"/>
                    <a:cs typeface="+mn-cs"/>
                  </a:endParaRPr>
                </a:p>
              </p:txBody>
            </p:sp>
            <p:sp>
              <p:nvSpPr>
                <p:cNvPr id="42" name="Google Shape;7579;p54">
                  <a:extLst>
                    <a:ext uri="{FF2B5EF4-FFF2-40B4-BE49-F238E27FC236}">
                      <a16:creationId xmlns:a16="http://schemas.microsoft.com/office/drawing/2014/main" id="{633D13F7-0DAE-4DDD-BC56-0C251E269592}"/>
                    </a:ext>
                  </a:extLst>
                </p:cNvPr>
                <p:cNvSpPr/>
                <p:nvPr/>
              </p:nvSpPr>
              <p:spPr>
                <a:xfrm>
                  <a:off x="1822650" y="2014825"/>
                  <a:ext cx="62250" cy="29000"/>
                </a:xfrm>
                <a:custGeom>
                  <a:avLst/>
                  <a:gdLst/>
                  <a:ahLst/>
                  <a:cxnLst/>
                  <a:rect l="l" t="t" r="r" b="b"/>
                  <a:pathLst>
                    <a:path w="2490" h="1160" extrusionOk="0">
                      <a:moveTo>
                        <a:pt x="1271" y="0"/>
                      </a:moveTo>
                      <a:cubicBezTo>
                        <a:pt x="720" y="0"/>
                        <a:pt x="311" y="288"/>
                        <a:pt x="134" y="518"/>
                      </a:cubicBezTo>
                      <a:cubicBezTo>
                        <a:pt x="0" y="678"/>
                        <a:pt x="0" y="919"/>
                        <a:pt x="161" y="1053"/>
                      </a:cubicBezTo>
                      <a:cubicBezTo>
                        <a:pt x="214" y="1106"/>
                        <a:pt x="294" y="1160"/>
                        <a:pt x="402" y="1160"/>
                      </a:cubicBezTo>
                      <a:cubicBezTo>
                        <a:pt x="482" y="1160"/>
                        <a:pt x="589" y="1080"/>
                        <a:pt x="723" y="1053"/>
                      </a:cubicBezTo>
                      <a:cubicBezTo>
                        <a:pt x="741" y="1034"/>
                        <a:pt x="942" y="808"/>
                        <a:pt x="1306" y="808"/>
                      </a:cubicBezTo>
                      <a:cubicBezTo>
                        <a:pt x="1465" y="808"/>
                        <a:pt x="1654" y="851"/>
                        <a:pt x="1874" y="973"/>
                      </a:cubicBezTo>
                      <a:cubicBezTo>
                        <a:pt x="1936" y="1008"/>
                        <a:pt x="2004" y="1026"/>
                        <a:pt x="2072" y="1026"/>
                      </a:cubicBezTo>
                      <a:cubicBezTo>
                        <a:pt x="2207" y="1026"/>
                        <a:pt x="2338" y="955"/>
                        <a:pt x="2409" y="812"/>
                      </a:cubicBezTo>
                      <a:cubicBezTo>
                        <a:pt x="2489" y="625"/>
                        <a:pt x="2436" y="384"/>
                        <a:pt x="2222" y="277"/>
                      </a:cubicBezTo>
                      <a:cubicBezTo>
                        <a:pt x="1876" y="77"/>
                        <a:pt x="1555" y="0"/>
                        <a:pt x="1271" y="0"/>
                      </a:cubicBezTo>
                      <a:close/>
                    </a:path>
                  </a:pathLst>
                </a:custGeom>
                <a:solidFill>
                  <a:srgbClr val="FABBCC"/>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434343"/>
                    </a:solidFill>
                    <a:effectLst/>
                    <a:uLnTx/>
                    <a:uFillTx/>
                    <a:latin typeface="Arial"/>
                    <a:ea typeface="+mn-ea"/>
                    <a:cs typeface="+mn-cs"/>
                  </a:endParaRPr>
                </a:p>
              </p:txBody>
            </p:sp>
            <p:sp>
              <p:nvSpPr>
                <p:cNvPr id="43" name="Google Shape;7580;p54">
                  <a:extLst>
                    <a:ext uri="{FF2B5EF4-FFF2-40B4-BE49-F238E27FC236}">
                      <a16:creationId xmlns:a16="http://schemas.microsoft.com/office/drawing/2014/main" id="{BE3493A7-7518-49FA-9511-7591B4DECA09}"/>
                    </a:ext>
                  </a:extLst>
                </p:cNvPr>
                <p:cNvSpPr/>
                <p:nvPr/>
              </p:nvSpPr>
              <p:spPr>
                <a:xfrm>
                  <a:off x="2061525" y="1998700"/>
                  <a:ext cx="53550" cy="26400"/>
                </a:xfrm>
                <a:custGeom>
                  <a:avLst/>
                  <a:gdLst/>
                  <a:ahLst/>
                  <a:cxnLst/>
                  <a:rect l="l" t="t" r="r" b="b"/>
                  <a:pathLst>
                    <a:path w="2142" h="1056" extrusionOk="0">
                      <a:moveTo>
                        <a:pt x="1096" y="1"/>
                      </a:moveTo>
                      <a:cubicBezTo>
                        <a:pt x="640" y="1"/>
                        <a:pt x="293" y="236"/>
                        <a:pt x="134" y="413"/>
                      </a:cubicBezTo>
                      <a:cubicBezTo>
                        <a:pt x="0" y="601"/>
                        <a:pt x="0" y="815"/>
                        <a:pt x="161" y="949"/>
                      </a:cubicBezTo>
                      <a:cubicBezTo>
                        <a:pt x="268" y="1029"/>
                        <a:pt x="348" y="1056"/>
                        <a:pt x="429" y="1056"/>
                      </a:cubicBezTo>
                      <a:cubicBezTo>
                        <a:pt x="562" y="1056"/>
                        <a:pt x="670" y="1029"/>
                        <a:pt x="750" y="949"/>
                      </a:cubicBezTo>
                      <a:cubicBezTo>
                        <a:pt x="768" y="931"/>
                        <a:pt x="895" y="804"/>
                        <a:pt x="1114" y="804"/>
                      </a:cubicBezTo>
                      <a:cubicBezTo>
                        <a:pt x="1221" y="804"/>
                        <a:pt x="1350" y="834"/>
                        <a:pt x="1499" y="922"/>
                      </a:cubicBezTo>
                      <a:cubicBezTo>
                        <a:pt x="1565" y="954"/>
                        <a:pt x="1633" y="970"/>
                        <a:pt x="1698" y="970"/>
                      </a:cubicBezTo>
                      <a:cubicBezTo>
                        <a:pt x="1846" y="970"/>
                        <a:pt x="1979" y="891"/>
                        <a:pt x="2035" y="761"/>
                      </a:cubicBezTo>
                      <a:cubicBezTo>
                        <a:pt x="2142" y="547"/>
                        <a:pt x="2088" y="333"/>
                        <a:pt x="1874" y="226"/>
                      </a:cubicBezTo>
                      <a:cubicBezTo>
                        <a:pt x="1593" y="63"/>
                        <a:pt x="1330" y="1"/>
                        <a:pt x="1096" y="1"/>
                      </a:cubicBezTo>
                      <a:close/>
                    </a:path>
                  </a:pathLst>
                </a:custGeom>
                <a:solidFill>
                  <a:srgbClr val="FABBCC"/>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434343"/>
                    </a:solidFill>
                    <a:effectLst/>
                    <a:uLnTx/>
                    <a:uFillTx/>
                    <a:latin typeface="Arial"/>
                    <a:ea typeface="+mn-ea"/>
                    <a:cs typeface="+mn-cs"/>
                  </a:endParaRPr>
                </a:p>
              </p:txBody>
            </p:sp>
            <p:sp>
              <p:nvSpPr>
                <p:cNvPr id="44" name="Google Shape;7581;p54">
                  <a:extLst>
                    <a:ext uri="{FF2B5EF4-FFF2-40B4-BE49-F238E27FC236}">
                      <a16:creationId xmlns:a16="http://schemas.microsoft.com/office/drawing/2014/main" id="{8F35E2C6-45F5-416E-9D9E-A6E3557A7AD2}"/>
                    </a:ext>
                  </a:extLst>
                </p:cNvPr>
                <p:cNvSpPr/>
                <p:nvPr/>
              </p:nvSpPr>
              <p:spPr>
                <a:xfrm>
                  <a:off x="1418775" y="2243225"/>
                  <a:ext cx="86725" cy="93875"/>
                </a:xfrm>
                <a:custGeom>
                  <a:avLst/>
                  <a:gdLst/>
                  <a:ahLst/>
                  <a:cxnLst/>
                  <a:rect l="l" t="t" r="r" b="b"/>
                  <a:pathLst>
                    <a:path w="3469" h="3755" extrusionOk="0">
                      <a:moveTo>
                        <a:pt x="1113" y="0"/>
                      </a:moveTo>
                      <a:lnTo>
                        <a:pt x="176" y="2730"/>
                      </a:lnTo>
                      <a:cubicBezTo>
                        <a:pt x="0" y="3207"/>
                        <a:pt x="390" y="3755"/>
                        <a:pt x="902" y="3755"/>
                      </a:cubicBezTo>
                      <a:cubicBezTo>
                        <a:pt x="936" y="3755"/>
                        <a:pt x="971" y="3752"/>
                        <a:pt x="1006" y="3747"/>
                      </a:cubicBezTo>
                      <a:lnTo>
                        <a:pt x="3468" y="3506"/>
                      </a:lnTo>
                      <a:lnTo>
                        <a:pt x="1113" y="0"/>
                      </a:lnTo>
                      <a:close/>
                    </a:path>
                  </a:pathLst>
                </a:custGeom>
                <a:solidFill>
                  <a:srgbClr val="5A483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434343"/>
                    </a:solidFill>
                    <a:effectLst/>
                    <a:uLnTx/>
                    <a:uFillTx/>
                    <a:latin typeface="Arial"/>
                    <a:ea typeface="+mn-ea"/>
                    <a:cs typeface="+mn-cs"/>
                  </a:endParaRPr>
                </a:p>
              </p:txBody>
            </p:sp>
            <p:sp>
              <p:nvSpPr>
                <p:cNvPr id="45" name="Google Shape;7582;p54">
                  <a:extLst>
                    <a:ext uri="{FF2B5EF4-FFF2-40B4-BE49-F238E27FC236}">
                      <a16:creationId xmlns:a16="http://schemas.microsoft.com/office/drawing/2014/main" id="{CFFFDE0D-2254-4F9D-93AE-B18821960ADD}"/>
                    </a:ext>
                  </a:extLst>
                </p:cNvPr>
                <p:cNvSpPr/>
                <p:nvPr/>
              </p:nvSpPr>
              <p:spPr>
                <a:xfrm>
                  <a:off x="1904950" y="1694500"/>
                  <a:ext cx="113550" cy="160975"/>
                </a:xfrm>
                <a:custGeom>
                  <a:avLst/>
                  <a:gdLst/>
                  <a:ahLst/>
                  <a:cxnLst/>
                  <a:rect l="l" t="t" r="r" b="b"/>
                  <a:pathLst>
                    <a:path w="4542" h="6439" extrusionOk="0">
                      <a:moveTo>
                        <a:pt x="4042" y="0"/>
                      </a:moveTo>
                      <a:cubicBezTo>
                        <a:pt x="4033" y="0"/>
                        <a:pt x="4024" y="1"/>
                        <a:pt x="4015" y="1"/>
                      </a:cubicBezTo>
                      <a:cubicBezTo>
                        <a:pt x="2757" y="215"/>
                        <a:pt x="1686" y="1045"/>
                        <a:pt x="1017" y="2143"/>
                      </a:cubicBezTo>
                      <a:cubicBezTo>
                        <a:pt x="268" y="3347"/>
                        <a:pt x="27" y="4792"/>
                        <a:pt x="0" y="6157"/>
                      </a:cubicBezTo>
                      <a:cubicBezTo>
                        <a:pt x="0" y="6345"/>
                        <a:pt x="154" y="6438"/>
                        <a:pt x="308" y="6438"/>
                      </a:cubicBezTo>
                      <a:cubicBezTo>
                        <a:pt x="462" y="6438"/>
                        <a:pt x="616" y="6345"/>
                        <a:pt x="616" y="6157"/>
                      </a:cubicBezTo>
                      <a:cubicBezTo>
                        <a:pt x="643" y="4926"/>
                        <a:pt x="857" y="3615"/>
                        <a:pt x="1472" y="2517"/>
                      </a:cubicBezTo>
                      <a:cubicBezTo>
                        <a:pt x="2088" y="1527"/>
                        <a:pt x="3025" y="751"/>
                        <a:pt x="4202" y="590"/>
                      </a:cubicBezTo>
                      <a:cubicBezTo>
                        <a:pt x="4542" y="512"/>
                        <a:pt x="4397" y="0"/>
                        <a:pt x="4042" y="0"/>
                      </a:cubicBezTo>
                      <a:close/>
                    </a:path>
                  </a:pathLst>
                </a:custGeom>
                <a:solidFill>
                  <a:srgbClr val="26404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434343"/>
                    </a:solidFill>
                    <a:effectLst/>
                    <a:uLnTx/>
                    <a:uFillTx/>
                    <a:latin typeface="Arial"/>
                    <a:ea typeface="+mn-ea"/>
                    <a:cs typeface="+mn-cs"/>
                  </a:endParaRPr>
                </a:p>
              </p:txBody>
            </p:sp>
            <p:sp>
              <p:nvSpPr>
                <p:cNvPr id="46" name="Google Shape;7583;p54">
                  <a:extLst>
                    <a:ext uri="{FF2B5EF4-FFF2-40B4-BE49-F238E27FC236}">
                      <a16:creationId xmlns:a16="http://schemas.microsoft.com/office/drawing/2014/main" id="{C5631544-27D9-4CFC-A56D-9FE7B9688290}"/>
                    </a:ext>
                  </a:extLst>
                </p:cNvPr>
                <p:cNvSpPr/>
                <p:nvPr/>
              </p:nvSpPr>
              <p:spPr>
                <a:xfrm>
                  <a:off x="1696850" y="1713250"/>
                  <a:ext cx="129575" cy="148050"/>
                </a:xfrm>
                <a:custGeom>
                  <a:avLst/>
                  <a:gdLst/>
                  <a:ahLst/>
                  <a:cxnLst/>
                  <a:rect l="l" t="t" r="r" b="b"/>
                  <a:pathLst>
                    <a:path w="5183" h="5922" extrusionOk="0">
                      <a:moveTo>
                        <a:pt x="375" y="1"/>
                      </a:moveTo>
                      <a:cubicBezTo>
                        <a:pt x="0" y="1"/>
                        <a:pt x="0" y="563"/>
                        <a:pt x="375" y="563"/>
                      </a:cubicBezTo>
                      <a:cubicBezTo>
                        <a:pt x="1606" y="590"/>
                        <a:pt x="2677" y="1286"/>
                        <a:pt x="3373" y="2303"/>
                      </a:cubicBezTo>
                      <a:cubicBezTo>
                        <a:pt x="4095" y="3293"/>
                        <a:pt x="4416" y="4524"/>
                        <a:pt x="4631" y="5729"/>
                      </a:cubicBezTo>
                      <a:cubicBezTo>
                        <a:pt x="4641" y="5863"/>
                        <a:pt x="4727" y="5921"/>
                        <a:pt x="4827" y="5921"/>
                      </a:cubicBezTo>
                      <a:cubicBezTo>
                        <a:pt x="4986" y="5921"/>
                        <a:pt x="5182" y="5772"/>
                        <a:pt x="5166" y="5541"/>
                      </a:cubicBezTo>
                      <a:cubicBezTo>
                        <a:pt x="4952" y="4203"/>
                        <a:pt x="4523" y="2865"/>
                        <a:pt x="3721" y="1794"/>
                      </a:cubicBezTo>
                      <a:cubicBezTo>
                        <a:pt x="2918" y="777"/>
                        <a:pt x="1713" y="28"/>
                        <a:pt x="375" y="1"/>
                      </a:cubicBezTo>
                      <a:close/>
                    </a:path>
                  </a:pathLst>
                </a:custGeom>
                <a:solidFill>
                  <a:srgbClr val="26404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434343"/>
                    </a:solidFill>
                    <a:effectLst/>
                    <a:uLnTx/>
                    <a:uFillTx/>
                    <a:latin typeface="Arial"/>
                    <a:ea typeface="+mn-ea"/>
                    <a:cs typeface="+mn-cs"/>
                  </a:endParaRPr>
                </a:p>
              </p:txBody>
            </p:sp>
            <p:sp>
              <p:nvSpPr>
                <p:cNvPr id="47" name="Google Shape;7584;p54">
                  <a:extLst>
                    <a:ext uri="{FF2B5EF4-FFF2-40B4-BE49-F238E27FC236}">
                      <a16:creationId xmlns:a16="http://schemas.microsoft.com/office/drawing/2014/main" id="{E4AF6E80-4071-4899-BAB0-4A2E6D45B8BC}"/>
                    </a:ext>
                  </a:extLst>
                </p:cNvPr>
                <p:cNvSpPr/>
                <p:nvPr/>
              </p:nvSpPr>
              <p:spPr>
                <a:xfrm>
                  <a:off x="1672075" y="1698850"/>
                  <a:ext cx="38850" cy="36200"/>
                </a:xfrm>
                <a:custGeom>
                  <a:avLst/>
                  <a:gdLst/>
                  <a:ahLst/>
                  <a:cxnLst/>
                  <a:rect l="l" t="t" r="r" b="b"/>
                  <a:pathLst>
                    <a:path w="1554" h="1448" extrusionOk="0">
                      <a:moveTo>
                        <a:pt x="742" y="0"/>
                      </a:moveTo>
                      <a:cubicBezTo>
                        <a:pt x="403" y="0"/>
                        <a:pt x="125" y="250"/>
                        <a:pt x="54" y="604"/>
                      </a:cubicBezTo>
                      <a:cubicBezTo>
                        <a:pt x="1" y="1005"/>
                        <a:pt x="268" y="1380"/>
                        <a:pt x="670" y="1433"/>
                      </a:cubicBezTo>
                      <a:cubicBezTo>
                        <a:pt x="718" y="1443"/>
                        <a:pt x="765" y="1448"/>
                        <a:pt x="812" y="1448"/>
                      </a:cubicBezTo>
                      <a:cubicBezTo>
                        <a:pt x="1151" y="1448"/>
                        <a:pt x="1429" y="1198"/>
                        <a:pt x="1500" y="844"/>
                      </a:cubicBezTo>
                      <a:cubicBezTo>
                        <a:pt x="1553" y="443"/>
                        <a:pt x="1286" y="68"/>
                        <a:pt x="884" y="15"/>
                      </a:cubicBezTo>
                      <a:cubicBezTo>
                        <a:pt x="836" y="5"/>
                        <a:pt x="789" y="0"/>
                        <a:pt x="742" y="0"/>
                      </a:cubicBezTo>
                      <a:close/>
                    </a:path>
                  </a:pathLst>
                </a:custGeom>
                <a:solidFill>
                  <a:srgbClr val="EE324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434343"/>
                    </a:solidFill>
                    <a:effectLst/>
                    <a:uLnTx/>
                    <a:uFillTx/>
                    <a:latin typeface="Arial"/>
                    <a:ea typeface="+mn-ea"/>
                    <a:cs typeface="+mn-cs"/>
                  </a:endParaRPr>
                </a:p>
              </p:txBody>
            </p:sp>
            <p:sp>
              <p:nvSpPr>
                <p:cNvPr id="48" name="Google Shape;7585;p54">
                  <a:extLst>
                    <a:ext uri="{FF2B5EF4-FFF2-40B4-BE49-F238E27FC236}">
                      <a16:creationId xmlns:a16="http://schemas.microsoft.com/office/drawing/2014/main" id="{09CF809A-57F8-401D-A677-86FA7FF4CC16}"/>
                    </a:ext>
                  </a:extLst>
                </p:cNvPr>
                <p:cNvSpPr/>
                <p:nvPr/>
              </p:nvSpPr>
              <p:spPr>
                <a:xfrm>
                  <a:off x="1991925" y="1684325"/>
                  <a:ext cx="39500" cy="36675"/>
                </a:xfrm>
                <a:custGeom>
                  <a:avLst/>
                  <a:gdLst/>
                  <a:ahLst/>
                  <a:cxnLst/>
                  <a:rect l="l" t="t" r="r" b="b"/>
                  <a:pathLst>
                    <a:path w="1580" h="1467" extrusionOk="0">
                      <a:moveTo>
                        <a:pt x="809" y="0"/>
                      </a:moveTo>
                      <a:cubicBezTo>
                        <a:pt x="448" y="0"/>
                        <a:pt x="130" y="255"/>
                        <a:pt x="81" y="622"/>
                      </a:cubicBezTo>
                      <a:cubicBezTo>
                        <a:pt x="1" y="1024"/>
                        <a:pt x="268" y="1399"/>
                        <a:pt x="670" y="1452"/>
                      </a:cubicBezTo>
                      <a:cubicBezTo>
                        <a:pt x="718" y="1462"/>
                        <a:pt x="766" y="1466"/>
                        <a:pt x="813" y="1466"/>
                      </a:cubicBezTo>
                      <a:cubicBezTo>
                        <a:pt x="1157" y="1466"/>
                        <a:pt x="1456" y="1217"/>
                        <a:pt x="1526" y="863"/>
                      </a:cubicBezTo>
                      <a:cubicBezTo>
                        <a:pt x="1580" y="462"/>
                        <a:pt x="1312" y="87"/>
                        <a:pt x="911" y="7"/>
                      </a:cubicBezTo>
                      <a:cubicBezTo>
                        <a:pt x="876" y="2"/>
                        <a:pt x="842" y="0"/>
                        <a:pt x="809" y="0"/>
                      </a:cubicBezTo>
                      <a:close/>
                    </a:path>
                  </a:pathLst>
                </a:custGeom>
                <a:solidFill>
                  <a:srgbClr val="EE324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434343"/>
                    </a:solidFill>
                    <a:effectLst/>
                    <a:uLnTx/>
                    <a:uFillTx/>
                    <a:latin typeface="Arial"/>
                    <a:ea typeface="+mn-ea"/>
                    <a:cs typeface="+mn-cs"/>
                  </a:endParaRPr>
                </a:p>
              </p:txBody>
            </p:sp>
            <p:sp>
              <p:nvSpPr>
                <p:cNvPr id="49" name="Google Shape;7586;p54">
                  <a:extLst>
                    <a:ext uri="{FF2B5EF4-FFF2-40B4-BE49-F238E27FC236}">
                      <a16:creationId xmlns:a16="http://schemas.microsoft.com/office/drawing/2014/main" id="{FCBAE7F8-953C-4A41-ACC7-AB24FD10760D}"/>
                    </a:ext>
                  </a:extLst>
                </p:cNvPr>
                <p:cNvSpPr/>
                <p:nvPr/>
              </p:nvSpPr>
              <p:spPr>
                <a:xfrm>
                  <a:off x="1419825" y="2043825"/>
                  <a:ext cx="658450" cy="389250"/>
                </a:xfrm>
                <a:custGeom>
                  <a:avLst/>
                  <a:gdLst/>
                  <a:ahLst/>
                  <a:cxnLst/>
                  <a:rect l="l" t="t" r="r" b="b"/>
                  <a:pathLst>
                    <a:path w="26338" h="15570" extrusionOk="0">
                      <a:moveTo>
                        <a:pt x="2008" y="0"/>
                      </a:moveTo>
                      <a:lnTo>
                        <a:pt x="2008" y="0"/>
                      </a:lnTo>
                      <a:cubicBezTo>
                        <a:pt x="0" y="3480"/>
                        <a:pt x="107" y="7923"/>
                        <a:pt x="2623" y="11322"/>
                      </a:cubicBezTo>
                      <a:cubicBezTo>
                        <a:pt x="4648" y="14101"/>
                        <a:pt x="7820" y="15569"/>
                        <a:pt x="11034" y="15569"/>
                      </a:cubicBezTo>
                      <a:cubicBezTo>
                        <a:pt x="13174" y="15569"/>
                        <a:pt x="15333" y="14918"/>
                        <a:pt x="17184" y="13570"/>
                      </a:cubicBezTo>
                      <a:lnTo>
                        <a:pt x="22162" y="9930"/>
                      </a:lnTo>
                      <a:cubicBezTo>
                        <a:pt x="24598" y="8164"/>
                        <a:pt x="26043" y="5487"/>
                        <a:pt x="26338" y="2677"/>
                      </a:cubicBezTo>
                      <a:lnTo>
                        <a:pt x="26338" y="2677"/>
                      </a:lnTo>
                      <a:cubicBezTo>
                        <a:pt x="25642" y="3908"/>
                        <a:pt x="24705" y="4978"/>
                        <a:pt x="23500" y="5888"/>
                      </a:cubicBezTo>
                      <a:lnTo>
                        <a:pt x="18522" y="9529"/>
                      </a:lnTo>
                      <a:cubicBezTo>
                        <a:pt x="16671" y="10877"/>
                        <a:pt x="14512" y="11528"/>
                        <a:pt x="12372" y="11528"/>
                      </a:cubicBezTo>
                      <a:cubicBezTo>
                        <a:pt x="9158" y="11528"/>
                        <a:pt x="5986" y="10060"/>
                        <a:pt x="3961" y="7280"/>
                      </a:cubicBezTo>
                      <a:cubicBezTo>
                        <a:pt x="2356" y="5112"/>
                        <a:pt x="1740" y="2489"/>
                        <a:pt x="2008" y="0"/>
                      </a:cubicBezTo>
                      <a:close/>
                    </a:path>
                  </a:pathLst>
                </a:custGeom>
                <a:solidFill>
                  <a:srgbClr val="434343">
                    <a:alpha val="1027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434343"/>
                    </a:solidFill>
                    <a:effectLst/>
                    <a:uLnTx/>
                    <a:uFillTx/>
                    <a:latin typeface="Arial"/>
                    <a:ea typeface="+mn-ea"/>
                    <a:cs typeface="+mn-cs"/>
                  </a:endParaRPr>
                </a:p>
              </p:txBody>
            </p:sp>
            <p:sp>
              <p:nvSpPr>
                <p:cNvPr id="50" name="Google Shape;7587;p54">
                  <a:extLst>
                    <a:ext uri="{FF2B5EF4-FFF2-40B4-BE49-F238E27FC236}">
                      <a16:creationId xmlns:a16="http://schemas.microsoft.com/office/drawing/2014/main" id="{B582DBDC-4A94-4386-B90E-979A5D5AD8AA}"/>
                    </a:ext>
                  </a:extLst>
                </p:cNvPr>
                <p:cNvSpPr/>
                <p:nvPr/>
              </p:nvSpPr>
              <p:spPr>
                <a:xfrm>
                  <a:off x="1401075" y="1954150"/>
                  <a:ext cx="380100" cy="479975"/>
                </a:xfrm>
                <a:custGeom>
                  <a:avLst/>
                  <a:gdLst/>
                  <a:ahLst/>
                  <a:cxnLst/>
                  <a:rect l="l" t="t" r="r" b="b"/>
                  <a:pathLst>
                    <a:path w="15204" h="19199" extrusionOk="0">
                      <a:moveTo>
                        <a:pt x="6157" y="0"/>
                      </a:moveTo>
                      <a:lnTo>
                        <a:pt x="5648" y="375"/>
                      </a:lnTo>
                      <a:cubicBezTo>
                        <a:pt x="1018" y="3774"/>
                        <a:pt x="1" y="10332"/>
                        <a:pt x="3373" y="14962"/>
                      </a:cubicBezTo>
                      <a:cubicBezTo>
                        <a:pt x="5422" y="17740"/>
                        <a:pt x="8587" y="19198"/>
                        <a:pt x="11791" y="19198"/>
                      </a:cubicBezTo>
                      <a:cubicBezTo>
                        <a:pt x="12940" y="19198"/>
                        <a:pt x="14094" y="19011"/>
                        <a:pt x="15204" y="18629"/>
                      </a:cubicBezTo>
                      <a:cubicBezTo>
                        <a:pt x="11831" y="18362"/>
                        <a:pt x="8566" y="16729"/>
                        <a:pt x="6371" y="13758"/>
                      </a:cubicBezTo>
                      <a:cubicBezTo>
                        <a:pt x="3346" y="9583"/>
                        <a:pt x="3400" y="4069"/>
                        <a:pt x="6157" y="0"/>
                      </a:cubicBezTo>
                      <a:close/>
                    </a:path>
                  </a:pathLst>
                </a:custGeom>
                <a:solidFill>
                  <a:srgbClr val="5A483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434343"/>
                    </a:solidFill>
                    <a:effectLst/>
                    <a:uLnTx/>
                    <a:uFillTx/>
                    <a:latin typeface="Arial"/>
                    <a:ea typeface="+mn-ea"/>
                    <a:cs typeface="+mn-cs"/>
                  </a:endParaRPr>
                </a:p>
              </p:txBody>
            </p:sp>
            <p:sp>
              <p:nvSpPr>
                <p:cNvPr id="51" name="Google Shape;7588;p54">
                  <a:extLst>
                    <a:ext uri="{FF2B5EF4-FFF2-40B4-BE49-F238E27FC236}">
                      <a16:creationId xmlns:a16="http://schemas.microsoft.com/office/drawing/2014/main" id="{1FA6EBCC-B8FF-456E-83A4-66494DB7E3FC}"/>
                    </a:ext>
                  </a:extLst>
                </p:cNvPr>
                <p:cNvSpPr/>
                <p:nvPr/>
              </p:nvSpPr>
              <p:spPr>
                <a:xfrm>
                  <a:off x="1813950" y="2027750"/>
                  <a:ext cx="87000" cy="53550"/>
                </a:xfrm>
                <a:custGeom>
                  <a:avLst/>
                  <a:gdLst/>
                  <a:ahLst/>
                  <a:cxnLst/>
                  <a:rect l="l" t="t" r="r" b="b"/>
                  <a:pathLst>
                    <a:path w="3480" h="2142" extrusionOk="0">
                      <a:moveTo>
                        <a:pt x="1740" y="1"/>
                      </a:moveTo>
                      <a:cubicBezTo>
                        <a:pt x="776" y="1"/>
                        <a:pt x="0" y="482"/>
                        <a:pt x="0" y="1071"/>
                      </a:cubicBezTo>
                      <a:cubicBezTo>
                        <a:pt x="0" y="1660"/>
                        <a:pt x="776" y="2142"/>
                        <a:pt x="1740" y="2142"/>
                      </a:cubicBezTo>
                      <a:cubicBezTo>
                        <a:pt x="2703" y="2142"/>
                        <a:pt x="3480" y="1660"/>
                        <a:pt x="3480" y="1071"/>
                      </a:cubicBezTo>
                      <a:cubicBezTo>
                        <a:pt x="3480" y="482"/>
                        <a:pt x="2703" y="1"/>
                        <a:pt x="1740" y="1"/>
                      </a:cubicBezTo>
                      <a:close/>
                    </a:path>
                  </a:pathLst>
                </a:custGeom>
                <a:solidFill>
                  <a:srgbClr val="EE324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434343"/>
                    </a:solidFill>
                    <a:effectLst/>
                    <a:uLnTx/>
                    <a:uFillTx/>
                    <a:latin typeface="Arial"/>
                    <a:ea typeface="+mn-ea"/>
                    <a:cs typeface="+mn-cs"/>
                  </a:endParaRPr>
                </a:p>
              </p:txBody>
            </p:sp>
            <p:sp>
              <p:nvSpPr>
                <p:cNvPr id="52" name="Google Shape;7589;p54">
                  <a:extLst>
                    <a:ext uri="{FF2B5EF4-FFF2-40B4-BE49-F238E27FC236}">
                      <a16:creationId xmlns:a16="http://schemas.microsoft.com/office/drawing/2014/main" id="{CD576A30-753C-47D3-BDFA-9565D5AFCF5D}"/>
                    </a:ext>
                  </a:extLst>
                </p:cNvPr>
                <p:cNvSpPr/>
                <p:nvPr/>
              </p:nvSpPr>
              <p:spPr>
                <a:xfrm>
                  <a:off x="2048150" y="2011700"/>
                  <a:ext cx="87000" cy="53550"/>
                </a:xfrm>
                <a:custGeom>
                  <a:avLst/>
                  <a:gdLst/>
                  <a:ahLst/>
                  <a:cxnLst/>
                  <a:rect l="l" t="t" r="r" b="b"/>
                  <a:pathLst>
                    <a:path w="3480" h="2142" extrusionOk="0">
                      <a:moveTo>
                        <a:pt x="1740" y="0"/>
                      </a:moveTo>
                      <a:cubicBezTo>
                        <a:pt x="776" y="0"/>
                        <a:pt x="0" y="482"/>
                        <a:pt x="0" y="1071"/>
                      </a:cubicBezTo>
                      <a:cubicBezTo>
                        <a:pt x="0" y="1660"/>
                        <a:pt x="776" y="2142"/>
                        <a:pt x="1740" y="2142"/>
                      </a:cubicBezTo>
                      <a:cubicBezTo>
                        <a:pt x="2703" y="2142"/>
                        <a:pt x="3480" y="1660"/>
                        <a:pt x="3480" y="1071"/>
                      </a:cubicBezTo>
                      <a:cubicBezTo>
                        <a:pt x="3480" y="482"/>
                        <a:pt x="2703" y="0"/>
                        <a:pt x="1740" y="0"/>
                      </a:cubicBezTo>
                      <a:close/>
                    </a:path>
                  </a:pathLst>
                </a:custGeom>
                <a:solidFill>
                  <a:srgbClr val="EE324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434343"/>
                    </a:solidFill>
                    <a:effectLst/>
                    <a:uLnTx/>
                    <a:uFillTx/>
                    <a:latin typeface="Arial"/>
                    <a:ea typeface="+mn-ea"/>
                    <a:cs typeface="+mn-cs"/>
                  </a:endParaRPr>
                </a:p>
              </p:txBody>
            </p:sp>
          </p:grpSp>
          <p:sp>
            <p:nvSpPr>
              <p:cNvPr id="27" name="Google Shape;7590;p54">
                <a:extLst>
                  <a:ext uri="{FF2B5EF4-FFF2-40B4-BE49-F238E27FC236}">
                    <a16:creationId xmlns:a16="http://schemas.microsoft.com/office/drawing/2014/main" id="{AC6E7841-9FE9-4AE3-9DC4-B5D3B6961C84}"/>
                  </a:ext>
                </a:extLst>
              </p:cNvPr>
              <p:cNvSpPr/>
              <p:nvPr/>
            </p:nvSpPr>
            <p:spPr>
              <a:xfrm>
                <a:off x="5391532" y="1519471"/>
                <a:ext cx="895011" cy="434426"/>
              </a:xfrm>
              <a:custGeom>
                <a:avLst/>
                <a:gdLst/>
                <a:ahLst/>
                <a:cxnLst/>
                <a:rect l="l" t="t" r="r" b="b"/>
                <a:pathLst>
                  <a:path w="34450" h="18086" extrusionOk="0">
                    <a:moveTo>
                      <a:pt x="34450" y="16441"/>
                    </a:moveTo>
                    <a:cubicBezTo>
                      <a:pt x="27893" y="19125"/>
                      <a:pt x="18766" y="18634"/>
                      <a:pt x="13324" y="14097"/>
                    </a:cubicBezTo>
                    <a:cubicBezTo>
                      <a:pt x="9733" y="11103"/>
                      <a:pt x="7989" y="1474"/>
                      <a:pt x="12457" y="98"/>
                    </a:cubicBezTo>
                    <a:cubicBezTo>
                      <a:pt x="16228" y="-1063"/>
                      <a:pt x="18033" y="8764"/>
                      <a:pt x="15282" y="11593"/>
                    </a:cubicBezTo>
                    <a:cubicBezTo>
                      <a:pt x="11706" y="15270"/>
                      <a:pt x="5022" y="14435"/>
                      <a:pt x="0" y="13391"/>
                    </a:cubicBezTo>
                  </a:path>
                </a:pathLst>
              </a:custGeom>
              <a:noFill/>
              <a:ln w="9525" cap="rnd" cmpd="sng">
                <a:solidFill>
                  <a:srgbClr val="2270B6"/>
                </a:solidFill>
                <a:prstDash val="dot"/>
                <a:round/>
                <a:headEnd type="none" w="med" len="med"/>
                <a:tailEnd type="none" w="med" len="med"/>
              </a:ln>
            </p:spPr>
          </p:sp>
        </p:grpSp>
      </p:grpSp>
      <p:sp>
        <p:nvSpPr>
          <p:cNvPr id="53" name="Rectangle: Rounded Corners 7">
            <a:extLst>
              <a:ext uri="{FF2B5EF4-FFF2-40B4-BE49-F238E27FC236}">
                <a16:creationId xmlns:a16="http://schemas.microsoft.com/office/drawing/2014/main" id="{C3262686-D533-2DAC-F945-F6948C7CBDA8}"/>
              </a:ext>
            </a:extLst>
          </p:cNvPr>
          <p:cNvSpPr/>
          <p:nvPr/>
        </p:nvSpPr>
        <p:spPr>
          <a:xfrm>
            <a:off x="1210258" y="67647"/>
            <a:ext cx="10089113" cy="4299080"/>
          </a:xfrm>
          <a:prstGeom prst="roundRect">
            <a:avLst>
              <a:gd name="adj" fmla="val 11731"/>
            </a:avLst>
          </a:prstGeom>
          <a:solidFill>
            <a:sysClr val="window" lastClr="FFFFFF">
              <a:alpha val="83000"/>
            </a:sysClr>
          </a:solidFill>
          <a:ln w="12700" cap="flat" cmpd="sng" algn="ctr">
            <a:solidFill>
              <a:srgbClr val="4472C4"/>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4" name="文本框 21">
            <a:extLst>
              <a:ext uri="{FF2B5EF4-FFF2-40B4-BE49-F238E27FC236}">
                <a16:creationId xmlns:a16="http://schemas.microsoft.com/office/drawing/2014/main" id="{26CBC59B-3074-9C1A-3A95-0B6BA0AB9B34}"/>
              </a:ext>
            </a:extLst>
          </p:cNvPr>
          <p:cNvSpPr txBox="1"/>
          <p:nvPr/>
        </p:nvSpPr>
        <p:spPr>
          <a:xfrm>
            <a:off x="2739912" y="256203"/>
            <a:ext cx="6799423" cy="707886"/>
          </a:xfrm>
          <a:prstGeom prst="rect">
            <a:avLst/>
          </a:prstGeom>
          <a:noFill/>
        </p:spPr>
        <p:txBody>
          <a:bodyPr wrap="square" rtlCol="0">
            <a:spAutoFit/>
          </a:bodyPr>
          <a:lstStyle/>
          <a:p>
            <a:pPr algn="ctr">
              <a:defRPr/>
            </a:pPr>
            <a:r>
              <a:rPr lang="en-US" altLang="zh-CN" sz="4000" b="1" dirty="0" err="1">
                <a:ln w="12700">
                  <a:noFill/>
                </a:ln>
                <a:solidFill>
                  <a:srgbClr val="002060"/>
                </a:solidFill>
                <a:ea typeface="微软雅黑" panose="020B0503020204020204" pitchFamily="34" charset="-122"/>
              </a:rPr>
              <a:t>Thứ</a:t>
            </a:r>
            <a:r>
              <a:rPr lang="en-US" altLang="zh-CN" sz="4000" b="1" dirty="0">
                <a:ln w="12700">
                  <a:noFill/>
                </a:ln>
                <a:solidFill>
                  <a:srgbClr val="002060"/>
                </a:solidFill>
                <a:ea typeface="微软雅黑" panose="020B0503020204020204" pitchFamily="34" charset="-122"/>
              </a:rPr>
              <a:t> … </a:t>
            </a:r>
            <a:r>
              <a:rPr lang="en-US" altLang="zh-CN" sz="4000" b="1" dirty="0" err="1">
                <a:ln w="12700">
                  <a:noFill/>
                </a:ln>
                <a:solidFill>
                  <a:srgbClr val="002060"/>
                </a:solidFill>
                <a:ea typeface="微软雅黑" panose="020B0503020204020204" pitchFamily="34" charset="-122"/>
              </a:rPr>
              <a:t>ngày</a:t>
            </a:r>
            <a:r>
              <a:rPr lang="en-US" altLang="zh-CN" sz="4000" b="1" dirty="0">
                <a:ln w="12700">
                  <a:noFill/>
                </a:ln>
                <a:solidFill>
                  <a:srgbClr val="002060"/>
                </a:solidFill>
                <a:ea typeface="微软雅黑" panose="020B0503020204020204" pitchFamily="34" charset="-122"/>
              </a:rPr>
              <a:t> … </a:t>
            </a:r>
            <a:r>
              <a:rPr lang="en-US" altLang="zh-CN" sz="4000" b="1" dirty="0" err="1">
                <a:ln w="12700">
                  <a:noFill/>
                </a:ln>
                <a:solidFill>
                  <a:srgbClr val="002060"/>
                </a:solidFill>
                <a:ea typeface="微软雅黑" panose="020B0503020204020204" pitchFamily="34" charset="-122"/>
              </a:rPr>
              <a:t>tháng</a:t>
            </a:r>
            <a:r>
              <a:rPr lang="en-US" altLang="zh-CN" sz="4000" b="1" dirty="0">
                <a:ln w="12700">
                  <a:noFill/>
                </a:ln>
                <a:solidFill>
                  <a:srgbClr val="002060"/>
                </a:solidFill>
                <a:ea typeface="微软雅黑" panose="020B0503020204020204" pitchFamily="34" charset="-122"/>
              </a:rPr>
              <a:t> … </a:t>
            </a:r>
            <a:r>
              <a:rPr lang="en-US" altLang="zh-CN" sz="4000" b="1" dirty="0" err="1">
                <a:ln w="12700">
                  <a:noFill/>
                </a:ln>
                <a:solidFill>
                  <a:srgbClr val="002060"/>
                </a:solidFill>
                <a:ea typeface="微软雅黑" panose="020B0503020204020204" pitchFamily="34" charset="-122"/>
              </a:rPr>
              <a:t>năm</a:t>
            </a:r>
            <a:r>
              <a:rPr lang="en-US" altLang="zh-CN" sz="4000" b="1" dirty="0">
                <a:ln w="12700">
                  <a:noFill/>
                </a:ln>
                <a:solidFill>
                  <a:srgbClr val="002060"/>
                </a:solidFill>
                <a:ea typeface="微软雅黑" panose="020B0503020204020204" pitchFamily="34" charset="-122"/>
              </a:rPr>
              <a:t> …</a:t>
            </a:r>
            <a:endParaRPr lang="zh-CN" altLang="en-US" sz="4000" b="1" dirty="0">
              <a:ln w="12700">
                <a:noFill/>
              </a:ln>
              <a:solidFill>
                <a:srgbClr val="002060"/>
              </a:solidFill>
              <a:ea typeface="微软雅黑" panose="020B0503020204020204" pitchFamily="34" charset="-122"/>
            </a:endParaRPr>
          </a:p>
        </p:txBody>
      </p:sp>
      <p:pic>
        <p:nvPicPr>
          <p:cNvPr id="55" name="Picture 54">
            <a:extLst>
              <a:ext uri="{FF2B5EF4-FFF2-40B4-BE49-F238E27FC236}">
                <a16:creationId xmlns:a16="http://schemas.microsoft.com/office/drawing/2014/main" id="{2F8ECD5E-E5B3-1244-2F76-66B0FDED385F}"/>
              </a:ext>
            </a:extLst>
          </p:cNvPr>
          <p:cNvPicPr>
            <a:picLocks noChangeAspect="1"/>
          </p:cNvPicPr>
          <p:nvPr/>
        </p:nvPicPr>
        <p:blipFill>
          <a:blip r:embed="rId5"/>
          <a:stretch>
            <a:fillRect/>
          </a:stretch>
        </p:blipFill>
        <p:spPr>
          <a:xfrm>
            <a:off x="4150195" y="657225"/>
            <a:ext cx="3889585" cy="1286367"/>
          </a:xfrm>
          <a:prstGeom prst="rect">
            <a:avLst/>
          </a:prstGeom>
        </p:spPr>
      </p:pic>
      <p:pic>
        <p:nvPicPr>
          <p:cNvPr id="56" name="Picture 55">
            <a:extLst>
              <a:ext uri="{FF2B5EF4-FFF2-40B4-BE49-F238E27FC236}">
                <a16:creationId xmlns:a16="http://schemas.microsoft.com/office/drawing/2014/main" id="{2DEFE361-AD46-63F7-2874-1F9F440F7678}"/>
              </a:ext>
            </a:extLst>
          </p:cNvPr>
          <p:cNvPicPr>
            <a:picLocks noChangeAspect="1"/>
          </p:cNvPicPr>
          <p:nvPr/>
        </p:nvPicPr>
        <p:blipFill>
          <a:blip r:embed="rId6"/>
          <a:stretch>
            <a:fillRect/>
          </a:stretch>
        </p:blipFill>
        <p:spPr>
          <a:xfrm>
            <a:off x="1401537" y="1659910"/>
            <a:ext cx="9815411" cy="2280102"/>
          </a:xfrm>
          <a:prstGeom prst="rect">
            <a:avLst/>
          </a:prstGeom>
        </p:spPr>
      </p:pic>
      <p:pic>
        <p:nvPicPr>
          <p:cNvPr id="57" name="Picture 56">
            <a:extLst>
              <a:ext uri="{FF2B5EF4-FFF2-40B4-BE49-F238E27FC236}">
                <a16:creationId xmlns:a16="http://schemas.microsoft.com/office/drawing/2014/main" id="{012561B0-F5EA-2D76-F0FF-C4025522B2FF}"/>
              </a:ext>
            </a:extLst>
          </p:cNvPr>
          <p:cNvPicPr>
            <a:picLocks noChangeAspect="1"/>
          </p:cNvPicPr>
          <p:nvPr/>
        </p:nvPicPr>
        <p:blipFill>
          <a:blip r:embed="rId7"/>
          <a:stretch>
            <a:fillRect/>
          </a:stretch>
        </p:blipFill>
        <p:spPr>
          <a:xfrm>
            <a:off x="2448249" y="1840398"/>
            <a:ext cx="2213040" cy="969348"/>
          </a:xfrm>
          <a:prstGeom prst="rect">
            <a:avLst/>
          </a:prstGeom>
        </p:spPr>
      </p:pic>
      <p:pic>
        <p:nvPicPr>
          <p:cNvPr id="58" name="Picture 57">
            <a:extLst>
              <a:ext uri="{FF2B5EF4-FFF2-40B4-BE49-F238E27FC236}">
                <a16:creationId xmlns:a16="http://schemas.microsoft.com/office/drawing/2014/main" id="{5AAEEA17-DECB-B3E3-BC6A-4F0712487B92}"/>
              </a:ext>
            </a:extLst>
          </p:cNvPr>
          <p:cNvPicPr>
            <a:picLocks noChangeAspect="1"/>
          </p:cNvPicPr>
          <p:nvPr/>
        </p:nvPicPr>
        <p:blipFill>
          <a:blip r:embed="rId8"/>
          <a:stretch>
            <a:fillRect/>
          </a:stretch>
        </p:blipFill>
        <p:spPr>
          <a:xfrm>
            <a:off x="5049525" y="3623425"/>
            <a:ext cx="2670279" cy="1097865"/>
          </a:xfrm>
          <a:prstGeom prst="rect">
            <a:avLst/>
          </a:prstGeom>
        </p:spPr>
      </p:pic>
      <p:pic>
        <p:nvPicPr>
          <p:cNvPr id="59" name="Picture 4">
            <a:extLst>
              <a:ext uri="{FF2B5EF4-FFF2-40B4-BE49-F238E27FC236}">
                <a16:creationId xmlns:a16="http://schemas.microsoft.com/office/drawing/2014/main" id="{6074C5CE-72B6-4E24-BEAF-6ACD529100DC}"/>
              </a:ext>
            </a:extLst>
          </p:cNvPr>
          <p:cNvPicPr>
            <a:picLocks noChangeAspect="1"/>
          </p:cNvPicPr>
          <p:nvPr/>
        </p:nvPicPr>
        <p:blipFill>
          <a:blip r:embed="rId9" cstate="hqprint">
            <a:extLst>
              <a:ext uri="{28A0092B-C50C-407E-A947-70E740481C1C}">
                <a14:useLocalDpi xmlns:a14="http://schemas.microsoft.com/office/drawing/2010/main" val="0"/>
              </a:ext>
              <a:ext uri="{96DAC541-7B7A-43D3-8B79-37D633B846F1}">
                <asvg:svgBlip xmlns:asvg="http://schemas.microsoft.com/office/drawing/2016/SVG/main" xmlns="" r:embed="rId10"/>
              </a:ext>
            </a:extLst>
          </a:blip>
          <a:srcRect/>
          <a:stretch>
            <a:fillRect/>
          </a:stretch>
        </p:blipFill>
        <p:spPr>
          <a:xfrm>
            <a:off x="177281" y="3340359"/>
            <a:ext cx="2547257" cy="3377682"/>
          </a:xfrm>
          <a:prstGeom prst="rect">
            <a:avLst/>
          </a:prstGeom>
        </p:spPr>
      </p:pic>
    </p:spTree>
    <p:extLst>
      <p:ext uri="{BB962C8B-B14F-4D97-AF65-F5344CB8AC3E}">
        <p14:creationId xmlns:p14="http://schemas.microsoft.com/office/powerpoint/2010/main" val="1028929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ppt_x"/>
                                          </p:val>
                                        </p:tav>
                                        <p:tav tm="100000">
                                          <p:val>
                                            <p:strVal val="#ppt_x"/>
                                          </p:val>
                                        </p:tav>
                                      </p:tavLst>
                                    </p:anim>
                                    <p:anim calcmode="lin" valueType="num">
                                      <p:cBhvr additive="base">
                                        <p:cTn id="8" dur="500" fill="hold"/>
                                        <p:tgtEl>
                                          <p:spTgt spid="53"/>
                                        </p:tgtEl>
                                        <p:attrNameLst>
                                          <p:attrName>ppt_y</p:attrName>
                                        </p:attrNameLst>
                                      </p:cBhvr>
                                      <p:tavLst>
                                        <p:tav tm="0">
                                          <p:val>
                                            <p:strVal val="1+#ppt_h/2"/>
                                          </p:val>
                                        </p:tav>
                                        <p:tav tm="100000">
                                          <p:val>
                                            <p:strVal val="#ppt_y"/>
                                          </p:val>
                                        </p:tav>
                                      </p:tavLst>
                                    </p:anim>
                                  </p:childTnLst>
                                </p:cTn>
                              </p:par>
                              <p:par>
                                <p:cTn id="9" presetID="50" presetClass="entr" presetSubtype="0" decel="100000" fill="hold" grpId="0" nodeType="with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p:cTn id="11" dur="1000" fill="hold"/>
                                        <p:tgtEl>
                                          <p:spTgt spid="54"/>
                                        </p:tgtEl>
                                        <p:attrNameLst>
                                          <p:attrName>ppt_w</p:attrName>
                                        </p:attrNameLst>
                                      </p:cBhvr>
                                      <p:tavLst>
                                        <p:tav tm="0">
                                          <p:val>
                                            <p:strVal val="#ppt_w+.3"/>
                                          </p:val>
                                        </p:tav>
                                        <p:tav tm="100000">
                                          <p:val>
                                            <p:strVal val="#ppt_w"/>
                                          </p:val>
                                        </p:tav>
                                      </p:tavLst>
                                    </p:anim>
                                    <p:anim calcmode="lin" valueType="num">
                                      <p:cBhvr>
                                        <p:cTn id="12" dur="1000" fill="hold"/>
                                        <p:tgtEl>
                                          <p:spTgt spid="54"/>
                                        </p:tgtEl>
                                        <p:attrNameLst>
                                          <p:attrName>ppt_h</p:attrName>
                                        </p:attrNameLst>
                                      </p:cBhvr>
                                      <p:tavLst>
                                        <p:tav tm="0">
                                          <p:val>
                                            <p:strVal val="#ppt_h"/>
                                          </p:val>
                                        </p:tav>
                                        <p:tav tm="100000">
                                          <p:val>
                                            <p:strVal val="#ppt_h"/>
                                          </p:val>
                                        </p:tav>
                                      </p:tavLst>
                                    </p:anim>
                                    <p:animEffect transition="in" filter="fade">
                                      <p:cBhvr>
                                        <p:cTn id="13" dur="1000"/>
                                        <p:tgtEl>
                                          <p:spTgt spid="54"/>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55"/>
                                        </p:tgtEl>
                                        <p:attrNameLst>
                                          <p:attrName>style.visibility</p:attrName>
                                        </p:attrNameLst>
                                      </p:cBhvr>
                                      <p:to>
                                        <p:strVal val="visible"/>
                                      </p:to>
                                    </p:set>
                                    <p:animEffect transition="in" filter="fade">
                                      <p:cBhvr>
                                        <p:cTn id="18" dur="500"/>
                                        <p:tgtEl>
                                          <p:spTgt spid="55"/>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56"/>
                                        </p:tgtEl>
                                        <p:attrNameLst>
                                          <p:attrName>style.visibility</p:attrName>
                                        </p:attrNameLst>
                                      </p:cBhvr>
                                      <p:to>
                                        <p:strVal val="visible"/>
                                      </p:to>
                                    </p:set>
                                    <p:anim calcmode="lin" valueType="num">
                                      <p:cBhvr>
                                        <p:cTn id="23" dur="1000" fill="hold"/>
                                        <p:tgtEl>
                                          <p:spTgt spid="56"/>
                                        </p:tgtEl>
                                        <p:attrNameLst>
                                          <p:attrName>ppt_w</p:attrName>
                                        </p:attrNameLst>
                                      </p:cBhvr>
                                      <p:tavLst>
                                        <p:tav tm="0">
                                          <p:val>
                                            <p:fltVal val="0"/>
                                          </p:val>
                                        </p:tav>
                                        <p:tav tm="100000">
                                          <p:val>
                                            <p:strVal val="#ppt_w"/>
                                          </p:val>
                                        </p:tav>
                                      </p:tavLst>
                                    </p:anim>
                                    <p:anim calcmode="lin" valueType="num">
                                      <p:cBhvr>
                                        <p:cTn id="24" dur="1000" fill="hold"/>
                                        <p:tgtEl>
                                          <p:spTgt spid="56"/>
                                        </p:tgtEl>
                                        <p:attrNameLst>
                                          <p:attrName>ppt_h</p:attrName>
                                        </p:attrNameLst>
                                      </p:cBhvr>
                                      <p:tavLst>
                                        <p:tav tm="0">
                                          <p:val>
                                            <p:fltVal val="0"/>
                                          </p:val>
                                        </p:tav>
                                        <p:tav tm="100000">
                                          <p:val>
                                            <p:strVal val="#ppt_h"/>
                                          </p:val>
                                        </p:tav>
                                      </p:tavLst>
                                    </p:anim>
                                    <p:anim calcmode="lin" valueType="num">
                                      <p:cBhvr>
                                        <p:cTn id="25" dur="1000" fill="hold"/>
                                        <p:tgtEl>
                                          <p:spTgt spid="56"/>
                                        </p:tgtEl>
                                        <p:attrNameLst>
                                          <p:attrName>style.rotation</p:attrName>
                                        </p:attrNameLst>
                                      </p:cBhvr>
                                      <p:tavLst>
                                        <p:tav tm="0">
                                          <p:val>
                                            <p:fltVal val="90"/>
                                          </p:val>
                                        </p:tav>
                                        <p:tav tm="100000">
                                          <p:val>
                                            <p:fltVal val="0"/>
                                          </p:val>
                                        </p:tav>
                                      </p:tavLst>
                                    </p:anim>
                                    <p:animEffect transition="in" filter="fade">
                                      <p:cBhvr>
                                        <p:cTn id="26" dur="1000"/>
                                        <p:tgtEl>
                                          <p:spTgt spid="56"/>
                                        </p:tgtEl>
                                      </p:cBhvr>
                                    </p:animEffect>
                                  </p:childTnLst>
                                </p:cTn>
                              </p:par>
                              <p:par>
                                <p:cTn id="27" presetID="31" presetClass="entr" presetSubtype="0" fill="hold" nodeType="withEffect">
                                  <p:stCondLst>
                                    <p:cond delay="0"/>
                                  </p:stCondLst>
                                  <p:childTnLst>
                                    <p:set>
                                      <p:cBhvr>
                                        <p:cTn id="28" dur="1" fill="hold">
                                          <p:stCondLst>
                                            <p:cond delay="0"/>
                                          </p:stCondLst>
                                        </p:cTn>
                                        <p:tgtEl>
                                          <p:spTgt spid="57"/>
                                        </p:tgtEl>
                                        <p:attrNameLst>
                                          <p:attrName>style.visibility</p:attrName>
                                        </p:attrNameLst>
                                      </p:cBhvr>
                                      <p:to>
                                        <p:strVal val="visible"/>
                                      </p:to>
                                    </p:set>
                                    <p:anim calcmode="lin" valueType="num">
                                      <p:cBhvr>
                                        <p:cTn id="29" dur="1000" fill="hold"/>
                                        <p:tgtEl>
                                          <p:spTgt spid="57"/>
                                        </p:tgtEl>
                                        <p:attrNameLst>
                                          <p:attrName>ppt_w</p:attrName>
                                        </p:attrNameLst>
                                      </p:cBhvr>
                                      <p:tavLst>
                                        <p:tav tm="0">
                                          <p:val>
                                            <p:fltVal val="0"/>
                                          </p:val>
                                        </p:tav>
                                        <p:tav tm="100000">
                                          <p:val>
                                            <p:strVal val="#ppt_w"/>
                                          </p:val>
                                        </p:tav>
                                      </p:tavLst>
                                    </p:anim>
                                    <p:anim calcmode="lin" valueType="num">
                                      <p:cBhvr>
                                        <p:cTn id="30" dur="1000" fill="hold"/>
                                        <p:tgtEl>
                                          <p:spTgt spid="57"/>
                                        </p:tgtEl>
                                        <p:attrNameLst>
                                          <p:attrName>ppt_h</p:attrName>
                                        </p:attrNameLst>
                                      </p:cBhvr>
                                      <p:tavLst>
                                        <p:tav tm="0">
                                          <p:val>
                                            <p:fltVal val="0"/>
                                          </p:val>
                                        </p:tav>
                                        <p:tav tm="100000">
                                          <p:val>
                                            <p:strVal val="#ppt_h"/>
                                          </p:val>
                                        </p:tav>
                                      </p:tavLst>
                                    </p:anim>
                                    <p:anim calcmode="lin" valueType="num">
                                      <p:cBhvr>
                                        <p:cTn id="31" dur="1000" fill="hold"/>
                                        <p:tgtEl>
                                          <p:spTgt spid="57"/>
                                        </p:tgtEl>
                                        <p:attrNameLst>
                                          <p:attrName>style.rotation</p:attrName>
                                        </p:attrNameLst>
                                      </p:cBhvr>
                                      <p:tavLst>
                                        <p:tav tm="0">
                                          <p:val>
                                            <p:fltVal val="90"/>
                                          </p:val>
                                        </p:tav>
                                        <p:tav tm="100000">
                                          <p:val>
                                            <p:fltVal val="0"/>
                                          </p:val>
                                        </p:tav>
                                      </p:tavLst>
                                    </p:anim>
                                    <p:animEffect transition="in" filter="fade">
                                      <p:cBhvr>
                                        <p:cTn id="32" dur="1000"/>
                                        <p:tgtEl>
                                          <p:spTgt spid="57"/>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58"/>
                                        </p:tgtEl>
                                        <p:attrNameLst>
                                          <p:attrName>style.visibility</p:attrName>
                                        </p:attrNameLst>
                                      </p:cBhvr>
                                      <p:to>
                                        <p:strVal val="visible"/>
                                      </p:to>
                                    </p:set>
                                    <p:animEffect transition="in" filter="wipe(down)">
                                      <p:cBhvr>
                                        <p:cTn id="37"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p:cNvPicPr>
            <a:picLocks noChangeAspect="1"/>
          </p:cNvPicPr>
          <p:nvPr/>
        </p:nvPicPr>
        <p:blipFill rotWithShape="1">
          <a:blip r:embed="rId3">
            <a:extLst>
              <a:ext uri="{BEBA8EAE-BF5A-486C-A8C5-ECC9F3942E4B}">
                <a14:imgProps xmlns:a14="http://schemas.microsoft.com/office/drawing/2010/main">
                  <a14:imgLayer r:embed="rId4">
                    <a14:imgEffect>
                      <a14:backgroundRemoval t="44615" b="64231" l="25400" r="39700"/>
                    </a14:imgEffect>
                  </a14:imgLayer>
                </a14:imgProps>
              </a:ext>
              <a:ext uri="{28A0092B-C50C-407E-A947-70E740481C1C}">
                <a14:useLocalDpi xmlns:a14="http://schemas.microsoft.com/office/drawing/2010/main" val="0"/>
              </a:ext>
            </a:extLst>
          </a:blip>
          <a:srcRect l="25034" t="43637" r="58293" b="36332"/>
          <a:stretch>
            <a:fillRect/>
          </a:stretch>
        </p:blipFill>
        <p:spPr>
          <a:xfrm>
            <a:off x="2834019" y="5405408"/>
            <a:ext cx="1186937" cy="1112274"/>
          </a:xfrm>
          <a:prstGeom prst="rect">
            <a:avLst/>
          </a:prstGeom>
        </p:spPr>
      </p:pic>
      <p:sp>
        <p:nvSpPr>
          <p:cNvPr id="14" name="Rectangle: Rounded Corners 6">
            <a:extLst>
              <a:ext uri="{FF2B5EF4-FFF2-40B4-BE49-F238E27FC236}">
                <a16:creationId xmlns:a16="http://schemas.microsoft.com/office/drawing/2014/main" id="{B7BDE427-2DB8-4608-89F3-07327489BD68}"/>
              </a:ext>
            </a:extLst>
          </p:cNvPr>
          <p:cNvSpPr/>
          <p:nvPr/>
        </p:nvSpPr>
        <p:spPr>
          <a:xfrm>
            <a:off x="1958208" y="848968"/>
            <a:ext cx="9063259" cy="3862991"/>
          </a:xfrm>
          <a:prstGeom prst="roundRect">
            <a:avLst>
              <a:gd name="adj" fmla="val 10270"/>
            </a:avLst>
          </a:prstGeom>
          <a:solidFill>
            <a:srgbClr val="FFFFFF">
              <a:alpha val="63000"/>
            </a:srgbClr>
          </a:solidFill>
          <a:ln w="57150" cap="flat" cmpd="sng" algn="ctr">
            <a:solidFill>
              <a:srgbClr val="8DAA5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w="76200">
                <a:solidFill>
                  <a:srgbClr val="434343"/>
                </a:solidFill>
              </a:ln>
              <a:solidFill>
                <a:srgbClr val="FFFFFF"/>
              </a:solidFill>
              <a:effectLst/>
              <a:uLnTx/>
              <a:uFillTx/>
              <a:latin typeface="Arial"/>
              <a:ea typeface="+mn-ea"/>
              <a:cs typeface="+mn-cs"/>
            </a:endParaRPr>
          </a:p>
        </p:txBody>
      </p:sp>
      <p:pic>
        <p:nvPicPr>
          <p:cNvPr id="21" name="Picture 20">
            <a:extLst>
              <a:ext uri="{FF2B5EF4-FFF2-40B4-BE49-F238E27FC236}">
                <a16:creationId xmlns:a16="http://schemas.microsoft.com/office/drawing/2014/main" id="{722DF0AD-9BCD-13B8-6ED3-692253171ED1}"/>
              </a:ext>
            </a:extLst>
          </p:cNvPr>
          <p:cNvPicPr>
            <a:picLocks noChangeAspect="1"/>
          </p:cNvPicPr>
          <p:nvPr/>
        </p:nvPicPr>
        <p:blipFill>
          <a:blip r:embed="rId5"/>
          <a:stretch>
            <a:fillRect/>
          </a:stretch>
        </p:blipFill>
        <p:spPr>
          <a:xfrm>
            <a:off x="2843960" y="1068457"/>
            <a:ext cx="6712278" cy="4115157"/>
          </a:xfrm>
          <a:prstGeom prst="rect">
            <a:avLst/>
          </a:prstGeom>
        </p:spPr>
      </p:pic>
      <p:pic>
        <p:nvPicPr>
          <p:cNvPr id="22" name="Picture 4">
            <a:extLst>
              <a:ext uri="{FF2B5EF4-FFF2-40B4-BE49-F238E27FC236}">
                <a16:creationId xmlns:a16="http://schemas.microsoft.com/office/drawing/2014/main" id="{6074C5CE-72B6-4E24-BEAF-6ACD529100DC}"/>
              </a:ext>
            </a:extLst>
          </p:cNvPr>
          <p:cNvPicPr>
            <a:picLocks noChangeAspect="1"/>
          </p:cNvPicPr>
          <p:nvPr/>
        </p:nvPicPr>
        <p:blipFill>
          <a:blip r:embed="rId6" cstate="hqprint">
            <a:extLst>
              <a:ext uri="{28A0092B-C50C-407E-A947-70E740481C1C}">
                <a14:useLocalDpi xmlns:a14="http://schemas.microsoft.com/office/drawing/2010/main" val="0"/>
              </a:ext>
              <a:ext uri="{96DAC541-7B7A-43D3-8B79-37D633B846F1}">
                <asvg:svgBlip xmlns:asvg="http://schemas.microsoft.com/office/drawing/2016/SVG/main" xmlns="" r:embed="rId7"/>
              </a:ext>
            </a:extLst>
          </a:blip>
          <a:srcRect/>
          <a:stretch>
            <a:fillRect/>
          </a:stretch>
        </p:blipFill>
        <p:spPr>
          <a:xfrm>
            <a:off x="0" y="2593910"/>
            <a:ext cx="2912480" cy="4068148"/>
          </a:xfrm>
          <a:prstGeom prst="rect">
            <a:avLst/>
          </a:prstGeom>
        </p:spPr>
      </p:pic>
      <p:grpSp>
        <p:nvGrpSpPr>
          <p:cNvPr id="23" name="Google Shape;7561;p54">
            <a:extLst>
              <a:ext uri="{FF2B5EF4-FFF2-40B4-BE49-F238E27FC236}">
                <a16:creationId xmlns:a16="http://schemas.microsoft.com/office/drawing/2014/main" id="{D64FD698-5A90-4121-A2BC-35FF50309B0A}"/>
              </a:ext>
            </a:extLst>
          </p:cNvPr>
          <p:cNvGrpSpPr/>
          <p:nvPr/>
        </p:nvGrpSpPr>
        <p:grpSpPr>
          <a:xfrm>
            <a:off x="9806474" y="189721"/>
            <a:ext cx="2123483" cy="1175393"/>
            <a:chOff x="5205307" y="859734"/>
            <a:chExt cx="1645890" cy="877283"/>
          </a:xfrm>
        </p:grpSpPr>
        <p:sp>
          <p:nvSpPr>
            <p:cNvPr id="24" name="Google Shape;7562;p54">
              <a:extLst>
                <a:ext uri="{FF2B5EF4-FFF2-40B4-BE49-F238E27FC236}">
                  <a16:creationId xmlns:a16="http://schemas.microsoft.com/office/drawing/2014/main" id="{7C629317-5944-4BA7-AEB8-42F9D95DC5CC}"/>
                </a:ext>
              </a:extLst>
            </p:cNvPr>
            <p:cNvSpPr/>
            <p:nvPr/>
          </p:nvSpPr>
          <p:spPr>
            <a:xfrm>
              <a:off x="5957303" y="859734"/>
              <a:ext cx="893894" cy="877283"/>
            </a:xfrm>
            <a:custGeom>
              <a:avLst/>
              <a:gdLst/>
              <a:ahLst/>
              <a:cxnLst/>
              <a:rect l="l" t="t" r="r" b="b"/>
              <a:pathLst>
                <a:path w="36055" h="35385" extrusionOk="0">
                  <a:moveTo>
                    <a:pt x="28506" y="1"/>
                  </a:moveTo>
                  <a:cubicBezTo>
                    <a:pt x="27596" y="1"/>
                    <a:pt x="26793" y="322"/>
                    <a:pt x="26151" y="938"/>
                  </a:cubicBezTo>
                  <a:cubicBezTo>
                    <a:pt x="25107" y="1393"/>
                    <a:pt x="24197" y="2142"/>
                    <a:pt x="23448" y="3106"/>
                  </a:cubicBezTo>
                  <a:cubicBezTo>
                    <a:pt x="22082" y="1874"/>
                    <a:pt x="20343" y="1205"/>
                    <a:pt x="18496" y="1205"/>
                  </a:cubicBezTo>
                  <a:cubicBezTo>
                    <a:pt x="18228" y="1205"/>
                    <a:pt x="17961" y="1205"/>
                    <a:pt x="17720" y="1232"/>
                  </a:cubicBezTo>
                  <a:cubicBezTo>
                    <a:pt x="17291" y="884"/>
                    <a:pt x="16756" y="670"/>
                    <a:pt x="16194" y="590"/>
                  </a:cubicBezTo>
                  <a:cubicBezTo>
                    <a:pt x="16007" y="563"/>
                    <a:pt x="15846" y="563"/>
                    <a:pt x="15659" y="563"/>
                  </a:cubicBezTo>
                  <a:cubicBezTo>
                    <a:pt x="13972" y="563"/>
                    <a:pt x="12527" y="1767"/>
                    <a:pt x="12313" y="3427"/>
                  </a:cubicBezTo>
                  <a:cubicBezTo>
                    <a:pt x="11671" y="3213"/>
                    <a:pt x="10975" y="3106"/>
                    <a:pt x="10252" y="3106"/>
                  </a:cubicBezTo>
                  <a:cubicBezTo>
                    <a:pt x="8111" y="3106"/>
                    <a:pt x="6077" y="4150"/>
                    <a:pt x="4819" y="5889"/>
                  </a:cubicBezTo>
                  <a:cubicBezTo>
                    <a:pt x="3802" y="7254"/>
                    <a:pt x="3400" y="8967"/>
                    <a:pt x="3668" y="10654"/>
                  </a:cubicBezTo>
                  <a:cubicBezTo>
                    <a:pt x="2490" y="10975"/>
                    <a:pt x="1473" y="11697"/>
                    <a:pt x="831" y="12768"/>
                  </a:cubicBezTo>
                  <a:cubicBezTo>
                    <a:pt x="161" y="13946"/>
                    <a:pt x="1" y="15311"/>
                    <a:pt x="456" y="16596"/>
                  </a:cubicBezTo>
                  <a:cubicBezTo>
                    <a:pt x="938" y="17880"/>
                    <a:pt x="1874" y="18951"/>
                    <a:pt x="3025" y="19620"/>
                  </a:cubicBezTo>
                  <a:cubicBezTo>
                    <a:pt x="2999" y="19754"/>
                    <a:pt x="2972" y="19888"/>
                    <a:pt x="2972" y="20022"/>
                  </a:cubicBezTo>
                  <a:lnTo>
                    <a:pt x="2972" y="20102"/>
                  </a:lnTo>
                  <a:cubicBezTo>
                    <a:pt x="2891" y="20396"/>
                    <a:pt x="2865" y="20691"/>
                    <a:pt x="2838" y="21012"/>
                  </a:cubicBezTo>
                  <a:lnTo>
                    <a:pt x="2838" y="21039"/>
                  </a:lnTo>
                  <a:cubicBezTo>
                    <a:pt x="2811" y="21306"/>
                    <a:pt x="2811" y="21574"/>
                    <a:pt x="2758" y="21895"/>
                  </a:cubicBezTo>
                  <a:lnTo>
                    <a:pt x="2758" y="21975"/>
                  </a:lnTo>
                  <a:lnTo>
                    <a:pt x="2758" y="22832"/>
                  </a:lnTo>
                  <a:lnTo>
                    <a:pt x="2758" y="22939"/>
                  </a:lnTo>
                  <a:cubicBezTo>
                    <a:pt x="2758" y="23207"/>
                    <a:pt x="2811" y="23474"/>
                    <a:pt x="2838" y="23742"/>
                  </a:cubicBezTo>
                  <a:lnTo>
                    <a:pt x="2838" y="23876"/>
                  </a:lnTo>
                  <a:cubicBezTo>
                    <a:pt x="2865" y="24170"/>
                    <a:pt x="2891" y="24438"/>
                    <a:pt x="2972" y="24759"/>
                  </a:cubicBezTo>
                  <a:lnTo>
                    <a:pt x="2972" y="24813"/>
                  </a:lnTo>
                  <a:cubicBezTo>
                    <a:pt x="2999" y="24920"/>
                    <a:pt x="2999" y="25027"/>
                    <a:pt x="3025" y="25080"/>
                  </a:cubicBezTo>
                  <a:lnTo>
                    <a:pt x="2410" y="26927"/>
                  </a:lnTo>
                  <a:cubicBezTo>
                    <a:pt x="2035" y="27998"/>
                    <a:pt x="2196" y="29175"/>
                    <a:pt x="2865" y="30059"/>
                  </a:cubicBezTo>
                  <a:cubicBezTo>
                    <a:pt x="3507" y="30969"/>
                    <a:pt x="4578" y="31531"/>
                    <a:pt x="5675" y="31531"/>
                  </a:cubicBezTo>
                  <a:lnTo>
                    <a:pt x="6023" y="31531"/>
                  </a:lnTo>
                  <a:lnTo>
                    <a:pt x="6478" y="31504"/>
                  </a:lnTo>
                  <a:lnTo>
                    <a:pt x="6639" y="31665"/>
                  </a:lnTo>
                  <a:lnTo>
                    <a:pt x="6773" y="31798"/>
                  </a:lnTo>
                  <a:cubicBezTo>
                    <a:pt x="7013" y="32013"/>
                    <a:pt x="7228" y="32200"/>
                    <a:pt x="7415" y="32387"/>
                  </a:cubicBezTo>
                  <a:cubicBezTo>
                    <a:pt x="7442" y="32414"/>
                    <a:pt x="7495" y="32441"/>
                    <a:pt x="7522" y="32441"/>
                  </a:cubicBezTo>
                  <a:cubicBezTo>
                    <a:pt x="7763" y="32655"/>
                    <a:pt x="7977" y="32815"/>
                    <a:pt x="8245" y="33003"/>
                  </a:cubicBezTo>
                  <a:lnTo>
                    <a:pt x="8378" y="33110"/>
                  </a:lnTo>
                  <a:lnTo>
                    <a:pt x="9181" y="33618"/>
                  </a:lnTo>
                  <a:lnTo>
                    <a:pt x="9288" y="33645"/>
                  </a:lnTo>
                  <a:cubicBezTo>
                    <a:pt x="9556" y="33779"/>
                    <a:pt x="9797" y="33940"/>
                    <a:pt x="10065" y="34047"/>
                  </a:cubicBezTo>
                  <a:lnTo>
                    <a:pt x="10172" y="34127"/>
                  </a:lnTo>
                  <a:cubicBezTo>
                    <a:pt x="10439" y="34261"/>
                    <a:pt x="10707" y="34341"/>
                    <a:pt x="11001" y="34475"/>
                  </a:cubicBezTo>
                  <a:lnTo>
                    <a:pt x="11135" y="34555"/>
                  </a:lnTo>
                  <a:cubicBezTo>
                    <a:pt x="11430" y="34689"/>
                    <a:pt x="11724" y="34796"/>
                    <a:pt x="12045" y="34850"/>
                  </a:cubicBezTo>
                  <a:lnTo>
                    <a:pt x="12072" y="34850"/>
                  </a:lnTo>
                  <a:cubicBezTo>
                    <a:pt x="12340" y="34930"/>
                    <a:pt x="12634" y="35010"/>
                    <a:pt x="12982" y="35091"/>
                  </a:cubicBezTo>
                  <a:lnTo>
                    <a:pt x="13062" y="35117"/>
                  </a:lnTo>
                  <a:cubicBezTo>
                    <a:pt x="13384" y="35198"/>
                    <a:pt x="13678" y="35251"/>
                    <a:pt x="13999" y="35278"/>
                  </a:cubicBezTo>
                  <a:lnTo>
                    <a:pt x="14106" y="35278"/>
                  </a:lnTo>
                  <a:cubicBezTo>
                    <a:pt x="14668" y="35358"/>
                    <a:pt x="15284" y="35385"/>
                    <a:pt x="15846" y="35385"/>
                  </a:cubicBezTo>
                  <a:lnTo>
                    <a:pt x="16114" y="35385"/>
                  </a:lnTo>
                  <a:cubicBezTo>
                    <a:pt x="16462" y="35385"/>
                    <a:pt x="16783" y="35358"/>
                    <a:pt x="17051" y="35331"/>
                  </a:cubicBezTo>
                  <a:lnTo>
                    <a:pt x="17131" y="35331"/>
                  </a:lnTo>
                  <a:cubicBezTo>
                    <a:pt x="17800" y="35251"/>
                    <a:pt x="18416" y="35144"/>
                    <a:pt x="19058" y="34984"/>
                  </a:cubicBezTo>
                  <a:lnTo>
                    <a:pt x="19165" y="34957"/>
                  </a:lnTo>
                  <a:cubicBezTo>
                    <a:pt x="19754" y="34796"/>
                    <a:pt x="20369" y="34582"/>
                    <a:pt x="20958" y="34314"/>
                  </a:cubicBezTo>
                  <a:lnTo>
                    <a:pt x="21065" y="34288"/>
                  </a:lnTo>
                  <a:cubicBezTo>
                    <a:pt x="21360" y="34154"/>
                    <a:pt x="21627" y="34020"/>
                    <a:pt x="21868" y="33886"/>
                  </a:cubicBezTo>
                  <a:lnTo>
                    <a:pt x="21895" y="33886"/>
                  </a:lnTo>
                  <a:lnTo>
                    <a:pt x="22618" y="33485"/>
                  </a:lnTo>
                  <a:lnTo>
                    <a:pt x="22778" y="33378"/>
                  </a:lnTo>
                  <a:cubicBezTo>
                    <a:pt x="23046" y="33217"/>
                    <a:pt x="23287" y="33056"/>
                    <a:pt x="23501" y="32869"/>
                  </a:cubicBezTo>
                  <a:lnTo>
                    <a:pt x="28506" y="29229"/>
                  </a:lnTo>
                  <a:cubicBezTo>
                    <a:pt x="28694" y="29095"/>
                    <a:pt x="28854" y="28961"/>
                    <a:pt x="29068" y="28801"/>
                  </a:cubicBezTo>
                  <a:lnTo>
                    <a:pt x="29229" y="28667"/>
                  </a:lnTo>
                  <a:cubicBezTo>
                    <a:pt x="29336" y="28560"/>
                    <a:pt x="29470" y="28453"/>
                    <a:pt x="29577" y="28372"/>
                  </a:cubicBezTo>
                  <a:lnTo>
                    <a:pt x="29711" y="28239"/>
                  </a:lnTo>
                  <a:lnTo>
                    <a:pt x="29764" y="28158"/>
                  </a:lnTo>
                  <a:cubicBezTo>
                    <a:pt x="29871" y="28051"/>
                    <a:pt x="29978" y="27971"/>
                    <a:pt x="30059" y="27891"/>
                  </a:cubicBezTo>
                  <a:cubicBezTo>
                    <a:pt x="30112" y="27837"/>
                    <a:pt x="30166" y="27784"/>
                    <a:pt x="30192" y="27730"/>
                  </a:cubicBezTo>
                  <a:lnTo>
                    <a:pt x="30273" y="27650"/>
                  </a:lnTo>
                  <a:cubicBezTo>
                    <a:pt x="30380" y="27569"/>
                    <a:pt x="30433" y="27489"/>
                    <a:pt x="30514" y="27382"/>
                  </a:cubicBezTo>
                  <a:cubicBezTo>
                    <a:pt x="30567" y="27329"/>
                    <a:pt x="30594" y="27302"/>
                    <a:pt x="30647" y="27221"/>
                  </a:cubicBezTo>
                  <a:lnTo>
                    <a:pt x="30674" y="27195"/>
                  </a:lnTo>
                  <a:cubicBezTo>
                    <a:pt x="30781" y="27088"/>
                    <a:pt x="30835" y="26981"/>
                    <a:pt x="30942" y="26900"/>
                  </a:cubicBezTo>
                  <a:cubicBezTo>
                    <a:pt x="30969" y="26820"/>
                    <a:pt x="31049" y="26766"/>
                    <a:pt x="31076" y="26713"/>
                  </a:cubicBezTo>
                  <a:lnTo>
                    <a:pt x="31102" y="26686"/>
                  </a:lnTo>
                  <a:cubicBezTo>
                    <a:pt x="31183" y="26579"/>
                    <a:pt x="31263" y="26499"/>
                    <a:pt x="31343" y="26392"/>
                  </a:cubicBezTo>
                  <a:cubicBezTo>
                    <a:pt x="31370" y="26311"/>
                    <a:pt x="31450" y="26258"/>
                    <a:pt x="31477" y="26178"/>
                  </a:cubicBezTo>
                  <a:lnTo>
                    <a:pt x="31504" y="26151"/>
                  </a:lnTo>
                  <a:cubicBezTo>
                    <a:pt x="31584" y="26044"/>
                    <a:pt x="31638" y="25963"/>
                    <a:pt x="31745" y="25830"/>
                  </a:cubicBezTo>
                  <a:cubicBezTo>
                    <a:pt x="31772" y="25749"/>
                    <a:pt x="31852" y="25696"/>
                    <a:pt x="31879" y="25589"/>
                  </a:cubicBezTo>
                  <a:cubicBezTo>
                    <a:pt x="31932" y="25482"/>
                    <a:pt x="32013" y="25348"/>
                    <a:pt x="32066" y="25241"/>
                  </a:cubicBezTo>
                  <a:cubicBezTo>
                    <a:pt x="32120" y="25187"/>
                    <a:pt x="32146" y="25107"/>
                    <a:pt x="32200" y="25027"/>
                  </a:cubicBezTo>
                  <a:cubicBezTo>
                    <a:pt x="32280" y="24893"/>
                    <a:pt x="32334" y="24786"/>
                    <a:pt x="32414" y="24652"/>
                  </a:cubicBezTo>
                  <a:cubicBezTo>
                    <a:pt x="32441" y="24572"/>
                    <a:pt x="32468" y="24518"/>
                    <a:pt x="32521" y="24411"/>
                  </a:cubicBezTo>
                  <a:cubicBezTo>
                    <a:pt x="32575" y="24277"/>
                    <a:pt x="32655" y="24170"/>
                    <a:pt x="32682" y="24010"/>
                  </a:cubicBezTo>
                  <a:lnTo>
                    <a:pt x="32789" y="23822"/>
                  </a:lnTo>
                  <a:cubicBezTo>
                    <a:pt x="32842" y="23688"/>
                    <a:pt x="32869" y="23555"/>
                    <a:pt x="32949" y="23367"/>
                  </a:cubicBezTo>
                  <a:cubicBezTo>
                    <a:pt x="32976" y="23314"/>
                    <a:pt x="32976" y="23233"/>
                    <a:pt x="33003" y="23207"/>
                  </a:cubicBezTo>
                  <a:cubicBezTo>
                    <a:pt x="33083" y="23073"/>
                    <a:pt x="33110" y="22939"/>
                    <a:pt x="33137" y="22778"/>
                  </a:cubicBezTo>
                  <a:cubicBezTo>
                    <a:pt x="33137" y="22778"/>
                    <a:pt x="33190" y="22645"/>
                    <a:pt x="33217" y="22564"/>
                  </a:cubicBezTo>
                  <a:cubicBezTo>
                    <a:pt x="33244" y="22430"/>
                    <a:pt x="33324" y="22270"/>
                    <a:pt x="33351" y="22136"/>
                  </a:cubicBezTo>
                  <a:lnTo>
                    <a:pt x="33378" y="21975"/>
                  </a:lnTo>
                  <a:cubicBezTo>
                    <a:pt x="33404" y="21815"/>
                    <a:pt x="33458" y="21627"/>
                    <a:pt x="33511" y="21467"/>
                  </a:cubicBezTo>
                  <a:lnTo>
                    <a:pt x="33538" y="21333"/>
                  </a:lnTo>
                  <a:cubicBezTo>
                    <a:pt x="33592" y="21172"/>
                    <a:pt x="33618" y="20958"/>
                    <a:pt x="33645" y="20798"/>
                  </a:cubicBezTo>
                  <a:lnTo>
                    <a:pt x="33672" y="20691"/>
                  </a:lnTo>
                  <a:cubicBezTo>
                    <a:pt x="33726" y="20530"/>
                    <a:pt x="33752" y="20343"/>
                    <a:pt x="33752" y="20155"/>
                  </a:cubicBezTo>
                  <a:cubicBezTo>
                    <a:pt x="35117" y="19540"/>
                    <a:pt x="36054" y="18282"/>
                    <a:pt x="36054" y="16863"/>
                  </a:cubicBezTo>
                  <a:cubicBezTo>
                    <a:pt x="36027" y="15685"/>
                    <a:pt x="35519" y="14722"/>
                    <a:pt x="34662" y="13999"/>
                  </a:cubicBezTo>
                  <a:cubicBezTo>
                    <a:pt x="34636" y="13865"/>
                    <a:pt x="34555" y="13732"/>
                    <a:pt x="34528" y="13651"/>
                  </a:cubicBezTo>
                  <a:cubicBezTo>
                    <a:pt x="34823" y="12848"/>
                    <a:pt x="34716" y="11938"/>
                    <a:pt x="34288" y="11135"/>
                  </a:cubicBezTo>
                  <a:cubicBezTo>
                    <a:pt x="33726" y="10118"/>
                    <a:pt x="32628" y="9449"/>
                    <a:pt x="31343" y="9289"/>
                  </a:cubicBezTo>
                  <a:cubicBezTo>
                    <a:pt x="31183" y="9262"/>
                    <a:pt x="30969" y="9262"/>
                    <a:pt x="30808" y="9262"/>
                  </a:cubicBezTo>
                  <a:cubicBezTo>
                    <a:pt x="30567" y="9262"/>
                    <a:pt x="30300" y="9289"/>
                    <a:pt x="30085" y="9315"/>
                  </a:cubicBezTo>
                  <a:cubicBezTo>
                    <a:pt x="29363" y="8619"/>
                    <a:pt x="28613" y="7977"/>
                    <a:pt x="27730" y="7442"/>
                  </a:cubicBezTo>
                  <a:cubicBezTo>
                    <a:pt x="27810" y="7254"/>
                    <a:pt x="27891" y="7040"/>
                    <a:pt x="27998" y="6880"/>
                  </a:cubicBezTo>
                  <a:cubicBezTo>
                    <a:pt x="28024" y="6826"/>
                    <a:pt x="28078" y="6773"/>
                    <a:pt x="28105" y="6719"/>
                  </a:cubicBezTo>
                  <a:cubicBezTo>
                    <a:pt x="28239" y="6719"/>
                    <a:pt x="28372" y="6746"/>
                    <a:pt x="28506" y="6746"/>
                  </a:cubicBezTo>
                  <a:cubicBezTo>
                    <a:pt x="30166" y="6746"/>
                    <a:pt x="31611" y="5541"/>
                    <a:pt x="31852" y="3882"/>
                  </a:cubicBezTo>
                  <a:cubicBezTo>
                    <a:pt x="31986" y="2972"/>
                    <a:pt x="31772" y="2062"/>
                    <a:pt x="31236" y="1366"/>
                  </a:cubicBezTo>
                  <a:cubicBezTo>
                    <a:pt x="30701" y="616"/>
                    <a:pt x="29898" y="161"/>
                    <a:pt x="29042" y="28"/>
                  </a:cubicBezTo>
                  <a:cubicBezTo>
                    <a:pt x="28881" y="1"/>
                    <a:pt x="28694" y="1"/>
                    <a:pt x="28506" y="1"/>
                  </a:cubicBezTo>
                  <a:close/>
                </a:path>
              </a:pathLst>
            </a:custGeom>
            <a:solidFill>
              <a:srgbClr val="FFFFFF"/>
            </a:solidFill>
            <a:ln>
              <a:noFill/>
            </a:ln>
            <a:effectLst>
              <a:outerShdw blurRad="57150" dist="19050" dir="5400000" algn="bl" rotWithShape="0">
                <a:srgbClr val="434343">
                  <a:alpha val="50000"/>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434343"/>
                </a:solidFill>
                <a:effectLst/>
                <a:uLnTx/>
                <a:uFillTx/>
                <a:latin typeface="Arial"/>
              </a:endParaRPr>
            </a:p>
          </p:txBody>
        </p:sp>
        <p:grpSp>
          <p:nvGrpSpPr>
            <p:cNvPr id="25" name="Google Shape;7563;p54">
              <a:extLst>
                <a:ext uri="{FF2B5EF4-FFF2-40B4-BE49-F238E27FC236}">
                  <a16:creationId xmlns:a16="http://schemas.microsoft.com/office/drawing/2014/main" id="{1A18577D-4028-455B-9307-A8AD5FBB2C39}"/>
                </a:ext>
              </a:extLst>
            </p:cNvPr>
            <p:cNvGrpSpPr/>
            <p:nvPr/>
          </p:nvGrpSpPr>
          <p:grpSpPr>
            <a:xfrm>
              <a:off x="5205307" y="912913"/>
              <a:ext cx="1585343" cy="749800"/>
              <a:chOff x="5391532" y="1259663"/>
              <a:chExt cx="1585343" cy="749800"/>
            </a:xfrm>
          </p:grpSpPr>
          <p:grpSp>
            <p:nvGrpSpPr>
              <p:cNvPr id="26" name="Google Shape;7564;p54">
                <a:extLst>
                  <a:ext uri="{FF2B5EF4-FFF2-40B4-BE49-F238E27FC236}">
                    <a16:creationId xmlns:a16="http://schemas.microsoft.com/office/drawing/2014/main" id="{54F6738D-A0CC-44B9-8EA6-5BC856AB21F9}"/>
                  </a:ext>
                </a:extLst>
              </p:cNvPr>
              <p:cNvGrpSpPr/>
              <p:nvPr/>
            </p:nvGrpSpPr>
            <p:grpSpPr>
              <a:xfrm>
                <a:off x="6206000" y="1259663"/>
                <a:ext cx="770875" cy="749800"/>
                <a:chOff x="1364275" y="1684325"/>
                <a:chExt cx="770875" cy="749800"/>
              </a:xfrm>
            </p:grpSpPr>
            <p:sp>
              <p:nvSpPr>
                <p:cNvPr id="28" name="Google Shape;7565;p54">
                  <a:extLst>
                    <a:ext uri="{FF2B5EF4-FFF2-40B4-BE49-F238E27FC236}">
                      <a16:creationId xmlns:a16="http://schemas.microsoft.com/office/drawing/2014/main" id="{F0B59CD2-8A99-498B-AF09-F21CFF92C663}"/>
                    </a:ext>
                  </a:extLst>
                </p:cNvPr>
                <p:cNvSpPr/>
                <p:nvPr/>
              </p:nvSpPr>
              <p:spPr>
                <a:xfrm>
                  <a:off x="1516175" y="1714575"/>
                  <a:ext cx="388125" cy="390150"/>
                </a:xfrm>
                <a:custGeom>
                  <a:avLst/>
                  <a:gdLst/>
                  <a:ahLst/>
                  <a:cxnLst/>
                  <a:rect l="l" t="t" r="r" b="b"/>
                  <a:pathLst>
                    <a:path w="15525" h="15606" extrusionOk="0">
                      <a:moveTo>
                        <a:pt x="9836" y="1"/>
                      </a:moveTo>
                      <a:cubicBezTo>
                        <a:pt x="6776" y="1"/>
                        <a:pt x="3791" y="2848"/>
                        <a:pt x="4952" y="6532"/>
                      </a:cubicBezTo>
                      <a:cubicBezTo>
                        <a:pt x="5166" y="7175"/>
                        <a:pt x="5434" y="7790"/>
                        <a:pt x="5835" y="8432"/>
                      </a:cubicBezTo>
                      <a:cubicBezTo>
                        <a:pt x="5969" y="8673"/>
                        <a:pt x="5835" y="8968"/>
                        <a:pt x="5541" y="9021"/>
                      </a:cubicBezTo>
                      <a:lnTo>
                        <a:pt x="2329" y="9557"/>
                      </a:lnTo>
                      <a:cubicBezTo>
                        <a:pt x="857" y="9771"/>
                        <a:pt x="0" y="11296"/>
                        <a:pt x="455" y="12688"/>
                      </a:cubicBezTo>
                      <a:cubicBezTo>
                        <a:pt x="937" y="14000"/>
                        <a:pt x="2088" y="14937"/>
                        <a:pt x="3453" y="15177"/>
                      </a:cubicBezTo>
                      <a:lnTo>
                        <a:pt x="6237" y="15606"/>
                      </a:lnTo>
                      <a:lnTo>
                        <a:pt x="15524" y="5917"/>
                      </a:lnTo>
                      <a:cubicBezTo>
                        <a:pt x="15524" y="5917"/>
                        <a:pt x="14909" y="3695"/>
                        <a:pt x="13811" y="2143"/>
                      </a:cubicBezTo>
                      <a:cubicBezTo>
                        <a:pt x="12760" y="643"/>
                        <a:pt x="11290" y="1"/>
                        <a:pt x="9836" y="1"/>
                      </a:cubicBezTo>
                      <a:close/>
                    </a:path>
                  </a:pathLst>
                </a:custGeom>
                <a:solidFill>
                  <a:srgbClr val="3D85C6">
                    <a:alpha val="2895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434343"/>
                    </a:solidFill>
                    <a:effectLst/>
                    <a:uLnTx/>
                    <a:uFillTx/>
                    <a:latin typeface="Arial"/>
                  </a:endParaRPr>
                </a:p>
              </p:txBody>
            </p:sp>
            <p:sp>
              <p:nvSpPr>
                <p:cNvPr id="29" name="Google Shape;7566;p54">
                  <a:extLst>
                    <a:ext uri="{FF2B5EF4-FFF2-40B4-BE49-F238E27FC236}">
                      <a16:creationId xmlns:a16="http://schemas.microsoft.com/office/drawing/2014/main" id="{34D7365E-BD62-4E6D-94B6-18F6E0D97A75}"/>
                    </a:ext>
                  </a:extLst>
                </p:cNvPr>
                <p:cNvSpPr/>
                <p:nvPr/>
              </p:nvSpPr>
              <p:spPr>
                <a:xfrm>
                  <a:off x="1364275" y="1762800"/>
                  <a:ext cx="302475" cy="303800"/>
                </a:xfrm>
                <a:custGeom>
                  <a:avLst/>
                  <a:gdLst/>
                  <a:ahLst/>
                  <a:cxnLst/>
                  <a:rect l="l" t="t" r="r" b="b"/>
                  <a:pathLst>
                    <a:path w="12099" h="12152" extrusionOk="0">
                      <a:moveTo>
                        <a:pt x="7685" y="0"/>
                      </a:moveTo>
                      <a:cubicBezTo>
                        <a:pt x="5296" y="0"/>
                        <a:pt x="2973" y="2223"/>
                        <a:pt x="3882" y="5112"/>
                      </a:cubicBezTo>
                      <a:cubicBezTo>
                        <a:pt x="4042" y="5593"/>
                        <a:pt x="4230" y="6102"/>
                        <a:pt x="4551" y="6584"/>
                      </a:cubicBezTo>
                      <a:cubicBezTo>
                        <a:pt x="4631" y="6744"/>
                        <a:pt x="4551" y="6985"/>
                        <a:pt x="4337" y="7012"/>
                      </a:cubicBezTo>
                      <a:lnTo>
                        <a:pt x="1821" y="7414"/>
                      </a:lnTo>
                      <a:cubicBezTo>
                        <a:pt x="696" y="7601"/>
                        <a:pt x="1" y="8779"/>
                        <a:pt x="402" y="9876"/>
                      </a:cubicBezTo>
                      <a:cubicBezTo>
                        <a:pt x="750" y="10920"/>
                        <a:pt x="1660" y="11669"/>
                        <a:pt x="2731" y="11830"/>
                      </a:cubicBezTo>
                      <a:lnTo>
                        <a:pt x="4899" y="12151"/>
                      </a:lnTo>
                      <a:lnTo>
                        <a:pt x="12099" y="4603"/>
                      </a:lnTo>
                      <a:cubicBezTo>
                        <a:pt x="12099" y="4603"/>
                        <a:pt x="11644" y="2837"/>
                        <a:pt x="10787" y="1659"/>
                      </a:cubicBezTo>
                      <a:cubicBezTo>
                        <a:pt x="9962" y="498"/>
                        <a:pt x="8816" y="0"/>
                        <a:pt x="7685" y="0"/>
                      </a:cubicBezTo>
                      <a:close/>
                    </a:path>
                  </a:pathLst>
                </a:custGeom>
                <a:solidFill>
                  <a:srgbClr val="C7E1E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434343"/>
                    </a:solidFill>
                    <a:effectLst/>
                    <a:uLnTx/>
                    <a:uFillTx/>
                    <a:latin typeface="Arial"/>
                  </a:endParaRPr>
                </a:p>
              </p:txBody>
            </p:sp>
            <p:sp>
              <p:nvSpPr>
                <p:cNvPr id="30" name="Google Shape;7567;p54">
                  <a:extLst>
                    <a:ext uri="{FF2B5EF4-FFF2-40B4-BE49-F238E27FC236}">
                      <a16:creationId xmlns:a16="http://schemas.microsoft.com/office/drawing/2014/main" id="{1523DC34-CD53-4D26-95B8-23DD2C53A348}"/>
                    </a:ext>
                  </a:extLst>
                </p:cNvPr>
                <p:cNvSpPr/>
                <p:nvPr/>
              </p:nvSpPr>
              <p:spPr>
                <a:xfrm>
                  <a:off x="1364275" y="1762800"/>
                  <a:ext cx="302475" cy="303800"/>
                </a:xfrm>
                <a:custGeom>
                  <a:avLst/>
                  <a:gdLst/>
                  <a:ahLst/>
                  <a:cxnLst/>
                  <a:rect l="l" t="t" r="r" b="b"/>
                  <a:pathLst>
                    <a:path w="12099" h="12152" extrusionOk="0">
                      <a:moveTo>
                        <a:pt x="7685" y="0"/>
                      </a:moveTo>
                      <a:cubicBezTo>
                        <a:pt x="5296" y="0"/>
                        <a:pt x="2973" y="2223"/>
                        <a:pt x="3882" y="5112"/>
                      </a:cubicBezTo>
                      <a:cubicBezTo>
                        <a:pt x="4042" y="5593"/>
                        <a:pt x="4230" y="6102"/>
                        <a:pt x="4551" y="6584"/>
                      </a:cubicBezTo>
                      <a:cubicBezTo>
                        <a:pt x="4631" y="6744"/>
                        <a:pt x="4551" y="6985"/>
                        <a:pt x="4337" y="7012"/>
                      </a:cubicBezTo>
                      <a:lnTo>
                        <a:pt x="1821" y="7414"/>
                      </a:lnTo>
                      <a:cubicBezTo>
                        <a:pt x="696" y="7601"/>
                        <a:pt x="1" y="8779"/>
                        <a:pt x="402" y="9876"/>
                      </a:cubicBezTo>
                      <a:cubicBezTo>
                        <a:pt x="750" y="10920"/>
                        <a:pt x="1660" y="11669"/>
                        <a:pt x="2731" y="11830"/>
                      </a:cubicBezTo>
                      <a:lnTo>
                        <a:pt x="4899" y="12151"/>
                      </a:lnTo>
                      <a:lnTo>
                        <a:pt x="12099" y="4603"/>
                      </a:lnTo>
                      <a:cubicBezTo>
                        <a:pt x="12099" y="4603"/>
                        <a:pt x="11644" y="2837"/>
                        <a:pt x="10787" y="1659"/>
                      </a:cubicBezTo>
                      <a:cubicBezTo>
                        <a:pt x="9962" y="498"/>
                        <a:pt x="8816" y="0"/>
                        <a:pt x="7685" y="0"/>
                      </a:cubicBezTo>
                      <a:close/>
                    </a:path>
                  </a:pathLst>
                </a:custGeom>
                <a:solidFill>
                  <a:srgbClr val="CAF2F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434343"/>
                    </a:solidFill>
                    <a:effectLst/>
                    <a:uLnTx/>
                    <a:uFillTx/>
                    <a:latin typeface="Arial"/>
                  </a:endParaRPr>
                </a:p>
              </p:txBody>
            </p:sp>
            <p:sp>
              <p:nvSpPr>
                <p:cNvPr id="31" name="Google Shape;7568;p54">
                  <a:extLst>
                    <a:ext uri="{FF2B5EF4-FFF2-40B4-BE49-F238E27FC236}">
                      <a16:creationId xmlns:a16="http://schemas.microsoft.com/office/drawing/2014/main" id="{3535CBFA-2BA4-4BD3-A142-5CC3314C721F}"/>
                    </a:ext>
                  </a:extLst>
                </p:cNvPr>
                <p:cNvSpPr/>
                <p:nvPr/>
              </p:nvSpPr>
              <p:spPr>
                <a:xfrm>
                  <a:off x="1401075" y="1822875"/>
                  <a:ext cx="714000" cy="611200"/>
                </a:xfrm>
                <a:custGeom>
                  <a:avLst/>
                  <a:gdLst/>
                  <a:ahLst/>
                  <a:cxnLst/>
                  <a:rect l="l" t="t" r="r" b="b"/>
                  <a:pathLst>
                    <a:path w="28560" h="24448" extrusionOk="0">
                      <a:moveTo>
                        <a:pt x="16779" y="0"/>
                      </a:moveTo>
                      <a:cubicBezTo>
                        <a:pt x="14638" y="0"/>
                        <a:pt x="12478" y="654"/>
                        <a:pt x="10627" y="2013"/>
                      </a:cubicBezTo>
                      <a:lnTo>
                        <a:pt x="5595" y="5653"/>
                      </a:lnTo>
                      <a:cubicBezTo>
                        <a:pt x="991" y="9025"/>
                        <a:pt x="1" y="15583"/>
                        <a:pt x="3373" y="20213"/>
                      </a:cubicBezTo>
                      <a:cubicBezTo>
                        <a:pt x="5413" y="22976"/>
                        <a:pt x="8581" y="24447"/>
                        <a:pt x="11795" y="24447"/>
                      </a:cubicBezTo>
                      <a:cubicBezTo>
                        <a:pt x="13936" y="24447"/>
                        <a:pt x="16098" y="23794"/>
                        <a:pt x="17960" y="22435"/>
                      </a:cubicBezTo>
                      <a:lnTo>
                        <a:pt x="22939" y="18795"/>
                      </a:lnTo>
                      <a:cubicBezTo>
                        <a:pt x="27569" y="15422"/>
                        <a:pt x="28560" y="8865"/>
                        <a:pt x="25187" y="4234"/>
                      </a:cubicBezTo>
                      <a:cubicBezTo>
                        <a:pt x="23163" y="1472"/>
                        <a:pt x="19992" y="0"/>
                        <a:pt x="16779" y="0"/>
                      </a:cubicBezTo>
                      <a:close/>
                    </a:path>
                  </a:pathLst>
                </a:custGeom>
                <a:solidFill>
                  <a:srgbClr val="FFC2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434343"/>
                    </a:solidFill>
                    <a:effectLst/>
                    <a:uLnTx/>
                    <a:uFillTx/>
                    <a:latin typeface="Arial"/>
                  </a:endParaRPr>
                </a:p>
              </p:txBody>
            </p:sp>
            <p:sp>
              <p:nvSpPr>
                <p:cNvPr id="32" name="Google Shape;7569;p54">
                  <a:extLst>
                    <a:ext uri="{FF2B5EF4-FFF2-40B4-BE49-F238E27FC236}">
                      <a16:creationId xmlns:a16="http://schemas.microsoft.com/office/drawing/2014/main" id="{66AE95C4-50C4-4B05-A52E-426C05A3BFE0}"/>
                    </a:ext>
                  </a:extLst>
                </p:cNvPr>
                <p:cNvSpPr/>
                <p:nvPr/>
              </p:nvSpPr>
              <p:spPr>
                <a:xfrm>
                  <a:off x="1401075" y="1954150"/>
                  <a:ext cx="380100" cy="479975"/>
                </a:xfrm>
                <a:custGeom>
                  <a:avLst/>
                  <a:gdLst/>
                  <a:ahLst/>
                  <a:cxnLst/>
                  <a:rect l="l" t="t" r="r" b="b"/>
                  <a:pathLst>
                    <a:path w="15204" h="19199" extrusionOk="0">
                      <a:moveTo>
                        <a:pt x="6157" y="0"/>
                      </a:moveTo>
                      <a:lnTo>
                        <a:pt x="5648" y="375"/>
                      </a:lnTo>
                      <a:cubicBezTo>
                        <a:pt x="1018" y="3774"/>
                        <a:pt x="1" y="10332"/>
                        <a:pt x="3373" y="14962"/>
                      </a:cubicBezTo>
                      <a:cubicBezTo>
                        <a:pt x="5422" y="17740"/>
                        <a:pt x="8587" y="19198"/>
                        <a:pt x="11791" y="19198"/>
                      </a:cubicBezTo>
                      <a:cubicBezTo>
                        <a:pt x="12940" y="19198"/>
                        <a:pt x="14094" y="19011"/>
                        <a:pt x="15204" y="18629"/>
                      </a:cubicBezTo>
                      <a:cubicBezTo>
                        <a:pt x="11831" y="18362"/>
                        <a:pt x="8566" y="16729"/>
                        <a:pt x="6371" y="13758"/>
                      </a:cubicBezTo>
                      <a:cubicBezTo>
                        <a:pt x="3346" y="9583"/>
                        <a:pt x="3400" y="4069"/>
                        <a:pt x="6157" y="0"/>
                      </a:cubicBezTo>
                      <a:close/>
                    </a:path>
                  </a:pathLst>
                </a:custGeom>
                <a:solidFill>
                  <a:srgbClr val="612B2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434343"/>
                    </a:solidFill>
                    <a:effectLst/>
                    <a:uLnTx/>
                    <a:uFillTx/>
                    <a:latin typeface="Arial"/>
                  </a:endParaRPr>
                </a:p>
              </p:txBody>
            </p:sp>
            <p:sp>
              <p:nvSpPr>
                <p:cNvPr id="33" name="Google Shape;7570;p54">
                  <a:extLst>
                    <a:ext uri="{FF2B5EF4-FFF2-40B4-BE49-F238E27FC236}">
                      <a16:creationId xmlns:a16="http://schemas.microsoft.com/office/drawing/2014/main" id="{B0934C6D-7A60-4EFA-B560-1A327EEFB605}"/>
                    </a:ext>
                  </a:extLst>
                </p:cNvPr>
                <p:cNvSpPr/>
                <p:nvPr/>
              </p:nvSpPr>
              <p:spPr>
                <a:xfrm>
                  <a:off x="1484725" y="1877875"/>
                  <a:ext cx="418900" cy="541350"/>
                </a:xfrm>
                <a:custGeom>
                  <a:avLst/>
                  <a:gdLst/>
                  <a:ahLst/>
                  <a:cxnLst/>
                  <a:rect l="l" t="t" r="r" b="b"/>
                  <a:pathLst>
                    <a:path w="16756" h="21654" extrusionOk="0">
                      <a:moveTo>
                        <a:pt x="6959" y="0"/>
                      </a:moveTo>
                      <a:lnTo>
                        <a:pt x="2811" y="3051"/>
                      </a:lnTo>
                      <a:cubicBezTo>
                        <a:pt x="54" y="7093"/>
                        <a:pt x="0" y="12607"/>
                        <a:pt x="3025" y="16809"/>
                      </a:cubicBezTo>
                      <a:cubicBezTo>
                        <a:pt x="5166" y="19753"/>
                        <a:pt x="8485" y="21413"/>
                        <a:pt x="11858" y="21654"/>
                      </a:cubicBezTo>
                      <a:cubicBezTo>
                        <a:pt x="12794" y="21306"/>
                        <a:pt x="13704" y="20851"/>
                        <a:pt x="14588" y="20235"/>
                      </a:cubicBezTo>
                      <a:lnTo>
                        <a:pt x="16756" y="18629"/>
                      </a:lnTo>
                      <a:cubicBezTo>
                        <a:pt x="13116" y="18602"/>
                        <a:pt x="9502" y="16943"/>
                        <a:pt x="7174" y="13758"/>
                      </a:cubicBezTo>
                      <a:cubicBezTo>
                        <a:pt x="4149" y="9609"/>
                        <a:pt x="4203" y="4095"/>
                        <a:pt x="6959" y="0"/>
                      </a:cubicBezTo>
                      <a:close/>
                    </a:path>
                  </a:pathLst>
                </a:custGeom>
                <a:solidFill>
                  <a:srgbClr val="FDC62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434343"/>
                    </a:solidFill>
                    <a:effectLst/>
                    <a:uLnTx/>
                    <a:uFillTx/>
                    <a:latin typeface="Arial"/>
                  </a:endParaRPr>
                </a:p>
              </p:txBody>
            </p:sp>
            <p:sp>
              <p:nvSpPr>
                <p:cNvPr id="34" name="Google Shape;7571;p54">
                  <a:extLst>
                    <a:ext uri="{FF2B5EF4-FFF2-40B4-BE49-F238E27FC236}">
                      <a16:creationId xmlns:a16="http://schemas.microsoft.com/office/drawing/2014/main" id="{9C74394B-7E4D-4503-B820-4D5899E7BBB4}"/>
                    </a:ext>
                  </a:extLst>
                </p:cNvPr>
                <p:cNvSpPr/>
                <p:nvPr/>
              </p:nvSpPr>
              <p:spPr>
                <a:xfrm>
                  <a:off x="1587100" y="1829025"/>
                  <a:ext cx="429625" cy="514575"/>
                </a:xfrm>
                <a:custGeom>
                  <a:avLst/>
                  <a:gdLst/>
                  <a:ahLst/>
                  <a:cxnLst/>
                  <a:rect l="l" t="t" r="r" b="b"/>
                  <a:pathLst>
                    <a:path w="17185" h="20583" extrusionOk="0">
                      <a:moveTo>
                        <a:pt x="6879" y="0"/>
                      </a:moveTo>
                      <a:lnTo>
                        <a:pt x="6879" y="0"/>
                      </a:lnTo>
                      <a:cubicBezTo>
                        <a:pt x="5568" y="321"/>
                        <a:pt x="4283" y="884"/>
                        <a:pt x="3159" y="1713"/>
                      </a:cubicBezTo>
                      <a:lnTo>
                        <a:pt x="2811" y="1954"/>
                      </a:lnTo>
                      <a:cubicBezTo>
                        <a:pt x="81" y="5996"/>
                        <a:pt x="1" y="11536"/>
                        <a:pt x="3052" y="15712"/>
                      </a:cubicBezTo>
                      <a:cubicBezTo>
                        <a:pt x="5354" y="18843"/>
                        <a:pt x="8967" y="20556"/>
                        <a:pt x="12634" y="20583"/>
                      </a:cubicBezTo>
                      <a:lnTo>
                        <a:pt x="15444" y="18522"/>
                      </a:lnTo>
                      <a:cubicBezTo>
                        <a:pt x="16060" y="18040"/>
                        <a:pt x="16676" y="17505"/>
                        <a:pt x="17184" y="16916"/>
                      </a:cubicBezTo>
                      <a:cubicBezTo>
                        <a:pt x="13705" y="16782"/>
                        <a:pt x="10305" y="15096"/>
                        <a:pt x="8084" y="12072"/>
                      </a:cubicBezTo>
                      <a:cubicBezTo>
                        <a:pt x="5434" y="8458"/>
                        <a:pt x="5140" y="3828"/>
                        <a:pt x="6879" y="0"/>
                      </a:cubicBezTo>
                      <a:close/>
                    </a:path>
                  </a:pathLst>
                </a:custGeom>
                <a:solidFill>
                  <a:srgbClr val="5A483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434343"/>
                    </a:solidFill>
                    <a:effectLst/>
                    <a:uLnTx/>
                    <a:uFillTx/>
                    <a:latin typeface="Arial"/>
                  </a:endParaRPr>
                </a:p>
              </p:txBody>
            </p:sp>
            <p:sp>
              <p:nvSpPr>
                <p:cNvPr id="35" name="Google Shape;7572;p54">
                  <a:extLst>
                    <a:ext uri="{FF2B5EF4-FFF2-40B4-BE49-F238E27FC236}">
                      <a16:creationId xmlns:a16="http://schemas.microsoft.com/office/drawing/2014/main" id="{DCA1FCB7-DA21-47CA-95F2-ABF1B68FDEEC}"/>
                    </a:ext>
                  </a:extLst>
                </p:cNvPr>
                <p:cNvSpPr/>
                <p:nvPr/>
              </p:nvSpPr>
              <p:spPr>
                <a:xfrm>
                  <a:off x="1905600" y="1970500"/>
                  <a:ext cx="137275" cy="87400"/>
                </a:xfrm>
                <a:custGeom>
                  <a:avLst/>
                  <a:gdLst/>
                  <a:ahLst/>
                  <a:cxnLst/>
                  <a:rect l="l" t="t" r="r" b="b"/>
                  <a:pathLst>
                    <a:path w="5491" h="3496" extrusionOk="0">
                      <a:moveTo>
                        <a:pt x="4229" y="0"/>
                      </a:moveTo>
                      <a:cubicBezTo>
                        <a:pt x="4138" y="0"/>
                        <a:pt x="4041" y="14"/>
                        <a:pt x="3936" y="42"/>
                      </a:cubicBezTo>
                      <a:cubicBezTo>
                        <a:pt x="2672" y="385"/>
                        <a:pt x="1306" y="419"/>
                        <a:pt x="810" y="419"/>
                      </a:cubicBezTo>
                      <a:cubicBezTo>
                        <a:pt x="686" y="419"/>
                        <a:pt x="617" y="417"/>
                        <a:pt x="617" y="417"/>
                      </a:cubicBezTo>
                      <a:cubicBezTo>
                        <a:pt x="108" y="524"/>
                        <a:pt x="1" y="1113"/>
                        <a:pt x="215" y="1755"/>
                      </a:cubicBezTo>
                      <a:lnTo>
                        <a:pt x="1393" y="1675"/>
                      </a:lnTo>
                      <a:cubicBezTo>
                        <a:pt x="1426" y="1672"/>
                        <a:pt x="1460" y="1670"/>
                        <a:pt x="1493" y="1670"/>
                      </a:cubicBezTo>
                      <a:cubicBezTo>
                        <a:pt x="2014" y="1670"/>
                        <a:pt x="2467" y="2058"/>
                        <a:pt x="2517" y="2612"/>
                      </a:cubicBezTo>
                      <a:lnTo>
                        <a:pt x="2597" y="3495"/>
                      </a:lnTo>
                      <a:cubicBezTo>
                        <a:pt x="2758" y="3495"/>
                        <a:pt x="2892" y="3442"/>
                        <a:pt x="3052" y="3388"/>
                      </a:cubicBezTo>
                      <a:cubicBezTo>
                        <a:pt x="5251" y="2639"/>
                        <a:pt x="5490" y="0"/>
                        <a:pt x="4229" y="0"/>
                      </a:cubicBezTo>
                      <a:close/>
                    </a:path>
                  </a:pathLst>
                </a:custGeom>
                <a:solidFill>
                  <a:srgbClr val="26404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434343"/>
                    </a:solidFill>
                    <a:effectLst/>
                    <a:uLnTx/>
                    <a:uFillTx/>
                    <a:latin typeface="Arial"/>
                  </a:endParaRPr>
                </a:p>
              </p:txBody>
            </p:sp>
            <p:sp>
              <p:nvSpPr>
                <p:cNvPr id="36" name="Google Shape;7573;p54">
                  <a:extLst>
                    <a:ext uri="{FF2B5EF4-FFF2-40B4-BE49-F238E27FC236}">
                      <a16:creationId xmlns:a16="http://schemas.microsoft.com/office/drawing/2014/main" id="{D13C5089-338D-41F5-8155-D752C78839C7}"/>
                    </a:ext>
                  </a:extLst>
                </p:cNvPr>
                <p:cNvSpPr/>
                <p:nvPr/>
              </p:nvSpPr>
              <p:spPr>
                <a:xfrm>
                  <a:off x="1941750" y="2051850"/>
                  <a:ext cx="28800" cy="6450"/>
                </a:xfrm>
                <a:custGeom>
                  <a:avLst/>
                  <a:gdLst/>
                  <a:ahLst/>
                  <a:cxnLst/>
                  <a:rect l="l" t="t" r="r" b="b"/>
                  <a:pathLst>
                    <a:path w="1152" h="258" extrusionOk="0">
                      <a:moveTo>
                        <a:pt x="0" y="0"/>
                      </a:moveTo>
                      <a:cubicBezTo>
                        <a:pt x="279" y="171"/>
                        <a:pt x="574" y="257"/>
                        <a:pt x="901" y="257"/>
                      </a:cubicBezTo>
                      <a:cubicBezTo>
                        <a:pt x="982" y="257"/>
                        <a:pt x="1066" y="252"/>
                        <a:pt x="1151" y="241"/>
                      </a:cubicBezTo>
                      <a:lnTo>
                        <a:pt x="1151" y="241"/>
                      </a:lnTo>
                      <a:cubicBezTo>
                        <a:pt x="1110" y="244"/>
                        <a:pt x="1068" y="245"/>
                        <a:pt x="1027" y="245"/>
                      </a:cubicBezTo>
                      <a:cubicBezTo>
                        <a:pt x="667" y="245"/>
                        <a:pt x="312" y="144"/>
                        <a:pt x="0" y="0"/>
                      </a:cubicBezTo>
                      <a:close/>
                    </a:path>
                  </a:pathLst>
                </a:custGeom>
                <a:solidFill>
                  <a:srgbClr val="FFA06C"/>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434343"/>
                    </a:solidFill>
                    <a:effectLst/>
                    <a:uLnTx/>
                    <a:uFillTx/>
                    <a:latin typeface="Arial"/>
                  </a:endParaRPr>
                </a:p>
              </p:txBody>
            </p:sp>
            <p:sp>
              <p:nvSpPr>
                <p:cNvPr id="37" name="Google Shape;7574;p54">
                  <a:extLst>
                    <a:ext uri="{FF2B5EF4-FFF2-40B4-BE49-F238E27FC236}">
                      <a16:creationId xmlns:a16="http://schemas.microsoft.com/office/drawing/2014/main" id="{2E501142-CAD0-4019-9442-5FBB8B13CEC4}"/>
                    </a:ext>
                  </a:extLst>
                </p:cNvPr>
                <p:cNvSpPr/>
                <p:nvPr/>
              </p:nvSpPr>
              <p:spPr>
                <a:xfrm>
                  <a:off x="1910975" y="2012250"/>
                  <a:ext cx="59575" cy="45750"/>
                </a:xfrm>
                <a:custGeom>
                  <a:avLst/>
                  <a:gdLst/>
                  <a:ahLst/>
                  <a:cxnLst/>
                  <a:rect l="l" t="t" r="r" b="b"/>
                  <a:pathLst>
                    <a:path w="2383" h="1830" extrusionOk="0">
                      <a:moveTo>
                        <a:pt x="1278" y="0"/>
                      </a:moveTo>
                      <a:cubicBezTo>
                        <a:pt x="1245" y="0"/>
                        <a:pt x="1211" y="2"/>
                        <a:pt x="1178" y="5"/>
                      </a:cubicBezTo>
                      <a:lnTo>
                        <a:pt x="0" y="85"/>
                      </a:lnTo>
                      <a:cubicBezTo>
                        <a:pt x="80" y="246"/>
                        <a:pt x="134" y="460"/>
                        <a:pt x="241" y="621"/>
                      </a:cubicBezTo>
                      <a:cubicBezTo>
                        <a:pt x="455" y="942"/>
                        <a:pt x="803" y="1317"/>
                        <a:pt x="1231" y="1584"/>
                      </a:cubicBezTo>
                      <a:cubicBezTo>
                        <a:pt x="1543" y="1728"/>
                        <a:pt x="1898" y="1829"/>
                        <a:pt x="2258" y="1829"/>
                      </a:cubicBezTo>
                      <a:cubicBezTo>
                        <a:pt x="2299" y="1829"/>
                        <a:pt x="2341" y="1828"/>
                        <a:pt x="2382" y="1825"/>
                      </a:cubicBezTo>
                      <a:lnTo>
                        <a:pt x="2302" y="942"/>
                      </a:lnTo>
                      <a:cubicBezTo>
                        <a:pt x="2277" y="388"/>
                        <a:pt x="1802" y="0"/>
                        <a:pt x="1278" y="0"/>
                      </a:cubicBezTo>
                      <a:close/>
                    </a:path>
                  </a:pathLst>
                </a:custGeom>
                <a:solidFill>
                  <a:srgbClr val="F66F8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434343"/>
                    </a:solidFill>
                    <a:effectLst/>
                    <a:uLnTx/>
                    <a:uFillTx/>
                    <a:latin typeface="Arial"/>
                  </a:endParaRPr>
                </a:p>
              </p:txBody>
            </p:sp>
            <p:sp>
              <p:nvSpPr>
                <p:cNvPr id="38" name="Google Shape;7575;p54">
                  <a:extLst>
                    <a:ext uri="{FF2B5EF4-FFF2-40B4-BE49-F238E27FC236}">
                      <a16:creationId xmlns:a16="http://schemas.microsoft.com/office/drawing/2014/main" id="{8067780B-D04A-46A7-B0C0-2E2376EF0845}"/>
                    </a:ext>
                  </a:extLst>
                </p:cNvPr>
                <p:cNvSpPr/>
                <p:nvPr/>
              </p:nvSpPr>
              <p:spPr>
                <a:xfrm>
                  <a:off x="1783150" y="1912650"/>
                  <a:ext cx="54225" cy="28325"/>
                </a:xfrm>
                <a:custGeom>
                  <a:avLst/>
                  <a:gdLst/>
                  <a:ahLst/>
                  <a:cxnLst/>
                  <a:rect l="l" t="t" r="r" b="b"/>
                  <a:pathLst>
                    <a:path w="2169" h="1133" extrusionOk="0">
                      <a:moveTo>
                        <a:pt x="1358" y="1"/>
                      </a:moveTo>
                      <a:cubicBezTo>
                        <a:pt x="1207" y="1"/>
                        <a:pt x="1039" y="24"/>
                        <a:pt x="857" y="81"/>
                      </a:cubicBezTo>
                      <a:cubicBezTo>
                        <a:pt x="402" y="215"/>
                        <a:pt x="108" y="509"/>
                        <a:pt x="28" y="750"/>
                      </a:cubicBezTo>
                      <a:cubicBezTo>
                        <a:pt x="1" y="965"/>
                        <a:pt x="108" y="1098"/>
                        <a:pt x="242" y="1125"/>
                      </a:cubicBezTo>
                      <a:cubicBezTo>
                        <a:pt x="265" y="1130"/>
                        <a:pt x="290" y="1132"/>
                        <a:pt x="315" y="1132"/>
                      </a:cubicBezTo>
                      <a:cubicBezTo>
                        <a:pt x="432" y="1132"/>
                        <a:pt x="565" y="1084"/>
                        <a:pt x="697" y="1018"/>
                      </a:cubicBezTo>
                      <a:cubicBezTo>
                        <a:pt x="857" y="965"/>
                        <a:pt x="1045" y="911"/>
                        <a:pt x="1179" y="857"/>
                      </a:cubicBezTo>
                      <a:cubicBezTo>
                        <a:pt x="1312" y="831"/>
                        <a:pt x="1473" y="750"/>
                        <a:pt x="1634" y="724"/>
                      </a:cubicBezTo>
                      <a:cubicBezTo>
                        <a:pt x="1794" y="697"/>
                        <a:pt x="1982" y="643"/>
                        <a:pt x="2062" y="563"/>
                      </a:cubicBezTo>
                      <a:cubicBezTo>
                        <a:pt x="2169" y="456"/>
                        <a:pt x="2169" y="295"/>
                        <a:pt x="1982" y="162"/>
                      </a:cubicBezTo>
                      <a:cubicBezTo>
                        <a:pt x="1844" y="76"/>
                        <a:pt x="1629" y="1"/>
                        <a:pt x="1358" y="1"/>
                      </a:cubicBezTo>
                      <a:close/>
                    </a:path>
                  </a:pathLst>
                </a:custGeom>
                <a:solidFill>
                  <a:srgbClr val="26404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434343"/>
                    </a:solidFill>
                    <a:effectLst/>
                    <a:uLnTx/>
                    <a:uFillTx/>
                    <a:latin typeface="Arial"/>
                  </a:endParaRPr>
                </a:p>
              </p:txBody>
            </p:sp>
            <p:sp>
              <p:nvSpPr>
                <p:cNvPr id="39" name="Google Shape;7576;p54">
                  <a:extLst>
                    <a:ext uri="{FF2B5EF4-FFF2-40B4-BE49-F238E27FC236}">
                      <a16:creationId xmlns:a16="http://schemas.microsoft.com/office/drawing/2014/main" id="{A61F7E47-AFAD-4034-A05B-A59FB1300841}"/>
                    </a:ext>
                  </a:extLst>
                </p:cNvPr>
                <p:cNvSpPr/>
                <p:nvPr/>
              </p:nvSpPr>
              <p:spPr>
                <a:xfrm>
                  <a:off x="2044800" y="1917750"/>
                  <a:ext cx="57575" cy="23325"/>
                </a:xfrm>
                <a:custGeom>
                  <a:avLst/>
                  <a:gdLst/>
                  <a:ahLst/>
                  <a:cxnLst/>
                  <a:rect l="l" t="t" r="r" b="b"/>
                  <a:pathLst>
                    <a:path w="2303" h="933" extrusionOk="0">
                      <a:moveTo>
                        <a:pt x="1087" y="1"/>
                      </a:moveTo>
                      <a:cubicBezTo>
                        <a:pt x="673" y="1"/>
                        <a:pt x="353" y="140"/>
                        <a:pt x="214" y="279"/>
                      </a:cubicBezTo>
                      <a:cubicBezTo>
                        <a:pt x="0" y="439"/>
                        <a:pt x="27" y="627"/>
                        <a:pt x="161" y="680"/>
                      </a:cubicBezTo>
                      <a:cubicBezTo>
                        <a:pt x="295" y="734"/>
                        <a:pt x="482" y="787"/>
                        <a:pt x="643" y="787"/>
                      </a:cubicBezTo>
                      <a:cubicBezTo>
                        <a:pt x="803" y="787"/>
                        <a:pt x="1017" y="787"/>
                        <a:pt x="1151" y="814"/>
                      </a:cubicBezTo>
                      <a:cubicBezTo>
                        <a:pt x="1312" y="814"/>
                        <a:pt x="1472" y="841"/>
                        <a:pt x="1633" y="894"/>
                      </a:cubicBezTo>
                      <a:cubicBezTo>
                        <a:pt x="1765" y="913"/>
                        <a:pt x="1885" y="932"/>
                        <a:pt x="1990" y="932"/>
                      </a:cubicBezTo>
                      <a:cubicBezTo>
                        <a:pt x="2034" y="932"/>
                        <a:pt x="2076" y="929"/>
                        <a:pt x="2115" y="921"/>
                      </a:cubicBezTo>
                      <a:cubicBezTo>
                        <a:pt x="2249" y="841"/>
                        <a:pt x="2302" y="707"/>
                        <a:pt x="2222" y="520"/>
                      </a:cubicBezTo>
                      <a:cubicBezTo>
                        <a:pt x="2115" y="305"/>
                        <a:pt x="1767" y="91"/>
                        <a:pt x="1285" y="11"/>
                      </a:cubicBezTo>
                      <a:cubicBezTo>
                        <a:pt x="1217" y="4"/>
                        <a:pt x="1151" y="1"/>
                        <a:pt x="1087" y="1"/>
                      </a:cubicBezTo>
                      <a:close/>
                    </a:path>
                  </a:pathLst>
                </a:custGeom>
                <a:solidFill>
                  <a:srgbClr val="26404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434343"/>
                    </a:solidFill>
                    <a:effectLst/>
                    <a:uLnTx/>
                    <a:uFillTx/>
                    <a:latin typeface="Arial"/>
                  </a:endParaRPr>
                </a:p>
              </p:txBody>
            </p:sp>
            <p:sp>
              <p:nvSpPr>
                <p:cNvPr id="40" name="Google Shape;7577;p54">
                  <a:extLst>
                    <a:ext uri="{FF2B5EF4-FFF2-40B4-BE49-F238E27FC236}">
                      <a16:creationId xmlns:a16="http://schemas.microsoft.com/office/drawing/2014/main" id="{A9FEF7C7-7660-40CB-B941-22D4A733B35F}"/>
                    </a:ext>
                  </a:extLst>
                </p:cNvPr>
                <p:cNvSpPr/>
                <p:nvPr/>
              </p:nvSpPr>
              <p:spPr>
                <a:xfrm>
                  <a:off x="1828000" y="1988900"/>
                  <a:ext cx="42850" cy="41600"/>
                </a:xfrm>
                <a:custGeom>
                  <a:avLst/>
                  <a:gdLst/>
                  <a:ahLst/>
                  <a:cxnLst/>
                  <a:rect l="l" t="t" r="r" b="b"/>
                  <a:pathLst>
                    <a:path w="1714" h="1664" extrusionOk="0">
                      <a:moveTo>
                        <a:pt x="852" y="1"/>
                      </a:moveTo>
                      <a:cubicBezTo>
                        <a:pt x="836" y="1"/>
                        <a:pt x="820" y="1"/>
                        <a:pt x="803" y="2"/>
                      </a:cubicBezTo>
                      <a:cubicBezTo>
                        <a:pt x="348" y="56"/>
                        <a:pt x="0" y="457"/>
                        <a:pt x="54" y="885"/>
                      </a:cubicBezTo>
                      <a:cubicBezTo>
                        <a:pt x="79" y="1324"/>
                        <a:pt x="453" y="1663"/>
                        <a:pt x="864" y="1663"/>
                      </a:cubicBezTo>
                      <a:cubicBezTo>
                        <a:pt x="879" y="1663"/>
                        <a:pt x="895" y="1663"/>
                        <a:pt x="910" y="1662"/>
                      </a:cubicBezTo>
                      <a:cubicBezTo>
                        <a:pt x="1392" y="1608"/>
                        <a:pt x="1713" y="1207"/>
                        <a:pt x="1686" y="778"/>
                      </a:cubicBezTo>
                      <a:cubicBezTo>
                        <a:pt x="1661" y="340"/>
                        <a:pt x="1287" y="1"/>
                        <a:pt x="852" y="1"/>
                      </a:cubicBezTo>
                      <a:close/>
                    </a:path>
                  </a:pathLst>
                </a:custGeom>
                <a:solidFill>
                  <a:srgbClr val="26404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434343"/>
                    </a:solidFill>
                    <a:effectLst/>
                    <a:uLnTx/>
                    <a:uFillTx/>
                    <a:latin typeface="Arial"/>
                  </a:endParaRPr>
                </a:p>
              </p:txBody>
            </p:sp>
            <p:sp>
              <p:nvSpPr>
                <p:cNvPr id="41" name="Google Shape;7578;p54">
                  <a:extLst>
                    <a:ext uri="{FF2B5EF4-FFF2-40B4-BE49-F238E27FC236}">
                      <a16:creationId xmlns:a16="http://schemas.microsoft.com/office/drawing/2014/main" id="{7CFEAFC1-C4F5-4A6A-A5BB-25C42EF043AF}"/>
                    </a:ext>
                  </a:extLst>
                </p:cNvPr>
                <p:cNvSpPr/>
                <p:nvPr/>
              </p:nvSpPr>
              <p:spPr>
                <a:xfrm>
                  <a:off x="2062200" y="1974225"/>
                  <a:ext cx="42850" cy="40875"/>
                </a:xfrm>
                <a:custGeom>
                  <a:avLst/>
                  <a:gdLst/>
                  <a:ahLst/>
                  <a:cxnLst/>
                  <a:rect l="l" t="t" r="r" b="b"/>
                  <a:pathLst>
                    <a:path w="1714" h="1635" extrusionOk="0">
                      <a:moveTo>
                        <a:pt x="803" y="0"/>
                      </a:moveTo>
                      <a:cubicBezTo>
                        <a:pt x="348" y="27"/>
                        <a:pt x="0" y="429"/>
                        <a:pt x="54" y="857"/>
                      </a:cubicBezTo>
                      <a:cubicBezTo>
                        <a:pt x="79" y="1320"/>
                        <a:pt x="451" y="1635"/>
                        <a:pt x="860" y="1635"/>
                      </a:cubicBezTo>
                      <a:cubicBezTo>
                        <a:pt x="877" y="1635"/>
                        <a:pt x="894" y="1634"/>
                        <a:pt x="910" y="1633"/>
                      </a:cubicBezTo>
                      <a:cubicBezTo>
                        <a:pt x="1392" y="1606"/>
                        <a:pt x="1713" y="1205"/>
                        <a:pt x="1686" y="777"/>
                      </a:cubicBezTo>
                      <a:cubicBezTo>
                        <a:pt x="1660" y="322"/>
                        <a:pt x="1285" y="0"/>
                        <a:pt x="803" y="0"/>
                      </a:cubicBezTo>
                      <a:close/>
                    </a:path>
                  </a:pathLst>
                </a:custGeom>
                <a:solidFill>
                  <a:srgbClr val="26404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434343"/>
                    </a:solidFill>
                    <a:effectLst/>
                    <a:uLnTx/>
                    <a:uFillTx/>
                    <a:latin typeface="Arial"/>
                  </a:endParaRPr>
                </a:p>
              </p:txBody>
            </p:sp>
            <p:sp>
              <p:nvSpPr>
                <p:cNvPr id="42" name="Google Shape;7579;p54">
                  <a:extLst>
                    <a:ext uri="{FF2B5EF4-FFF2-40B4-BE49-F238E27FC236}">
                      <a16:creationId xmlns:a16="http://schemas.microsoft.com/office/drawing/2014/main" id="{633D13F7-0DAE-4DDD-BC56-0C251E269592}"/>
                    </a:ext>
                  </a:extLst>
                </p:cNvPr>
                <p:cNvSpPr/>
                <p:nvPr/>
              </p:nvSpPr>
              <p:spPr>
                <a:xfrm>
                  <a:off x="1822650" y="2014825"/>
                  <a:ext cx="62250" cy="29000"/>
                </a:xfrm>
                <a:custGeom>
                  <a:avLst/>
                  <a:gdLst/>
                  <a:ahLst/>
                  <a:cxnLst/>
                  <a:rect l="l" t="t" r="r" b="b"/>
                  <a:pathLst>
                    <a:path w="2490" h="1160" extrusionOk="0">
                      <a:moveTo>
                        <a:pt x="1271" y="0"/>
                      </a:moveTo>
                      <a:cubicBezTo>
                        <a:pt x="720" y="0"/>
                        <a:pt x="311" y="288"/>
                        <a:pt x="134" y="518"/>
                      </a:cubicBezTo>
                      <a:cubicBezTo>
                        <a:pt x="0" y="678"/>
                        <a:pt x="0" y="919"/>
                        <a:pt x="161" y="1053"/>
                      </a:cubicBezTo>
                      <a:cubicBezTo>
                        <a:pt x="214" y="1106"/>
                        <a:pt x="294" y="1160"/>
                        <a:pt x="402" y="1160"/>
                      </a:cubicBezTo>
                      <a:cubicBezTo>
                        <a:pt x="482" y="1160"/>
                        <a:pt x="589" y="1080"/>
                        <a:pt x="723" y="1053"/>
                      </a:cubicBezTo>
                      <a:cubicBezTo>
                        <a:pt x="741" y="1034"/>
                        <a:pt x="942" y="808"/>
                        <a:pt x="1306" y="808"/>
                      </a:cubicBezTo>
                      <a:cubicBezTo>
                        <a:pt x="1465" y="808"/>
                        <a:pt x="1654" y="851"/>
                        <a:pt x="1874" y="973"/>
                      </a:cubicBezTo>
                      <a:cubicBezTo>
                        <a:pt x="1936" y="1008"/>
                        <a:pt x="2004" y="1026"/>
                        <a:pt x="2072" y="1026"/>
                      </a:cubicBezTo>
                      <a:cubicBezTo>
                        <a:pt x="2207" y="1026"/>
                        <a:pt x="2338" y="955"/>
                        <a:pt x="2409" y="812"/>
                      </a:cubicBezTo>
                      <a:cubicBezTo>
                        <a:pt x="2489" y="625"/>
                        <a:pt x="2436" y="384"/>
                        <a:pt x="2222" y="277"/>
                      </a:cubicBezTo>
                      <a:cubicBezTo>
                        <a:pt x="1876" y="77"/>
                        <a:pt x="1555" y="0"/>
                        <a:pt x="1271" y="0"/>
                      </a:cubicBezTo>
                      <a:close/>
                    </a:path>
                  </a:pathLst>
                </a:custGeom>
                <a:solidFill>
                  <a:srgbClr val="FABBCC"/>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434343"/>
                    </a:solidFill>
                    <a:effectLst/>
                    <a:uLnTx/>
                    <a:uFillTx/>
                    <a:latin typeface="Arial"/>
                  </a:endParaRPr>
                </a:p>
              </p:txBody>
            </p:sp>
            <p:sp>
              <p:nvSpPr>
                <p:cNvPr id="43" name="Google Shape;7580;p54">
                  <a:extLst>
                    <a:ext uri="{FF2B5EF4-FFF2-40B4-BE49-F238E27FC236}">
                      <a16:creationId xmlns:a16="http://schemas.microsoft.com/office/drawing/2014/main" id="{BE3493A7-7518-49FA-9511-7591B4DECA09}"/>
                    </a:ext>
                  </a:extLst>
                </p:cNvPr>
                <p:cNvSpPr/>
                <p:nvPr/>
              </p:nvSpPr>
              <p:spPr>
                <a:xfrm>
                  <a:off x="2061525" y="1998700"/>
                  <a:ext cx="53550" cy="26400"/>
                </a:xfrm>
                <a:custGeom>
                  <a:avLst/>
                  <a:gdLst/>
                  <a:ahLst/>
                  <a:cxnLst/>
                  <a:rect l="l" t="t" r="r" b="b"/>
                  <a:pathLst>
                    <a:path w="2142" h="1056" extrusionOk="0">
                      <a:moveTo>
                        <a:pt x="1096" y="1"/>
                      </a:moveTo>
                      <a:cubicBezTo>
                        <a:pt x="640" y="1"/>
                        <a:pt x="293" y="236"/>
                        <a:pt x="134" y="413"/>
                      </a:cubicBezTo>
                      <a:cubicBezTo>
                        <a:pt x="0" y="601"/>
                        <a:pt x="0" y="815"/>
                        <a:pt x="161" y="949"/>
                      </a:cubicBezTo>
                      <a:cubicBezTo>
                        <a:pt x="268" y="1029"/>
                        <a:pt x="348" y="1056"/>
                        <a:pt x="429" y="1056"/>
                      </a:cubicBezTo>
                      <a:cubicBezTo>
                        <a:pt x="562" y="1056"/>
                        <a:pt x="670" y="1029"/>
                        <a:pt x="750" y="949"/>
                      </a:cubicBezTo>
                      <a:cubicBezTo>
                        <a:pt x="768" y="931"/>
                        <a:pt x="895" y="804"/>
                        <a:pt x="1114" y="804"/>
                      </a:cubicBezTo>
                      <a:cubicBezTo>
                        <a:pt x="1221" y="804"/>
                        <a:pt x="1350" y="834"/>
                        <a:pt x="1499" y="922"/>
                      </a:cubicBezTo>
                      <a:cubicBezTo>
                        <a:pt x="1565" y="954"/>
                        <a:pt x="1633" y="970"/>
                        <a:pt x="1698" y="970"/>
                      </a:cubicBezTo>
                      <a:cubicBezTo>
                        <a:pt x="1846" y="970"/>
                        <a:pt x="1979" y="891"/>
                        <a:pt x="2035" y="761"/>
                      </a:cubicBezTo>
                      <a:cubicBezTo>
                        <a:pt x="2142" y="547"/>
                        <a:pt x="2088" y="333"/>
                        <a:pt x="1874" y="226"/>
                      </a:cubicBezTo>
                      <a:cubicBezTo>
                        <a:pt x="1593" y="63"/>
                        <a:pt x="1330" y="1"/>
                        <a:pt x="1096" y="1"/>
                      </a:cubicBezTo>
                      <a:close/>
                    </a:path>
                  </a:pathLst>
                </a:custGeom>
                <a:solidFill>
                  <a:srgbClr val="FABBCC"/>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434343"/>
                    </a:solidFill>
                    <a:effectLst/>
                    <a:uLnTx/>
                    <a:uFillTx/>
                    <a:latin typeface="Arial"/>
                  </a:endParaRPr>
                </a:p>
              </p:txBody>
            </p:sp>
            <p:sp>
              <p:nvSpPr>
                <p:cNvPr id="44" name="Google Shape;7581;p54">
                  <a:extLst>
                    <a:ext uri="{FF2B5EF4-FFF2-40B4-BE49-F238E27FC236}">
                      <a16:creationId xmlns:a16="http://schemas.microsoft.com/office/drawing/2014/main" id="{8F35E2C6-45F5-416E-9D9E-A6E3557A7AD2}"/>
                    </a:ext>
                  </a:extLst>
                </p:cNvPr>
                <p:cNvSpPr/>
                <p:nvPr/>
              </p:nvSpPr>
              <p:spPr>
                <a:xfrm>
                  <a:off x="1418775" y="2243225"/>
                  <a:ext cx="86725" cy="93875"/>
                </a:xfrm>
                <a:custGeom>
                  <a:avLst/>
                  <a:gdLst/>
                  <a:ahLst/>
                  <a:cxnLst/>
                  <a:rect l="l" t="t" r="r" b="b"/>
                  <a:pathLst>
                    <a:path w="3469" h="3755" extrusionOk="0">
                      <a:moveTo>
                        <a:pt x="1113" y="0"/>
                      </a:moveTo>
                      <a:lnTo>
                        <a:pt x="176" y="2730"/>
                      </a:lnTo>
                      <a:cubicBezTo>
                        <a:pt x="0" y="3207"/>
                        <a:pt x="390" y="3755"/>
                        <a:pt x="902" y="3755"/>
                      </a:cubicBezTo>
                      <a:cubicBezTo>
                        <a:pt x="936" y="3755"/>
                        <a:pt x="971" y="3752"/>
                        <a:pt x="1006" y="3747"/>
                      </a:cubicBezTo>
                      <a:lnTo>
                        <a:pt x="3468" y="3506"/>
                      </a:lnTo>
                      <a:lnTo>
                        <a:pt x="1113" y="0"/>
                      </a:lnTo>
                      <a:close/>
                    </a:path>
                  </a:pathLst>
                </a:custGeom>
                <a:solidFill>
                  <a:srgbClr val="5A483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434343"/>
                    </a:solidFill>
                    <a:effectLst/>
                    <a:uLnTx/>
                    <a:uFillTx/>
                    <a:latin typeface="Arial"/>
                  </a:endParaRPr>
                </a:p>
              </p:txBody>
            </p:sp>
            <p:sp>
              <p:nvSpPr>
                <p:cNvPr id="45" name="Google Shape;7582;p54">
                  <a:extLst>
                    <a:ext uri="{FF2B5EF4-FFF2-40B4-BE49-F238E27FC236}">
                      <a16:creationId xmlns:a16="http://schemas.microsoft.com/office/drawing/2014/main" id="{CFFFDE0D-2254-4F9D-93AE-B18821960ADD}"/>
                    </a:ext>
                  </a:extLst>
                </p:cNvPr>
                <p:cNvSpPr/>
                <p:nvPr/>
              </p:nvSpPr>
              <p:spPr>
                <a:xfrm>
                  <a:off x="1904950" y="1694500"/>
                  <a:ext cx="113550" cy="160975"/>
                </a:xfrm>
                <a:custGeom>
                  <a:avLst/>
                  <a:gdLst/>
                  <a:ahLst/>
                  <a:cxnLst/>
                  <a:rect l="l" t="t" r="r" b="b"/>
                  <a:pathLst>
                    <a:path w="4542" h="6439" extrusionOk="0">
                      <a:moveTo>
                        <a:pt x="4042" y="0"/>
                      </a:moveTo>
                      <a:cubicBezTo>
                        <a:pt x="4033" y="0"/>
                        <a:pt x="4024" y="1"/>
                        <a:pt x="4015" y="1"/>
                      </a:cubicBezTo>
                      <a:cubicBezTo>
                        <a:pt x="2757" y="215"/>
                        <a:pt x="1686" y="1045"/>
                        <a:pt x="1017" y="2143"/>
                      </a:cubicBezTo>
                      <a:cubicBezTo>
                        <a:pt x="268" y="3347"/>
                        <a:pt x="27" y="4792"/>
                        <a:pt x="0" y="6157"/>
                      </a:cubicBezTo>
                      <a:cubicBezTo>
                        <a:pt x="0" y="6345"/>
                        <a:pt x="154" y="6438"/>
                        <a:pt x="308" y="6438"/>
                      </a:cubicBezTo>
                      <a:cubicBezTo>
                        <a:pt x="462" y="6438"/>
                        <a:pt x="616" y="6345"/>
                        <a:pt x="616" y="6157"/>
                      </a:cubicBezTo>
                      <a:cubicBezTo>
                        <a:pt x="643" y="4926"/>
                        <a:pt x="857" y="3615"/>
                        <a:pt x="1472" y="2517"/>
                      </a:cubicBezTo>
                      <a:cubicBezTo>
                        <a:pt x="2088" y="1527"/>
                        <a:pt x="3025" y="751"/>
                        <a:pt x="4202" y="590"/>
                      </a:cubicBezTo>
                      <a:cubicBezTo>
                        <a:pt x="4542" y="512"/>
                        <a:pt x="4397" y="0"/>
                        <a:pt x="4042" y="0"/>
                      </a:cubicBezTo>
                      <a:close/>
                    </a:path>
                  </a:pathLst>
                </a:custGeom>
                <a:solidFill>
                  <a:srgbClr val="26404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434343"/>
                    </a:solidFill>
                    <a:effectLst/>
                    <a:uLnTx/>
                    <a:uFillTx/>
                    <a:latin typeface="Arial"/>
                  </a:endParaRPr>
                </a:p>
              </p:txBody>
            </p:sp>
            <p:sp>
              <p:nvSpPr>
                <p:cNvPr id="46" name="Google Shape;7583;p54">
                  <a:extLst>
                    <a:ext uri="{FF2B5EF4-FFF2-40B4-BE49-F238E27FC236}">
                      <a16:creationId xmlns:a16="http://schemas.microsoft.com/office/drawing/2014/main" id="{C5631544-27D9-4CFC-A56D-9FE7B9688290}"/>
                    </a:ext>
                  </a:extLst>
                </p:cNvPr>
                <p:cNvSpPr/>
                <p:nvPr/>
              </p:nvSpPr>
              <p:spPr>
                <a:xfrm>
                  <a:off x="1696850" y="1713250"/>
                  <a:ext cx="129575" cy="148050"/>
                </a:xfrm>
                <a:custGeom>
                  <a:avLst/>
                  <a:gdLst/>
                  <a:ahLst/>
                  <a:cxnLst/>
                  <a:rect l="l" t="t" r="r" b="b"/>
                  <a:pathLst>
                    <a:path w="5183" h="5922" extrusionOk="0">
                      <a:moveTo>
                        <a:pt x="375" y="1"/>
                      </a:moveTo>
                      <a:cubicBezTo>
                        <a:pt x="0" y="1"/>
                        <a:pt x="0" y="563"/>
                        <a:pt x="375" y="563"/>
                      </a:cubicBezTo>
                      <a:cubicBezTo>
                        <a:pt x="1606" y="590"/>
                        <a:pt x="2677" y="1286"/>
                        <a:pt x="3373" y="2303"/>
                      </a:cubicBezTo>
                      <a:cubicBezTo>
                        <a:pt x="4095" y="3293"/>
                        <a:pt x="4416" y="4524"/>
                        <a:pt x="4631" y="5729"/>
                      </a:cubicBezTo>
                      <a:cubicBezTo>
                        <a:pt x="4641" y="5863"/>
                        <a:pt x="4727" y="5921"/>
                        <a:pt x="4827" y="5921"/>
                      </a:cubicBezTo>
                      <a:cubicBezTo>
                        <a:pt x="4986" y="5921"/>
                        <a:pt x="5182" y="5772"/>
                        <a:pt x="5166" y="5541"/>
                      </a:cubicBezTo>
                      <a:cubicBezTo>
                        <a:pt x="4952" y="4203"/>
                        <a:pt x="4523" y="2865"/>
                        <a:pt x="3721" y="1794"/>
                      </a:cubicBezTo>
                      <a:cubicBezTo>
                        <a:pt x="2918" y="777"/>
                        <a:pt x="1713" y="28"/>
                        <a:pt x="375" y="1"/>
                      </a:cubicBezTo>
                      <a:close/>
                    </a:path>
                  </a:pathLst>
                </a:custGeom>
                <a:solidFill>
                  <a:srgbClr val="26404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434343"/>
                    </a:solidFill>
                    <a:effectLst/>
                    <a:uLnTx/>
                    <a:uFillTx/>
                    <a:latin typeface="Arial"/>
                  </a:endParaRPr>
                </a:p>
              </p:txBody>
            </p:sp>
            <p:sp>
              <p:nvSpPr>
                <p:cNvPr id="47" name="Google Shape;7584;p54">
                  <a:extLst>
                    <a:ext uri="{FF2B5EF4-FFF2-40B4-BE49-F238E27FC236}">
                      <a16:creationId xmlns:a16="http://schemas.microsoft.com/office/drawing/2014/main" id="{E4AF6E80-4071-4899-BAB0-4A2E6D45B8BC}"/>
                    </a:ext>
                  </a:extLst>
                </p:cNvPr>
                <p:cNvSpPr/>
                <p:nvPr/>
              </p:nvSpPr>
              <p:spPr>
                <a:xfrm>
                  <a:off x="1672075" y="1698850"/>
                  <a:ext cx="38850" cy="36200"/>
                </a:xfrm>
                <a:custGeom>
                  <a:avLst/>
                  <a:gdLst/>
                  <a:ahLst/>
                  <a:cxnLst/>
                  <a:rect l="l" t="t" r="r" b="b"/>
                  <a:pathLst>
                    <a:path w="1554" h="1448" extrusionOk="0">
                      <a:moveTo>
                        <a:pt x="742" y="0"/>
                      </a:moveTo>
                      <a:cubicBezTo>
                        <a:pt x="403" y="0"/>
                        <a:pt x="125" y="250"/>
                        <a:pt x="54" y="604"/>
                      </a:cubicBezTo>
                      <a:cubicBezTo>
                        <a:pt x="1" y="1005"/>
                        <a:pt x="268" y="1380"/>
                        <a:pt x="670" y="1433"/>
                      </a:cubicBezTo>
                      <a:cubicBezTo>
                        <a:pt x="718" y="1443"/>
                        <a:pt x="765" y="1448"/>
                        <a:pt x="812" y="1448"/>
                      </a:cubicBezTo>
                      <a:cubicBezTo>
                        <a:pt x="1151" y="1448"/>
                        <a:pt x="1429" y="1198"/>
                        <a:pt x="1500" y="844"/>
                      </a:cubicBezTo>
                      <a:cubicBezTo>
                        <a:pt x="1553" y="443"/>
                        <a:pt x="1286" y="68"/>
                        <a:pt x="884" y="15"/>
                      </a:cubicBezTo>
                      <a:cubicBezTo>
                        <a:pt x="836" y="5"/>
                        <a:pt x="789" y="0"/>
                        <a:pt x="742" y="0"/>
                      </a:cubicBezTo>
                      <a:close/>
                    </a:path>
                  </a:pathLst>
                </a:custGeom>
                <a:solidFill>
                  <a:srgbClr val="EE324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434343"/>
                    </a:solidFill>
                    <a:effectLst/>
                    <a:uLnTx/>
                    <a:uFillTx/>
                    <a:latin typeface="Arial"/>
                  </a:endParaRPr>
                </a:p>
              </p:txBody>
            </p:sp>
            <p:sp>
              <p:nvSpPr>
                <p:cNvPr id="48" name="Google Shape;7585;p54">
                  <a:extLst>
                    <a:ext uri="{FF2B5EF4-FFF2-40B4-BE49-F238E27FC236}">
                      <a16:creationId xmlns:a16="http://schemas.microsoft.com/office/drawing/2014/main" id="{09CF809A-57F8-401D-A677-86FA7FF4CC16}"/>
                    </a:ext>
                  </a:extLst>
                </p:cNvPr>
                <p:cNvSpPr/>
                <p:nvPr/>
              </p:nvSpPr>
              <p:spPr>
                <a:xfrm>
                  <a:off x="1991925" y="1684325"/>
                  <a:ext cx="39500" cy="36675"/>
                </a:xfrm>
                <a:custGeom>
                  <a:avLst/>
                  <a:gdLst/>
                  <a:ahLst/>
                  <a:cxnLst/>
                  <a:rect l="l" t="t" r="r" b="b"/>
                  <a:pathLst>
                    <a:path w="1580" h="1467" extrusionOk="0">
                      <a:moveTo>
                        <a:pt x="809" y="0"/>
                      </a:moveTo>
                      <a:cubicBezTo>
                        <a:pt x="448" y="0"/>
                        <a:pt x="130" y="255"/>
                        <a:pt x="81" y="622"/>
                      </a:cubicBezTo>
                      <a:cubicBezTo>
                        <a:pt x="1" y="1024"/>
                        <a:pt x="268" y="1399"/>
                        <a:pt x="670" y="1452"/>
                      </a:cubicBezTo>
                      <a:cubicBezTo>
                        <a:pt x="718" y="1462"/>
                        <a:pt x="766" y="1466"/>
                        <a:pt x="813" y="1466"/>
                      </a:cubicBezTo>
                      <a:cubicBezTo>
                        <a:pt x="1157" y="1466"/>
                        <a:pt x="1456" y="1217"/>
                        <a:pt x="1526" y="863"/>
                      </a:cubicBezTo>
                      <a:cubicBezTo>
                        <a:pt x="1580" y="462"/>
                        <a:pt x="1312" y="87"/>
                        <a:pt x="911" y="7"/>
                      </a:cubicBezTo>
                      <a:cubicBezTo>
                        <a:pt x="876" y="2"/>
                        <a:pt x="842" y="0"/>
                        <a:pt x="809" y="0"/>
                      </a:cubicBezTo>
                      <a:close/>
                    </a:path>
                  </a:pathLst>
                </a:custGeom>
                <a:solidFill>
                  <a:srgbClr val="EE324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434343"/>
                    </a:solidFill>
                    <a:effectLst/>
                    <a:uLnTx/>
                    <a:uFillTx/>
                    <a:latin typeface="Arial"/>
                  </a:endParaRPr>
                </a:p>
              </p:txBody>
            </p:sp>
            <p:sp>
              <p:nvSpPr>
                <p:cNvPr id="49" name="Google Shape;7586;p54">
                  <a:extLst>
                    <a:ext uri="{FF2B5EF4-FFF2-40B4-BE49-F238E27FC236}">
                      <a16:creationId xmlns:a16="http://schemas.microsoft.com/office/drawing/2014/main" id="{FCBAE7F8-953C-4A41-ACC7-AB24FD10760D}"/>
                    </a:ext>
                  </a:extLst>
                </p:cNvPr>
                <p:cNvSpPr/>
                <p:nvPr/>
              </p:nvSpPr>
              <p:spPr>
                <a:xfrm>
                  <a:off x="1419825" y="2043825"/>
                  <a:ext cx="658450" cy="389250"/>
                </a:xfrm>
                <a:custGeom>
                  <a:avLst/>
                  <a:gdLst/>
                  <a:ahLst/>
                  <a:cxnLst/>
                  <a:rect l="l" t="t" r="r" b="b"/>
                  <a:pathLst>
                    <a:path w="26338" h="15570" extrusionOk="0">
                      <a:moveTo>
                        <a:pt x="2008" y="0"/>
                      </a:moveTo>
                      <a:lnTo>
                        <a:pt x="2008" y="0"/>
                      </a:lnTo>
                      <a:cubicBezTo>
                        <a:pt x="0" y="3480"/>
                        <a:pt x="107" y="7923"/>
                        <a:pt x="2623" y="11322"/>
                      </a:cubicBezTo>
                      <a:cubicBezTo>
                        <a:pt x="4648" y="14101"/>
                        <a:pt x="7820" y="15569"/>
                        <a:pt x="11034" y="15569"/>
                      </a:cubicBezTo>
                      <a:cubicBezTo>
                        <a:pt x="13174" y="15569"/>
                        <a:pt x="15333" y="14918"/>
                        <a:pt x="17184" y="13570"/>
                      </a:cubicBezTo>
                      <a:lnTo>
                        <a:pt x="22162" y="9930"/>
                      </a:lnTo>
                      <a:cubicBezTo>
                        <a:pt x="24598" y="8164"/>
                        <a:pt x="26043" y="5487"/>
                        <a:pt x="26338" y="2677"/>
                      </a:cubicBezTo>
                      <a:lnTo>
                        <a:pt x="26338" y="2677"/>
                      </a:lnTo>
                      <a:cubicBezTo>
                        <a:pt x="25642" y="3908"/>
                        <a:pt x="24705" y="4978"/>
                        <a:pt x="23500" y="5888"/>
                      </a:cubicBezTo>
                      <a:lnTo>
                        <a:pt x="18522" y="9529"/>
                      </a:lnTo>
                      <a:cubicBezTo>
                        <a:pt x="16671" y="10877"/>
                        <a:pt x="14512" y="11528"/>
                        <a:pt x="12372" y="11528"/>
                      </a:cubicBezTo>
                      <a:cubicBezTo>
                        <a:pt x="9158" y="11528"/>
                        <a:pt x="5986" y="10060"/>
                        <a:pt x="3961" y="7280"/>
                      </a:cubicBezTo>
                      <a:cubicBezTo>
                        <a:pt x="2356" y="5112"/>
                        <a:pt x="1740" y="2489"/>
                        <a:pt x="2008" y="0"/>
                      </a:cubicBezTo>
                      <a:close/>
                    </a:path>
                  </a:pathLst>
                </a:custGeom>
                <a:solidFill>
                  <a:srgbClr val="434343">
                    <a:alpha val="1027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434343"/>
                    </a:solidFill>
                    <a:effectLst/>
                    <a:uLnTx/>
                    <a:uFillTx/>
                    <a:latin typeface="Arial"/>
                  </a:endParaRPr>
                </a:p>
              </p:txBody>
            </p:sp>
            <p:sp>
              <p:nvSpPr>
                <p:cNvPr id="50" name="Google Shape;7587;p54">
                  <a:extLst>
                    <a:ext uri="{FF2B5EF4-FFF2-40B4-BE49-F238E27FC236}">
                      <a16:creationId xmlns:a16="http://schemas.microsoft.com/office/drawing/2014/main" id="{B582DBDC-4A94-4386-B90E-979A5D5AD8AA}"/>
                    </a:ext>
                  </a:extLst>
                </p:cNvPr>
                <p:cNvSpPr/>
                <p:nvPr/>
              </p:nvSpPr>
              <p:spPr>
                <a:xfrm>
                  <a:off x="1401075" y="1954150"/>
                  <a:ext cx="380100" cy="479975"/>
                </a:xfrm>
                <a:custGeom>
                  <a:avLst/>
                  <a:gdLst/>
                  <a:ahLst/>
                  <a:cxnLst/>
                  <a:rect l="l" t="t" r="r" b="b"/>
                  <a:pathLst>
                    <a:path w="15204" h="19199" extrusionOk="0">
                      <a:moveTo>
                        <a:pt x="6157" y="0"/>
                      </a:moveTo>
                      <a:lnTo>
                        <a:pt x="5648" y="375"/>
                      </a:lnTo>
                      <a:cubicBezTo>
                        <a:pt x="1018" y="3774"/>
                        <a:pt x="1" y="10332"/>
                        <a:pt x="3373" y="14962"/>
                      </a:cubicBezTo>
                      <a:cubicBezTo>
                        <a:pt x="5422" y="17740"/>
                        <a:pt x="8587" y="19198"/>
                        <a:pt x="11791" y="19198"/>
                      </a:cubicBezTo>
                      <a:cubicBezTo>
                        <a:pt x="12940" y="19198"/>
                        <a:pt x="14094" y="19011"/>
                        <a:pt x="15204" y="18629"/>
                      </a:cubicBezTo>
                      <a:cubicBezTo>
                        <a:pt x="11831" y="18362"/>
                        <a:pt x="8566" y="16729"/>
                        <a:pt x="6371" y="13758"/>
                      </a:cubicBezTo>
                      <a:cubicBezTo>
                        <a:pt x="3346" y="9583"/>
                        <a:pt x="3400" y="4069"/>
                        <a:pt x="6157" y="0"/>
                      </a:cubicBezTo>
                      <a:close/>
                    </a:path>
                  </a:pathLst>
                </a:custGeom>
                <a:solidFill>
                  <a:srgbClr val="5A483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434343"/>
                    </a:solidFill>
                    <a:effectLst/>
                    <a:uLnTx/>
                    <a:uFillTx/>
                    <a:latin typeface="Arial"/>
                  </a:endParaRPr>
                </a:p>
              </p:txBody>
            </p:sp>
            <p:sp>
              <p:nvSpPr>
                <p:cNvPr id="51" name="Google Shape;7588;p54">
                  <a:extLst>
                    <a:ext uri="{FF2B5EF4-FFF2-40B4-BE49-F238E27FC236}">
                      <a16:creationId xmlns:a16="http://schemas.microsoft.com/office/drawing/2014/main" id="{1FA6EBCC-B8FF-456E-83A4-66494DB7E3FC}"/>
                    </a:ext>
                  </a:extLst>
                </p:cNvPr>
                <p:cNvSpPr/>
                <p:nvPr/>
              </p:nvSpPr>
              <p:spPr>
                <a:xfrm>
                  <a:off x="1813950" y="2027750"/>
                  <a:ext cx="87000" cy="53550"/>
                </a:xfrm>
                <a:custGeom>
                  <a:avLst/>
                  <a:gdLst/>
                  <a:ahLst/>
                  <a:cxnLst/>
                  <a:rect l="l" t="t" r="r" b="b"/>
                  <a:pathLst>
                    <a:path w="3480" h="2142" extrusionOk="0">
                      <a:moveTo>
                        <a:pt x="1740" y="1"/>
                      </a:moveTo>
                      <a:cubicBezTo>
                        <a:pt x="776" y="1"/>
                        <a:pt x="0" y="482"/>
                        <a:pt x="0" y="1071"/>
                      </a:cubicBezTo>
                      <a:cubicBezTo>
                        <a:pt x="0" y="1660"/>
                        <a:pt x="776" y="2142"/>
                        <a:pt x="1740" y="2142"/>
                      </a:cubicBezTo>
                      <a:cubicBezTo>
                        <a:pt x="2703" y="2142"/>
                        <a:pt x="3480" y="1660"/>
                        <a:pt x="3480" y="1071"/>
                      </a:cubicBezTo>
                      <a:cubicBezTo>
                        <a:pt x="3480" y="482"/>
                        <a:pt x="2703" y="1"/>
                        <a:pt x="1740" y="1"/>
                      </a:cubicBezTo>
                      <a:close/>
                    </a:path>
                  </a:pathLst>
                </a:custGeom>
                <a:solidFill>
                  <a:srgbClr val="EE324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434343"/>
                    </a:solidFill>
                    <a:effectLst/>
                    <a:uLnTx/>
                    <a:uFillTx/>
                    <a:latin typeface="Arial"/>
                  </a:endParaRPr>
                </a:p>
              </p:txBody>
            </p:sp>
            <p:sp>
              <p:nvSpPr>
                <p:cNvPr id="52" name="Google Shape;7589;p54">
                  <a:extLst>
                    <a:ext uri="{FF2B5EF4-FFF2-40B4-BE49-F238E27FC236}">
                      <a16:creationId xmlns:a16="http://schemas.microsoft.com/office/drawing/2014/main" id="{CD576A30-753C-47D3-BDFA-9565D5AFCF5D}"/>
                    </a:ext>
                  </a:extLst>
                </p:cNvPr>
                <p:cNvSpPr/>
                <p:nvPr/>
              </p:nvSpPr>
              <p:spPr>
                <a:xfrm>
                  <a:off x="2048150" y="2011700"/>
                  <a:ext cx="87000" cy="53550"/>
                </a:xfrm>
                <a:custGeom>
                  <a:avLst/>
                  <a:gdLst/>
                  <a:ahLst/>
                  <a:cxnLst/>
                  <a:rect l="l" t="t" r="r" b="b"/>
                  <a:pathLst>
                    <a:path w="3480" h="2142" extrusionOk="0">
                      <a:moveTo>
                        <a:pt x="1740" y="0"/>
                      </a:moveTo>
                      <a:cubicBezTo>
                        <a:pt x="776" y="0"/>
                        <a:pt x="0" y="482"/>
                        <a:pt x="0" y="1071"/>
                      </a:cubicBezTo>
                      <a:cubicBezTo>
                        <a:pt x="0" y="1660"/>
                        <a:pt x="776" y="2142"/>
                        <a:pt x="1740" y="2142"/>
                      </a:cubicBezTo>
                      <a:cubicBezTo>
                        <a:pt x="2703" y="2142"/>
                        <a:pt x="3480" y="1660"/>
                        <a:pt x="3480" y="1071"/>
                      </a:cubicBezTo>
                      <a:cubicBezTo>
                        <a:pt x="3480" y="482"/>
                        <a:pt x="2703" y="0"/>
                        <a:pt x="1740" y="0"/>
                      </a:cubicBezTo>
                      <a:close/>
                    </a:path>
                  </a:pathLst>
                </a:custGeom>
                <a:solidFill>
                  <a:srgbClr val="EE324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434343"/>
                    </a:solidFill>
                    <a:effectLst/>
                    <a:uLnTx/>
                    <a:uFillTx/>
                    <a:latin typeface="Arial"/>
                  </a:endParaRPr>
                </a:p>
              </p:txBody>
            </p:sp>
          </p:grpSp>
          <p:sp>
            <p:nvSpPr>
              <p:cNvPr id="27" name="Google Shape;7590;p54">
                <a:extLst>
                  <a:ext uri="{FF2B5EF4-FFF2-40B4-BE49-F238E27FC236}">
                    <a16:creationId xmlns:a16="http://schemas.microsoft.com/office/drawing/2014/main" id="{AC6E7841-9FE9-4AE3-9DC4-B5D3B6961C84}"/>
                  </a:ext>
                </a:extLst>
              </p:cNvPr>
              <p:cNvSpPr/>
              <p:nvPr/>
            </p:nvSpPr>
            <p:spPr>
              <a:xfrm>
                <a:off x="5391532" y="1519471"/>
                <a:ext cx="895011" cy="434426"/>
              </a:xfrm>
              <a:custGeom>
                <a:avLst/>
                <a:gdLst/>
                <a:ahLst/>
                <a:cxnLst/>
                <a:rect l="l" t="t" r="r" b="b"/>
                <a:pathLst>
                  <a:path w="34450" h="18086" extrusionOk="0">
                    <a:moveTo>
                      <a:pt x="34450" y="16441"/>
                    </a:moveTo>
                    <a:cubicBezTo>
                      <a:pt x="27893" y="19125"/>
                      <a:pt x="18766" y="18634"/>
                      <a:pt x="13324" y="14097"/>
                    </a:cubicBezTo>
                    <a:cubicBezTo>
                      <a:pt x="9733" y="11103"/>
                      <a:pt x="7989" y="1474"/>
                      <a:pt x="12457" y="98"/>
                    </a:cubicBezTo>
                    <a:cubicBezTo>
                      <a:pt x="16228" y="-1063"/>
                      <a:pt x="18033" y="8764"/>
                      <a:pt x="15282" y="11593"/>
                    </a:cubicBezTo>
                    <a:cubicBezTo>
                      <a:pt x="11706" y="15270"/>
                      <a:pt x="5022" y="14435"/>
                      <a:pt x="0" y="13391"/>
                    </a:cubicBezTo>
                  </a:path>
                </a:pathLst>
              </a:custGeom>
              <a:noFill/>
              <a:ln w="9525" cap="rnd" cmpd="sng">
                <a:solidFill>
                  <a:srgbClr val="2270B6"/>
                </a:solidFill>
                <a:prstDash val="dot"/>
                <a:round/>
                <a:headEnd type="none" w="med" len="med"/>
                <a:tailEnd type="none" w="med" len="med"/>
              </a:ln>
            </p:spPr>
          </p:sp>
        </p:grpSp>
      </p:grpSp>
    </p:spTree>
    <p:extLst>
      <p:ext uri="{BB962C8B-B14F-4D97-AF65-F5344CB8AC3E}">
        <p14:creationId xmlns:p14="http://schemas.microsoft.com/office/powerpoint/2010/main" val="3222483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arn(inVertical)">
                                      <p:cBhvr>
                                        <p:cTn id="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84723" y="13856"/>
            <a:ext cx="4035889" cy="6234544"/>
          </a:xfrm>
          <a:prstGeom prst="rect">
            <a:avLst/>
          </a:prstGeom>
        </p:spPr>
      </p:pic>
      <p:pic>
        <p:nvPicPr>
          <p:cNvPr id="7" name="Picture 6"/>
          <p:cNvPicPr>
            <a:picLocks noChangeAspect="1"/>
          </p:cNvPicPr>
          <p:nvPr/>
        </p:nvPicPr>
        <p:blipFill rotWithShape="1">
          <a:blip r:embed="rId4">
            <a:extLst>
              <a:ext uri="{BEBA8EAE-BF5A-486C-A8C5-ECC9F3942E4B}">
                <a14:imgProps xmlns:a14="http://schemas.microsoft.com/office/drawing/2010/main">
                  <a14:imgLayer r:embed="rId5">
                    <a14:imgEffect>
                      <a14:saturation sat="200000"/>
                    </a14:imgEffect>
                    <a14:imgEffect>
                      <a14:sharpenSoften amount="25000"/>
                    </a14:imgEffect>
                  </a14:imgLayer>
                </a14:imgProps>
              </a:ext>
              <a:ext uri="{28A0092B-C50C-407E-A947-70E740481C1C}">
                <a14:useLocalDpi xmlns:a14="http://schemas.microsoft.com/office/drawing/2010/main" val="0"/>
              </a:ext>
            </a:extLst>
          </a:blip>
          <a:srcRect l="68165" t="57174" r="3771" b="36008"/>
          <a:stretch>
            <a:fillRect/>
          </a:stretch>
        </p:blipFill>
        <p:spPr>
          <a:xfrm>
            <a:off x="2802384" y="5471886"/>
            <a:ext cx="5869647" cy="1112274"/>
          </a:xfrm>
          <a:prstGeom prst="rect">
            <a:avLst/>
          </a:prstGeom>
        </p:spPr>
      </p:pic>
      <p:pic>
        <p:nvPicPr>
          <p:cNvPr id="8" name="Picture 7">
            <a:hlinkClick r:id="rId6" action="ppaction://hlinksldjump"/>
          </p:cNvPr>
          <p:cNvPicPr>
            <a:picLocks noChangeAspect="1"/>
          </p:cNvPicPr>
          <p:nvPr/>
        </p:nvPicPr>
        <p:blipFill rotWithShape="1">
          <a:blip r:embed="rId7">
            <a:extLst>
              <a:ext uri="{28A0092B-C50C-407E-A947-70E740481C1C}">
                <a14:useLocalDpi xmlns:a14="http://schemas.microsoft.com/office/drawing/2010/main" val="0"/>
              </a:ext>
            </a:extLst>
          </a:blip>
          <a:srcRect r="68050" b="70261"/>
          <a:stretch>
            <a:fillRect/>
          </a:stretch>
        </p:blipFill>
        <p:spPr>
          <a:xfrm>
            <a:off x="4127145" y="3923035"/>
            <a:ext cx="1022543" cy="1026984"/>
          </a:xfrm>
          <a:prstGeom prst="rect">
            <a:avLst/>
          </a:prstGeom>
        </p:spPr>
      </p:pic>
      <p:pic>
        <p:nvPicPr>
          <p:cNvPr id="9" name="Picture 8">
            <a:hlinkClick r:id="rId8" action="ppaction://hlinksldjump"/>
          </p:cNvPr>
          <p:cNvPicPr>
            <a:picLocks noChangeAspect="1"/>
          </p:cNvPicPr>
          <p:nvPr/>
        </p:nvPicPr>
        <p:blipFill rotWithShape="1">
          <a:blip r:embed="rId7">
            <a:extLst>
              <a:ext uri="{28A0092B-C50C-407E-A947-70E740481C1C}">
                <a14:useLocalDpi xmlns:a14="http://schemas.microsoft.com/office/drawing/2010/main" val="0"/>
              </a:ext>
            </a:extLst>
          </a:blip>
          <a:srcRect l="34025" r="34025" b="70261"/>
          <a:stretch>
            <a:fillRect/>
          </a:stretch>
        </p:blipFill>
        <p:spPr>
          <a:xfrm>
            <a:off x="4299962" y="2749027"/>
            <a:ext cx="1001277" cy="1005625"/>
          </a:xfrm>
          <a:prstGeom prst="rect">
            <a:avLst/>
          </a:prstGeom>
        </p:spPr>
      </p:pic>
      <p:pic>
        <p:nvPicPr>
          <p:cNvPr id="11" name="Picture 10">
            <a:hlinkClick r:id="rId9" action="ppaction://hlinksldjump"/>
          </p:cNvPr>
          <p:cNvPicPr>
            <a:picLocks noChangeAspect="1"/>
          </p:cNvPicPr>
          <p:nvPr/>
        </p:nvPicPr>
        <p:blipFill rotWithShape="1">
          <a:blip r:embed="rId7">
            <a:extLst>
              <a:ext uri="{28A0092B-C50C-407E-A947-70E740481C1C}">
                <a14:useLocalDpi xmlns:a14="http://schemas.microsoft.com/office/drawing/2010/main" val="0"/>
              </a:ext>
            </a:extLst>
          </a:blip>
          <a:srcRect l="65737" t="34029" r="2313" b="36232"/>
          <a:stretch>
            <a:fillRect/>
          </a:stretch>
        </p:blipFill>
        <p:spPr>
          <a:xfrm>
            <a:off x="5818100" y="1560028"/>
            <a:ext cx="1049415" cy="1053972"/>
          </a:xfrm>
          <a:prstGeom prst="rect">
            <a:avLst/>
          </a:prstGeom>
        </p:spPr>
      </p:pic>
      <p:pic>
        <p:nvPicPr>
          <p:cNvPr id="12" name="Picture 11">
            <a:hlinkClick r:id="rId10" action="ppaction://hlinksldjump"/>
          </p:cNvPr>
          <p:cNvPicPr>
            <a:picLocks noChangeAspect="1"/>
          </p:cNvPicPr>
          <p:nvPr/>
        </p:nvPicPr>
        <p:blipFill rotWithShape="1">
          <a:blip r:embed="rId7">
            <a:extLst>
              <a:ext uri="{28A0092B-C50C-407E-A947-70E740481C1C}">
                <a14:useLocalDpi xmlns:a14="http://schemas.microsoft.com/office/drawing/2010/main" val="0"/>
              </a:ext>
            </a:extLst>
          </a:blip>
          <a:srcRect l="67643" t="57326" r="407" b="12935"/>
          <a:stretch>
            <a:fillRect/>
          </a:stretch>
        </p:blipFill>
        <p:spPr>
          <a:xfrm>
            <a:off x="5772151" y="3226904"/>
            <a:ext cx="827605" cy="831199"/>
          </a:xfrm>
          <a:prstGeom prst="rect">
            <a:avLst/>
          </a:prstGeom>
        </p:spPr>
      </p:pic>
      <p:sp>
        <p:nvSpPr>
          <p:cNvPr id="16" name="TextBox 15"/>
          <p:cNvSpPr txBox="1"/>
          <p:nvPr/>
        </p:nvSpPr>
        <p:spPr>
          <a:xfrm>
            <a:off x="8305800" y="332849"/>
            <a:ext cx="3722274" cy="1200329"/>
          </a:xfrm>
          <a:prstGeom prst="rect">
            <a:avLst/>
          </a:prstGeom>
          <a:noFill/>
          <a:ln w="57150">
            <a:noFill/>
          </a:ln>
        </p:spPr>
        <p:txBody>
          <a:bodyPr wrap="square" rtlCol="0">
            <a:spAutoFit/>
          </a:bodyPr>
          <a:lstStyle/>
          <a:p>
            <a:pPr algn="ctr">
              <a:spcBef>
                <a:spcPts val="600"/>
              </a:spcBef>
            </a:pPr>
            <a:r>
              <a:rPr lang="en-US" sz="3600" b="1" dirty="0" err="1">
                <a:solidFill>
                  <a:srgbClr val="FF0066"/>
                </a:solidFill>
                <a:latin typeface="UTM Isadora" panose="02040603050506020204" pitchFamily="18" charset="0"/>
                <a:ea typeface="Kids" pitchFamily="2" charset="0"/>
                <a:cs typeface="Arial" panose="020B0604020202020204" pitchFamily="34" charset="0"/>
              </a:rPr>
              <a:t>Cây</a:t>
            </a:r>
            <a:r>
              <a:rPr lang="en-US" sz="3600" b="1" dirty="0">
                <a:solidFill>
                  <a:srgbClr val="FF0066"/>
                </a:solidFill>
                <a:latin typeface="UTM Isadora" panose="02040603050506020204" pitchFamily="18" charset="0"/>
                <a:ea typeface="Kids" pitchFamily="2" charset="0"/>
                <a:cs typeface="Arial" panose="020B0604020202020204" pitchFamily="34" charset="0"/>
              </a:rPr>
              <a:t> </a:t>
            </a:r>
            <a:r>
              <a:rPr lang="en-US" sz="3600" b="1" dirty="0" err="1">
                <a:solidFill>
                  <a:srgbClr val="FF0066"/>
                </a:solidFill>
                <a:latin typeface="UTM Isadora" panose="02040603050506020204" pitchFamily="18" charset="0"/>
                <a:ea typeface="Kids" pitchFamily="2" charset="0"/>
                <a:cs typeface="Arial" panose="020B0604020202020204" pitchFamily="34" charset="0"/>
              </a:rPr>
              <a:t>cà</a:t>
            </a:r>
            <a:r>
              <a:rPr lang="en-US" sz="3600" b="1" dirty="0">
                <a:solidFill>
                  <a:srgbClr val="FF0066"/>
                </a:solidFill>
                <a:latin typeface="UTM Isadora" panose="02040603050506020204" pitchFamily="18" charset="0"/>
                <a:ea typeface="Kids" pitchFamily="2" charset="0"/>
                <a:cs typeface="Arial" panose="020B0604020202020204" pitchFamily="34" charset="0"/>
              </a:rPr>
              <a:t> </a:t>
            </a:r>
            <a:r>
              <a:rPr lang="en-US" sz="3600" b="1" dirty="0" err="1">
                <a:solidFill>
                  <a:srgbClr val="FF0066"/>
                </a:solidFill>
                <a:latin typeface="UTM Isadora" panose="02040603050506020204" pitchFamily="18" charset="0"/>
                <a:ea typeface="Kids" pitchFamily="2" charset="0"/>
                <a:cs typeface="Arial" panose="020B0604020202020204" pitchFamily="34" charset="0"/>
              </a:rPr>
              <a:t>chua</a:t>
            </a:r>
            <a:r>
              <a:rPr lang="en-US" sz="3600" b="1" dirty="0">
                <a:solidFill>
                  <a:srgbClr val="FF0066"/>
                </a:solidFill>
                <a:latin typeface="UTM Isadora" panose="02040603050506020204" pitchFamily="18" charset="0"/>
                <a:ea typeface="Kids" pitchFamily="2" charset="0"/>
                <a:cs typeface="Arial" panose="020B0604020202020204" pitchFamily="34" charset="0"/>
              </a:rPr>
              <a:t> </a:t>
            </a:r>
            <a:r>
              <a:rPr lang="en-US" sz="3600" b="1" dirty="0" err="1">
                <a:solidFill>
                  <a:srgbClr val="FF0066"/>
                </a:solidFill>
                <a:latin typeface="UTM Isadora" panose="02040603050506020204" pitchFamily="18" charset="0"/>
                <a:ea typeface="Kids" pitchFamily="2" charset="0"/>
                <a:cs typeface="Arial" panose="020B0604020202020204" pitchFamily="34" charset="0"/>
              </a:rPr>
              <a:t>Hạnh</a:t>
            </a:r>
            <a:r>
              <a:rPr lang="en-US" sz="3600" b="1" dirty="0">
                <a:solidFill>
                  <a:srgbClr val="FF0066"/>
                </a:solidFill>
                <a:latin typeface="UTM Isadora" panose="02040603050506020204" pitchFamily="18" charset="0"/>
                <a:ea typeface="Kids" pitchFamily="2" charset="0"/>
                <a:cs typeface="Arial" panose="020B0604020202020204" pitchFamily="34" charset="0"/>
              </a:rPr>
              <a:t> </a:t>
            </a:r>
            <a:r>
              <a:rPr lang="en-US" sz="3600" b="1" dirty="0" err="1">
                <a:solidFill>
                  <a:srgbClr val="FF0066"/>
                </a:solidFill>
                <a:latin typeface="UTM Isadora" panose="02040603050506020204" pitchFamily="18" charset="0"/>
                <a:ea typeface="Kids" pitchFamily="2" charset="0"/>
                <a:cs typeface="Arial" panose="020B0604020202020204" pitchFamily="34" charset="0"/>
              </a:rPr>
              <a:t>phúc</a:t>
            </a:r>
            <a:endParaRPr lang="en-US" sz="3600" b="1" dirty="0">
              <a:solidFill>
                <a:srgbClr val="FF0066"/>
              </a:solidFill>
              <a:latin typeface="UTM Isadora" panose="02040603050506020204" pitchFamily="18" charset="0"/>
              <a:ea typeface="Kids" pitchFamily="2" charset="0"/>
              <a:cs typeface="Arial" panose="020B0604020202020204" pitchFamily="34" charset="0"/>
            </a:endParaRPr>
          </a:p>
        </p:txBody>
      </p:sp>
      <p:pic>
        <p:nvPicPr>
          <p:cNvPr id="18" name="Picture 17"/>
          <p:cNvPicPr>
            <a:picLocks noChangeAspect="1"/>
          </p:cNvPicPr>
          <p:nvPr/>
        </p:nvPicPr>
        <p:blipFill rotWithShape="1">
          <a:blip r:embed="rId11">
            <a:extLst>
              <a:ext uri="{28A0092B-C50C-407E-A947-70E740481C1C}">
                <a14:useLocalDpi xmlns:a14="http://schemas.microsoft.com/office/drawing/2010/main" val="0"/>
              </a:ext>
            </a:extLst>
          </a:blip>
          <a:srcRect l="68661" t="19259" b="33575"/>
          <a:stretch>
            <a:fillRect/>
          </a:stretch>
        </p:blipFill>
        <p:spPr>
          <a:xfrm>
            <a:off x="7529273" y="3456488"/>
            <a:ext cx="2755473" cy="3234599"/>
          </a:xfrm>
          <a:prstGeom prst="rect">
            <a:avLst/>
          </a:prstGeom>
        </p:spPr>
      </p:pic>
      <p:pic>
        <p:nvPicPr>
          <p:cNvPr id="19" name="Picture 18">
            <a:hlinkClick r:id="rId12" action="ppaction://hlinksldjump"/>
          </p:cNvPr>
          <p:cNvPicPr>
            <a:picLocks noChangeAspect="1"/>
          </p:cNvPicPr>
          <p:nvPr/>
        </p:nvPicPr>
        <p:blipFill rotWithShape="1">
          <a:blip r:embed="rId11">
            <a:extLst>
              <a:ext uri="{28A0092B-C50C-407E-A947-70E740481C1C}">
                <a14:useLocalDpi xmlns:a14="http://schemas.microsoft.com/office/drawing/2010/main" val="0"/>
              </a:ext>
            </a:extLst>
          </a:blip>
          <a:srcRect l="46142" t="27651" r="31573" b="32286"/>
          <a:stretch>
            <a:fillRect/>
          </a:stretch>
        </p:blipFill>
        <p:spPr>
          <a:xfrm>
            <a:off x="10232571" y="4110540"/>
            <a:ext cx="1959429" cy="2747460"/>
          </a:xfrm>
          <a:prstGeom prst="rect">
            <a:avLst/>
          </a:prstGeom>
        </p:spPr>
      </p:pic>
      <p:pic>
        <p:nvPicPr>
          <p:cNvPr id="20" name="Picture 19"/>
          <p:cNvPicPr>
            <a:picLocks noChangeAspect="1"/>
          </p:cNvPicPr>
          <p:nvPr/>
        </p:nvPicPr>
        <p:blipFill rotWithShape="1">
          <a:blip r:embed="rId13">
            <a:extLst>
              <a:ext uri="{BEBA8EAE-BF5A-486C-A8C5-ECC9F3942E4B}">
                <a14:imgProps xmlns:a14="http://schemas.microsoft.com/office/drawing/2010/main">
                  <a14:imgLayer r:embed="rId5">
                    <a14:imgEffect>
                      <a14:backgroundRemoval t="44615" b="64231" l="25400" r="39700"/>
                    </a14:imgEffect>
                  </a14:imgLayer>
                </a14:imgProps>
              </a:ext>
              <a:ext uri="{28A0092B-C50C-407E-A947-70E740481C1C}">
                <a14:useLocalDpi xmlns:a14="http://schemas.microsoft.com/office/drawing/2010/main" val="0"/>
              </a:ext>
            </a:extLst>
          </a:blip>
          <a:srcRect l="25034" t="43637" r="58293" b="36332"/>
          <a:stretch>
            <a:fillRect/>
          </a:stretch>
        </p:blipFill>
        <p:spPr>
          <a:xfrm>
            <a:off x="2834019" y="5405408"/>
            <a:ext cx="1186937" cy="1112274"/>
          </a:xfrm>
          <a:prstGeom prst="rect">
            <a:avLst/>
          </a:prstGeom>
        </p:spPr>
      </p:pic>
      <p:pic>
        <p:nvPicPr>
          <p:cNvPr id="17" name="Picture 16"/>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52401" y="4084293"/>
            <a:ext cx="2642159" cy="2642159"/>
          </a:xfrm>
          <a:prstGeom prst="rect">
            <a:avLst/>
          </a:prstGeom>
        </p:spPr>
      </p:pic>
      <p:sp>
        <p:nvSpPr>
          <p:cNvPr id="2" name="Rectangle: Rounded Corners 1">
            <a:hlinkClick r:id="rId12" action="ppaction://hlinksldjump"/>
            <a:extLst>
              <a:ext uri="{FF2B5EF4-FFF2-40B4-BE49-F238E27FC236}">
                <a16:creationId xmlns:a16="http://schemas.microsoft.com/office/drawing/2014/main" id="{5F72E446-0144-772F-E47A-7A1CC3A57701}"/>
              </a:ext>
            </a:extLst>
          </p:cNvPr>
          <p:cNvSpPr/>
          <p:nvPr/>
        </p:nvSpPr>
        <p:spPr>
          <a:xfrm>
            <a:off x="266700" y="333375"/>
            <a:ext cx="1676400" cy="65722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dirty="0" err="1"/>
              <a:t>Học</a:t>
            </a:r>
            <a:r>
              <a:rPr lang="en-US" sz="2400" dirty="0"/>
              <a:t> </a:t>
            </a:r>
            <a:r>
              <a:rPr lang="en-US" sz="2400" dirty="0" err="1"/>
              <a:t>tiếp</a:t>
            </a:r>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withEffect">
                                  <p:stCondLst>
                                    <p:cond delay="0"/>
                                  </p:stCondLst>
                                  <p:iterate type="lt">
                                    <p:tmPct val="50000"/>
                                  </p:iterate>
                                  <p:childTnLst>
                                    <p:set>
                                      <p:cBhvr>
                                        <p:cTn id="6" dur="1" fill="hold">
                                          <p:stCondLst>
                                            <p:cond delay="0"/>
                                          </p:stCondLst>
                                        </p:cTn>
                                        <p:tgtEl>
                                          <p:spTgt spid="16"/>
                                        </p:tgtEl>
                                        <p:attrNameLst>
                                          <p:attrName>style.visibility</p:attrName>
                                        </p:attrNameLst>
                                      </p:cBhvr>
                                      <p:to>
                                        <p:strVal val="visible"/>
                                      </p:to>
                                    </p:set>
                                    <p:set>
                                      <p:cBhvr>
                                        <p:cTn id="7" dur="114" fill="hold">
                                          <p:stCondLst>
                                            <p:cond delay="0"/>
                                          </p:stCondLst>
                                        </p:cTn>
                                        <p:tgtEl>
                                          <p:spTgt spid="16"/>
                                        </p:tgtEl>
                                        <p:attrNameLst>
                                          <p:attrName>style.rotation</p:attrName>
                                        </p:attrNameLst>
                                      </p:cBhvr>
                                      <p:to>
                                        <p:strVal val="-45.0"/>
                                      </p:to>
                                    </p:set>
                                    <p:anim calcmode="lin" valueType="num">
                                      <p:cBhvr>
                                        <p:cTn id="8" dur="114" fill="hold">
                                          <p:stCondLst>
                                            <p:cond delay="114"/>
                                          </p:stCondLst>
                                        </p:cTn>
                                        <p:tgtEl>
                                          <p:spTgt spid="16"/>
                                        </p:tgtEl>
                                        <p:attrNameLst>
                                          <p:attrName>style.rotation</p:attrName>
                                        </p:attrNameLst>
                                      </p:cBhvr>
                                      <p:tavLst>
                                        <p:tav tm="0">
                                          <p:val>
                                            <p:fltVal val="-45"/>
                                          </p:val>
                                        </p:tav>
                                        <p:tav tm="69900">
                                          <p:val>
                                            <p:fltVal val="45"/>
                                          </p:val>
                                        </p:tav>
                                        <p:tav tm="100000">
                                          <p:val>
                                            <p:fltVal val="0"/>
                                          </p:val>
                                        </p:tav>
                                      </p:tavLst>
                                    </p:anim>
                                    <p:anim calcmode="lin" valueType="num">
                                      <p:cBhvr>
                                        <p:cTn id="9" dur="114" fill="hold">
                                          <p:stCondLst>
                                            <p:cond delay="0"/>
                                          </p:stCondLst>
                                        </p:cTn>
                                        <p:tgtEl>
                                          <p:spTgt spid="16"/>
                                        </p:tgtEl>
                                        <p:attrNameLst>
                                          <p:attrName>ppt_y</p:attrName>
                                        </p:attrNameLst>
                                      </p:cBhvr>
                                      <p:tavLst>
                                        <p:tav tm="0">
                                          <p:val>
                                            <p:strVal val="#ppt_y-1"/>
                                          </p:val>
                                        </p:tav>
                                        <p:tav tm="100000">
                                          <p:val>
                                            <p:strVal val="#ppt_y-(0.354*#ppt_w-0.172*#ppt_h)"/>
                                          </p:val>
                                        </p:tav>
                                      </p:tavLst>
                                    </p:anim>
                                    <p:anim calcmode="lin" valueType="num">
                                      <p:cBhvr>
                                        <p:cTn id="10" dur="39" decel="50000" autoRev="1" fill="hold">
                                          <p:stCondLst>
                                            <p:cond delay="114"/>
                                          </p:stCondLst>
                                        </p:cTn>
                                        <p:tgtEl>
                                          <p:spTgt spid="16"/>
                                        </p:tgtEl>
                                        <p:attrNameLst>
                                          <p:attrName>ppt_y</p:attrName>
                                        </p:attrNameLst>
                                      </p:cBhvr>
                                      <p:tavLst>
                                        <p:tav tm="0">
                                          <p:val>
                                            <p:strVal val="#ppt_y-(0.354*#ppt_w-0.172*#ppt_h)"/>
                                          </p:val>
                                        </p:tav>
                                        <p:tav tm="100000">
                                          <p:val>
                                            <p:strVal val="#ppt_y-(0.354*#ppt_w-0.172*#ppt_h)-#ppt_h/2"/>
                                          </p:val>
                                        </p:tav>
                                      </p:tavLst>
                                    </p:anim>
                                    <p:anim calcmode="lin" valueType="num">
                                      <p:cBhvr>
                                        <p:cTn id="11" dur="34" fill="hold">
                                          <p:stCondLst>
                                            <p:cond delay="216"/>
                                          </p:stCondLst>
                                        </p:cTn>
                                        <p:tgtEl>
                                          <p:spTgt spid="16"/>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12" restart="whenNotActive" fill="hold" evtFilter="cancelBubble" nodeType="interactiveSeq">
                <p:stCondLst>
                  <p:cond evt="onClick" delay="0">
                    <p:tgtEl>
                      <p:spTgt spid="8"/>
                    </p:tgtEl>
                  </p:cond>
                </p:stCondLst>
                <p:endSync evt="end" delay="0">
                  <p:rtn val="all"/>
                </p:endSync>
                <p:childTnLst>
                  <p:par>
                    <p:cTn id="13" fill="hold">
                      <p:stCondLst>
                        <p:cond delay="0"/>
                      </p:stCondLst>
                      <p:childTnLst>
                        <p:par>
                          <p:cTn id="14" fill="hold">
                            <p:stCondLst>
                              <p:cond delay="0"/>
                            </p:stCondLst>
                            <p:childTnLst>
                              <p:par>
                                <p:cTn id="15" presetID="42" presetClass="path" presetSubtype="0" accel="50000" decel="50000" fill="hold" nodeType="clickEffect">
                                  <p:stCondLst>
                                    <p:cond delay="0"/>
                                  </p:stCondLst>
                                  <p:childTnLst>
                                    <p:animMotion origin="layout" path="M 2.57374E-6 -1.56069E-6 L -0.30606 0.24185 " pathEditMode="relative" rAng="0" ptsTypes="AA">
                                      <p:cBhvr>
                                        <p:cTn id="16" dur="2000" fill="hold"/>
                                        <p:tgtEl>
                                          <p:spTgt spid="8"/>
                                        </p:tgtEl>
                                        <p:attrNameLst>
                                          <p:attrName>ppt_x</p:attrName>
                                          <p:attrName>ppt_y</p:attrName>
                                        </p:attrNameLst>
                                      </p:cBhvr>
                                      <p:rCtr x="-15309" y="12092"/>
                                    </p:animMotion>
                                  </p:childTnLst>
                                </p:cTn>
                              </p:par>
                            </p:childTnLst>
                          </p:cTn>
                        </p:par>
                      </p:childTnLst>
                    </p:cTn>
                  </p:par>
                </p:childTnLst>
              </p:cTn>
              <p:nextCondLst>
                <p:cond evt="onClick" delay="0">
                  <p:tgtEl>
                    <p:spTgt spid="8"/>
                  </p:tgtEl>
                </p:cond>
              </p:nextCondLst>
            </p:seq>
            <p:seq concurrent="1" nextAc="seek">
              <p:cTn id="17" restart="whenNotActive" fill="hold" evtFilter="cancelBubble" nodeType="interactiveSeq">
                <p:stCondLst>
                  <p:cond evt="onClick" delay="0">
                    <p:tgtEl>
                      <p:spTgt spid="9"/>
                    </p:tgtEl>
                  </p:cond>
                </p:stCondLst>
                <p:endSync evt="end" delay="0">
                  <p:rtn val="all"/>
                </p:endSync>
                <p:childTnLst>
                  <p:par>
                    <p:cTn id="18" fill="hold">
                      <p:stCondLst>
                        <p:cond delay="0"/>
                      </p:stCondLst>
                      <p:childTnLst>
                        <p:par>
                          <p:cTn id="19" fill="hold">
                            <p:stCondLst>
                              <p:cond delay="0"/>
                            </p:stCondLst>
                            <p:childTnLst>
                              <p:par>
                                <p:cTn id="20" presetID="42" presetClass="path" presetSubtype="0" accel="50000" decel="50000" fill="hold" nodeType="clickEffect">
                                  <p:stCondLst>
                                    <p:cond delay="0"/>
                                  </p:stCondLst>
                                  <p:childTnLst>
                                    <p:animMotion origin="layout" path="M 1.22683E-7 3.98844E-6 L -0.26299 0.41433 " pathEditMode="relative" rAng="0" ptsTypes="AA">
                                      <p:cBhvr>
                                        <p:cTn id="21" dur="2000" fill="hold"/>
                                        <p:tgtEl>
                                          <p:spTgt spid="9"/>
                                        </p:tgtEl>
                                        <p:attrNameLst>
                                          <p:attrName>ppt_x</p:attrName>
                                          <p:attrName>ppt_y</p:attrName>
                                        </p:attrNameLst>
                                      </p:cBhvr>
                                      <p:rCtr x="-13156" y="20717"/>
                                    </p:animMotion>
                                  </p:childTnLst>
                                </p:cTn>
                              </p:par>
                            </p:childTnLst>
                          </p:cTn>
                        </p:par>
                      </p:childTnLst>
                    </p:cTn>
                  </p:par>
                </p:childTnLst>
              </p:cTn>
              <p:nextCondLst>
                <p:cond evt="onClick" delay="0">
                  <p:tgtEl>
                    <p:spTgt spid="9"/>
                  </p:tgtEl>
                </p:cond>
              </p:nextCondLst>
            </p:seq>
            <p:seq concurrent="1" nextAc="seek">
              <p:cTn id="22" restart="whenNotActive" fill="hold" evtFilter="cancelBubble" nodeType="interactiveSeq">
                <p:stCondLst>
                  <p:cond evt="onClick" delay="0">
                    <p:tgtEl>
                      <p:spTgt spid="12"/>
                    </p:tgtEl>
                  </p:cond>
                </p:stCondLst>
                <p:endSync evt="end" delay="0">
                  <p:rtn val="all"/>
                </p:endSync>
                <p:childTnLst>
                  <p:par>
                    <p:cTn id="23" fill="hold">
                      <p:stCondLst>
                        <p:cond delay="0"/>
                      </p:stCondLst>
                      <p:childTnLst>
                        <p:par>
                          <p:cTn id="24" fill="hold">
                            <p:stCondLst>
                              <p:cond delay="0"/>
                            </p:stCondLst>
                            <p:childTnLst>
                              <p:par>
                                <p:cTn id="25" presetID="42" presetClass="path" presetSubtype="0" accel="50000" decel="50000" fill="hold" nodeType="clickEffect">
                                  <p:stCondLst>
                                    <p:cond delay="0"/>
                                  </p:stCondLst>
                                  <p:childTnLst>
                                    <p:animMotion origin="layout" path="M -4.09032E-6 -5.78035E-8 L -0.32211 0.56694 " pathEditMode="relative" rAng="0" ptsTypes="AA">
                                      <p:cBhvr>
                                        <p:cTn id="26" dur="2000" fill="hold"/>
                                        <p:tgtEl>
                                          <p:spTgt spid="12"/>
                                        </p:tgtEl>
                                        <p:attrNameLst>
                                          <p:attrName>ppt_x</p:attrName>
                                          <p:attrName>ppt_y</p:attrName>
                                        </p:attrNameLst>
                                      </p:cBhvr>
                                      <p:rCtr x="-16105" y="28347"/>
                                    </p:animMotion>
                                  </p:childTnLst>
                                </p:cTn>
                              </p:par>
                            </p:childTnLst>
                          </p:cTn>
                        </p:par>
                      </p:childTnLst>
                    </p:cTn>
                  </p:par>
                </p:childTnLst>
              </p:cTn>
              <p:nextCondLst>
                <p:cond evt="onClick" delay="0">
                  <p:tgtEl>
                    <p:spTgt spid="12"/>
                  </p:tgtEl>
                </p:cond>
              </p:nextCondLst>
            </p:seq>
            <p:seq concurrent="1" nextAc="seek">
              <p:cTn id="27" restart="whenNotActive" fill="hold" evtFilter="cancelBubble" nodeType="interactiveSeq">
                <p:stCondLst>
                  <p:cond evt="onClick" delay="0">
                    <p:tgtEl>
                      <p:spTgt spid="11"/>
                    </p:tgtEl>
                  </p:cond>
                </p:stCondLst>
                <p:endSync evt="end" delay="0">
                  <p:rtn val="all"/>
                </p:endSync>
                <p:childTnLst>
                  <p:par>
                    <p:cTn id="28" fill="hold">
                      <p:stCondLst>
                        <p:cond delay="0"/>
                      </p:stCondLst>
                      <p:childTnLst>
                        <p:par>
                          <p:cTn id="29" fill="hold">
                            <p:stCondLst>
                              <p:cond delay="0"/>
                            </p:stCondLst>
                            <p:childTnLst>
                              <p:par>
                                <p:cTn id="30" presetID="42" presetClass="path" presetSubtype="0" accel="50000" decel="50000" fill="hold" nodeType="clickEffect">
                                  <p:stCondLst>
                                    <p:cond delay="0"/>
                                  </p:stCondLst>
                                  <p:childTnLst>
                                    <p:animMotion origin="layout" path="M 8.09188E-7 3.75723E-6 L -0.37092 0.53942 " pathEditMode="relative" rAng="0" ptsTypes="AA">
                                      <p:cBhvr>
                                        <p:cTn id="31" dur="2000" fill="hold"/>
                                        <p:tgtEl>
                                          <p:spTgt spid="11"/>
                                        </p:tgtEl>
                                        <p:attrNameLst>
                                          <p:attrName>ppt_x</p:attrName>
                                          <p:attrName>ppt_y</p:attrName>
                                        </p:attrNameLst>
                                      </p:cBhvr>
                                      <p:rCtr x="-18546" y="26960"/>
                                    </p:animMotion>
                                  </p:childTnLst>
                                </p:cTn>
                              </p:par>
                            </p:childTnLst>
                          </p:cTn>
                        </p:par>
                      </p:childTnLst>
                    </p:cTn>
                  </p:par>
                </p:childTnLst>
              </p:cTn>
              <p:nextCondLst>
                <p:cond evt="onClick" delay="0">
                  <p:tgtEl>
                    <p:spTgt spid="11"/>
                  </p:tgtEl>
                </p:cond>
              </p:nextCondLst>
            </p:seq>
          </p:childTnLst>
        </p:cTn>
      </p:par>
    </p:tnLst>
    <p:bldLst>
      <p:bldP spid="1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hlinkClick r:id="rId2" action="ppaction://hlinksldjump"/>
            <a:extLst>
              <a:ext uri="{FF2B5EF4-FFF2-40B4-BE49-F238E27FC236}">
                <a16:creationId xmlns:a16="http://schemas.microsoft.com/office/drawing/2014/main" id="{578E1650-A03B-601E-DADD-1FFD99EA33F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67134" b="70159"/>
          <a:stretch>
            <a:fillRect/>
          </a:stretch>
        </p:blipFill>
        <p:spPr>
          <a:xfrm>
            <a:off x="10631147" y="5519203"/>
            <a:ext cx="1317172" cy="1291623"/>
          </a:xfrm>
          <a:prstGeom prst="rect">
            <a:avLst/>
          </a:prstGeom>
        </p:spPr>
      </p:pic>
      <p:sp>
        <p:nvSpPr>
          <p:cNvPr id="6" name="TextBox 5">
            <a:extLst>
              <a:ext uri="{FF2B5EF4-FFF2-40B4-BE49-F238E27FC236}">
                <a16:creationId xmlns:a16="http://schemas.microsoft.com/office/drawing/2014/main" id="{B0E5E540-3608-68AB-5312-9DEF474228EA}"/>
              </a:ext>
            </a:extLst>
          </p:cNvPr>
          <p:cNvSpPr txBox="1"/>
          <p:nvPr/>
        </p:nvSpPr>
        <p:spPr>
          <a:xfrm>
            <a:off x="2347119" y="609600"/>
            <a:ext cx="7848600" cy="1107996"/>
          </a:xfrm>
          <a:prstGeom prst="rect">
            <a:avLst/>
          </a:prstGeom>
          <a:solidFill>
            <a:srgbClr val="FFC000"/>
          </a:solidFill>
        </p:spPr>
        <p:txBody>
          <a:bodyPr wrap="square" rtlCol="0">
            <a:spAutoFit/>
          </a:bodyPr>
          <a:lstStyle/>
          <a:p>
            <a:pPr algn="ctr"/>
            <a:r>
              <a:rPr lang="en-US" sz="6600" dirty="0" err="1">
                <a:latin typeface="Arial" panose="020B0604020202020204" pitchFamily="34" charset="0"/>
                <a:cs typeface="Arial" panose="020B0604020202020204" pitchFamily="34" charset="0"/>
              </a:rPr>
              <a:t>Mô</a:t>
            </a:r>
            <a:r>
              <a:rPr lang="en-US" sz="6600" dirty="0">
                <a:latin typeface="Arial" panose="020B0604020202020204" pitchFamily="34" charset="0"/>
                <a:cs typeface="Arial" panose="020B0604020202020204" pitchFamily="34" charset="0"/>
              </a:rPr>
              <a:t> </a:t>
            </a:r>
            <a:r>
              <a:rPr lang="en-US" sz="6600" dirty="0" err="1">
                <a:latin typeface="Arial" panose="020B0604020202020204" pitchFamily="34" charset="0"/>
                <a:cs typeface="Arial" panose="020B0604020202020204" pitchFamily="34" charset="0"/>
              </a:rPr>
              <a:t>tả</a:t>
            </a:r>
            <a:r>
              <a:rPr lang="en-US" sz="6600" dirty="0">
                <a:latin typeface="Arial" panose="020B0604020202020204" pitchFamily="34" charset="0"/>
                <a:cs typeface="Arial" panose="020B0604020202020204" pitchFamily="34" charset="0"/>
              </a:rPr>
              <a:t> </a:t>
            </a:r>
            <a:r>
              <a:rPr lang="en-US" sz="6600" dirty="0" err="1">
                <a:latin typeface="Arial" panose="020B0604020202020204" pitchFamily="34" charset="0"/>
                <a:cs typeface="Arial" panose="020B0604020202020204" pitchFamily="34" charset="0"/>
              </a:rPr>
              <a:t>về</a:t>
            </a:r>
            <a:r>
              <a:rPr lang="en-US" sz="6600" dirty="0">
                <a:latin typeface="Arial" panose="020B0604020202020204" pitchFamily="34" charset="0"/>
                <a:cs typeface="Arial" panose="020B0604020202020204" pitchFamily="34" charset="0"/>
              </a:rPr>
              <a:t> </a:t>
            </a:r>
            <a:r>
              <a:rPr lang="en-US" sz="6600" dirty="0" err="1">
                <a:latin typeface="Arial" panose="020B0604020202020204" pitchFamily="34" charset="0"/>
                <a:cs typeface="Arial" panose="020B0604020202020204" pitchFamily="34" charset="0"/>
              </a:rPr>
              <a:t>nấm</a:t>
            </a:r>
            <a:r>
              <a:rPr lang="en-US" sz="6600" dirty="0">
                <a:latin typeface="Arial" panose="020B0604020202020204" pitchFamily="34" charset="0"/>
                <a:cs typeface="Arial" panose="020B0604020202020204" pitchFamily="34" charset="0"/>
              </a:rPr>
              <a:t> </a:t>
            </a:r>
            <a:r>
              <a:rPr lang="en-US" sz="6600" dirty="0" err="1">
                <a:latin typeface="Arial" panose="020B0604020202020204" pitchFamily="34" charset="0"/>
                <a:cs typeface="Arial" panose="020B0604020202020204" pitchFamily="34" charset="0"/>
              </a:rPr>
              <a:t>đùi</a:t>
            </a:r>
            <a:r>
              <a:rPr lang="en-US" sz="6600" dirty="0">
                <a:latin typeface="Arial" panose="020B0604020202020204" pitchFamily="34" charset="0"/>
                <a:cs typeface="Arial" panose="020B0604020202020204" pitchFamily="34" charset="0"/>
              </a:rPr>
              <a:t> </a:t>
            </a:r>
            <a:r>
              <a:rPr lang="en-US" sz="6600" dirty="0" err="1">
                <a:latin typeface="Arial" panose="020B0604020202020204" pitchFamily="34" charset="0"/>
                <a:cs typeface="Arial" panose="020B0604020202020204" pitchFamily="34" charset="0"/>
              </a:rPr>
              <a:t>gà</a:t>
            </a:r>
            <a:endParaRPr lang="en-US" sz="6600" dirty="0">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64BB247C-11E8-AD75-40FD-F22B8D64F690}"/>
              </a:ext>
            </a:extLst>
          </p:cNvPr>
          <p:cNvSpPr txBox="1"/>
          <p:nvPr/>
        </p:nvSpPr>
        <p:spPr>
          <a:xfrm>
            <a:off x="4480719" y="2819400"/>
            <a:ext cx="6781800" cy="2308324"/>
          </a:xfrm>
          <a:prstGeom prst="rect">
            <a:avLst/>
          </a:prstGeom>
          <a:solidFill>
            <a:srgbClr val="FFC000"/>
          </a:solidFill>
        </p:spPr>
        <p:txBody>
          <a:bodyPr wrap="square" rtlCol="0">
            <a:spAutoFit/>
          </a:bodyPr>
          <a:lstStyle/>
          <a:p>
            <a:pPr algn="just"/>
            <a:r>
              <a:rPr lang="vi-VN" sz="4800" dirty="0">
                <a:cs typeface="Arial" panose="020B0604020202020204" pitchFamily="34" charset="0"/>
              </a:rPr>
              <a:t>Nấm đùi gà, có phần nón hình cầu, thân nhỏ dài giống như đùi gà.</a:t>
            </a:r>
            <a:endParaRPr lang="en-US" sz="4800" dirty="0">
              <a:latin typeface="Arial" panose="020B0604020202020204" pitchFamily="34" charset="0"/>
              <a:cs typeface="Arial" panose="020B0604020202020204" pitchFamily="34" charset="0"/>
            </a:endParaRPr>
          </a:p>
        </p:txBody>
      </p:sp>
      <p:pic>
        <p:nvPicPr>
          <p:cNvPr id="1026" name="Picture 2" descr="Nấm Đùi Gà">
            <a:extLst>
              <a:ext uri="{FF2B5EF4-FFF2-40B4-BE49-F238E27FC236}">
                <a16:creationId xmlns:a16="http://schemas.microsoft.com/office/drawing/2014/main" id="{20F1EECB-37AA-2419-2F8C-2192CE8F0CD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0049" y="2000249"/>
            <a:ext cx="3400425" cy="34004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hlinkClick r:id="rId2" action="ppaction://hlinksldjump"/>
          </p:cNvPr>
          <p:cNvPicPr>
            <a:picLocks noChangeAspect="1"/>
          </p:cNvPicPr>
          <p:nvPr/>
        </p:nvPicPr>
        <p:blipFill rotWithShape="1">
          <a:blip r:embed="rId3" cstate="print">
            <a:extLst>
              <a:ext uri="{28A0092B-C50C-407E-A947-70E740481C1C}">
                <a14:useLocalDpi xmlns:a14="http://schemas.microsoft.com/office/drawing/2010/main" val="0"/>
              </a:ext>
            </a:extLst>
          </a:blip>
          <a:srcRect l="35200" r="31934" b="70159"/>
          <a:stretch>
            <a:fillRect/>
          </a:stretch>
        </p:blipFill>
        <p:spPr>
          <a:xfrm>
            <a:off x="10515600" y="5410200"/>
            <a:ext cx="1309922" cy="1284514"/>
          </a:xfrm>
          <a:prstGeom prst="rect">
            <a:avLst/>
          </a:prstGeom>
        </p:spPr>
      </p:pic>
      <p:sp>
        <p:nvSpPr>
          <p:cNvPr id="3" name="TextBox 2"/>
          <p:cNvSpPr txBox="1"/>
          <p:nvPr/>
        </p:nvSpPr>
        <p:spPr>
          <a:xfrm>
            <a:off x="5143500" y="571500"/>
            <a:ext cx="6781800" cy="1107996"/>
          </a:xfrm>
          <a:prstGeom prst="rect">
            <a:avLst/>
          </a:prstGeom>
          <a:solidFill>
            <a:srgbClr val="FFC000"/>
          </a:solidFill>
        </p:spPr>
        <p:txBody>
          <a:bodyPr wrap="square" rtlCol="0">
            <a:spAutoFit/>
          </a:bodyPr>
          <a:lstStyle/>
          <a:p>
            <a:pPr algn="ctr"/>
            <a:r>
              <a:rPr lang="en-US" sz="6600" dirty="0" err="1">
                <a:latin typeface="Arial" panose="020B0604020202020204" pitchFamily="34" charset="0"/>
                <a:cs typeface="Arial" panose="020B0604020202020204" pitchFamily="34" charset="0"/>
              </a:rPr>
              <a:t>Mô</a:t>
            </a:r>
            <a:r>
              <a:rPr lang="en-US" sz="6600" dirty="0">
                <a:latin typeface="Arial" panose="020B0604020202020204" pitchFamily="34" charset="0"/>
                <a:cs typeface="Arial" panose="020B0604020202020204" pitchFamily="34" charset="0"/>
              </a:rPr>
              <a:t> </a:t>
            </a:r>
            <a:r>
              <a:rPr lang="en-US" sz="6600" dirty="0" err="1">
                <a:latin typeface="Arial" panose="020B0604020202020204" pitchFamily="34" charset="0"/>
                <a:cs typeface="Arial" panose="020B0604020202020204" pitchFamily="34" charset="0"/>
              </a:rPr>
              <a:t>tả</a:t>
            </a:r>
            <a:r>
              <a:rPr lang="en-US" sz="6600" dirty="0">
                <a:latin typeface="Arial" panose="020B0604020202020204" pitchFamily="34" charset="0"/>
                <a:cs typeface="Arial" panose="020B0604020202020204" pitchFamily="34" charset="0"/>
              </a:rPr>
              <a:t> </a:t>
            </a:r>
            <a:r>
              <a:rPr lang="en-US" sz="6600" dirty="0" err="1">
                <a:latin typeface="Arial" panose="020B0604020202020204" pitchFamily="34" charset="0"/>
                <a:cs typeface="Arial" panose="020B0604020202020204" pitchFamily="34" charset="0"/>
              </a:rPr>
              <a:t>về</a:t>
            </a:r>
            <a:r>
              <a:rPr lang="en-US" sz="6600" dirty="0">
                <a:latin typeface="Arial" panose="020B0604020202020204" pitchFamily="34" charset="0"/>
                <a:cs typeface="Arial" panose="020B0604020202020204" pitchFamily="34" charset="0"/>
              </a:rPr>
              <a:t> </a:t>
            </a:r>
            <a:r>
              <a:rPr lang="en-US" sz="6600" dirty="0" err="1">
                <a:latin typeface="Arial" panose="020B0604020202020204" pitchFamily="34" charset="0"/>
                <a:cs typeface="Arial" panose="020B0604020202020204" pitchFamily="34" charset="0"/>
              </a:rPr>
              <a:t>nấm</a:t>
            </a:r>
            <a:r>
              <a:rPr lang="en-US" sz="6600" dirty="0">
                <a:latin typeface="Arial" panose="020B0604020202020204" pitchFamily="34" charset="0"/>
                <a:cs typeface="Arial" panose="020B0604020202020204" pitchFamily="34" charset="0"/>
              </a:rPr>
              <a:t> </a:t>
            </a:r>
            <a:r>
              <a:rPr lang="en-US" sz="6600" dirty="0" err="1">
                <a:latin typeface="Arial" panose="020B0604020202020204" pitchFamily="34" charset="0"/>
                <a:cs typeface="Arial" panose="020B0604020202020204" pitchFamily="34" charset="0"/>
              </a:rPr>
              <a:t>mỡ</a:t>
            </a:r>
            <a:endParaRPr lang="en-US" sz="6600" dirty="0">
              <a:latin typeface="Arial" panose="020B0604020202020204" pitchFamily="34" charset="0"/>
              <a:cs typeface="Arial" panose="020B0604020202020204" pitchFamily="34" charset="0"/>
            </a:endParaRPr>
          </a:p>
        </p:txBody>
      </p:sp>
      <p:sp>
        <p:nvSpPr>
          <p:cNvPr id="4" name="TextBox 3"/>
          <p:cNvSpPr txBox="1"/>
          <p:nvPr/>
        </p:nvSpPr>
        <p:spPr>
          <a:xfrm>
            <a:off x="6048375" y="2324100"/>
            <a:ext cx="5495925" cy="2800767"/>
          </a:xfrm>
          <a:prstGeom prst="rect">
            <a:avLst/>
          </a:prstGeom>
          <a:solidFill>
            <a:srgbClr val="FFC000"/>
          </a:solidFill>
        </p:spPr>
        <p:txBody>
          <a:bodyPr wrap="square" rtlCol="0">
            <a:spAutoFit/>
          </a:bodyPr>
          <a:lstStyle/>
          <a:p>
            <a:pPr algn="ctr"/>
            <a:r>
              <a:rPr lang="vi-VN" sz="4400" dirty="0">
                <a:solidFill>
                  <a:prstClr val="black"/>
                </a:solidFill>
                <a:cs typeface="Arial" panose="020B0604020202020204" pitchFamily="34" charset="0"/>
              </a:rPr>
              <a:t>Nấm mỡ có mùi hương rất thơm, màu trắng, rất nhiều chất dinh dưỡng.</a:t>
            </a:r>
            <a:endParaRPr lang="en-US" sz="4400" dirty="0">
              <a:solidFill>
                <a:prstClr val="black"/>
              </a:solidFill>
              <a:latin typeface="Arial" panose="020B0604020202020204" pitchFamily="34" charset="0"/>
              <a:cs typeface="Arial" panose="020B0604020202020204" pitchFamily="34" charset="0"/>
            </a:endParaRPr>
          </a:p>
        </p:txBody>
      </p:sp>
      <p:pic>
        <p:nvPicPr>
          <p:cNvPr id="2052" name="Picture 4" descr="Nấm mỡ là gì? Công dụng và các món ăn cùng nấm mỡ">
            <a:extLst>
              <a:ext uri="{FF2B5EF4-FFF2-40B4-BE49-F238E27FC236}">
                <a16:creationId xmlns:a16="http://schemas.microsoft.com/office/drawing/2014/main" id="{B6985645-E629-77AF-5B6C-0315470EA3C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0550" y="2362200"/>
            <a:ext cx="4815081" cy="28003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hlinkClick r:id="rId2" action="ppaction://hlinksldjump"/>
          </p:cNvPr>
          <p:cNvPicPr>
            <a:picLocks noChangeAspect="1"/>
          </p:cNvPicPr>
          <p:nvPr/>
        </p:nvPicPr>
        <p:blipFill rotWithShape="1">
          <a:blip r:embed="rId3">
            <a:extLst>
              <a:ext uri="{28A0092B-C50C-407E-A947-70E740481C1C}">
                <a14:useLocalDpi xmlns:a14="http://schemas.microsoft.com/office/drawing/2010/main" val="0"/>
              </a:ext>
            </a:extLst>
          </a:blip>
          <a:srcRect l="65371" t="59682" r="1763" b="10477"/>
          <a:stretch>
            <a:fillRect/>
          </a:stretch>
        </p:blipFill>
        <p:spPr>
          <a:xfrm>
            <a:off x="10439400" y="5363562"/>
            <a:ext cx="1524000" cy="1494439"/>
          </a:xfrm>
          <a:prstGeom prst="rect">
            <a:avLst/>
          </a:prstGeom>
        </p:spPr>
      </p:pic>
      <p:sp>
        <p:nvSpPr>
          <p:cNvPr id="3" name="TextBox 2"/>
          <p:cNvSpPr txBox="1"/>
          <p:nvPr/>
        </p:nvSpPr>
        <p:spPr>
          <a:xfrm>
            <a:off x="4057650" y="609600"/>
            <a:ext cx="6781800" cy="923330"/>
          </a:xfrm>
          <a:prstGeom prst="rect">
            <a:avLst/>
          </a:prstGeom>
          <a:solidFill>
            <a:srgbClr val="FFC000"/>
          </a:solidFill>
        </p:spPr>
        <p:txBody>
          <a:bodyPr wrap="square" rtlCol="0">
            <a:spAutoFit/>
          </a:bodyPr>
          <a:lstStyle/>
          <a:p>
            <a:pPr algn="ctr"/>
            <a:r>
              <a:rPr lang="en-US" sz="5400" dirty="0" err="1">
                <a:latin typeface="Arial" panose="020B0604020202020204" pitchFamily="34" charset="0"/>
                <a:cs typeface="Arial" panose="020B0604020202020204" pitchFamily="34" charset="0"/>
              </a:rPr>
              <a:t>Mô</a:t>
            </a:r>
            <a:r>
              <a:rPr lang="en-US" sz="5400" dirty="0">
                <a:latin typeface="Arial" panose="020B0604020202020204" pitchFamily="34" charset="0"/>
                <a:cs typeface="Arial" panose="020B0604020202020204" pitchFamily="34" charset="0"/>
              </a:rPr>
              <a:t> </a:t>
            </a:r>
            <a:r>
              <a:rPr lang="en-US" sz="5400" dirty="0" err="1">
                <a:latin typeface="Arial" panose="020B0604020202020204" pitchFamily="34" charset="0"/>
                <a:cs typeface="Arial" panose="020B0604020202020204" pitchFamily="34" charset="0"/>
              </a:rPr>
              <a:t>tả</a:t>
            </a:r>
            <a:r>
              <a:rPr lang="en-US" sz="5400" dirty="0">
                <a:latin typeface="Arial" panose="020B0604020202020204" pitchFamily="34" charset="0"/>
                <a:cs typeface="Arial" panose="020B0604020202020204" pitchFamily="34" charset="0"/>
              </a:rPr>
              <a:t> </a:t>
            </a:r>
            <a:r>
              <a:rPr lang="en-US" sz="5400" dirty="0" err="1">
                <a:latin typeface="Arial" panose="020B0604020202020204" pitchFamily="34" charset="0"/>
                <a:cs typeface="Arial" panose="020B0604020202020204" pitchFamily="34" charset="0"/>
              </a:rPr>
              <a:t>về</a:t>
            </a:r>
            <a:r>
              <a:rPr lang="en-US" sz="5400" dirty="0">
                <a:latin typeface="Arial" panose="020B0604020202020204" pitchFamily="34" charset="0"/>
                <a:cs typeface="Arial" panose="020B0604020202020204" pitchFamily="34" charset="0"/>
              </a:rPr>
              <a:t> </a:t>
            </a:r>
            <a:r>
              <a:rPr lang="en-US" sz="5400" dirty="0" err="1">
                <a:latin typeface="Arial" panose="020B0604020202020204" pitchFamily="34" charset="0"/>
                <a:cs typeface="Arial" panose="020B0604020202020204" pitchFamily="34" charset="0"/>
              </a:rPr>
              <a:t>nấm</a:t>
            </a:r>
            <a:r>
              <a:rPr lang="en-US" sz="5400" dirty="0">
                <a:latin typeface="Arial" panose="020B0604020202020204" pitchFamily="34" charset="0"/>
                <a:cs typeface="Arial" panose="020B0604020202020204" pitchFamily="34" charset="0"/>
              </a:rPr>
              <a:t> </a:t>
            </a:r>
            <a:r>
              <a:rPr lang="en-US" sz="5400" dirty="0" err="1">
                <a:latin typeface="Arial" panose="020B0604020202020204" pitchFamily="34" charset="0"/>
                <a:cs typeface="Arial" panose="020B0604020202020204" pitchFamily="34" charset="0"/>
              </a:rPr>
              <a:t>hương</a:t>
            </a:r>
            <a:endParaRPr lang="en-US" sz="5400" dirty="0">
              <a:latin typeface="Arial" panose="020B0604020202020204" pitchFamily="34" charset="0"/>
              <a:cs typeface="Arial" panose="020B0604020202020204" pitchFamily="34" charset="0"/>
            </a:endParaRPr>
          </a:p>
        </p:txBody>
      </p:sp>
      <p:sp>
        <p:nvSpPr>
          <p:cNvPr id="4" name="TextBox 3"/>
          <p:cNvSpPr txBox="1"/>
          <p:nvPr/>
        </p:nvSpPr>
        <p:spPr>
          <a:xfrm>
            <a:off x="6153150" y="2686050"/>
            <a:ext cx="5562599" cy="2308324"/>
          </a:xfrm>
          <a:prstGeom prst="rect">
            <a:avLst/>
          </a:prstGeom>
          <a:solidFill>
            <a:srgbClr val="FFC000"/>
          </a:solidFill>
        </p:spPr>
        <p:txBody>
          <a:bodyPr wrap="square" rtlCol="0">
            <a:spAutoFit/>
          </a:bodyPr>
          <a:lstStyle/>
          <a:p>
            <a:pPr algn="just"/>
            <a:r>
              <a:rPr lang="vi-VN" sz="4800" dirty="0">
                <a:solidFill>
                  <a:prstClr val="black"/>
                </a:solidFill>
                <a:cs typeface="Arial" panose="020B0604020202020204" pitchFamily="34" charset="0"/>
              </a:rPr>
              <a:t>Nước hương có dạng như cái ô, màu nâu nhạt.</a:t>
            </a:r>
            <a:endParaRPr lang="en-US" sz="4800" dirty="0">
              <a:solidFill>
                <a:prstClr val="black"/>
              </a:solidFill>
              <a:latin typeface="Arial" panose="020B0604020202020204" pitchFamily="34" charset="0"/>
              <a:cs typeface="Arial" panose="020B0604020202020204" pitchFamily="34" charset="0"/>
            </a:endParaRPr>
          </a:p>
        </p:txBody>
      </p:sp>
      <p:pic>
        <p:nvPicPr>
          <p:cNvPr id="3074" name="Picture 2" descr="NẤM HƯƠNG TƯƠI (còn gọi là NẤM ĐÔNG CÔ)">
            <a:extLst>
              <a:ext uri="{FF2B5EF4-FFF2-40B4-BE49-F238E27FC236}">
                <a16:creationId xmlns:a16="http://schemas.microsoft.com/office/drawing/2014/main" id="{1F64B4F5-4253-91F3-D09B-F5550B1ED43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799" y="1828799"/>
            <a:ext cx="4638675" cy="46386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hlinkClick r:id="rId2" action="ppaction://hlinksldjump"/>
          </p:cNvPr>
          <p:cNvPicPr>
            <a:picLocks noChangeAspect="1"/>
          </p:cNvPicPr>
          <p:nvPr/>
        </p:nvPicPr>
        <p:blipFill rotWithShape="1">
          <a:blip r:embed="rId3">
            <a:extLst>
              <a:ext uri="{28A0092B-C50C-407E-A947-70E740481C1C}">
                <a14:useLocalDpi xmlns:a14="http://schemas.microsoft.com/office/drawing/2010/main" val="0"/>
              </a:ext>
            </a:extLst>
          </a:blip>
          <a:srcRect l="67134" t="30476" b="39683"/>
          <a:stretch>
            <a:fillRect/>
          </a:stretch>
        </p:blipFill>
        <p:spPr>
          <a:xfrm>
            <a:off x="10591800" y="5430157"/>
            <a:ext cx="1469038" cy="1440543"/>
          </a:xfrm>
          <a:prstGeom prst="rect">
            <a:avLst/>
          </a:prstGeom>
        </p:spPr>
      </p:pic>
      <p:sp>
        <p:nvSpPr>
          <p:cNvPr id="3" name="TextBox 2"/>
          <p:cNvSpPr txBox="1"/>
          <p:nvPr/>
        </p:nvSpPr>
        <p:spPr>
          <a:xfrm>
            <a:off x="4733925" y="733425"/>
            <a:ext cx="6781800" cy="923330"/>
          </a:xfrm>
          <a:prstGeom prst="rect">
            <a:avLst/>
          </a:prstGeom>
          <a:solidFill>
            <a:srgbClr val="FFC000"/>
          </a:solidFill>
        </p:spPr>
        <p:txBody>
          <a:bodyPr wrap="square" rtlCol="0">
            <a:spAutoFit/>
          </a:bodyPr>
          <a:lstStyle/>
          <a:p>
            <a:pPr algn="ctr"/>
            <a:r>
              <a:rPr lang="en-US" sz="5400" dirty="0" err="1">
                <a:latin typeface="Arial" panose="020B0604020202020204" pitchFamily="34" charset="0"/>
                <a:cs typeface="Arial" panose="020B0604020202020204" pitchFamily="34" charset="0"/>
              </a:rPr>
              <a:t>Mô</a:t>
            </a:r>
            <a:r>
              <a:rPr lang="en-US" sz="5400" dirty="0">
                <a:latin typeface="Arial" panose="020B0604020202020204" pitchFamily="34" charset="0"/>
                <a:cs typeface="Arial" panose="020B0604020202020204" pitchFamily="34" charset="0"/>
              </a:rPr>
              <a:t> </a:t>
            </a:r>
            <a:r>
              <a:rPr lang="en-US" sz="5400" dirty="0" err="1">
                <a:latin typeface="Arial" panose="020B0604020202020204" pitchFamily="34" charset="0"/>
                <a:cs typeface="Arial" panose="020B0604020202020204" pitchFamily="34" charset="0"/>
              </a:rPr>
              <a:t>tả</a:t>
            </a:r>
            <a:r>
              <a:rPr lang="en-US" sz="5400" dirty="0">
                <a:latin typeface="Arial" panose="020B0604020202020204" pitchFamily="34" charset="0"/>
                <a:cs typeface="Arial" panose="020B0604020202020204" pitchFamily="34" charset="0"/>
              </a:rPr>
              <a:t> </a:t>
            </a:r>
            <a:r>
              <a:rPr lang="en-US" sz="5400" dirty="0" err="1">
                <a:latin typeface="Arial" panose="020B0604020202020204" pitchFamily="34" charset="0"/>
                <a:cs typeface="Arial" panose="020B0604020202020204" pitchFamily="34" charset="0"/>
              </a:rPr>
              <a:t>về</a:t>
            </a:r>
            <a:r>
              <a:rPr lang="en-US" sz="5400" dirty="0">
                <a:latin typeface="Arial" panose="020B0604020202020204" pitchFamily="34" charset="0"/>
                <a:cs typeface="Arial" panose="020B0604020202020204" pitchFamily="34" charset="0"/>
              </a:rPr>
              <a:t> </a:t>
            </a:r>
            <a:r>
              <a:rPr lang="en-US" sz="5400" dirty="0" err="1">
                <a:latin typeface="Arial" panose="020B0604020202020204" pitchFamily="34" charset="0"/>
                <a:cs typeface="Arial" panose="020B0604020202020204" pitchFamily="34" charset="0"/>
              </a:rPr>
              <a:t>nấm</a:t>
            </a:r>
            <a:r>
              <a:rPr lang="en-US" sz="5400" dirty="0">
                <a:latin typeface="Arial" panose="020B0604020202020204" pitchFamily="34" charset="0"/>
                <a:cs typeface="Arial" panose="020B0604020202020204" pitchFamily="34" charset="0"/>
              </a:rPr>
              <a:t> tai </a:t>
            </a:r>
            <a:r>
              <a:rPr lang="en-US" sz="5400" dirty="0" err="1">
                <a:latin typeface="Arial" panose="020B0604020202020204" pitchFamily="34" charset="0"/>
                <a:cs typeface="Arial" panose="020B0604020202020204" pitchFamily="34" charset="0"/>
              </a:rPr>
              <a:t>mèo</a:t>
            </a:r>
            <a:endParaRPr lang="en-US" sz="5400" dirty="0">
              <a:latin typeface="Arial" panose="020B0604020202020204" pitchFamily="34" charset="0"/>
              <a:cs typeface="Arial" panose="020B0604020202020204" pitchFamily="34" charset="0"/>
            </a:endParaRPr>
          </a:p>
        </p:txBody>
      </p:sp>
      <p:sp>
        <p:nvSpPr>
          <p:cNvPr id="4" name="TextBox 3"/>
          <p:cNvSpPr txBox="1"/>
          <p:nvPr/>
        </p:nvSpPr>
        <p:spPr>
          <a:xfrm>
            <a:off x="5724525" y="2800350"/>
            <a:ext cx="6000749" cy="2308324"/>
          </a:xfrm>
          <a:prstGeom prst="rect">
            <a:avLst/>
          </a:prstGeom>
          <a:solidFill>
            <a:srgbClr val="FFC000"/>
          </a:solidFill>
        </p:spPr>
        <p:txBody>
          <a:bodyPr wrap="square" rtlCol="0">
            <a:spAutoFit/>
          </a:bodyPr>
          <a:lstStyle/>
          <a:p>
            <a:pPr algn="just"/>
            <a:r>
              <a:rPr lang="en-US" sz="4800">
                <a:solidFill>
                  <a:prstClr val="black"/>
                </a:solidFill>
                <a:latin typeface="Arial" panose="020B0604020202020204" pitchFamily="34" charset="0"/>
                <a:cs typeface="Arial" panose="020B0604020202020204" pitchFamily="34" charset="0"/>
              </a:rPr>
              <a:t>Nấm tai mèo (mộc nhĩ): có phần mũ rộng, màu nâu.</a:t>
            </a:r>
            <a:endParaRPr lang="en-US" sz="4800" dirty="0" err="1">
              <a:solidFill>
                <a:prstClr val="black"/>
              </a:solidFill>
              <a:latin typeface="Arial" panose="020B0604020202020204" pitchFamily="34" charset="0"/>
              <a:cs typeface="Arial" panose="020B0604020202020204" pitchFamily="34" charset="0"/>
            </a:endParaRPr>
          </a:p>
        </p:txBody>
      </p:sp>
      <p:pic>
        <p:nvPicPr>
          <p:cNvPr id="4098" name="Picture 2" descr="Công dụng nấm mộc nhĩ đối với sức khoẻ - Lẩu nấm gia khánh">
            <a:extLst>
              <a:ext uri="{FF2B5EF4-FFF2-40B4-BE49-F238E27FC236}">
                <a16:creationId xmlns:a16="http://schemas.microsoft.com/office/drawing/2014/main" id="{7E2C573C-32E8-8F68-7297-75A1E157C24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4350" y="1819275"/>
            <a:ext cx="4857750" cy="39814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 name="Picture 9" descr="A picture containing nature, clouds&#10;&#10;Description automatically generated">
            <a:extLst>
              <a:ext uri="{FF2B5EF4-FFF2-40B4-BE49-F238E27FC236}">
                <a16:creationId xmlns:a16="http://schemas.microsoft.com/office/drawing/2014/main" id="{C1ED6FF4-8A15-1CAC-37AF-074956BFB24E}"/>
              </a:ext>
            </a:extLst>
          </p:cNvPr>
          <p:cNvPicPr>
            <a:picLocks noChangeAspect="1"/>
          </p:cNvPicPr>
          <p:nvPr/>
        </p:nvPicPr>
        <p:blipFill rotWithShape="1">
          <a:blip r:embed="rId2">
            <a:extLst>
              <a:ext uri="{28A0092B-C50C-407E-A947-70E740481C1C}">
                <a14:useLocalDpi xmlns:a14="http://schemas.microsoft.com/office/drawing/2010/main" val="0"/>
              </a:ext>
            </a:extLst>
          </a:blip>
          <a:srcRect t="32898" b="48350"/>
          <a:stretch/>
        </p:blipFill>
        <p:spPr>
          <a:xfrm>
            <a:off x="0" y="-18968"/>
            <a:ext cx="12192000" cy="3429000"/>
          </a:xfrm>
          <a:prstGeom prst="rect">
            <a:avLst/>
          </a:prstGeom>
        </p:spPr>
      </p:pic>
      <p:pic>
        <p:nvPicPr>
          <p:cNvPr id="8" name="Picture 7">
            <a:extLst>
              <a:ext uri="{FF2B5EF4-FFF2-40B4-BE49-F238E27FC236}">
                <a16:creationId xmlns:a16="http://schemas.microsoft.com/office/drawing/2014/main" id="{1DC8DAA9-1AEE-3C45-4503-9AFBFF264896}"/>
              </a:ext>
            </a:extLst>
          </p:cNvPr>
          <p:cNvPicPr>
            <a:picLocks noChangeAspect="1"/>
          </p:cNvPicPr>
          <p:nvPr/>
        </p:nvPicPr>
        <p:blipFill>
          <a:blip r:embed="rId3">
            <a:alphaModFix amt="85000"/>
          </a:blip>
          <a:stretch>
            <a:fillRect/>
          </a:stretch>
        </p:blipFill>
        <p:spPr>
          <a:xfrm>
            <a:off x="0" y="2866292"/>
            <a:ext cx="12192000" cy="3991708"/>
          </a:xfrm>
          <a:prstGeom prst="rect">
            <a:avLst/>
          </a:prstGeom>
        </p:spPr>
      </p:pic>
      <p:pic>
        <p:nvPicPr>
          <p:cNvPr id="13" name="Picture 12" descr="Icon&#10;&#10;Description automatically generated">
            <a:extLst>
              <a:ext uri="{FF2B5EF4-FFF2-40B4-BE49-F238E27FC236}">
                <a16:creationId xmlns:a16="http://schemas.microsoft.com/office/drawing/2014/main" id="{F162D37A-C3AD-7A6B-8296-9F8E9C6E6DD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349403" y="5880100"/>
            <a:ext cx="577827" cy="577827"/>
          </a:xfrm>
          <a:prstGeom prst="rect">
            <a:avLst/>
          </a:prstGeom>
        </p:spPr>
      </p:pic>
      <p:pic>
        <p:nvPicPr>
          <p:cNvPr id="14" name="Picture 13" descr="Icon&#10;&#10;Description automatically generated">
            <a:extLst>
              <a:ext uri="{FF2B5EF4-FFF2-40B4-BE49-F238E27FC236}">
                <a16:creationId xmlns:a16="http://schemas.microsoft.com/office/drawing/2014/main" id="{96A3641D-3493-506C-38EB-832164E8B5B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78701" y="6295292"/>
            <a:ext cx="371652" cy="371652"/>
          </a:xfrm>
          <a:prstGeom prst="rect">
            <a:avLst/>
          </a:prstGeom>
        </p:spPr>
      </p:pic>
      <p:pic>
        <p:nvPicPr>
          <p:cNvPr id="12" name="Picture 11" descr="A group of balloons&#10;&#10;Description automatically generated with low confidence">
            <a:extLst>
              <a:ext uri="{FF2B5EF4-FFF2-40B4-BE49-F238E27FC236}">
                <a16:creationId xmlns:a16="http://schemas.microsoft.com/office/drawing/2014/main" id="{FE4D9ADF-5173-7DC8-7AC0-6CF515430A1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68981" y="76992"/>
            <a:ext cx="7803052" cy="5839112"/>
          </a:xfrm>
          <a:prstGeom prst="rect">
            <a:avLst/>
          </a:prstGeom>
        </p:spPr>
      </p:pic>
      <p:pic>
        <p:nvPicPr>
          <p:cNvPr id="25" name="Picture 24">
            <a:extLst>
              <a:ext uri="{FF2B5EF4-FFF2-40B4-BE49-F238E27FC236}">
                <a16:creationId xmlns:a16="http://schemas.microsoft.com/office/drawing/2014/main" id="{9E18007A-5869-3484-4F22-A1B30D31573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434670" y="4865515"/>
            <a:ext cx="5072588" cy="1782143"/>
          </a:xfrm>
          <a:prstGeom prst="rect">
            <a:avLst/>
          </a:prstGeom>
        </p:spPr>
      </p:pic>
      <p:pic>
        <p:nvPicPr>
          <p:cNvPr id="41" name="Picture 40">
            <a:extLst>
              <a:ext uri="{FF2B5EF4-FFF2-40B4-BE49-F238E27FC236}">
                <a16:creationId xmlns:a16="http://schemas.microsoft.com/office/drawing/2014/main" id="{FE5E7C35-751F-A3B2-CEC9-D3941826BF7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508535">
            <a:off x="7820575" y="118284"/>
            <a:ext cx="4060994" cy="2223394"/>
          </a:xfrm>
          <a:prstGeom prst="rect">
            <a:avLst/>
          </a:prstGeom>
        </p:spPr>
      </p:pic>
      <p:pic>
        <p:nvPicPr>
          <p:cNvPr id="42" name="Picture 2" descr="Pin on Teacher resources">
            <a:extLst>
              <a:ext uri="{FF2B5EF4-FFF2-40B4-BE49-F238E27FC236}">
                <a16:creationId xmlns:a16="http://schemas.microsoft.com/office/drawing/2014/main" id="{17D3D109-E367-3A32-AACD-ACC6C8B1DD74}"/>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222610" y="85829"/>
            <a:ext cx="1885012" cy="1941643"/>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B04F2EFC-DC09-55FF-7E92-80BB5DFC2CE3}"/>
              </a:ext>
            </a:extLst>
          </p:cNvPr>
          <p:cNvPicPr>
            <a:picLocks noChangeAspect="1"/>
          </p:cNvPicPr>
          <p:nvPr/>
        </p:nvPicPr>
        <p:blipFill>
          <a:blip r:embed="rId10"/>
          <a:stretch>
            <a:fillRect/>
          </a:stretch>
        </p:blipFill>
        <p:spPr>
          <a:xfrm>
            <a:off x="2979546" y="3121105"/>
            <a:ext cx="5870957" cy="1072989"/>
          </a:xfrm>
          <a:prstGeom prst="rect">
            <a:avLst/>
          </a:prstGeom>
        </p:spPr>
      </p:pic>
    </p:spTree>
    <p:extLst>
      <p:ext uri="{BB962C8B-B14F-4D97-AF65-F5344CB8AC3E}">
        <p14:creationId xmlns:p14="http://schemas.microsoft.com/office/powerpoint/2010/main" val="505842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barn(inVertical)">
                                      <p:cBhvr>
                                        <p:cTn id="1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 name="Picture 9" descr="A picture containing nature, clouds&#10;&#10;Description automatically generated">
            <a:extLst>
              <a:ext uri="{FF2B5EF4-FFF2-40B4-BE49-F238E27FC236}">
                <a16:creationId xmlns:a16="http://schemas.microsoft.com/office/drawing/2014/main" id="{C1ED6FF4-8A15-1CAC-37AF-074956BFB24E}"/>
              </a:ext>
            </a:extLst>
          </p:cNvPr>
          <p:cNvPicPr>
            <a:picLocks noChangeAspect="1"/>
          </p:cNvPicPr>
          <p:nvPr/>
        </p:nvPicPr>
        <p:blipFill rotWithShape="1">
          <a:blip r:embed="rId2">
            <a:extLst>
              <a:ext uri="{28A0092B-C50C-407E-A947-70E740481C1C}">
                <a14:useLocalDpi xmlns:a14="http://schemas.microsoft.com/office/drawing/2010/main" val="0"/>
              </a:ext>
            </a:extLst>
          </a:blip>
          <a:srcRect t="32898" b="48350"/>
          <a:stretch/>
        </p:blipFill>
        <p:spPr>
          <a:xfrm>
            <a:off x="0" y="-18968"/>
            <a:ext cx="12192000" cy="3429000"/>
          </a:xfrm>
          <a:prstGeom prst="rect">
            <a:avLst/>
          </a:prstGeom>
        </p:spPr>
      </p:pic>
      <p:pic>
        <p:nvPicPr>
          <p:cNvPr id="8" name="Picture 7">
            <a:extLst>
              <a:ext uri="{FF2B5EF4-FFF2-40B4-BE49-F238E27FC236}">
                <a16:creationId xmlns:a16="http://schemas.microsoft.com/office/drawing/2014/main" id="{1DC8DAA9-1AEE-3C45-4503-9AFBFF264896}"/>
              </a:ext>
            </a:extLst>
          </p:cNvPr>
          <p:cNvPicPr>
            <a:picLocks noChangeAspect="1"/>
          </p:cNvPicPr>
          <p:nvPr/>
        </p:nvPicPr>
        <p:blipFill>
          <a:blip r:embed="rId3">
            <a:alphaModFix amt="85000"/>
          </a:blip>
          <a:stretch>
            <a:fillRect/>
          </a:stretch>
        </p:blipFill>
        <p:spPr>
          <a:xfrm>
            <a:off x="0" y="2866292"/>
            <a:ext cx="12192000" cy="3991708"/>
          </a:xfrm>
          <a:prstGeom prst="rect">
            <a:avLst/>
          </a:prstGeom>
        </p:spPr>
      </p:pic>
      <p:pic>
        <p:nvPicPr>
          <p:cNvPr id="13" name="Picture 12" descr="Icon&#10;&#10;Description automatically generated">
            <a:extLst>
              <a:ext uri="{FF2B5EF4-FFF2-40B4-BE49-F238E27FC236}">
                <a16:creationId xmlns:a16="http://schemas.microsoft.com/office/drawing/2014/main" id="{F162D37A-C3AD-7A6B-8296-9F8E9C6E6DD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349403" y="5880100"/>
            <a:ext cx="577827" cy="577827"/>
          </a:xfrm>
          <a:prstGeom prst="rect">
            <a:avLst/>
          </a:prstGeom>
        </p:spPr>
      </p:pic>
      <p:pic>
        <p:nvPicPr>
          <p:cNvPr id="14" name="Picture 13" descr="Icon&#10;&#10;Description automatically generated">
            <a:extLst>
              <a:ext uri="{FF2B5EF4-FFF2-40B4-BE49-F238E27FC236}">
                <a16:creationId xmlns:a16="http://schemas.microsoft.com/office/drawing/2014/main" id="{96A3641D-3493-506C-38EB-832164E8B5B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78701" y="6295292"/>
            <a:ext cx="371652" cy="371652"/>
          </a:xfrm>
          <a:prstGeom prst="rect">
            <a:avLst/>
          </a:prstGeom>
        </p:spPr>
      </p:pic>
      <p:pic>
        <p:nvPicPr>
          <p:cNvPr id="25" name="Picture 24">
            <a:extLst>
              <a:ext uri="{FF2B5EF4-FFF2-40B4-BE49-F238E27FC236}">
                <a16:creationId xmlns:a16="http://schemas.microsoft.com/office/drawing/2014/main" id="{9E18007A-5869-3484-4F22-A1B30D31573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34670" y="4865515"/>
            <a:ext cx="5072588" cy="1782143"/>
          </a:xfrm>
          <a:prstGeom prst="rect">
            <a:avLst/>
          </a:prstGeom>
        </p:spPr>
      </p:pic>
      <p:pic>
        <p:nvPicPr>
          <p:cNvPr id="41" name="Picture 40">
            <a:extLst>
              <a:ext uri="{FF2B5EF4-FFF2-40B4-BE49-F238E27FC236}">
                <a16:creationId xmlns:a16="http://schemas.microsoft.com/office/drawing/2014/main" id="{FE5E7C35-751F-A3B2-CEC9-D3941826BF7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508535">
            <a:off x="7820575" y="118284"/>
            <a:ext cx="4060994" cy="2223394"/>
          </a:xfrm>
          <a:prstGeom prst="rect">
            <a:avLst/>
          </a:prstGeom>
        </p:spPr>
      </p:pic>
      <p:pic>
        <p:nvPicPr>
          <p:cNvPr id="42" name="Picture 2" descr="Pin on Teacher resources">
            <a:extLst>
              <a:ext uri="{FF2B5EF4-FFF2-40B4-BE49-F238E27FC236}">
                <a16:creationId xmlns:a16="http://schemas.microsoft.com/office/drawing/2014/main" id="{17D3D109-E367-3A32-AACD-ACC6C8B1DD74}"/>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222610" y="85829"/>
            <a:ext cx="1885012" cy="1941643"/>
          </a:xfrm>
          <a:prstGeom prst="rect">
            <a:avLst/>
          </a:prstGeom>
          <a:noFill/>
          <a:extLst>
            <a:ext uri="{909E8E84-426E-40DD-AFC4-6F175D3DCCD1}">
              <a14:hiddenFill xmlns:a14="http://schemas.microsoft.com/office/drawing/2010/main">
                <a:solidFill>
                  <a:srgbClr val="FFFFFF"/>
                </a:solidFill>
              </a14:hiddenFill>
            </a:ext>
          </a:extLst>
        </p:spPr>
      </p:pic>
      <p:pic>
        <p:nvPicPr>
          <p:cNvPr id="11" name="图片 13">
            <a:extLst>
              <a:ext uri="{FF2B5EF4-FFF2-40B4-BE49-F238E27FC236}">
                <a16:creationId xmlns:a16="http://schemas.microsoft.com/office/drawing/2014/main" id="{A40BB9EE-AB8D-887C-6054-D83E2749BFE5}"/>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41176" y="549312"/>
            <a:ext cx="9462574" cy="4290317"/>
          </a:xfrm>
          <a:prstGeom prst="rect">
            <a:avLst/>
          </a:prstGeom>
        </p:spPr>
      </p:pic>
      <p:sp>
        <p:nvSpPr>
          <p:cNvPr id="15" name="TextBox 14">
            <a:extLst>
              <a:ext uri="{FF2B5EF4-FFF2-40B4-BE49-F238E27FC236}">
                <a16:creationId xmlns:a16="http://schemas.microsoft.com/office/drawing/2014/main" id="{1F783F10-0FF3-CB03-820F-504930E65428}"/>
              </a:ext>
            </a:extLst>
          </p:cNvPr>
          <p:cNvSpPr txBox="1"/>
          <p:nvPr/>
        </p:nvSpPr>
        <p:spPr>
          <a:xfrm>
            <a:off x="2058651" y="1408120"/>
            <a:ext cx="6618818" cy="1938992"/>
          </a:xfrm>
          <a:prstGeom prst="rect">
            <a:avLst/>
          </a:prstGeom>
          <a:noFill/>
        </p:spPr>
        <p:txBody>
          <a:bodyPr wrap="square" rtlCol="0">
            <a:spAutoFit/>
          </a:bodyPr>
          <a:lstStyle/>
          <a:p>
            <a:pPr algn="ctr" defTabSz="685800">
              <a:defRPr/>
            </a:pPr>
            <a:r>
              <a:rPr lang="vi-VN" sz="4000" b="1" dirty="0">
                <a:solidFill>
                  <a:srgbClr val="C00000"/>
                </a:solidFill>
                <a:latin typeface="Tahoma" panose="020B0604030504040204" pitchFamily="34" charset="0"/>
                <a:ea typeface="Tahoma" panose="020B0604030504040204" pitchFamily="34" charset="0"/>
                <a:cs typeface="Tahoma" panose="020B0604030504040204" pitchFamily="34" charset="0"/>
              </a:rPr>
              <a:t>Hoạt động 2: Quan sát hình 5 và đọc thông tin quy trình làm bánh mì.</a:t>
            </a:r>
            <a:endParaRPr lang="en-US" sz="4000" b="1" dirty="0">
              <a:solidFill>
                <a:srgbClr val="00B05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831529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barn(inVertical)">
                                      <p:cBhvr>
                                        <p:cTn id="1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 name="Picture 9" descr="A picture containing nature, clouds&#10;&#10;Description automatically generated">
            <a:extLst>
              <a:ext uri="{FF2B5EF4-FFF2-40B4-BE49-F238E27FC236}">
                <a16:creationId xmlns:a16="http://schemas.microsoft.com/office/drawing/2014/main" id="{C1ED6FF4-8A15-1CAC-37AF-074956BFB24E}"/>
              </a:ext>
            </a:extLst>
          </p:cNvPr>
          <p:cNvPicPr>
            <a:picLocks noChangeAspect="1"/>
          </p:cNvPicPr>
          <p:nvPr/>
        </p:nvPicPr>
        <p:blipFill rotWithShape="1">
          <a:blip r:embed="rId2">
            <a:extLst>
              <a:ext uri="{28A0092B-C50C-407E-A947-70E740481C1C}">
                <a14:useLocalDpi xmlns:a14="http://schemas.microsoft.com/office/drawing/2010/main" val="0"/>
              </a:ext>
            </a:extLst>
          </a:blip>
          <a:srcRect t="32898" b="48350"/>
          <a:stretch/>
        </p:blipFill>
        <p:spPr>
          <a:xfrm>
            <a:off x="0" y="0"/>
            <a:ext cx="12192000" cy="3429000"/>
          </a:xfrm>
          <a:prstGeom prst="rect">
            <a:avLst/>
          </a:prstGeom>
        </p:spPr>
      </p:pic>
      <p:pic>
        <p:nvPicPr>
          <p:cNvPr id="13" name="Picture 12" descr="Icon&#10;&#10;Description automatically generated">
            <a:extLst>
              <a:ext uri="{FF2B5EF4-FFF2-40B4-BE49-F238E27FC236}">
                <a16:creationId xmlns:a16="http://schemas.microsoft.com/office/drawing/2014/main" id="{F162D37A-C3AD-7A6B-8296-9F8E9C6E6DD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49403" y="5880100"/>
            <a:ext cx="577827" cy="577827"/>
          </a:xfrm>
          <a:prstGeom prst="rect">
            <a:avLst/>
          </a:prstGeom>
        </p:spPr>
      </p:pic>
      <p:pic>
        <p:nvPicPr>
          <p:cNvPr id="14" name="Picture 13" descr="Icon&#10;&#10;Description automatically generated">
            <a:extLst>
              <a:ext uri="{FF2B5EF4-FFF2-40B4-BE49-F238E27FC236}">
                <a16:creationId xmlns:a16="http://schemas.microsoft.com/office/drawing/2014/main" id="{96A3641D-3493-506C-38EB-832164E8B5B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78701" y="6295292"/>
            <a:ext cx="371652" cy="371652"/>
          </a:xfrm>
          <a:prstGeom prst="rect">
            <a:avLst/>
          </a:prstGeom>
        </p:spPr>
      </p:pic>
      <p:pic>
        <p:nvPicPr>
          <p:cNvPr id="41" name="Picture 40">
            <a:extLst>
              <a:ext uri="{FF2B5EF4-FFF2-40B4-BE49-F238E27FC236}">
                <a16:creationId xmlns:a16="http://schemas.microsoft.com/office/drawing/2014/main" id="{FE5E7C35-751F-A3B2-CEC9-D3941826BF7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08535">
            <a:off x="7820575" y="118284"/>
            <a:ext cx="4060994" cy="2223394"/>
          </a:xfrm>
          <a:prstGeom prst="rect">
            <a:avLst/>
          </a:prstGeom>
        </p:spPr>
      </p:pic>
      <p:pic>
        <p:nvPicPr>
          <p:cNvPr id="42" name="Picture 2" descr="Pin on Teacher resources">
            <a:extLst>
              <a:ext uri="{FF2B5EF4-FFF2-40B4-BE49-F238E27FC236}">
                <a16:creationId xmlns:a16="http://schemas.microsoft.com/office/drawing/2014/main" id="{17D3D109-E367-3A32-AACD-ACC6C8B1DD74}"/>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222610" y="85829"/>
            <a:ext cx="1885012" cy="1941643"/>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0845E531-CCAA-566F-790B-5FB0800AF7A7}"/>
              </a:ext>
            </a:extLst>
          </p:cNvPr>
          <p:cNvSpPr txBox="1"/>
          <p:nvPr/>
        </p:nvSpPr>
        <p:spPr>
          <a:xfrm>
            <a:off x="406779" y="302324"/>
            <a:ext cx="10604481" cy="584775"/>
          </a:xfrm>
          <a:prstGeom prst="rect">
            <a:avLst/>
          </a:prstGeom>
          <a:noFill/>
        </p:spPr>
        <p:txBody>
          <a:bodyPr wrap="square" rtlCol="0">
            <a:spAutoFit/>
          </a:bodyPr>
          <a:lstStyle/>
          <a:p>
            <a:pPr algn="just">
              <a:defRPr/>
            </a:pPr>
            <a:r>
              <a:rPr lang="nl-NL" sz="3200" b="1" dirty="0">
                <a:solidFill>
                  <a:srgbClr val="002060"/>
                </a:solidFill>
                <a:ea typeface="Calibri" panose="020F0502020204030204" pitchFamily="34" charset="0"/>
                <a:cs typeface="Calibri" panose="020F0502020204030204" pitchFamily="34" charset="0"/>
              </a:rPr>
              <a:t>Quan sát hình 5 và đọc thông tin về quy trình làm bánh mì</a:t>
            </a:r>
            <a:endParaRPr lang="en-US" sz="3200" b="1" dirty="0">
              <a:solidFill>
                <a:srgbClr val="002060"/>
              </a:solidFill>
              <a:ea typeface="Calibri" panose="020F0502020204030204" pitchFamily="34" charset="0"/>
              <a:cs typeface="Calibri" panose="020F0502020204030204" pitchFamily="34" charset="0"/>
            </a:endParaRPr>
          </a:p>
        </p:txBody>
      </p:sp>
      <p:pic>
        <p:nvPicPr>
          <p:cNvPr id="16" name="Picture 15">
            <a:extLst>
              <a:ext uri="{FF2B5EF4-FFF2-40B4-BE49-F238E27FC236}">
                <a16:creationId xmlns:a16="http://schemas.microsoft.com/office/drawing/2014/main" id="{69B39615-39C3-2CF0-8C08-8B3CB6E5B987}"/>
              </a:ext>
            </a:extLst>
          </p:cNvPr>
          <p:cNvPicPr>
            <a:picLocks noChangeAspect="1"/>
          </p:cNvPicPr>
          <p:nvPr/>
        </p:nvPicPr>
        <p:blipFill>
          <a:blip r:embed="rId7"/>
          <a:stretch>
            <a:fillRect/>
          </a:stretch>
        </p:blipFill>
        <p:spPr>
          <a:xfrm>
            <a:off x="337893" y="811762"/>
            <a:ext cx="4929508" cy="5980923"/>
          </a:xfrm>
          <a:prstGeom prst="rect">
            <a:avLst/>
          </a:prstGeom>
        </p:spPr>
      </p:pic>
      <p:pic>
        <p:nvPicPr>
          <p:cNvPr id="17" name="Picture 16">
            <a:extLst>
              <a:ext uri="{FF2B5EF4-FFF2-40B4-BE49-F238E27FC236}">
                <a16:creationId xmlns:a16="http://schemas.microsoft.com/office/drawing/2014/main" id="{436BCB92-6F10-838E-A513-0B8A54A59BA3}"/>
              </a:ext>
            </a:extLst>
          </p:cNvPr>
          <p:cNvPicPr>
            <a:picLocks noChangeAspect="1"/>
          </p:cNvPicPr>
          <p:nvPr/>
        </p:nvPicPr>
        <p:blipFill>
          <a:blip r:embed="rId8"/>
          <a:stretch>
            <a:fillRect/>
          </a:stretch>
        </p:blipFill>
        <p:spPr>
          <a:xfrm>
            <a:off x="6248686" y="2526951"/>
            <a:ext cx="5343525" cy="3537947"/>
          </a:xfrm>
          <a:prstGeom prst="rect">
            <a:avLst/>
          </a:prstGeom>
        </p:spPr>
      </p:pic>
    </p:spTree>
    <p:extLst>
      <p:ext uri="{BB962C8B-B14F-4D97-AF65-F5344CB8AC3E}">
        <p14:creationId xmlns:p14="http://schemas.microsoft.com/office/powerpoint/2010/main" val="4240354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inVertical)">
                                      <p:cBhvr>
                                        <p:cTn id="7" dur="500"/>
                                        <p:tgtEl>
                                          <p:spTgt spid="16"/>
                                        </p:tgtEl>
                                      </p:cBhvr>
                                    </p:animEffect>
                                  </p:childTnLst>
                                </p:cTn>
                              </p:par>
                              <p:par>
                                <p:cTn id="8" presetID="16" presetClass="entr" presetSubtype="21"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barn(inVertical)">
                                      <p:cBhvr>
                                        <p:cTn id="1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3" name="Picture 12" descr="Icon&#10;&#10;Description automatically generated">
            <a:extLst>
              <a:ext uri="{FF2B5EF4-FFF2-40B4-BE49-F238E27FC236}">
                <a16:creationId xmlns:a16="http://schemas.microsoft.com/office/drawing/2014/main" id="{F162D37A-C3AD-7A6B-8296-9F8E9C6E6DD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49403" y="5880100"/>
            <a:ext cx="577827" cy="577827"/>
          </a:xfrm>
          <a:prstGeom prst="rect">
            <a:avLst/>
          </a:prstGeom>
        </p:spPr>
      </p:pic>
      <p:pic>
        <p:nvPicPr>
          <p:cNvPr id="14" name="Picture 13" descr="Icon&#10;&#10;Description automatically generated">
            <a:extLst>
              <a:ext uri="{FF2B5EF4-FFF2-40B4-BE49-F238E27FC236}">
                <a16:creationId xmlns:a16="http://schemas.microsoft.com/office/drawing/2014/main" id="{96A3641D-3493-506C-38EB-832164E8B5B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78701" y="6295292"/>
            <a:ext cx="371652" cy="371652"/>
          </a:xfrm>
          <a:prstGeom prst="rect">
            <a:avLst/>
          </a:prstGeom>
        </p:spPr>
      </p:pic>
      <p:pic>
        <p:nvPicPr>
          <p:cNvPr id="41" name="Picture 40">
            <a:extLst>
              <a:ext uri="{FF2B5EF4-FFF2-40B4-BE49-F238E27FC236}">
                <a16:creationId xmlns:a16="http://schemas.microsoft.com/office/drawing/2014/main" id="{FE5E7C35-751F-A3B2-CEC9-D3941826BF7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08535">
            <a:off x="7820575" y="118284"/>
            <a:ext cx="4060994" cy="2223394"/>
          </a:xfrm>
          <a:prstGeom prst="rect">
            <a:avLst/>
          </a:prstGeom>
        </p:spPr>
      </p:pic>
      <p:pic>
        <p:nvPicPr>
          <p:cNvPr id="42" name="Picture 2" descr="Pin on Teacher resources">
            <a:extLst>
              <a:ext uri="{FF2B5EF4-FFF2-40B4-BE49-F238E27FC236}">
                <a16:creationId xmlns:a16="http://schemas.microsoft.com/office/drawing/2014/main" id="{17D3D109-E367-3A32-AACD-ACC6C8B1DD74}"/>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222610" y="85829"/>
            <a:ext cx="1885012" cy="1941643"/>
          </a:xfrm>
          <a:prstGeom prst="rect">
            <a:avLst/>
          </a:prstGeom>
          <a:noFill/>
          <a:extLst>
            <a:ext uri="{909E8E84-426E-40DD-AFC4-6F175D3DCCD1}">
              <a14:hiddenFill xmlns:a14="http://schemas.microsoft.com/office/drawing/2010/main">
                <a:solidFill>
                  <a:srgbClr val="FFFFFF"/>
                </a:solidFill>
              </a14:hiddenFill>
            </a:ext>
          </a:extLst>
        </p:spPr>
      </p:pic>
      <p:sp>
        <p:nvSpPr>
          <p:cNvPr id="11" name="Text Box 17">
            <a:extLst>
              <a:ext uri="{FF2B5EF4-FFF2-40B4-BE49-F238E27FC236}">
                <a16:creationId xmlns:a16="http://schemas.microsoft.com/office/drawing/2014/main" id="{872E1362-3E5A-0371-0B09-B2EF439B92BE}"/>
              </a:ext>
            </a:extLst>
          </p:cNvPr>
          <p:cNvSpPr txBox="1">
            <a:spLocks noChangeArrowheads="1"/>
          </p:cNvSpPr>
          <p:nvPr/>
        </p:nvSpPr>
        <p:spPr bwMode="auto">
          <a:xfrm>
            <a:off x="436626" y="484185"/>
            <a:ext cx="9754403" cy="1446550"/>
          </a:xfrm>
          <a:prstGeom prst="rect">
            <a:avLst/>
          </a:prstGeom>
          <a:solidFill>
            <a:srgbClr val="EE324F">
              <a:lumMod val="20000"/>
              <a:lumOff val="80000"/>
            </a:srgbClr>
          </a:solidFill>
          <a:ln w="9525" cap="flat" cmpd="sng" algn="ctr">
            <a:solidFill>
              <a:srgbClr val="5A4833">
                <a:shade val="95000"/>
                <a:satMod val="105000"/>
              </a:srgbClr>
            </a:solidFill>
            <a:prstDash val="solid"/>
            <a:headEnd/>
            <a:tailEnd/>
          </a:ln>
          <a:effectLst>
            <a:outerShdw blurRad="40000" dist="20000" dir="5400000" rotWithShape="0">
              <a:srgbClr val="000000">
                <a:alpha val="38000"/>
              </a:srgbClr>
            </a:outerShdw>
          </a:effectLst>
        </p:spPr>
        <p:txBody>
          <a:bodyPr wrap="square">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44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Các</a:t>
            </a:r>
            <a:r>
              <a:rPr kumimoji="0" lang="en-US" sz="44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44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nguyên</a:t>
            </a:r>
            <a:r>
              <a:rPr kumimoji="0" lang="en-US" sz="44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44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vật</a:t>
            </a:r>
            <a:r>
              <a:rPr kumimoji="0" lang="en-US" sz="44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44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liệu</a:t>
            </a:r>
            <a:r>
              <a:rPr kumimoji="0" lang="en-US" sz="44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44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và</a:t>
            </a:r>
            <a:r>
              <a:rPr kumimoji="0" lang="en-US" sz="44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44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dụng</a:t>
            </a:r>
            <a:r>
              <a:rPr kumimoji="0" lang="en-US" sz="44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44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cụ</a:t>
            </a:r>
            <a:r>
              <a:rPr kumimoji="0" lang="en-US" sz="44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44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cần</a:t>
            </a:r>
            <a:r>
              <a:rPr kumimoji="0" lang="en-US" sz="44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44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thiết</a:t>
            </a:r>
            <a:r>
              <a:rPr kumimoji="0" lang="en-US" sz="44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44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để</a:t>
            </a:r>
            <a:r>
              <a:rPr kumimoji="0" lang="en-US" sz="44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44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làm</a:t>
            </a:r>
            <a:r>
              <a:rPr kumimoji="0" lang="en-US" sz="44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bánh </a:t>
            </a:r>
            <a:r>
              <a:rPr kumimoji="0" lang="en-US" sz="44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mì</a:t>
            </a:r>
            <a:r>
              <a:rPr kumimoji="0" lang="en-US" sz="44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44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là</a:t>
            </a:r>
            <a:r>
              <a:rPr kumimoji="0" lang="en-US" sz="44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44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gì</a:t>
            </a:r>
            <a:r>
              <a:rPr kumimoji="0" lang="en-US" sz="44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a:t>
            </a:r>
            <a:endParaRPr kumimoji="0" lang="vi-VN" sz="44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endParaRPr>
          </a:p>
        </p:txBody>
      </p:sp>
      <p:sp>
        <p:nvSpPr>
          <p:cNvPr id="15" name="Freeform: Shape 34">
            <a:extLst>
              <a:ext uri="{FF2B5EF4-FFF2-40B4-BE49-F238E27FC236}">
                <a16:creationId xmlns:a16="http://schemas.microsoft.com/office/drawing/2014/main" id="{AFDBA029-369E-67AA-DE18-B9DE3F820210}"/>
              </a:ext>
            </a:extLst>
          </p:cNvPr>
          <p:cNvSpPr/>
          <p:nvPr/>
        </p:nvSpPr>
        <p:spPr>
          <a:xfrm>
            <a:off x="732333" y="2094626"/>
            <a:ext cx="1273749" cy="1133765"/>
          </a:xfrm>
          <a:custGeom>
            <a:avLst/>
            <a:gdLst>
              <a:gd name="connsiteX0" fmla="*/ 5495 w 730885"/>
              <a:gd name="connsiteY0" fmla="*/ 130766 h 536889"/>
              <a:gd name="connsiteX1" fmla="*/ 71904 w 730885"/>
              <a:gd name="connsiteY1" fmla="*/ 222717 h 536889"/>
              <a:gd name="connsiteX2" fmla="*/ 189397 w 730885"/>
              <a:gd name="connsiteY2" fmla="*/ 322331 h 536889"/>
              <a:gd name="connsiteX3" fmla="*/ 350311 w 730885"/>
              <a:gd name="connsiteY3" fmla="*/ 424498 h 536889"/>
              <a:gd name="connsiteX4" fmla="*/ 460141 w 730885"/>
              <a:gd name="connsiteY4" fmla="*/ 455148 h 536889"/>
              <a:gd name="connsiteX5" fmla="*/ 416720 w 730885"/>
              <a:gd name="connsiteY5" fmla="*/ 534328 h 536889"/>
              <a:gd name="connsiteX6" fmla="*/ 603176 w 730885"/>
              <a:gd name="connsiteY6" fmla="*/ 519003 h 536889"/>
              <a:gd name="connsiteX7" fmla="*/ 730885 w 730885"/>
              <a:gd name="connsiteY7" fmla="*/ 508786 h 536889"/>
              <a:gd name="connsiteX8" fmla="*/ 603176 w 730885"/>
              <a:gd name="connsiteY8" fmla="*/ 289126 h 536889"/>
              <a:gd name="connsiteX9" fmla="*/ 521442 w 730885"/>
              <a:gd name="connsiteY9" fmla="*/ 347872 h 536889"/>
              <a:gd name="connsiteX10" fmla="*/ 332431 w 730885"/>
              <a:gd name="connsiteY10" fmla="*/ 179296 h 536889"/>
              <a:gd name="connsiteX11" fmla="*/ 214939 w 730885"/>
              <a:gd name="connsiteY11" fmla="*/ 503 h 536889"/>
              <a:gd name="connsiteX12" fmla="*/ 5495 w 730885"/>
              <a:gd name="connsiteY12" fmla="*/ 130766 h 536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0885" h="536889">
                <a:moveTo>
                  <a:pt x="5495" y="130766"/>
                </a:moveTo>
                <a:cubicBezTo>
                  <a:pt x="-18344" y="167802"/>
                  <a:pt x="41254" y="190789"/>
                  <a:pt x="71904" y="222717"/>
                </a:cubicBezTo>
                <a:cubicBezTo>
                  <a:pt x="102554" y="254645"/>
                  <a:pt x="142996" y="288701"/>
                  <a:pt x="189397" y="322331"/>
                </a:cubicBezTo>
                <a:cubicBezTo>
                  <a:pt x="235798" y="355961"/>
                  <a:pt x="305187" y="402362"/>
                  <a:pt x="350311" y="424498"/>
                </a:cubicBezTo>
                <a:cubicBezTo>
                  <a:pt x="395435" y="446634"/>
                  <a:pt x="449073" y="436843"/>
                  <a:pt x="460141" y="455148"/>
                </a:cubicBezTo>
                <a:cubicBezTo>
                  <a:pt x="471209" y="473453"/>
                  <a:pt x="392881" y="523686"/>
                  <a:pt x="416720" y="534328"/>
                </a:cubicBezTo>
                <a:cubicBezTo>
                  <a:pt x="440559" y="544971"/>
                  <a:pt x="603176" y="519003"/>
                  <a:pt x="603176" y="519003"/>
                </a:cubicBezTo>
                <a:cubicBezTo>
                  <a:pt x="655537" y="514746"/>
                  <a:pt x="730885" y="547099"/>
                  <a:pt x="730885" y="508786"/>
                </a:cubicBezTo>
                <a:cubicBezTo>
                  <a:pt x="730885" y="470473"/>
                  <a:pt x="638083" y="315945"/>
                  <a:pt x="603176" y="289126"/>
                </a:cubicBezTo>
                <a:cubicBezTo>
                  <a:pt x="568269" y="262307"/>
                  <a:pt x="566566" y="366177"/>
                  <a:pt x="521442" y="347872"/>
                </a:cubicBezTo>
                <a:cubicBezTo>
                  <a:pt x="476318" y="329567"/>
                  <a:pt x="383515" y="237191"/>
                  <a:pt x="332431" y="179296"/>
                </a:cubicBezTo>
                <a:cubicBezTo>
                  <a:pt x="281347" y="121401"/>
                  <a:pt x="267726" y="9017"/>
                  <a:pt x="214939" y="503"/>
                </a:cubicBezTo>
                <a:cubicBezTo>
                  <a:pt x="162152" y="-8011"/>
                  <a:pt x="29334" y="93730"/>
                  <a:pt x="5495" y="130766"/>
                </a:cubicBezTo>
                <a:close/>
              </a:path>
            </a:pathLst>
          </a:custGeom>
          <a:solidFill>
            <a:srgbClr val="EE324F">
              <a:lumMod val="60000"/>
              <a:lumOff val="40000"/>
            </a:srgbClr>
          </a:solidFill>
          <a:ln w="28575" cap="flat" cmpd="sng" algn="ctr">
            <a:solidFill>
              <a:srgbClr val="FF0000"/>
            </a:solidFill>
            <a:prstDash val="sysDash"/>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微软雅黑" panose="020F0502020204030204"/>
              <a:ea typeface="微软雅黑"/>
              <a:cs typeface="+mn-cs"/>
            </a:endParaRPr>
          </a:p>
        </p:txBody>
      </p:sp>
      <p:sp>
        <p:nvSpPr>
          <p:cNvPr id="18" name="TextBox 17">
            <a:extLst>
              <a:ext uri="{FF2B5EF4-FFF2-40B4-BE49-F238E27FC236}">
                <a16:creationId xmlns:a16="http://schemas.microsoft.com/office/drawing/2014/main" id="{B09FEA08-8F6B-1BB6-2324-9AF97F803C75}"/>
              </a:ext>
            </a:extLst>
          </p:cNvPr>
          <p:cNvSpPr txBox="1"/>
          <p:nvPr/>
        </p:nvSpPr>
        <p:spPr>
          <a:xfrm>
            <a:off x="1957088" y="3433837"/>
            <a:ext cx="8949631" cy="2554545"/>
          </a:xfrm>
          <a:custGeom>
            <a:avLst/>
            <a:gdLst>
              <a:gd name="connsiteX0" fmla="*/ 0 w 8949631"/>
              <a:gd name="connsiteY0" fmla="*/ 0 h 2554545"/>
              <a:gd name="connsiteX1" fmla="*/ 8949631 w 8949631"/>
              <a:gd name="connsiteY1" fmla="*/ 0 h 2554545"/>
              <a:gd name="connsiteX2" fmla="*/ 8949631 w 8949631"/>
              <a:gd name="connsiteY2" fmla="*/ 2554545 h 2554545"/>
              <a:gd name="connsiteX3" fmla="*/ 0 w 8949631"/>
              <a:gd name="connsiteY3" fmla="*/ 2554545 h 2554545"/>
              <a:gd name="connsiteX4" fmla="*/ 0 w 8949631"/>
              <a:gd name="connsiteY4" fmla="*/ 0 h 2554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49631" h="2554545" fill="none" extrusionOk="0">
                <a:moveTo>
                  <a:pt x="0" y="0"/>
                </a:moveTo>
                <a:cubicBezTo>
                  <a:pt x="3581328" y="5222"/>
                  <a:pt x="5324968" y="24918"/>
                  <a:pt x="8949631" y="0"/>
                </a:cubicBezTo>
                <a:cubicBezTo>
                  <a:pt x="8788386" y="837733"/>
                  <a:pt x="8905871" y="1383476"/>
                  <a:pt x="8949631" y="2554545"/>
                </a:cubicBezTo>
                <a:cubicBezTo>
                  <a:pt x="7436663" y="2389784"/>
                  <a:pt x="4164690" y="2672695"/>
                  <a:pt x="0" y="2554545"/>
                </a:cubicBezTo>
                <a:cubicBezTo>
                  <a:pt x="-55725" y="1859262"/>
                  <a:pt x="17072" y="437056"/>
                  <a:pt x="0" y="0"/>
                </a:cubicBezTo>
                <a:close/>
              </a:path>
              <a:path w="8949631" h="2554545" stroke="0" extrusionOk="0">
                <a:moveTo>
                  <a:pt x="0" y="0"/>
                </a:moveTo>
                <a:cubicBezTo>
                  <a:pt x="1318866" y="11849"/>
                  <a:pt x="6530415" y="-161459"/>
                  <a:pt x="8949631" y="0"/>
                </a:cubicBezTo>
                <a:cubicBezTo>
                  <a:pt x="8952761" y="1191849"/>
                  <a:pt x="8848455" y="1724527"/>
                  <a:pt x="8949631" y="2554545"/>
                </a:cubicBezTo>
                <a:cubicBezTo>
                  <a:pt x="4585242" y="2408685"/>
                  <a:pt x="3195561" y="2476221"/>
                  <a:pt x="0" y="2554545"/>
                </a:cubicBezTo>
                <a:cubicBezTo>
                  <a:pt x="74291" y="1310571"/>
                  <a:pt x="168006" y="1199883"/>
                  <a:pt x="0" y="0"/>
                </a:cubicBezTo>
                <a:close/>
              </a:path>
            </a:pathLst>
          </a:custGeom>
          <a:solidFill>
            <a:srgbClr val="CCFFFF"/>
          </a:solidFill>
          <a:ln w="38100">
            <a:solidFill>
              <a:srgbClr val="72EFA3"/>
            </a:solidFill>
            <a:prstDash val="sysDash"/>
            <a:extLst>
              <a:ext uri="{C807C97D-BFC1-408E-A445-0C87EB9F89A2}">
                <ask:lineSketchStyleProps xmlns:ask="http://schemas.microsoft.com/office/drawing/2018/sketchyshapes" xmlns="" sd="4194945536">
                  <a:prstGeom prst="rect">
                    <a:avLst/>
                  </a:prstGeom>
                  <ask:type>
                    <ask:lineSketchCurved/>
                  </ask:type>
                </ask:lineSketchStyleProps>
              </a:ext>
            </a:extLst>
          </a:ln>
        </p:spPr>
        <p:txBody>
          <a:bodyPr wrap="square">
            <a:spAutoFit/>
          </a:bodyPr>
          <a:lstStyle/>
          <a:p>
            <a:pPr algn="just">
              <a:defRPr/>
            </a:pPr>
            <a:r>
              <a:rPr lang="vi-VN" sz="4000" b="1" dirty="0">
                <a:solidFill>
                  <a:prstClr val="black"/>
                </a:solidFill>
                <a:latin typeface="Cambria" panose="02040503050406030204" pitchFamily="18" charset="0"/>
                <a:ea typeface="Cambria" panose="02040503050406030204" pitchFamily="18" charset="0"/>
                <a:cs typeface="Calibri" panose="020F0502020204030204" pitchFamily="34" charset="0"/>
              </a:rPr>
              <a:t>Các nguyên liệu là bột mì, nấm men, đường, nước ấm</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a:t>
            </a:r>
          </a:p>
          <a:p>
            <a:pPr algn="just">
              <a:defRPr/>
            </a:pP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V</a:t>
            </a:r>
            <a:r>
              <a:rPr lang="vi-VN" sz="4000" b="1" dirty="0">
                <a:solidFill>
                  <a:prstClr val="black"/>
                </a:solidFill>
                <a:latin typeface="Cambria" panose="02040503050406030204" pitchFamily="18" charset="0"/>
                <a:ea typeface="Cambria" panose="02040503050406030204" pitchFamily="18" charset="0"/>
                <a:cs typeface="Calibri" panose="020F0502020204030204" pitchFamily="34" charset="0"/>
              </a:rPr>
              <a:t>ật dụng là</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a:t>
            </a:r>
            <a:r>
              <a:rPr lang="vi-VN" sz="4000" b="1" dirty="0">
                <a:solidFill>
                  <a:prstClr val="black"/>
                </a:solidFill>
                <a:latin typeface="Cambria" panose="02040503050406030204" pitchFamily="18" charset="0"/>
                <a:ea typeface="Cambria" panose="02040503050406030204" pitchFamily="18" charset="0"/>
                <a:cs typeface="Calibri" panose="020F0502020204030204" pitchFamily="34" charset="0"/>
              </a:rPr>
              <a:t> ca, bát, cái c</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á</a:t>
            </a:r>
            <a:r>
              <a:rPr lang="vi-VN" sz="4000" b="1" dirty="0">
                <a:solidFill>
                  <a:prstClr val="black"/>
                </a:solidFill>
                <a:latin typeface="Cambria" panose="02040503050406030204" pitchFamily="18" charset="0"/>
                <a:ea typeface="Cambria" panose="02040503050406030204" pitchFamily="18" charset="0"/>
                <a:cs typeface="Calibri" panose="020F0502020204030204" pitchFamily="34" charset="0"/>
              </a:rPr>
              <a:t>n bôt, đũa</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a:t>
            </a:r>
            <a:r>
              <a:rPr lang="vi-VN" sz="4000" b="1" dirty="0">
                <a:solidFill>
                  <a:prstClr val="black"/>
                </a:solidFill>
                <a:latin typeface="Cambria" panose="02040503050406030204" pitchFamily="18" charset="0"/>
                <a:ea typeface="Cambria" panose="02040503050406030204" pitchFamily="18" charset="0"/>
                <a:cs typeface="Calibri" panose="020F0502020204030204" pitchFamily="34" charset="0"/>
              </a:rPr>
              <a:t> đồng hồ, găng tay,..</a:t>
            </a:r>
          </a:p>
        </p:txBody>
      </p:sp>
    </p:spTree>
    <p:extLst>
      <p:ext uri="{BB962C8B-B14F-4D97-AF65-F5344CB8AC3E}">
        <p14:creationId xmlns:p14="http://schemas.microsoft.com/office/powerpoint/2010/main" val="2932568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11"/>
                                        </p:tgtEl>
                                        <p:attrNameLst>
                                          <p:attrName>style.visibility</p:attrName>
                                        </p:attrNameLst>
                                      </p:cBhvr>
                                      <p:to>
                                        <p:strVal val="visible"/>
                                      </p:to>
                                    </p:set>
                                    <p:anim calcmode="discrete" valueType="clr">
                                      <p:cBhvr override="childStyle">
                                        <p:cTn id="7" dur="80"/>
                                        <p:tgtEl>
                                          <p:spTgt spid="11"/>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1"/>
                                        </p:tgtEl>
                                        <p:attrNameLst>
                                          <p:attrName>fillcolor</p:attrName>
                                        </p:attrNameLst>
                                      </p:cBhvr>
                                      <p:tavLst>
                                        <p:tav tm="0">
                                          <p:val>
                                            <p:clrVal>
                                              <a:schemeClr val="accent2"/>
                                            </p:clrVal>
                                          </p:val>
                                        </p:tav>
                                        <p:tav tm="50000">
                                          <p:val>
                                            <p:clrVal>
                                              <a:schemeClr val="hlink"/>
                                            </p:clrVal>
                                          </p:val>
                                        </p:tav>
                                      </p:tavLst>
                                    </p:anim>
                                    <p:set>
                                      <p:cBhvr>
                                        <p:cTn id="9" dur="80"/>
                                        <p:tgtEl>
                                          <p:spTgt spid="11"/>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wipe(up)">
                                      <p:cBhvr>
                                        <p:cTn id="14" dur="500"/>
                                        <p:tgtEl>
                                          <p:spTgt spid="15"/>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wipe(left)">
                                      <p:cBhvr>
                                        <p:cTn id="19"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5" grpId="0" animBg="1"/>
      <p:bldP spid="18" grpId="0" animBg="1"/>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3" name="Picture 12" descr="Icon&#10;&#10;Description automatically generated">
            <a:extLst>
              <a:ext uri="{FF2B5EF4-FFF2-40B4-BE49-F238E27FC236}">
                <a16:creationId xmlns:a16="http://schemas.microsoft.com/office/drawing/2014/main" id="{F162D37A-C3AD-7A6B-8296-9F8E9C6E6DD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49403" y="5880100"/>
            <a:ext cx="577827" cy="577827"/>
          </a:xfrm>
          <a:prstGeom prst="rect">
            <a:avLst/>
          </a:prstGeom>
        </p:spPr>
      </p:pic>
      <p:pic>
        <p:nvPicPr>
          <p:cNvPr id="14" name="Picture 13" descr="Icon&#10;&#10;Description automatically generated">
            <a:extLst>
              <a:ext uri="{FF2B5EF4-FFF2-40B4-BE49-F238E27FC236}">
                <a16:creationId xmlns:a16="http://schemas.microsoft.com/office/drawing/2014/main" id="{96A3641D-3493-506C-38EB-832164E8B5B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78701" y="6295292"/>
            <a:ext cx="371652" cy="371652"/>
          </a:xfrm>
          <a:prstGeom prst="rect">
            <a:avLst/>
          </a:prstGeom>
        </p:spPr>
      </p:pic>
      <p:pic>
        <p:nvPicPr>
          <p:cNvPr id="41" name="Picture 40">
            <a:extLst>
              <a:ext uri="{FF2B5EF4-FFF2-40B4-BE49-F238E27FC236}">
                <a16:creationId xmlns:a16="http://schemas.microsoft.com/office/drawing/2014/main" id="{FE5E7C35-751F-A3B2-CEC9-D3941826BF7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08535">
            <a:off x="9649322" y="253791"/>
            <a:ext cx="2222205" cy="2223394"/>
          </a:xfrm>
          <a:prstGeom prst="rect">
            <a:avLst/>
          </a:prstGeom>
        </p:spPr>
      </p:pic>
      <p:pic>
        <p:nvPicPr>
          <p:cNvPr id="42" name="Picture 2" descr="Pin on Teacher resources">
            <a:extLst>
              <a:ext uri="{FF2B5EF4-FFF2-40B4-BE49-F238E27FC236}">
                <a16:creationId xmlns:a16="http://schemas.microsoft.com/office/drawing/2014/main" id="{17D3D109-E367-3A32-AACD-ACC6C8B1DD74}"/>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222610" y="85829"/>
            <a:ext cx="1885012" cy="1941643"/>
          </a:xfrm>
          <a:prstGeom prst="rect">
            <a:avLst/>
          </a:prstGeom>
          <a:noFill/>
          <a:extLst>
            <a:ext uri="{909E8E84-426E-40DD-AFC4-6F175D3DCCD1}">
              <a14:hiddenFill xmlns:a14="http://schemas.microsoft.com/office/drawing/2010/main">
                <a:solidFill>
                  <a:srgbClr val="FFFFFF"/>
                </a:solidFill>
              </a14:hiddenFill>
            </a:ext>
          </a:extLst>
        </p:spPr>
      </p:pic>
      <p:sp>
        <p:nvSpPr>
          <p:cNvPr id="9" name="Text Box 17">
            <a:extLst>
              <a:ext uri="{FF2B5EF4-FFF2-40B4-BE49-F238E27FC236}">
                <a16:creationId xmlns:a16="http://schemas.microsoft.com/office/drawing/2014/main" id="{872E1362-3E5A-0371-0B09-B2EF439B92BE}"/>
              </a:ext>
            </a:extLst>
          </p:cNvPr>
          <p:cNvSpPr txBox="1">
            <a:spLocks noChangeArrowheads="1"/>
          </p:cNvSpPr>
          <p:nvPr/>
        </p:nvSpPr>
        <p:spPr bwMode="auto">
          <a:xfrm>
            <a:off x="312287" y="185290"/>
            <a:ext cx="9754403" cy="1323439"/>
          </a:xfrm>
          <a:prstGeom prst="rect">
            <a:avLst/>
          </a:prstGeom>
          <a:solidFill>
            <a:srgbClr val="EE324F">
              <a:lumMod val="20000"/>
              <a:lumOff val="80000"/>
            </a:srgbClr>
          </a:solidFill>
          <a:ln w="9525" cap="flat" cmpd="sng" algn="ctr">
            <a:solidFill>
              <a:srgbClr val="5A4833">
                <a:shade val="95000"/>
                <a:satMod val="105000"/>
              </a:srgbClr>
            </a:solidFill>
            <a:prstDash val="solid"/>
            <a:headEnd/>
            <a:tailEnd/>
          </a:ln>
          <a:effectLst>
            <a:outerShdw blurRad="40000" dist="20000" dir="5400000" rotWithShape="0">
              <a:srgbClr val="000000">
                <a:alpha val="38000"/>
              </a:srgbClr>
            </a:outerShdw>
          </a:effectLst>
        </p:spPr>
        <p:txBody>
          <a:bodyPr wrap="square">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vi-VN" sz="40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Em hãy nêu quy trình các bước cần thực hiện để làm bánh mì?</a:t>
            </a:r>
          </a:p>
        </p:txBody>
      </p:sp>
      <p:sp>
        <p:nvSpPr>
          <p:cNvPr id="10" name="TextBox 9">
            <a:extLst>
              <a:ext uri="{FF2B5EF4-FFF2-40B4-BE49-F238E27FC236}">
                <a16:creationId xmlns:a16="http://schemas.microsoft.com/office/drawing/2014/main" id="{B09FEA08-8F6B-1BB6-2324-9AF97F803C75}"/>
              </a:ext>
            </a:extLst>
          </p:cNvPr>
          <p:cNvSpPr txBox="1"/>
          <p:nvPr/>
        </p:nvSpPr>
        <p:spPr>
          <a:xfrm>
            <a:off x="1787704" y="2657090"/>
            <a:ext cx="9894223" cy="3046988"/>
          </a:xfrm>
          <a:custGeom>
            <a:avLst/>
            <a:gdLst>
              <a:gd name="connsiteX0" fmla="*/ 0 w 9719353"/>
              <a:gd name="connsiteY0" fmla="*/ 0 h 3046988"/>
              <a:gd name="connsiteX1" fmla="*/ 9719353 w 9719353"/>
              <a:gd name="connsiteY1" fmla="*/ 0 h 3046988"/>
              <a:gd name="connsiteX2" fmla="*/ 9719353 w 9719353"/>
              <a:gd name="connsiteY2" fmla="*/ 3046988 h 3046988"/>
              <a:gd name="connsiteX3" fmla="*/ 0 w 9719353"/>
              <a:gd name="connsiteY3" fmla="*/ 3046988 h 3046988"/>
              <a:gd name="connsiteX4" fmla="*/ 0 w 9719353"/>
              <a:gd name="connsiteY4" fmla="*/ 0 h 30469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19353" h="3046988" fill="none" extrusionOk="0">
                <a:moveTo>
                  <a:pt x="0" y="0"/>
                </a:moveTo>
                <a:cubicBezTo>
                  <a:pt x="2489136" y="5222"/>
                  <a:pt x="7102715" y="24918"/>
                  <a:pt x="9719353" y="0"/>
                </a:cubicBezTo>
                <a:cubicBezTo>
                  <a:pt x="9558108" y="1071537"/>
                  <a:pt x="9675593" y="2405261"/>
                  <a:pt x="9719353" y="3046988"/>
                </a:cubicBezTo>
                <a:cubicBezTo>
                  <a:pt x="5317064" y="2882227"/>
                  <a:pt x="2864282" y="3165138"/>
                  <a:pt x="0" y="3046988"/>
                </a:cubicBezTo>
                <a:cubicBezTo>
                  <a:pt x="-55725" y="1822382"/>
                  <a:pt x="17072" y="646376"/>
                  <a:pt x="0" y="0"/>
                </a:cubicBezTo>
                <a:close/>
              </a:path>
              <a:path w="9719353" h="3046988" stroke="0" extrusionOk="0">
                <a:moveTo>
                  <a:pt x="0" y="0"/>
                </a:moveTo>
                <a:cubicBezTo>
                  <a:pt x="1938520" y="11849"/>
                  <a:pt x="5229274" y="-161459"/>
                  <a:pt x="9719353" y="0"/>
                </a:cubicBezTo>
                <a:cubicBezTo>
                  <a:pt x="9722483" y="810180"/>
                  <a:pt x="9618177" y="1773659"/>
                  <a:pt x="9719353" y="3046988"/>
                </a:cubicBezTo>
                <a:cubicBezTo>
                  <a:pt x="5220769" y="2901128"/>
                  <a:pt x="1853436" y="2968664"/>
                  <a:pt x="0" y="3046988"/>
                </a:cubicBezTo>
                <a:cubicBezTo>
                  <a:pt x="74291" y="1544563"/>
                  <a:pt x="168006" y="966076"/>
                  <a:pt x="0" y="0"/>
                </a:cubicBezTo>
                <a:close/>
              </a:path>
            </a:pathLst>
          </a:custGeom>
          <a:solidFill>
            <a:srgbClr val="CCFFFF"/>
          </a:solidFill>
          <a:ln w="38100">
            <a:solidFill>
              <a:srgbClr val="72EFA3"/>
            </a:solidFill>
            <a:prstDash val="sysDash"/>
            <a:extLst>
              <a:ext uri="{C807C97D-BFC1-408E-A445-0C87EB9F89A2}">
                <ask:lineSketchStyleProps xmlns:ask="http://schemas.microsoft.com/office/drawing/2018/sketchyshapes" xmlns="" sd="4194945536">
                  <a:prstGeom prst="rect">
                    <a:avLst/>
                  </a:prstGeom>
                  <ask:type>
                    <ask:lineSketchCurved/>
                  </ask:type>
                </ask:lineSketchStyleProps>
              </a:ext>
            </a:extLst>
          </a:ln>
        </p:spPr>
        <p:txBody>
          <a:bodyPr wrap="square">
            <a:spAutoFit/>
          </a:bodyPr>
          <a:lstStyle/>
          <a:p>
            <a:pPr algn="just">
              <a:defRPr/>
            </a:pPr>
            <a:r>
              <a:rPr lang="vi-VN" sz="2400" b="1" dirty="0">
                <a:solidFill>
                  <a:prstClr val="black"/>
                </a:solidFill>
                <a:latin typeface="Cambria" panose="02040503050406030204" pitchFamily="18" charset="0"/>
                <a:ea typeface="Cambria" panose="02040503050406030204" pitchFamily="18" charset="0"/>
                <a:cs typeface="Calibri" panose="020F0502020204030204" pitchFamily="34" charset="0"/>
              </a:rPr>
              <a:t>B1: </a:t>
            </a:r>
            <a:r>
              <a:rPr lang="vi-VN" sz="2400" dirty="0">
                <a:solidFill>
                  <a:prstClr val="black"/>
                </a:solidFill>
                <a:latin typeface="Cambria" panose="02040503050406030204" pitchFamily="18" charset="0"/>
                <a:ea typeface="Cambria" panose="02040503050406030204" pitchFamily="18" charset="0"/>
                <a:cs typeface="Calibri" panose="020F0502020204030204" pitchFamily="34" charset="0"/>
              </a:rPr>
              <a:t>Cho men nở, đường, nước ấm vào ca rồi khuấy đều.</a:t>
            </a:r>
          </a:p>
          <a:p>
            <a:pPr algn="just">
              <a:defRPr/>
            </a:pPr>
            <a:r>
              <a:rPr lang="vi-VN" sz="2400" b="1" dirty="0">
                <a:solidFill>
                  <a:prstClr val="black"/>
                </a:solidFill>
                <a:latin typeface="Cambria" panose="02040503050406030204" pitchFamily="18" charset="0"/>
                <a:ea typeface="Cambria" panose="02040503050406030204" pitchFamily="18" charset="0"/>
                <a:cs typeface="Calibri" panose="020F0502020204030204" pitchFamily="34" charset="0"/>
              </a:rPr>
              <a:t>B2</a:t>
            </a:r>
            <a:r>
              <a:rPr lang="en-US" sz="2400" b="1" dirty="0">
                <a:solidFill>
                  <a:prstClr val="black"/>
                </a:solidFill>
                <a:latin typeface="Cambria" panose="02040503050406030204" pitchFamily="18" charset="0"/>
                <a:ea typeface="Cambria" panose="02040503050406030204" pitchFamily="18" charset="0"/>
                <a:cs typeface="Calibri" panose="020F0502020204030204" pitchFamily="34" charset="0"/>
              </a:rPr>
              <a:t>:</a:t>
            </a:r>
            <a:r>
              <a:rPr lang="vi-VN" sz="24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vi-VN" sz="2400" dirty="0">
                <a:solidFill>
                  <a:prstClr val="black"/>
                </a:solidFill>
                <a:latin typeface="Cambria" panose="02040503050406030204" pitchFamily="18" charset="0"/>
                <a:ea typeface="Cambria" panose="02040503050406030204" pitchFamily="18" charset="0"/>
                <a:cs typeface="Calibri" panose="020F0502020204030204" pitchFamily="34" charset="0"/>
              </a:rPr>
              <a:t>Cho hỗn hợp vừa làm ở bước 1 vào bát bột mì và nhào kĩ.</a:t>
            </a:r>
          </a:p>
          <a:p>
            <a:pPr algn="just">
              <a:defRPr/>
            </a:pPr>
            <a:r>
              <a:rPr lang="vi-VN" sz="2400" b="1" dirty="0">
                <a:solidFill>
                  <a:prstClr val="black"/>
                </a:solidFill>
                <a:latin typeface="Cambria" panose="02040503050406030204" pitchFamily="18" charset="0"/>
                <a:ea typeface="Cambria" panose="02040503050406030204" pitchFamily="18" charset="0"/>
                <a:cs typeface="Calibri" panose="020F0502020204030204" pitchFamily="34" charset="0"/>
              </a:rPr>
              <a:t>B3</a:t>
            </a:r>
            <a:r>
              <a:rPr lang="en-US" sz="24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vi-VN" sz="2400" dirty="0">
                <a:solidFill>
                  <a:prstClr val="black"/>
                </a:solidFill>
                <a:latin typeface="Cambria" panose="02040503050406030204" pitchFamily="18" charset="0"/>
                <a:ea typeface="Cambria" panose="02040503050406030204" pitchFamily="18" charset="0"/>
                <a:cs typeface="Calibri" panose="020F0502020204030204" pitchFamily="34" charset="0"/>
              </a:rPr>
              <a:t>Ủ bột trong khoảng thời gian từ 30 phút đến 40 phút với khăn ẩm.</a:t>
            </a:r>
          </a:p>
          <a:p>
            <a:pPr algn="just">
              <a:defRPr/>
            </a:pPr>
            <a:r>
              <a:rPr lang="vi-VN" sz="2400" b="1" dirty="0">
                <a:solidFill>
                  <a:prstClr val="black"/>
                </a:solidFill>
                <a:latin typeface="Cambria" panose="02040503050406030204" pitchFamily="18" charset="0"/>
                <a:ea typeface="Cambria" panose="02040503050406030204" pitchFamily="18" charset="0"/>
                <a:cs typeface="Calibri" panose="020F0502020204030204" pitchFamily="34" charset="0"/>
              </a:rPr>
              <a:t>B4</a:t>
            </a:r>
            <a:r>
              <a:rPr lang="en-US" sz="24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vi-VN" sz="2400" dirty="0">
                <a:solidFill>
                  <a:prstClr val="black"/>
                </a:solidFill>
                <a:latin typeface="Cambria" panose="02040503050406030204" pitchFamily="18" charset="0"/>
                <a:ea typeface="Cambria" panose="02040503050406030204" pitchFamily="18" charset="0"/>
                <a:cs typeface="Calibri" panose="020F0502020204030204" pitchFamily="34" charset="0"/>
              </a:rPr>
              <a:t>Cho bột lên mặt phẳng, tiến hành cán bột cho đến khi bột chuyển sang trạng thái mịn, dai và kéo được mỏng. Chia bột thành khối nhỏ và tạo hình phù hợp.</a:t>
            </a:r>
          </a:p>
          <a:p>
            <a:pPr algn="just">
              <a:defRPr/>
            </a:pPr>
            <a:r>
              <a:rPr lang="vi-VN" sz="2400" b="1" dirty="0">
                <a:solidFill>
                  <a:prstClr val="black"/>
                </a:solidFill>
                <a:latin typeface="Cambria" panose="02040503050406030204" pitchFamily="18" charset="0"/>
                <a:ea typeface="Cambria" panose="02040503050406030204" pitchFamily="18" charset="0"/>
                <a:cs typeface="Calibri" panose="020F0502020204030204" pitchFamily="34" charset="0"/>
              </a:rPr>
              <a:t>B5</a:t>
            </a:r>
            <a:r>
              <a:rPr lang="en-US" sz="24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vi-VN" sz="2400" dirty="0">
                <a:solidFill>
                  <a:prstClr val="black"/>
                </a:solidFill>
                <a:latin typeface="Cambria" panose="02040503050406030204" pitchFamily="18" charset="0"/>
                <a:ea typeface="Cambria" panose="02040503050406030204" pitchFamily="18" charset="0"/>
                <a:cs typeface="Calibri" panose="020F0502020204030204" pitchFamily="34" charset="0"/>
              </a:rPr>
              <a:t>Nước bánh ở nhiệt độ khoảng từ 170</a:t>
            </a:r>
            <a:r>
              <a:rPr lang="en-US" sz="2400" dirty="0">
                <a:solidFill>
                  <a:srgbClr val="434343"/>
                </a:solidFill>
                <a:latin typeface="Cambria" panose="02040503050406030204" pitchFamily="18" charset="0"/>
                <a:ea typeface="Cambria" panose="02040503050406030204" pitchFamily="18" charset="0"/>
              </a:rPr>
              <a:t>℃</a:t>
            </a:r>
            <a:r>
              <a:rPr lang="vi-VN" sz="2400" dirty="0">
                <a:solidFill>
                  <a:prstClr val="black"/>
                </a:solidFill>
                <a:latin typeface="Cambria" panose="02040503050406030204" pitchFamily="18" charset="0"/>
                <a:ea typeface="Cambria" panose="02040503050406030204" pitchFamily="18" charset="0"/>
                <a:cs typeface="Calibri" panose="020F0502020204030204" pitchFamily="34" charset="0"/>
              </a:rPr>
              <a:t> đến 200</a:t>
            </a:r>
            <a:r>
              <a:rPr lang="en-US" sz="2400" dirty="0">
                <a:solidFill>
                  <a:srgbClr val="434343"/>
                </a:solidFill>
                <a:latin typeface="Cambria" panose="02040503050406030204" pitchFamily="18" charset="0"/>
                <a:ea typeface="Cambria" panose="02040503050406030204" pitchFamily="18" charset="0"/>
              </a:rPr>
              <a:t>℃</a:t>
            </a:r>
            <a:r>
              <a:rPr lang="vi-VN" sz="2400" dirty="0">
                <a:solidFill>
                  <a:prstClr val="black"/>
                </a:solidFill>
                <a:latin typeface="Cambria" panose="02040503050406030204" pitchFamily="18" charset="0"/>
                <a:ea typeface="Cambria" panose="02040503050406030204" pitchFamily="18" charset="0"/>
                <a:cs typeface="Calibri" panose="020F0502020204030204" pitchFamily="34" charset="0"/>
              </a:rPr>
              <a:t> trong khoảng thời gian từ 15 phút đến 20 phút cho đến khi bánh chín vàng đều.</a:t>
            </a:r>
          </a:p>
        </p:txBody>
      </p:sp>
      <p:sp>
        <p:nvSpPr>
          <p:cNvPr id="12" name="Freeform: Shape 34">
            <a:extLst>
              <a:ext uri="{FF2B5EF4-FFF2-40B4-BE49-F238E27FC236}">
                <a16:creationId xmlns:a16="http://schemas.microsoft.com/office/drawing/2014/main" id="{AFDBA029-369E-67AA-DE18-B9DE3F820210}"/>
              </a:ext>
            </a:extLst>
          </p:cNvPr>
          <p:cNvSpPr/>
          <p:nvPr/>
        </p:nvSpPr>
        <p:spPr>
          <a:xfrm>
            <a:off x="728348" y="1595910"/>
            <a:ext cx="1128444" cy="988669"/>
          </a:xfrm>
          <a:custGeom>
            <a:avLst/>
            <a:gdLst>
              <a:gd name="connsiteX0" fmla="*/ 5495 w 730885"/>
              <a:gd name="connsiteY0" fmla="*/ 130766 h 536889"/>
              <a:gd name="connsiteX1" fmla="*/ 71904 w 730885"/>
              <a:gd name="connsiteY1" fmla="*/ 222717 h 536889"/>
              <a:gd name="connsiteX2" fmla="*/ 189397 w 730885"/>
              <a:gd name="connsiteY2" fmla="*/ 322331 h 536889"/>
              <a:gd name="connsiteX3" fmla="*/ 350311 w 730885"/>
              <a:gd name="connsiteY3" fmla="*/ 424498 h 536889"/>
              <a:gd name="connsiteX4" fmla="*/ 460141 w 730885"/>
              <a:gd name="connsiteY4" fmla="*/ 455148 h 536889"/>
              <a:gd name="connsiteX5" fmla="*/ 416720 w 730885"/>
              <a:gd name="connsiteY5" fmla="*/ 534328 h 536889"/>
              <a:gd name="connsiteX6" fmla="*/ 603176 w 730885"/>
              <a:gd name="connsiteY6" fmla="*/ 519003 h 536889"/>
              <a:gd name="connsiteX7" fmla="*/ 730885 w 730885"/>
              <a:gd name="connsiteY7" fmla="*/ 508786 h 536889"/>
              <a:gd name="connsiteX8" fmla="*/ 603176 w 730885"/>
              <a:gd name="connsiteY8" fmla="*/ 289126 h 536889"/>
              <a:gd name="connsiteX9" fmla="*/ 521442 w 730885"/>
              <a:gd name="connsiteY9" fmla="*/ 347872 h 536889"/>
              <a:gd name="connsiteX10" fmla="*/ 332431 w 730885"/>
              <a:gd name="connsiteY10" fmla="*/ 179296 h 536889"/>
              <a:gd name="connsiteX11" fmla="*/ 214939 w 730885"/>
              <a:gd name="connsiteY11" fmla="*/ 503 h 536889"/>
              <a:gd name="connsiteX12" fmla="*/ 5495 w 730885"/>
              <a:gd name="connsiteY12" fmla="*/ 130766 h 536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0885" h="536889">
                <a:moveTo>
                  <a:pt x="5495" y="130766"/>
                </a:moveTo>
                <a:cubicBezTo>
                  <a:pt x="-18344" y="167802"/>
                  <a:pt x="41254" y="190789"/>
                  <a:pt x="71904" y="222717"/>
                </a:cubicBezTo>
                <a:cubicBezTo>
                  <a:pt x="102554" y="254645"/>
                  <a:pt x="142996" y="288701"/>
                  <a:pt x="189397" y="322331"/>
                </a:cubicBezTo>
                <a:cubicBezTo>
                  <a:pt x="235798" y="355961"/>
                  <a:pt x="305187" y="402362"/>
                  <a:pt x="350311" y="424498"/>
                </a:cubicBezTo>
                <a:cubicBezTo>
                  <a:pt x="395435" y="446634"/>
                  <a:pt x="449073" y="436843"/>
                  <a:pt x="460141" y="455148"/>
                </a:cubicBezTo>
                <a:cubicBezTo>
                  <a:pt x="471209" y="473453"/>
                  <a:pt x="392881" y="523686"/>
                  <a:pt x="416720" y="534328"/>
                </a:cubicBezTo>
                <a:cubicBezTo>
                  <a:pt x="440559" y="544971"/>
                  <a:pt x="603176" y="519003"/>
                  <a:pt x="603176" y="519003"/>
                </a:cubicBezTo>
                <a:cubicBezTo>
                  <a:pt x="655537" y="514746"/>
                  <a:pt x="730885" y="547099"/>
                  <a:pt x="730885" y="508786"/>
                </a:cubicBezTo>
                <a:cubicBezTo>
                  <a:pt x="730885" y="470473"/>
                  <a:pt x="638083" y="315945"/>
                  <a:pt x="603176" y="289126"/>
                </a:cubicBezTo>
                <a:cubicBezTo>
                  <a:pt x="568269" y="262307"/>
                  <a:pt x="566566" y="366177"/>
                  <a:pt x="521442" y="347872"/>
                </a:cubicBezTo>
                <a:cubicBezTo>
                  <a:pt x="476318" y="329567"/>
                  <a:pt x="383515" y="237191"/>
                  <a:pt x="332431" y="179296"/>
                </a:cubicBezTo>
                <a:cubicBezTo>
                  <a:pt x="281347" y="121401"/>
                  <a:pt x="267726" y="9017"/>
                  <a:pt x="214939" y="503"/>
                </a:cubicBezTo>
                <a:cubicBezTo>
                  <a:pt x="162152" y="-8011"/>
                  <a:pt x="29334" y="93730"/>
                  <a:pt x="5495" y="130766"/>
                </a:cubicBezTo>
                <a:close/>
              </a:path>
            </a:pathLst>
          </a:custGeom>
          <a:solidFill>
            <a:srgbClr val="EE324F">
              <a:lumMod val="60000"/>
              <a:lumOff val="40000"/>
            </a:srgbClr>
          </a:solidFill>
          <a:ln w="28575" cap="flat" cmpd="sng" algn="ctr">
            <a:solidFill>
              <a:srgbClr val="FF0000"/>
            </a:solidFill>
            <a:prstDash val="sysDash"/>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微软雅黑" panose="020F0502020204030204"/>
              <a:ea typeface="微软雅黑"/>
              <a:cs typeface="+mn-cs"/>
            </a:endParaRPr>
          </a:p>
        </p:txBody>
      </p:sp>
    </p:spTree>
    <p:extLst>
      <p:ext uri="{BB962C8B-B14F-4D97-AF65-F5344CB8AC3E}">
        <p14:creationId xmlns:p14="http://schemas.microsoft.com/office/powerpoint/2010/main" val="2757083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9"/>
                                        </p:tgtEl>
                                        <p:attrNameLst>
                                          <p:attrName>style.visibility</p:attrName>
                                        </p:attrNameLst>
                                      </p:cBhvr>
                                      <p:to>
                                        <p:strVal val="visible"/>
                                      </p:to>
                                    </p:set>
                                    <p:anim calcmode="discrete" valueType="clr">
                                      <p:cBhvr override="childStyle">
                                        <p:cTn id="7" dur="80"/>
                                        <p:tgtEl>
                                          <p:spTgt spid="9"/>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9"/>
                                        </p:tgtEl>
                                        <p:attrNameLst>
                                          <p:attrName>fillcolor</p:attrName>
                                        </p:attrNameLst>
                                      </p:cBhvr>
                                      <p:tavLst>
                                        <p:tav tm="0">
                                          <p:val>
                                            <p:clrVal>
                                              <a:schemeClr val="accent2"/>
                                            </p:clrVal>
                                          </p:val>
                                        </p:tav>
                                        <p:tav tm="50000">
                                          <p:val>
                                            <p:clrVal>
                                              <a:schemeClr val="hlink"/>
                                            </p:clrVal>
                                          </p:val>
                                        </p:tav>
                                      </p:tavLst>
                                    </p:anim>
                                    <p:set>
                                      <p:cBhvr>
                                        <p:cTn id="9" dur="80"/>
                                        <p:tgtEl>
                                          <p:spTgt spid="9"/>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wipe(up)">
                                      <p:cBhvr>
                                        <p:cTn id="14" dur="500"/>
                                        <p:tgtEl>
                                          <p:spTgt spid="12"/>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left)">
                                      <p:cBhvr>
                                        <p:cTn id="19"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2" grpId="0" animBg="1"/>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3" name="Picture 12" descr="Icon&#10;&#10;Description automatically generated">
            <a:extLst>
              <a:ext uri="{FF2B5EF4-FFF2-40B4-BE49-F238E27FC236}">
                <a16:creationId xmlns:a16="http://schemas.microsoft.com/office/drawing/2014/main" id="{F162D37A-C3AD-7A6B-8296-9F8E9C6E6DD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49403" y="5880100"/>
            <a:ext cx="577827" cy="577827"/>
          </a:xfrm>
          <a:prstGeom prst="rect">
            <a:avLst/>
          </a:prstGeom>
        </p:spPr>
      </p:pic>
      <p:pic>
        <p:nvPicPr>
          <p:cNvPr id="14" name="Picture 13" descr="Icon&#10;&#10;Description automatically generated">
            <a:extLst>
              <a:ext uri="{FF2B5EF4-FFF2-40B4-BE49-F238E27FC236}">
                <a16:creationId xmlns:a16="http://schemas.microsoft.com/office/drawing/2014/main" id="{96A3641D-3493-506C-38EB-832164E8B5B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78701" y="6295292"/>
            <a:ext cx="371652" cy="371652"/>
          </a:xfrm>
          <a:prstGeom prst="rect">
            <a:avLst/>
          </a:prstGeom>
        </p:spPr>
      </p:pic>
      <p:pic>
        <p:nvPicPr>
          <p:cNvPr id="41" name="Picture 40">
            <a:extLst>
              <a:ext uri="{FF2B5EF4-FFF2-40B4-BE49-F238E27FC236}">
                <a16:creationId xmlns:a16="http://schemas.microsoft.com/office/drawing/2014/main" id="{FE5E7C35-751F-A3B2-CEC9-D3941826BF7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08535">
            <a:off x="9649322" y="253791"/>
            <a:ext cx="2222205" cy="2223394"/>
          </a:xfrm>
          <a:prstGeom prst="rect">
            <a:avLst/>
          </a:prstGeom>
        </p:spPr>
      </p:pic>
      <p:pic>
        <p:nvPicPr>
          <p:cNvPr id="42" name="Picture 2" descr="Pin on Teacher resources">
            <a:extLst>
              <a:ext uri="{FF2B5EF4-FFF2-40B4-BE49-F238E27FC236}">
                <a16:creationId xmlns:a16="http://schemas.microsoft.com/office/drawing/2014/main" id="{17D3D109-E367-3A32-AACD-ACC6C8B1DD74}"/>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222610" y="85829"/>
            <a:ext cx="1885012" cy="1941643"/>
          </a:xfrm>
          <a:prstGeom prst="rect">
            <a:avLst/>
          </a:prstGeom>
          <a:noFill/>
          <a:extLst>
            <a:ext uri="{909E8E84-426E-40DD-AFC4-6F175D3DCCD1}">
              <a14:hiddenFill xmlns:a14="http://schemas.microsoft.com/office/drawing/2010/main">
                <a:solidFill>
                  <a:srgbClr val="FFFFFF"/>
                </a:solidFill>
              </a14:hiddenFill>
            </a:ext>
          </a:extLst>
        </p:spPr>
      </p:pic>
      <p:sp>
        <p:nvSpPr>
          <p:cNvPr id="12" name="Freeform: Shape 34">
            <a:extLst>
              <a:ext uri="{FF2B5EF4-FFF2-40B4-BE49-F238E27FC236}">
                <a16:creationId xmlns:a16="http://schemas.microsoft.com/office/drawing/2014/main" id="{AFDBA029-369E-67AA-DE18-B9DE3F820210}"/>
              </a:ext>
            </a:extLst>
          </p:cNvPr>
          <p:cNvSpPr/>
          <p:nvPr/>
        </p:nvSpPr>
        <p:spPr>
          <a:xfrm>
            <a:off x="616381" y="1371975"/>
            <a:ext cx="1128444" cy="988669"/>
          </a:xfrm>
          <a:custGeom>
            <a:avLst/>
            <a:gdLst>
              <a:gd name="connsiteX0" fmla="*/ 5495 w 730885"/>
              <a:gd name="connsiteY0" fmla="*/ 130766 h 536889"/>
              <a:gd name="connsiteX1" fmla="*/ 71904 w 730885"/>
              <a:gd name="connsiteY1" fmla="*/ 222717 h 536889"/>
              <a:gd name="connsiteX2" fmla="*/ 189397 w 730885"/>
              <a:gd name="connsiteY2" fmla="*/ 322331 h 536889"/>
              <a:gd name="connsiteX3" fmla="*/ 350311 w 730885"/>
              <a:gd name="connsiteY3" fmla="*/ 424498 h 536889"/>
              <a:gd name="connsiteX4" fmla="*/ 460141 w 730885"/>
              <a:gd name="connsiteY4" fmla="*/ 455148 h 536889"/>
              <a:gd name="connsiteX5" fmla="*/ 416720 w 730885"/>
              <a:gd name="connsiteY5" fmla="*/ 534328 h 536889"/>
              <a:gd name="connsiteX6" fmla="*/ 603176 w 730885"/>
              <a:gd name="connsiteY6" fmla="*/ 519003 h 536889"/>
              <a:gd name="connsiteX7" fmla="*/ 730885 w 730885"/>
              <a:gd name="connsiteY7" fmla="*/ 508786 h 536889"/>
              <a:gd name="connsiteX8" fmla="*/ 603176 w 730885"/>
              <a:gd name="connsiteY8" fmla="*/ 289126 h 536889"/>
              <a:gd name="connsiteX9" fmla="*/ 521442 w 730885"/>
              <a:gd name="connsiteY9" fmla="*/ 347872 h 536889"/>
              <a:gd name="connsiteX10" fmla="*/ 332431 w 730885"/>
              <a:gd name="connsiteY10" fmla="*/ 179296 h 536889"/>
              <a:gd name="connsiteX11" fmla="*/ 214939 w 730885"/>
              <a:gd name="connsiteY11" fmla="*/ 503 h 536889"/>
              <a:gd name="connsiteX12" fmla="*/ 5495 w 730885"/>
              <a:gd name="connsiteY12" fmla="*/ 130766 h 536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0885" h="536889">
                <a:moveTo>
                  <a:pt x="5495" y="130766"/>
                </a:moveTo>
                <a:cubicBezTo>
                  <a:pt x="-18344" y="167802"/>
                  <a:pt x="41254" y="190789"/>
                  <a:pt x="71904" y="222717"/>
                </a:cubicBezTo>
                <a:cubicBezTo>
                  <a:pt x="102554" y="254645"/>
                  <a:pt x="142996" y="288701"/>
                  <a:pt x="189397" y="322331"/>
                </a:cubicBezTo>
                <a:cubicBezTo>
                  <a:pt x="235798" y="355961"/>
                  <a:pt x="305187" y="402362"/>
                  <a:pt x="350311" y="424498"/>
                </a:cubicBezTo>
                <a:cubicBezTo>
                  <a:pt x="395435" y="446634"/>
                  <a:pt x="449073" y="436843"/>
                  <a:pt x="460141" y="455148"/>
                </a:cubicBezTo>
                <a:cubicBezTo>
                  <a:pt x="471209" y="473453"/>
                  <a:pt x="392881" y="523686"/>
                  <a:pt x="416720" y="534328"/>
                </a:cubicBezTo>
                <a:cubicBezTo>
                  <a:pt x="440559" y="544971"/>
                  <a:pt x="603176" y="519003"/>
                  <a:pt x="603176" y="519003"/>
                </a:cubicBezTo>
                <a:cubicBezTo>
                  <a:pt x="655537" y="514746"/>
                  <a:pt x="730885" y="547099"/>
                  <a:pt x="730885" y="508786"/>
                </a:cubicBezTo>
                <a:cubicBezTo>
                  <a:pt x="730885" y="470473"/>
                  <a:pt x="638083" y="315945"/>
                  <a:pt x="603176" y="289126"/>
                </a:cubicBezTo>
                <a:cubicBezTo>
                  <a:pt x="568269" y="262307"/>
                  <a:pt x="566566" y="366177"/>
                  <a:pt x="521442" y="347872"/>
                </a:cubicBezTo>
                <a:cubicBezTo>
                  <a:pt x="476318" y="329567"/>
                  <a:pt x="383515" y="237191"/>
                  <a:pt x="332431" y="179296"/>
                </a:cubicBezTo>
                <a:cubicBezTo>
                  <a:pt x="281347" y="121401"/>
                  <a:pt x="267726" y="9017"/>
                  <a:pt x="214939" y="503"/>
                </a:cubicBezTo>
                <a:cubicBezTo>
                  <a:pt x="162152" y="-8011"/>
                  <a:pt x="29334" y="93730"/>
                  <a:pt x="5495" y="130766"/>
                </a:cubicBezTo>
                <a:close/>
              </a:path>
            </a:pathLst>
          </a:custGeom>
          <a:solidFill>
            <a:srgbClr val="EE324F">
              <a:lumMod val="60000"/>
              <a:lumOff val="40000"/>
            </a:srgbClr>
          </a:solidFill>
          <a:ln w="28575" cap="flat" cmpd="sng" algn="ctr">
            <a:solidFill>
              <a:srgbClr val="FF0000"/>
            </a:solidFill>
            <a:prstDash val="sys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微软雅黑" panose="020F0502020204030204"/>
              <a:ea typeface="微软雅黑"/>
              <a:cs typeface="+mn-cs"/>
            </a:endParaRPr>
          </a:p>
        </p:txBody>
      </p:sp>
      <p:sp>
        <p:nvSpPr>
          <p:cNvPr id="11" name="Text Box 17">
            <a:extLst>
              <a:ext uri="{FF2B5EF4-FFF2-40B4-BE49-F238E27FC236}">
                <a16:creationId xmlns:a16="http://schemas.microsoft.com/office/drawing/2014/main" id="{872E1362-3E5A-0371-0B09-B2EF439B92BE}"/>
              </a:ext>
            </a:extLst>
          </p:cNvPr>
          <p:cNvSpPr txBox="1">
            <a:spLocks noChangeArrowheads="1"/>
          </p:cNvSpPr>
          <p:nvPr/>
        </p:nvSpPr>
        <p:spPr bwMode="auto">
          <a:xfrm>
            <a:off x="987656" y="624040"/>
            <a:ext cx="5752191" cy="707886"/>
          </a:xfrm>
          <a:prstGeom prst="rect">
            <a:avLst/>
          </a:prstGeom>
          <a:solidFill>
            <a:srgbClr val="EE324F">
              <a:lumMod val="20000"/>
              <a:lumOff val="80000"/>
            </a:srgbClr>
          </a:solidFill>
          <a:ln w="9525" cap="flat" cmpd="sng" algn="ctr">
            <a:solidFill>
              <a:srgbClr val="5A4833">
                <a:shade val="95000"/>
                <a:satMod val="105000"/>
              </a:srgbClr>
            </a:solidFill>
            <a:prstDash val="solid"/>
            <a:headEnd/>
            <a:tailEnd/>
          </a:ln>
          <a:effectLst>
            <a:outerShdw blurRad="40000" dist="20000" dir="5400000" rotWithShape="0">
              <a:srgbClr val="000000">
                <a:alpha val="38000"/>
              </a:srgbClr>
            </a:outerShdw>
          </a:effectLst>
        </p:spPr>
        <p:txBody>
          <a:bodyPr wrap="square">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Vì</a:t>
            </a:r>
            <a:r>
              <a:rPr kumimoji="0" lang="en-US" sz="40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40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sao</a:t>
            </a:r>
            <a:r>
              <a:rPr kumimoji="0" lang="en-US" sz="40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40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phải</a:t>
            </a:r>
            <a:r>
              <a:rPr kumimoji="0" lang="en-US" sz="40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40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nhào</a:t>
            </a:r>
            <a:r>
              <a:rPr kumimoji="0" lang="en-US" sz="40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40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kĩ</a:t>
            </a:r>
            <a:r>
              <a:rPr kumimoji="0" lang="en-US" sz="40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40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bột</a:t>
            </a:r>
            <a:r>
              <a:rPr kumimoji="0" lang="en-US" sz="40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a:t>
            </a:r>
            <a:endParaRPr kumimoji="0" lang="vi-VN" sz="40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endParaRPr>
          </a:p>
        </p:txBody>
      </p:sp>
      <p:sp>
        <p:nvSpPr>
          <p:cNvPr id="16" name="TextBox 15">
            <a:extLst>
              <a:ext uri="{FF2B5EF4-FFF2-40B4-BE49-F238E27FC236}">
                <a16:creationId xmlns:a16="http://schemas.microsoft.com/office/drawing/2014/main" id="{B09FEA08-8F6B-1BB6-2324-9AF97F803C75}"/>
              </a:ext>
            </a:extLst>
          </p:cNvPr>
          <p:cNvSpPr txBox="1"/>
          <p:nvPr/>
        </p:nvSpPr>
        <p:spPr>
          <a:xfrm>
            <a:off x="1717672" y="2133841"/>
            <a:ext cx="9513869" cy="707886"/>
          </a:xfrm>
          <a:custGeom>
            <a:avLst/>
            <a:gdLst>
              <a:gd name="connsiteX0" fmla="*/ 0 w 9513869"/>
              <a:gd name="connsiteY0" fmla="*/ 0 h 707886"/>
              <a:gd name="connsiteX1" fmla="*/ 9513869 w 9513869"/>
              <a:gd name="connsiteY1" fmla="*/ 0 h 707886"/>
              <a:gd name="connsiteX2" fmla="*/ 9513869 w 9513869"/>
              <a:gd name="connsiteY2" fmla="*/ 707886 h 707886"/>
              <a:gd name="connsiteX3" fmla="*/ 0 w 9513869"/>
              <a:gd name="connsiteY3" fmla="*/ 707886 h 707886"/>
              <a:gd name="connsiteX4" fmla="*/ 0 w 9513869"/>
              <a:gd name="connsiteY4" fmla="*/ 0 h 7078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13869" h="707886" fill="none" extrusionOk="0">
                <a:moveTo>
                  <a:pt x="0" y="0"/>
                </a:moveTo>
                <a:cubicBezTo>
                  <a:pt x="3890673" y="5222"/>
                  <a:pt x="5981044" y="24918"/>
                  <a:pt x="9513869" y="0"/>
                </a:cubicBezTo>
                <a:cubicBezTo>
                  <a:pt x="9573279" y="312948"/>
                  <a:pt x="9515778" y="396148"/>
                  <a:pt x="9513869" y="707886"/>
                </a:cubicBezTo>
                <a:cubicBezTo>
                  <a:pt x="5608610" y="543125"/>
                  <a:pt x="3961385" y="826036"/>
                  <a:pt x="0" y="707886"/>
                </a:cubicBezTo>
                <a:cubicBezTo>
                  <a:pt x="-25096" y="447386"/>
                  <a:pt x="-54860" y="82424"/>
                  <a:pt x="0" y="0"/>
                </a:cubicBezTo>
                <a:close/>
              </a:path>
              <a:path w="9513869" h="707886" stroke="0" extrusionOk="0">
                <a:moveTo>
                  <a:pt x="0" y="0"/>
                </a:moveTo>
                <a:cubicBezTo>
                  <a:pt x="3701587" y="11849"/>
                  <a:pt x="4929539" y="-161459"/>
                  <a:pt x="9513869" y="0"/>
                </a:cubicBezTo>
                <a:cubicBezTo>
                  <a:pt x="9560185" y="266683"/>
                  <a:pt x="9522631" y="423695"/>
                  <a:pt x="9513869" y="707886"/>
                </a:cubicBezTo>
                <a:cubicBezTo>
                  <a:pt x="7780979" y="562026"/>
                  <a:pt x="1988860" y="629562"/>
                  <a:pt x="0" y="707886"/>
                </a:cubicBezTo>
                <a:cubicBezTo>
                  <a:pt x="62918" y="356284"/>
                  <a:pt x="-6891" y="345692"/>
                  <a:pt x="0" y="0"/>
                </a:cubicBezTo>
                <a:close/>
              </a:path>
            </a:pathLst>
          </a:custGeom>
          <a:solidFill>
            <a:srgbClr val="CCFFFF"/>
          </a:solidFill>
          <a:ln w="38100">
            <a:solidFill>
              <a:srgbClr val="72EFA3"/>
            </a:solidFill>
            <a:prstDash val="sysDash"/>
            <a:extLst>
              <a:ext uri="{C807C97D-BFC1-408E-A445-0C87EB9F89A2}">
                <ask:lineSketchStyleProps xmlns:ask="http://schemas.microsoft.com/office/drawing/2018/sketchyshapes" xmlns="" sd="4194945536">
                  <a:prstGeom prst="rect">
                    <a:avLst/>
                  </a:prstGeom>
                  <ask:type>
                    <ask:lineSketchCurved/>
                  </ask:type>
                </ask:lineSketchStyleProps>
              </a:ext>
            </a:extLst>
          </a:ln>
        </p:spPr>
        <p:txBody>
          <a:bodyPr wrap="square">
            <a:spAutoFit/>
          </a:bodyPr>
          <a:lstStyle/>
          <a:p>
            <a:pPr algn="just">
              <a:defRPr/>
            </a:pPr>
            <a:r>
              <a:rPr lang="en-US" sz="4000" b="1" dirty="0" err="1">
                <a:solidFill>
                  <a:prstClr val="black"/>
                </a:solidFill>
                <a:latin typeface="Cambria" panose="02040503050406030204" pitchFamily="18" charset="0"/>
                <a:ea typeface="Cambria" panose="02040503050406030204" pitchFamily="18" charset="0"/>
                <a:cs typeface="Calibri" panose="020F0502020204030204" pitchFamily="34" charset="0"/>
              </a:rPr>
              <a:t>Nhào</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4000" b="1" dirty="0" err="1">
                <a:solidFill>
                  <a:prstClr val="black"/>
                </a:solidFill>
                <a:latin typeface="Cambria" panose="02040503050406030204" pitchFamily="18" charset="0"/>
                <a:ea typeface="Cambria" panose="02040503050406030204" pitchFamily="18" charset="0"/>
                <a:cs typeface="Calibri" panose="020F0502020204030204" pitchFamily="34" charset="0"/>
              </a:rPr>
              <a:t>bột</a:t>
            </a:r>
            <a:r>
              <a:rPr lang="vi-VN" sz="4000" b="1" dirty="0">
                <a:solidFill>
                  <a:prstClr val="black"/>
                </a:solidFill>
                <a:latin typeface="Cambria" panose="02040503050406030204" pitchFamily="18" charset="0"/>
                <a:ea typeface="Cambria" panose="02040503050406030204" pitchFamily="18" charset="0"/>
                <a:cs typeface="Calibri" panose="020F0502020204030204" pitchFamily="34" charset="0"/>
              </a:rPr>
              <a:t> giúp men nở thấm đều vào bột</a:t>
            </a:r>
          </a:p>
        </p:txBody>
      </p:sp>
      <p:sp>
        <p:nvSpPr>
          <p:cNvPr id="17" name="Text Box 17">
            <a:extLst>
              <a:ext uri="{FF2B5EF4-FFF2-40B4-BE49-F238E27FC236}">
                <a16:creationId xmlns:a16="http://schemas.microsoft.com/office/drawing/2014/main" id="{7C27AA3D-0435-9010-D804-732FAD312DFA}"/>
              </a:ext>
            </a:extLst>
          </p:cNvPr>
          <p:cNvSpPr txBox="1">
            <a:spLocks noChangeArrowheads="1"/>
          </p:cNvSpPr>
          <p:nvPr/>
        </p:nvSpPr>
        <p:spPr bwMode="auto">
          <a:xfrm>
            <a:off x="1821856" y="3599982"/>
            <a:ext cx="10159805" cy="1323439"/>
          </a:xfrm>
          <a:prstGeom prst="rect">
            <a:avLst/>
          </a:prstGeom>
          <a:solidFill>
            <a:srgbClr val="EE324F">
              <a:lumMod val="20000"/>
              <a:lumOff val="80000"/>
            </a:srgbClr>
          </a:solidFill>
          <a:ln w="9525" cap="flat" cmpd="sng" algn="ctr">
            <a:solidFill>
              <a:srgbClr val="5A4833">
                <a:shade val="95000"/>
                <a:satMod val="105000"/>
              </a:srgbClr>
            </a:solidFill>
            <a:prstDash val="solid"/>
            <a:headEnd/>
            <a:tailEnd/>
          </a:ln>
          <a:effectLst>
            <a:outerShdw blurRad="40000" dist="20000" dir="5400000" rotWithShape="0">
              <a:srgbClr val="000000">
                <a:alpha val="38000"/>
              </a:srgbClr>
            </a:outerShdw>
          </a:effectLst>
        </p:spPr>
        <p:txBody>
          <a:bodyPr wrap="square">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Vì</a:t>
            </a:r>
            <a:r>
              <a:rPr kumimoji="0" lang="en-US" sz="40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40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sao</a:t>
            </a:r>
            <a:r>
              <a:rPr kumimoji="0" lang="en-US" sz="40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40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phải</a:t>
            </a:r>
            <a:r>
              <a:rPr kumimoji="0" lang="en-US" sz="40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ủ </a:t>
            </a:r>
            <a:r>
              <a:rPr kumimoji="0" lang="en-US" sz="40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bột</a:t>
            </a:r>
            <a:r>
              <a:rPr kumimoji="0" lang="en-US" sz="40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40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khoảng</a:t>
            </a:r>
            <a:r>
              <a:rPr kumimoji="0" lang="en-US" sz="40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30-40 </a:t>
            </a:r>
            <a:r>
              <a:rPr kumimoji="0" lang="en-US" sz="40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phút</a:t>
            </a:r>
            <a:r>
              <a:rPr kumimoji="0" lang="en-US" sz="40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40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với</a:t>
            </a:r>
            <a:r>
              <a:rPr kumimoji="0" lang="en-US" sz="40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40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khăn</a:t>
            </a:r>
            <a:r>
              <a:rPr kumimoji="0" lang="en-US" sz="40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40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ẩm</a:t>
            </a:r>
            <a:r>
              <a:rPr kumimoji="0" lang="en-US" sz="40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endParaRPr kumimoji="0" lang="vi-VN" sz="40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endParaRPr>
          </a:p>
        </p:txBody>
      </p:sp>
      <p:sp>
        <p:nvSpPr>
          <p:cNvPr id="18" name="Freeform: Shape 34">
            <a:extLst>
              <a:ext uri="{FF2B5EF4-FFF2-40B4-BE49-F238E27FC236}">
                <a16:creationId xmlns:a16="http://schemas.microsoft.com/office/drawing/2014/main" id="{9E58A629-B228-4C8D-ADDC-88E9A112E4CA}"/>
              </a:ext>
            </a:extLst>
          </p:cNvPr>
          <p:cNvSpPr/>
          <p:nvPr/>
        </p:nvSpPr>
        <p:spPr>
          <a:xfrm>
            <a:off x="1261766" y="2773140"/>
            <a:ext cx="1119009" cy="846002"/>
          </a:xfrm>
          <a:custGeom>
            <a:avLst/>
            <a:gdLst>
              <a:gd name="connsiteX0" fmla="*/ 5495 w 730885"/>
              <a:gd name="connsiteY0" fmla="*/ 130766 h 536889"/>
              <a:gd name="connsiteX1" fmla="*/ 71904 w 730885"/>
              <a:gd name="connsiteY1" fmla="*/ 222717 h 536889"/>
              <a:gd name="connsiteX2" fmla="*/ 189397 w 730885"/>
              <a:gd name="connsiteY2" fmla="*/ 322331 h 536889"/>
              <a:gd name="connsiteX3" fmla="*/ 350311 w 730885"/>
              <a:gd name="connsiteY3" fmla="*/ 424498 h 536889"/>
              <a:gd name="connsiteX4" fmla="*/ 460141 w 730885"/>
              <a:gd name="connsiteY4" fmla="*/ 455148 h 536889"/>
              <a:gd name="connsiteX5" fmla="*/ 416720 w 730885"/>
              <a:gd name="connsiteY5" fmla="*/ 534328 h 536889"/>
              <a:gd name="connsiteX6" fmla="*/ 603176 w 730885"/>
              <a:gd name="connsiteY6" fmla="*/ 519003 h 536889"/>
              <a:gd name="connsiteX7" fmla="*/ 730885 w 730885"/>
              <a:gd name="connsiteY7" fmla="*/ 508786 h 536889"/>
              <a:gd name="connsiteX8" fmla="*/ 603176 w 730885"/>
              <a:gd name="connsiteY8" fmla="*/ 289126 h 536889"/>
              <a:gd name="connsiteX9" fmla="*/ 521442 w 730885"/>
              <a:gd name="connsiteY9" fmla="*/ 347872 h 536889"/>
              <a:gd name="connsiteX10" fmla="*/ 332431 w 730885"/>
              <a:gd name="connsiteY10" fmla="*/ 179296 h 536889"/>
              <a:gd name="connsiteX11" fmla="*/ 214939 w 730885"/>
              <a:gd name="connsiteY11" fmla="*/ 503 h 536889"/>
              <a:gd name="connsiteX12" fmla="*/ 5495 w 730885"/>
              <a:gd name="connsiteY12" fmla="*/ 130766 h 536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0885" h="536889">
                <a:moveTo>
                  <a:pt x="5495" y="130766"/>
                </a:moveTo>
                <a:cubicBezTo>
                  <a:pt x="-18344" y="167802"/>
                  <a:pt x="41254" y="190789"/>
                  <a:pt x="71904" y="222717"/>
                </a:cubicBezTo>
                <a:cubicBezTo>
                  <a:pt x="102554" y="254645"/>
                  <a:pt x="142996" y="288701"/>
                  <a:pt x="189397" y="322331"/>
                </a:cubicBezTo>
                <a:cubicBezTo>
                  <a:pt x="235798" y="355961"/>
                  <a:pt x="305187" y="402362"/>
                  <a:pt x="350311" y="424498"/>
                </a:cubicBezTo>
                <a:cubicBezTo>
                  <a:pt x="395435" y="446634"/>
                  <a:pt x="449073" y="436843"/>
                  <a:pt x="460141" y="455148"/>
                </a:cubicBezTo>
                <a:cubicBezTo>
                  <a:pt x="471209" y="473453"/>
                  <a:pt x="392881" y="523686"/>
                  <a:pt x="416720" y="534328"/>
                </a:cubicBezTo>
                <a:cubicBezTo>
                  <a:pt x="440559" y="544971"/>
                  <a:pt x="603176" y="519003"/>
                  <a:pt x="603176" y="519003"/>
                </a:cubicBezTo>
                <a:cubicBezTo>
                  <a:pt x="655537" y="514746"/>
                  <a:pt x="730885" y="547099"/>
                  <a:pt x="730885" y="508786"/>
                </a:cubicBezTo>
                <a:cubicBezTo>
                  <a:pt x="730885" y="470473"/>
                  <a:pt x="638083" y="315945"/>
                  <a:pt x="603176" y="289126"/>
                </a:cubicBezTo>
                <a:cubicBezTo>
                  <a:pt x="568269" y="262307"/>
                  <a:pt x="566566" y="366177"/>
                  <a:pt x="521442" y="347872"/>
                </a:cubicBezTo>
                <a:cubicBezTo>
                  <a:pt x="476318" y="329567"/>
                  <a:pt x="383515" y="237191"/>
                  <a:pt x="332431" y="179296"/>
                </a:cubicBezTo>
                <a:cubicBezTo>
                  <a:pt x="281347" y="121401"/>
                  <a:pt x="267726" y="9017"/>
                  <a:pt x="214939" y="503"/>
                </a:cubicBezTo>
                <a:cubicBezTo>
                  <a:pt x="162152" y="-8011"/>
                  <a:pt x="29334" y="93730"/>
                  <a:pt x="5495" y="130766"/>
                </a:cubicBezTo>
                <a:close/>
              </a:path>
            </a:pathLst>
          </a:custGeom>
          <a:solidFill>
            <a:srgbClr val="EE324F">
              <a:lumMod val="60000"/>
              <a:lumOff val="40000"/>
            </a:srgbClr>
          </a:solidFill>
          <a:ln w="28575" cap="flat" cmpd="sng" algn="ctr">
            <a:solidFill>
              <a:srgbClr val="FF0000"/>
            </a:solidFill>
            <a:prstDash val="sysDash"/>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微软雅黑" panose="020F0502020204030204"/>
              <a:ea typeface="微软雅黑"/>
              <a:cs typeface="+mn-cs"/>
            </a:endParaRPr>
          </a:p>
        </p:txBody>
      </p:sp>
      <p:sp>
        <p:nvSpPr>
          <p:cNvPr id="19" name="TextBox 18">
            <a:extLst>
              <a:ext uri="{FF2B5EF4-FFF2-40B4-BE49-F238E27FC236}">
                <a16:creationId xmlns:a16="http://schemas.microsoft.com/office/drawing/2014/main" id="{156F5119-57C1-E124-F4BF-C7070D0EBD76}"/>
              </a:ext>
            </a:extLst>
          </p:cNvPr>
          <p:cNvSpPr txBox="1"/>
          <p:nvPr/>
        </p:nvSpPr>
        <p:spPr>
          <a:xfrm>
            <a:off x="1460923" y="5591199"/>
            <a:ext cx="9698804" cy="1077218"/>
          </a:xfrm>
          <a:custGeom>
            <a:avLst/>
            <a:gdLst>
              <a:gd name="connsiteX0" fmla="*/ 0 w 9698804"/>
              <a:gd name="connsiteY0" fmla="*/ 0 h 1077218"/>
              <a:gd name="connsiteX1" fmla="*/ 9698804 w 9698804"/>
              <a:gd name="connsiteY1" fmla="*/ 0 h 1077218"/>
              <a:gd name="connsiteX2" fmla="*/ 9698804 w 9698804"/>
              <a:gd name="connsiteY2" fmla="*/ 1077218 h 1077218"/>
              <a:gd name="connsiteX3" fmla="*/ 0 w 9698804"/>
              <a:gd name="connsiteY3" fmla="*/ 1077218 h 1077218"/>
              <a:gd name="connsiteX4" fmla="*/ 0 w 9698804"/>
              <a:gd name="connsiteY4" fmla="*/ 0 h 10772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8804" h="1077218" fill="none" extrusionOk="0">
                <a:moveTo>
                  <a:pt x="0" y="0"/>
                </a:moveTo>
                <a:cubicBezTo>
                  <a:pt x="2174865" y="5222"/>
                  <a:pt x="6081687" y="24918"/>
                  <a:pt x="9698804" y="0"/>
                </a:cubicBezTo>
                <a:cubicBezTo>
                  <a:pt x="9736666" y="476103"/>
                  <a:pt x="9640201" y="631043"/>
                  <a:pt x="9698804" y="1077218"/>
                </a:cubicBezTo>
                <a:cubicBezTo>
                  <a:pt x="7016209" y="912457"/>
                  <a:pt x="2286726" y="1195368"/>
                  <a:pt x="0" y="1077218"/>
                </a:cubicBezTo>
                <a:cubicBezTo>
                  <a:pt x="-64117" y="630482"/>
                  <a:pt x="88888" y="487727"/>
                  <a:pt x="0" y="0"/>
                </a:cubicBezTo>
                <a:close/>
              </a:path>
              <a:path w="9698804" h="1077218" stroke="0" extrusionOk="0">
                <a:moveTo>
                  <a:pt x="0" y="0"/>
                </a:moveTo>
                <a:cubicBezTo>
                  <a:pt x="2495398" y="11849"/>
                  <a:pt x="8169965" y="-161459"/>
                  <a:pt x="9698804" y="0"/>
                </a:cubicBezTo>
                <a:cubicBezTo>
                  <a:pt x="9750839" y="144312"/>
                  <a:pt x="9790947" y="673209"/>
                  <a:pt x="9698804" y="1077218"/>
                </a:cubicBezTo>
                <a:cubicBezTo>
                  <a:pt x="6311792" y="931358"/>
                  <a:pt x="4678667" y="998894"/>
                  <a:pt x="0" y="1077218"/>
                </a:cubicBezTo>
                <a:cubicBezTo>
                  <a:pt x="7265" y="907874"/>
                  <a:pt x="-51671" y="219525"/>
                  <a:pt x="0" y="0"/>
                </a:cubicBezTo>
                <a:close/>
              </a:path>
            </a:pathLst>
          </a:custGeom>
          <a:solidFill>
            <a:srgbClr val="CCFFFF"/>
          </a:solidFill>
          <a:ln w="38100">
            <a:solidFill>
              <a:srgbClr val="72EFA3"/>
            </a:solidFill>
            <a:prstDash val="sysDash"/>
            <a:extLst>
              <a:ext uri="{C807C97D-BFC1-408E-A445-0C87EB9F89A2}">
                <ask:lineSketchStyleProps xmlns:ask="http://schemas.microsoft.com/office/drawing/2018/sketchyshapes" xmlns="" sd="4194945536">
                  <a:prstGeom prst="rect">
                    <a:avLst/>
                  </a:prstGeom>
                  <ask:type>
                    <ask:lineSketchCurved/>
                  </ask:type>
                </ask:lineSketchStyleProps>
              </a:ext>
            </a:extLst>
          </a:ln>
        </p:spPr>
        <p:txBody>
          <a:bodyPr wrap="square">
            <a:spAutoFit/>
          </a:bodyPr>
          <a:lstStyle/>
          <a:p>
            <a:pPr algn="just">
              <a:defRPr/>
            </a:pPr>
            <a:r>
              <a:rPr lang="vi-VN" sz="3200" b="1" dirty="0">
                <a:solidFill>
                  <a:prstClr val="black"/>
                </a:solidFill>
                <a:latin typeface="Cambria" panose="02040503050406030204" pitchFamily="18" charset="0"/>
                <a:ea typeface="Cambria" panose="02040503050406030204" pitchFamily="18" charset="0"/>
                <a:cs typeface="Calibri" panose="020F0502020204030204" pitchFamily="34" charset="0"/>
              </a:rPr>
              <a:t>Để đảm bảo bột không bị khô, có th</a:t>
            </a:r>
            <a:r>
              <a:rPr lang="en-US" sz="3200" b="1" dirty="0">
                <a:solidFill>
                  <a:prstClr val="black"/>
                </a:solidFill>
                <a:latin typeface="Cambria" panose="02040503050406030204" pitchFamily="18" charset="0"/>
                <a:ea typeface="Cambria" panose="02040503050406030204" pitchFamily="18" charset="0"/>
                <a:cs typeface="Calibri" panose="020F0502020204030204" pitchFamily="34" charset="0"/>
              </a:rPr>
              <a:t>ờ</a:t>
            </a:r>
            <a:r>
              <a:rPr lang="vi-VN" sz="3200" b="1" dirty="0">
                <a:solidFill>
                  <a:prstClr val="black"/>
                </a:solidFill>
                <a:latin typeface="Cambria" panose="02040503050406030204" pitchFamily="18" charset="0"/>
                <a:ea typeface="Cambria" panose="02040503050406030204" pitchFamily="18" charset="0"/>
                <a:cs typeface="Calibri" panose="020F0502020204030204" pitchFamily="34" charset="0"/>
              </a:rPr>
              <a:t>i gian giúp men nở phát huy tác dụng làm bột có độ mềm, xốp.</a:t>
            </a:r>
          </a:p>
        </p:txBody>
      </p:sp>
      <p:sp>
        <p:nvSpPr>
          <p:cNvPr id="20" name="Freeform: Shape 34">
            <a:extLst>
              <a:ext uri="{FF2B5EF4-FFF2-40B4-BE49-F238E27FC236}">
                <a16:creationId xmlns:a16="http://schemas.microsoft.com/office/drawing/2014/main" id="{AFDBA029-369E-67AA-DE18-B9DE3F820210}"/>
              </a:ext>
            </a:extLst>
          </p:cNvPr>
          <p:cNvSpPr/>
          <p:nvPr/>
        </p:nvSpPr>
        <p:spPr>
          <a:xfrm>
            <a:off x="1715296" y="4999383"/>
            <a:ext cx="1119009" cy="584202"/>
          </a:xfrm>
          <a:custGeom>
            <a:avLst/>
            <a:gdLst>
              <a:gd name="connsiteX0" fmla="*/ 5495 w 730885"/>
              <a:gd name="connsiteY0" fmla="*/ 130766 h 536889"/>
              <a:gd name="connsiteX1" fmla="*/ 71904 w 730885"/>
              <a:gd name="connsiteY1" fmla="*/ 222717 h 536889"/>
              <a:gd name="connsiteX2" fmla="*/ 189397 w 730885"/>
              <a:gd name="connsiteY2" fmla="*/ 322331 h 536889"/>
              <a:gd name="connsiteX3" fmla="*/ 350311 w 730885"/>
              <a:gd name="connsiteY3" fmla="*/ 424498 h 536889"/>
              <a:gd name="connsiteX4" fmla="*/ 460141 w 730885"/>
              <a:gd name="connsiteY4" fmla="*/ 455148 h 536889"/>
              <a:gd name="connsiteX5" fmla="*/ 416720 w 730885"/>
              <a:gd name="connsiteY5" fmla="*/ 534328 h 536889"/>
              <a:gd name="connsiteX6" fmla="*/ 603176 w 730885"/>
              <a:gd name="connsiteY6" fmla="*/ 519003 h 536889"/>
              <a:gd name="connsiteX7" fmla="*/ 730885 w 730885"/>
              <a:gd name="connsiteY7" fmla="*/ 508786 h 536889"/>
              <a:gd name="connsiteX8" fmla="*/ 603176 w 730885"/>
              <a:gd name="connsiteY8" fmla="*/ 289126 h 536889"/>
              <a:gd name="connsiteX9" fmla="*/ 521442 w 730885"/>
              <a:gd name="connsiteY9" fmla="*/ 347872 h 536889"/>
              <a:gd name="connsiteX10" fmla="*/ 332431 w 730885"/>
              <a:gd name="connsiteY10" fmla="*/ 179296 h 536889"/>
              <a:gd name="connsiteX11" fmla="*/ 214939 w 730885"/>
              <a:gd name="connsiteY11" fmla="*/ 503 h 536889"/>
              <a:gd name="connsiteX12" fmla="*/ 5495 w 730885"/>
              <a:gd name="connsiteY12" fmla="*/ 130766 h 536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0885" h="536889">
                <a:moveTo>
                  <a:pt x="5495" y="130766"/>
                </a:moveTo>
                <a:cubicBezTo>
                  <a:pt x="-18344" y="167802"/>
                  <a:pt x="41254" y="190789"/>
                  <a:pt x="71904" y="222717"/>
                </a:cubicBezTo>
                <a:cubicBezTo>
                  <a:pt x="102554" y="254645"/>
                  <a:pt x="142996" y="288701"/>
                  <a:pt x="189397" y="322331"/>
                </a:cubicBezTo>
                <a:cubicBezTo>
                  <a:pt x="235798" y="355961"/>
                  <a:pt x="305187" y="402362"/>
                  <a:pt x="350311" y="424498"/>
                </a:cubicBezTo>
                <a:cubicBezTo>
                  <a:pt x="395435" y="446634"/>
                  <a:pt x="449073" y="436843"/>
                  <a:pt x="460141" y="455148"/>
                </a:cubicBezTo>
                <a:cubicBezTo>
                  <a:pt x="471209" y="473453"/>
                  <a:pt x="392881" y="523686"/>
                  <a:pt x="416720" y="534328"/>
                </a:cubicBezTo>
                <a:cubicBezTo>
                  <a:pt x="440559" y="544971"/>
                  <a:pt x="603176" y="519003"/>
                  <a:pt x="603176" y="519003"/>
                </a:cubicBezTo>
                <a:cubicBezTo>
                  <a:pt x="655537" y="514746"/>
                  <a:pt x="730885" y="547099"/>
                  <a:pt x="730885" y="508786"/>
                </a:cubicBezTo>
                <a:cubicBezTo>
                  <a:pt x="730885" y="470473"/>
                  <a:pt x="638083" y="315945"/>
                  <a:pt x="603176" y="289126"/>
                </a:cubicBezTo>
                <a:cubicBezTo>
                  <a:pt x="568269" y="262307"/>
                  <a:pt x="566566" y="366177"/>
                  <a:pt x="521442" y="347872"/>
                </a:cubicBezTo>
                <a:cubicBezTo>
                  <a:pt x="476318" y="329567"/>
                  <a:pt x="383515" y="237191"/>
                  <a:pt x="332431" y="179296"/>
                </a:cubicBezTo>
                <a:cubicBezTo>
                  <a:pt x="281347" y="121401"/>
                  <a:pt x="267726" y="9017"/>
                  <a:pt x="214939" y="503"/>
                </a:cubicBezTo>
                <a:cubicBezTo>
                  <a:pt x="162152" y="-8011"/>
                  <a:pt x="29334" y="93730"/>
                  <a:pt x="5495" y="130766"/>
                </a:cubicBezTo>
                <a:close/>
              </a:path>
            </a:pathLst>
          </a:custGeom>
          <a:solidFill>
            <a:srgbClr val="EE324F">
              <a:lumMod val="60000"/>
              <a:lumOff val="40000"/>
            </a:srgbClr>
          </a:solidFill>
          <a:ln w="28575" cap="flat" cmpd="sng" algn="ctr">
            <a:solidFill>
              <a:srgbClr val="FF0000"/>
            </a:solidFill>
            <a:prstDash val="sysDash"/>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微软雅黑" panose="020F0502020204030204"/>
              <a:ea typeface="微软雅黑"/>
              <a:cs typeface="+mn-cs"/>
            </a:endParaRPr>
          </a:p>
        </p:txBody>
      </p:sp>
    </p:spTree>
    <p:extLst>
      <p:ext uri="{BB962C8B-B14F-4D97-AF65-F5344CB8AC3E}">
        <p14:creationId xmlns:p14="http://schemas.microsoft.com/office/powerpoint/2010/main" val="2029761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11"/>
                                        </p:tgtEl>
                                        <p:attrNameLst>
                                          <p:attrName>style.visibility</p:attrName>
                                        </p:attrNameLst>
                                      </p:cBhvr>
                                      <p:to>
                                        <p:strVal val="visible"/>
                                      </p:to>
                                    </p:set>
                                    <p:anim calcmode="discrete" valueType="clr">
                                      <p:cBhvr override="childStyle">
                                        <p:cTn id="7" dur="80"/>
                                        <p:tgtEl>
                                          <p:spTgt spid="11"/>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1"/>
                                        </p:tgtEl>
                                        <p:attrNameLst>
                                          <p:attrName>fillcolor</p:attrName>
                                        </p:attrNameLst>
                                      </p:cBhvr>
                                      <p:tavLst>
                                        <p:tav tm="0">
                                          <p:val>
                                            <p:clrVal>
                                              <a:schemeClr val="accent2"/>
                                            </p:clrVal>
                                          </p:val>
                                        </p:tav>
                                        <p:tav tm="50000">
                                          <p:val>
                                            <p:clrVal>
                                              <a:schemeClr val="hlink"/>
                                            </p:clrVal>
                                          </p:val>
                                        </p:tav>
                                      </p:tavLst>
                                    </p:anim>
                                    <p:set>
                                      <p:cBhvr>
                                        <p:cTn id="9" dur="80"/>
                                        <p:tgtEl>
                                          <p:spTgt spid="11"/>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wipe(up)">
                                      <p:cBhvr>
                                        <p:cTn id="14" dur="500"/>
                                        <p:tgtEl>
                                          <p:spTgt spid="12"/>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left)">
                                      <p:cBhvr>
                                        <p:cTn id="19" dur="1000"/>
                                        <p:tgtEl>
                                          <p:spTgt spid="16"/>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grpId="0" nodeType="click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wipe(up)">
                                      <p:cBhvr>
                                        <p:cTn id="24" dur="500"/>
                                        <p:tgtEl>
                                          <p:spTgt spid="18"/>
                                        </p:tgtEl>
                                      </p:cBhvr>
                                    </p:animEffect>
                                  </p:childTnLst>
                                </p:cTn>
                              </p:par>
                            </p:childTnLst>
                          </p:cTn>
                        </p:par>
                      </p:childTnLst>
                    </p:cTn>
                  </p:par>
                  <p:par>
                    <p:cTn id="25" fill="hold">
                      <p:stCondLst>
                        <p:cond delay="indefinite"/>
                      </p:stCondLst>
                      <p:childTnLst>
                        <p:par>
                          <p:cTn id="26" fill="hold">
                            <p:stCondLst>
                              <p:cond delay="0"/>
                            </p:stCondLst>
                            <p:childTnLst>
                              <p:par>
                                <p:cTn id="27" presetID="27" presetClass="entr" presetSubtype="0" fill="hold" grpId="0" nodeType="clickEffect">
                                  <p:stCondLst>
                                    <p:cond delay="0"/>
                                  </p:stCondLst>
                                  <p:iterate type="lt">
                                    <p:tmPct val="50000"/>
                                  </p:iterate>
                                  <p:childTnLst>
                                    <p:set>
                                      <p:cBhvr>
                                        <p:cTn id="28" dur="1" fill="hold">
                                          <p:stCondLst>
                                            <p:cond delay="0"/>
                                          </p:stCondLst>
                                        </p:cTn>
                                        <p:tgtEl>
                                          <p:spTgt spid="17"/>
                                        </p:tgtEl>
                                        <p:attrNameLst>
                                          <p:attrName>style.visibility</p:attrName>
                                        </p:attrNameLst>
                                      </p:cBhvr>
                                      <p:to>
                                        <p:strVal val="visible"/>
                                      </p:to>
                                    </p:set>
                                    <p:anim calcmode="discrete" valueType="clr">
                                      <p:cBhvr override="childStyle">
                                        <p:cTn id="29" dur="80"/>
                                        <p:tgtEl>
                                          <p:spTgt spid="17"/>
                                        </p:tgtEl>
                                        <p:attrNameLst>
                                          <p:attrName>style.color</p:attrName>
                                        </p:attrNameLst>
                                      </p:cBhvr>
                                      <p:tavLst>
                                        <p:tav tm="0">
                                          <p:val>
                                            <p:clrVal>
                                              <a:schemeClr val="accent2"/>
                                            </p:clrVal>
                                          </p:val>
                                        </p:tav>
                                        <p:tav tm="50000">
                                          <p:val>
                                            <p:clrVal>
                                              <a:schemeClr val="hlink"/>
                                            </p:clrVal>
                                          </p:val>
                                        </p:tav>
                                      </p:tavLst>
                                    </p:anim>
                                    <p:anim calcmode="discrete" valueType="clr">
                                      <p:cBhvr>
                                        <p:cTn id="30" dur="80"/>
                                        <p:tgtEl>
                                          <p:spTgt spid="17"/>
                                        </p:tgtEl>
                                        <p:attrNameLst>
                                          <p:attrName>fillcolor</p:attrName>
                                        </p:attrNameLst>
                                      </p:cBhvr>
                                      <p:tavLst>
                                        <p:tav tm="0">
                                          <p:val>
                                            <p:clrVal>
                                              <a:schemeClr val="accent2"/>
                                            </p:clrVal>
                                          </p:val>
                                        </p:tav>
                                        <p:tav tm="50000">
                                          <p:val>
                                            <p:clrVal>
                                              <a:schemeClr val="hlink"/>
                                            </p:clrVal>
                                          </p:val>
                                        </p:tav>
                                      </p:tavLst>
                                    </p:anim>
                                    <p:set>
                                      <p:cBhvr>
                                        <p:cTn id="31" dur="80"/>
                                        <p:tgtEl>
                                          <p:spTgt spid="17"/>
                                        </p:tgtEl>
                                        <p:attrNameLst>
                                          <p:attrName>fill.type</p:attrName>
                                        </p:attrNameLst>
                                      </p:cBhvr>
                                      <p:to>
                                        <p:strVal val="solid"/>
                                      </p:to>
                                    </p:set>
                                  </p:childTnLst>
                                </p:cTn>
                              </p:par>
                            </p:childTnLst>
                          </p:cTn>
                        </p:par>
                      </p:childTnLst>
                    </p:cTn>
                  </p:par>
                  <p:par>
                    <p:cTn id="32" fill="hold">
                      <p:stCondLst>
                        <p:cond delay="indefinite"/>
                      </p:stCondLst>
                      <p:childTnLst>
                        <p:par>
                          <p:cTn id="33" fill="hold">
                            <p:stCondLst>
                              <p:cond delay="0"/>
                            </p:stCondLst>
                            <p:childTnLst>
                              <p:par>
                                <p:cTn id="34" presetID="22" presetClass="entr" presetSubtype="1" fill="hold" grpId="0" nodeType="click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wipe(up)">
                                      <p:cBhvr>
                                        <p:cTn id="36" dur="500"/>
                                        <p:tgtEl>
                                          <p:spTgt spid="20"/>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wipe(left)">
                                      <p:cBhvr>
                                        <p:cTn id="41"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1" grpId="0" animBg="1"/>
      <p:bldP spid="16" grpId="0" animBg="1"/>
      <p:bldP spid="17" grpId="0" animBg="1"/>
      <p:bldP spid="18" grpId="0" animBg="1"/>
      <p:bldP spid="19" grpId="0" animBg="1"/>
      <p:bldP spid="20" grpId="0" animBg="1"/>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 name="Picture 9" descr="A picture containing nature, clouds&#10;&#10;Description automatically generated">
            <a:extLst>
              <a:ext uri="{FF2B5EF4-FFF2-40B4-BE49-F238E27FC236}">
                <a16:creationId xmlns:a16="http://schemas.microsoft.com/office/drawing/2014/main" id="{C1ED6FF4-8A15-1CAC-37AF-074956BFB24E}"/>
              </a:ext>
            </a:extLst>
          </p:cNvPr>
          <p:cNvPicPr>
            <a:picLocks noChangeAspect="1"/>
          </p:cNvPicPr>
          <p:nvPr/>
        </p:nvPicPr>
        <p:blipFill rotWithShape="1">
          <a:blip r:embed="rId2">
            <a:extLst>
              <a:ext uri="{28A0092B-C50C-407E-A947-70E740481C1C}">
                <a14:useLocalDpi xmlns:a14="http://schemas.microsoft.com/office/drawing/2010/main" val="0"/>
              </a:ext>
            </a:extLst>
          </a:blip>
          <a:srcRect t="32898" b="48350"/>
          <a:stretch/>
        </p:blipFill>
        <p:spPr>
          <a:xfrm>
            <a:off x="0" y="-18968"/>
            <a:ext cx="12192000" cy="3429000"/>
          </a:xfrm>
          <a:prstGeom prst="rect">
            <a:avLst/>
          </a:prstGeom>
        </p:spPr>
      </p:pic>
      <p:pic>
        <p:nvPicPr>
          <p:cNvPr id="8" name="Picture 7">
            <a:extLst>
              <a:ext uri="{FF2B5EF4-FFF2-40B4-BE49-F238E27FC236}">
                <a16:creationId xmlns:a16="http://schemas.microsoft.com/office/drawing/2014/main" id="{1DC8DAA9-1AEE-3C45-4503-9AFBFF264896}"/>
              </a:ext>
            </a:extLst>
          </p:cNvPr>
          <p:cNvPicPr>
            <a:picLocks noChangeAspect="1"/>
          </p:cNvPicPr>
          <p:nvPr/>
        </p:nvPicPr>
        <p:blipFill>
          <a:blip r:embed="rId3">
            <a:alphaModFix amt="85000"/>
          </a:blip>
          <a:stretch>
            <a:fillRect/>
          </a:stretch>
        </p:blipFill>
        <p:spPr>
          <a:xfrm>
            <a:off x="0" y="2866292"/>
            <a:ext cx="12192000" cy="3991708"/>
          </a:xfrm>
          <a:prstGeom prst="rect">
            <a:avLst/>
          </a:prstGeom>
        </p:spPr>
      </p:pic>
      <p:pic>
        <p:nvPicPr>
          <p:cNvPr id="13" name="Picture 12" descr="Icon&#10;&#10;Description automatically generated">
            <a:extLst>
              <a:ext uri="{FF2B5EF4-FFF2-40B4-BE49-F238E27FC236}">
                <a16:creationId xmlns:a16="http://schemas.microsoft.com/office/drawing/2014/main" id="{F162D37A-C3AD-7A6B-8296-9F8E9C6E6DD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349403" y="5880100"/>
            <a:ext cx="577827" cy="577827"/>
          </a:xfrm>
          <a:prstGeom prst="rect">
            <a:avLst/>
          </a:prstGeom>
        </p:spPr>
      </p:pic>
      <p:pic>
        <p:nvPicPr>
          <p:cNvPr id="14" name="Picture 13" descr="Icon&#10;&#10;Description automatically generated">
            <a:extLst>
              <a:ext uri="{FF2B5EF4-FFF2-40B4-BE49-F238E27FC236}">
                <a16:creationId xmlns:a16="http://schemas.microsoft.com/office/drawing/2014/main" id="{96A3641D-3493-506C-38EB-832164E8B5B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78701" y="6295292"/>
            <a:ext cx="371652" cy="371652"/>
          </a:xfrm>
          <a:prstGeom prst="rect">
            <a:avLst/>
          </a:prstGeom>
        </p:spPr>
      </p:pic>
      <p:pic>
        <p:nvPicPr>
          <p:cNvPr id="12" name="Picture 11" descr="A group of balloons&#10;&#10;Description automatically generated with low confidence">
            <a:extLst>
              <a:ext uri="{FF2B5EF4-FFF2-40B4-BE49-F238E27FC236}">
                <a16:creationId xmlns:a16="http://schemas.microsoft.com/office/drawing/2014/main" id="{FE4D9ADF-5173-7DC8-7AC0-6CF515430A1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68981" y="76992"/>
            <a:ext cx="7803052" cy="5839112"/>
          </a:xfrm>
          <a:prstGeom prst="rect">
            <a:avLst/>
          </a:prstGeom>
        </p:spPr>
      </p:pic>
      <p:pic>
        <p:nvPicPr>
          <p:cNvPr id="25" name="Picture 24">
            <a:extLst>
              <a:ext uri="{FF2B5EF4-FFF2-40B4-BE49-F238E27FC236}">
                <a16:creationId xmlns:a16="http://schemas.microsoft.com/office/drawing/2014/main" id="{9E18007A-5869-3484-4F22-A1B30D31573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434670" y="4865515"/>
            <a:ext cx="5072588" cy="1782143"/>
          </a:xfrm>
          <a:prstGeom prst="rect">
            <a:avLst/>
          </a:prstGeom>
        </p:spPr>
      </p:pic>
      <p:pic>
        <p:nvPicPr>
          <p:cNvPr id="41" name="Picture 40">
            <a:extLst>
              <a:ext uri="{FF2B5EF4-FFF2-40B4-BE49-F238E27FC236}">
                <a16:creationId xmlns:a16="http://schemas.microsoft.com/office/drawing/2014/main" id="{FE5E7C35-751F-A3B2-CEC9-D3941826BF7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508535">
            <a:off x="7820575" y="118284"/>
            <a:ext cx="4060994" cy="2223394"/>
          </a:xfrm>
          <a:prstGeom prst="rect">
            <a:avLst/>
          </a:prstGeom>
        </p:spPr>
      </p:pic>
      <p:pic>
        <p:nvPicPr>
          <p:cNvPr id="42" name="Picture 2" descr="Pin on Teacher resources">
            <a:extLst>
              <a:ext uri="{FF2B5EF4-FFF2-40B4-BE49-F238E27FC236}">
                <a16:creationId xmlns:a16="http://schemas.microsoft.com/office/drawing/2014/main" id="{17D3D109-E367-3A32-AACD-ACC6C8B1DD74}"/>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222610" y="85829"/>
            <a:ext cx="1885012" cy="1941643"/>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1F783F10-0FF3-CB03-820F-504930E65428}"/>
              </a:ext>
            </a:extLst>
          </p:cNvPr>
          <p:cNvSpPr txBox="1"/>
          <p:nvPr/>
        </p:nvSpPr>
        <p:spPr>
          <a:xfrm>
            <a:off x="2730456" y="2695745"/>
            <a:ext cx="6411952" cy="1938992"/>
          </a:xfrm>
          <a:prstGeom prst="rect">
            <a:avLst/>
          </a:prstGeom>
          <a:noFill/>
        </p:spPr>
        <p:txBody>
          <a:bodyPr wrap="square" rtlCol="0">
            <a:spAutoFit/>
          </a:bodyPr>
          <a:lstStyle/>
          <a:p>
            <a:pPr algn="ctr" defTabSz="685800">
              <a:defRPr/>
            </a:pPr>
            <a:r>
              <a:rPr lang="vi-VN" sz="6000" b="1" dirty="0">
                <a:solidFill>
                  <a:srgbClr val="C00000"/>
                </a:solidFill>
                <a:latin typeface="Tahoma" panose="020B0604030504040204" pitchFamily="34" charset="0"/>
                <a:ea typeface="Tahoma" panose="020B0604030504040204" pitchFamily="34" charset="0"/>
                <a:cs typeface="Tahoma" panose="020B0604030504040204" pitchFamily="34" charset="0"/>
              </a:rPr>
              <a:t>Hoạt động </a:t>
            </a:r>
            <a:r>
              <a:rPr lang="en-US" sz="6000" b="1" dirty="0">
                <a:solidFill>
                  <a:srgbClr val="C00000"/>
                </a:solidFill>
                <a:latin typeface="Tahoma" panose="020B0604030504040204" pitchFamily="34" charset="0"/>
                <a:ea typeface="Tahoma" panose="020B0604030504040204" pitchFamily="34" charset="0"/>
                <a:cs typeface="Tahoma" panose="020B0604030504040204" pitchFamily="34" charset="0"/>
              </a:rPr>
              <a:t>3</a:t>
            </a:r>
            <a:r>
              <a:rPr lang="vi-VN" sz="6000" b="1" dirty="0">
                <a:solidFill>
                  <a:srgbClr val="C00000"/>
                </a:solidFill>
                <a:latin typeface="Tahoma" panose="020B0604030504040204" pitchFamily="34" charset="0"/>
                <a:ea typeface="Tahoma" panose="020B0604030504040204" pitchFamily="34" charset="0"/>
                <a:cs typeface="Tahoma" panose="020B0604030504040204" pitchFamily="34" charset="0"/>
              </a:rPr>
              <a:t>: </a:t>
            </a:r>
            <a:r>
              <a:rPr lang="en-US" sz="6000" b="1" dirty="0" err="1">
                <a:solidFill>
                  <a:srgbClr val="C00000"/>
                </a:solidFill>
                <a:latin typeface="Tahoma" panose="020B0604030504040204" pitchFamily="34" charset="0"/>
                <a:ea typeface="Tahoma" panose="020B0604030504040204" pitchFamily="34" charset="0"/>
                <a:cs typeface="Tahoma" panose="020B0604030504040204" pitchFamily="34" charset="0"/>
              </a:rPr>
              <a:t>Thực</a:t>
            </a:r>
            <a:r>
              <a:rPr lang="en-US" sz="6000" b="1" dirty="0">
                <a:solidFill>
                  <a:srgbClr val="C00000"/>
                </a:solidFill>
                <a:latin typeface="Tahoma" panose="020B0604030504040204" pitchFamily="34" charset="0"/>
                <a:ea typeface="Tahoma" panose="020B0604030504040204" pitchFamily="34" charset="0"/>
                <a:cs typeface="Tahoma" panose="020B0604030504040204" pitchFamily="34" charset="0"/>
              </a:rPr>
              <a:t> </a:t>
            </a:r>
            <a:r>
              <a:rPr lang="en-US" sz="6000" b="1" dirty="0" err="1">
                <a:solidFill>
                  <a:srgbClr val="C00000"/>
                </a:solidFill>
                <a:latin typeface="Tahoma" panose="020B0604030504040204" pitchFamily="34" charset="0"/>
                <a:ea typeface="Tahoma" panose="020B0604030504040204" pitchFamily="34" charset="0"/>
                <a:cs typeface="Tahoma" panose="020B0604030504040204" pitchFamily="34" charset="0"/>
              </a:rPr>
              <a:t>hành</a:t>
            </a:r>
            <a:endParaRPr lang="en-US" sz="6000" b="1" dirty="0">
              <a:solidFill>
                <a:srgbClr val="00B05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269589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par>
                                <p:cTn id="10" presetID="16" presetClass="entr" presetSubtype="21"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arn(inVertical)">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7107" y="0"/>
            <a:ext cx="12209107" cy="6858000"/>
          </a:xfrm>
          <a:prstGeom prst="rect">
            <a:avLst/>
          </a:prstGeom>
        </p:spPr>
      </p:pic>
      <p:pic>
        <p:nvPicPr>
          <p:cNvPr id="3" name="Picture 2"/>
          <p:cNvPicPr>
            <a:picLocks noChangeAspect="1"/>
          </p:cNvPicPr>
          <p:nvPr/>
        </p:nvPicPr>
        <p:blipFill rotWithShape="1">
          <a:blip r:embed="rId3">
            <a:extLst>
              <a:ext uri="{BEBA8EAE-BF5A-486C-A8C5-ECC9F3942E4B}">
                <a14:imgProps xmlns:a14="http://schemas.microsoft.com/office/drawing/2010/main">
                  <a14:imgLayer r:embed="rId4">
                    <a14:imgEffect>
                      <a14:backgroundRemoval t="14653" b="75644" l="7333" r="26333">
                        <a14:foregroundMark x1="19000" y1="27921" x2="17222" y2="35644"/>
                        <a14:foregroundMark x1="13889" y1="27723" x2="12333" y2="38416"/>
                        <a14:foregroundMark x1="24444" y1="42574" x2="22667" y2="44356"/>
                        <a14:foregroundMark x1="21333" y1="44554" x2="18111" y2="43168"/>
                        <a14:foregroundMark x1="23778" y1="40792" x2="22222" y2="44554"/>
                        <a14:foregroundMark x1="24333" y1="35644" x2="24333" y2="36832"/>
                        <a14:foregroundMark x1="23000" y1="35248" x2="23222" y2="37030"/>
                        <a14:foregroundMark x1="25778" y1="37426" x2="24889" y2="38020"/>
                      </a14:backgroundRemoval>
                    </a14:imgEffect>
                  </a14:imgLayer>
                </a14:imgProps>
              </a:ext>
            </a:extLst>
          </a:blip>
          <a:srcRect l="5228" t="8198" r="72493" b="24434"/>
          <a:stretch/>
        </p:blipFill>
        <p:spPr>
          <a:xfrm flipH="1">
            <a:off x="9917439" y="2752530"/>
            <a:ext cx="2419576" cy="4105471"/>
          </a:xfrm>
          <a:prstGeom prst="rect">
            <a:avLst/>
          </a:prstGeom>
        </p:spPr>
      </p:pic>
      <p:pic>
        <p:nvPicPr>
          <p:cNvPr id="4" name="Picture 3"/>
          <p:cNvPicPr>
            <a:picLocks noChangeAspect="1"/>
          </p:cNvPicPr>
          <p:nvPr/>
        </p:nvPicPr>
        <p:blipFill rotWithShape="1">
          <a:blip r:embed="rId5">
            <a:extLst>
              <a:ext uri="{BEBA8EAE-BF5A-486C-A8C5-ECC9F3942E4B}">
                <a14:imgProps xmlns:a14="http://schemas.microsoft.com/office/drawing/2010/main">
                  <a14:imgLayer r:embed="rId4">
                    <a14:imgEffect>
                      <a14:backgroundRemoval t="12871" b="76634" l="75111" r="93889">
                        <a14:foregroundMark x1="84778" y1="28515" x2="86000" y2="33861"/>
                        <a14:foregroundMark x1="80111" y1="28317" x2="82444" y2="34653"/>
                        <a14:foregroundMark x1="83778" y1="32277" x2="84778" y2="37624"/>
                        <a14:foregroundMark x1="84000" y1="69703" x2="85556" y2="72871"/>
                        <a14:foregroundMark x1="81667" y1="70693" x2="78889" y2="73861"/>
                        <a14:foregroundMark x1="85222" y1="26733" x2="85889" y2="31287"/>
                        <a14:foregroundMark x1="80444" y1="29307" x2="80444" y2="33465"/>
                        <a14:foregroundMark x1="90667" y1="21980" x2="91444" y2="23366"/>
                        <a14:foregroundMark x1="92444" y1="20990" x2="92333" y2="22376"/>
                        <a14:foregroundMark x1="92444" y1="23960" x2="93778" y2="22574"/>
                      </a14:backgroundRemoval>
                    </a14:imgEffect>
                  </a14:imgLayer>
                </a14:imgProps>
              </a:ext>
            </a:extLst>
          </a:blip>
          <a:srcRect l="74382" t="7010" r="3850" b="23934"/>
          <a:stretch/>
        </p:blipFill>
        <p:spPr>
          <a:xfrm>
            <a:off x="639402" y="2427514"/>
            <a:ext cx="2376337" cy="4229879"/>
          </a:xfrm>
          <a:prstGeom prst="rect">
            <a:avLst/>
          </a:prstGeom>
        </p:spPr>
      </p:pic>
      <p:grpSp>
        <p:nvGrpSpPr>
          <p:cNvPr id="8" name="Group 7">
            <a:extLst>
              <a:ext uri="{FF2B5EF4-FFF2-40B4-BE49-F238E27FC236}">
                <a16:creationId xmlns:a16="http://schemas.microsoft.com/office/drawing/2014/main" id="{8AF10E19-FBB9-47FD-AC62-302EE69CF74F}"/>
              </a:ext>
            </a:extLst>
          </p:cNvPr>
          <p:cNvGrpSpPr/>
          <p:nvPr/>
        </p:nvGrpSpPr>
        <p:grpSpPr>
          <a:xfrm>
            <a:off x="2856216" y="302818"/>
            <a:ext cx="6678201" cy="1957498"/>
            <a:chOff x="437263" y="445235"/>
            <a:chExt cx="4971839" cy="2366916"/>
          </a:xfrm>
        </p:grpSpPr>
        <p:pic>
          <p:nvPicPr>
            <p:cNvPr id="9" name="Picture 8">
              <a:extLst>
                <a:ext uri="{FF2B5EF4-FFF2-40B4-BE49-F238E27FC236}">
                  <a16:creationId xmlns:a16="http://schemas.microsoft.com/office/drawing/2014/main" id="{A1FEBBF7-924F-4A2B-BCF3-B0168B7EC2E5}"/>
                </a:ext>
              </a:extLst>
            </p:cNvPr>
            <p:cNvPicPr>
              <a:picLocks noChangeAspect="1"/>
            </p:cNvPicPr>
            <p:nvPr/>
          </p:nvPicPr>
          <p:blipFill>
            <a:blip r:embed="rId6"/>
            <a:stretch>
              <a:fillRect/>
            </a:stretch>
          </p:blipFill>
          <p:spPr>
            <a:xfrm rot="175581">
              <a:off x="437263" y="445235"/>
              <a:ext cx="4971839" cy="2366916"/>
            </a:xfrm>
            <a:prstGeom prst="rect">
              <a:avLst/>
            </a:prstGeom>
          </p:spPr>
        </p:pic>
        <p:sp>
          <p:nvSpPr>
            <p:cNvPr id="10" name="TextBox 9">
              <a:extLst>
                <a:ext uri="{FF2B5EF4-FFF2-40B4-BE49-F238E27FC236}">
                  <a16:creationId xmlns:a16="http://schemas.microsoft.com/office/drawing/2014/main" id="{29D5B383-EB38-4AB3-9453-1E9710E0E149}"/>
                </a:ext>
              </a:extLst>
            </p:cNvPr>
            <p:cNvSpPr txBox="1"/>
            <p:nvPr/>
          </p:nvSpPr>
          <p:spPr>
            <a:xfrm>
              <a:off x="733077" y="702004"/>
              <a:ext cx="4349615" cy="1217562"/>
            </a:xfrm>
            <a:prstGeom prst="rect">
              <a:avLst/>
            </a:prstGeom>
            <a:noFill/>
          </p:spPr>
          <p:txBody>
            <a:bodyPr wrap="square" lIns="0" tIns="0" rIns="0" bIns="0" rtlCol="0">
              <a:spAutoFit/>
            </a:bodyPr>
            <a:lstStyle/>
            <a:p>
              <a:pPr algn="ctr" defTabSz="1219170">
                <a:buClr>
                  <a:srgbClr val="000000"/>
                </a:buClr>
              </a:pPr>
              <a:r>
                <a:rPr lang="en-US" sz="4800" b="1" kern="0" dirty="0" err="1">
                  <a:solidFill>
                    <a:srgbClr val="FF0000"/>
                  </a:solidFill>
                  <a:latin typeface="Cambria" panose="02040503050406030204" pitchFamily="18" charset="0"/>
                  <a:ea typeface="Cambria" panose="02040503050406030204" pitchFamily="18" charset="0"/>
                  <a:cs typeface="Baloo 2" pitchFamily="2" charset="0"/>
                  <a:sym typeface="Arial"/>
                </a:rPr>
                <a:t>Thực</a:t>
              </a:r>
              <a:r>
                <a:rPr lang="en-US" sz="4800" b="1" kern="0" dirty="0">
                  <a:solidFill>
                    <a:srgbClr val="FF0000"/>
                  </a:solidFill>
                  <a:latin typeface="Cambria" panose="02040503050406030204" pitchFamily="18" charset="0"/>
                  <a:ea typeface="Cambria" panose="02040503050406030204" pitchFamily="18" charset="0"/>
                  <a:cs typeface="Baloo 2" pitchFamily="2" charset="0"/>
                  <a:sym typeface="Arial"/>
                </a:rPr>
                <a:t> </a:t>
              </a:r>
              <a:r>
                <a:rPr lang="en-US" sz="4800" b="1" kern="0" dirty="0" err="1">
                  <a:solidFill>
                    <a:srgbClr val="FF0000"/>
                  </a:solidFill>
                  <a:latin typeface="Cambria" panose="02040503050406030204" pitchFamily="18" charset="0"/>
                  <a:ea typeface="Cambria" panose="02040503050406030204" pitchFamily="18" charset="0"/>
                  <a:cs typeface="Baloo 2" pitchFamily="2" charset="0"/>
                  <a:sym typeface="Arial"/>
                </a:rPr>
                <a:t>hành</a:t>
              </a:r>
              <a:r>
                <a:rPr lang="en-US" sz="4800" b="1" kern="0" dirty="0">
                  <a:solidFill>
                    <a:srgbClr val="FF0000"/>
                  </a:solidFill>
                  <a:latin typeface="Cambria" panose="02040503050406030204" pitchFamily="18" charset="0"/>
                  <a:ea typeface="Cambria" panose="02040503050406030204" pitchFamily="18" charset="0"/>
                  <a:cs typeface="Baloo 2" pitchFamily="2" charset="0"/>
                  <a:sym typeface="Arial"/>
                </a:rPr>
                <a:t> </a:t>
              </a:r>
              <a:r>
                <a:rPr lang="en-US" sz="4800" b="1" kern="0" dirty="0" err="1">
                  <a:solidFill>
                    <a:srgbClr val="FF0000"/>
                  </a:solidFill>
                  <a:latin typeface="Cambria" panose="02040503050406030204" pitchFamily="18" charset="0"/>
                  <a:ea typeface="Cambria" panose="02040503050406030204" pitchFamily="18" charset="0"/>
                  <a:cs typeface="Baloo 2" pitchFamily="2" charset="0"/>
                  <a:sym typeface="Arial"/>
                </a:rPr>
                <a:t>từ</a:t>
              </a:r>
              <a:r>
                <a:rPr lang="en-US" sz="4800" b="1" kern="0" dirty="0">
                  <a:solidFill>
                    <a:srgbClr val="FF0000"/>
                  </a:solidFill>
                  <a:latin typeface="Cambria" panose="02040503050406030204" pitchFamily="18" charset="0"/>
                  <a:ea typeface="Cambria" panose="02040503050406030204" pitchFamily="18" charset="0"/>
                  <a:cs typeface="Baloo 2" pitchFamily="2" charset="0"/>
                  <a:sym typeface="Arial"/>
                </a:rPr>
                <a:t> </a:t>
              </a:r>
            </a:p>
            <a:p>
              <a:pPr algn="ctr" defTabSz="1219170">
                <a:buClr>
                  <a:srgbClr val="000000"/>
                </a:buClr>
              </a:pPr>
              <a:r>
                <a:rPr lang="en-US" sz="4800" b="1" kern="0" dirty="0" err="1">
                  <a:solidFill>
                    <a:srgbClr val="FF0000"/>
                  </a:solidFill>
                  <a:latin typeface="Cambria" panose="02040503050406030204" pitchFamily="18" charset="0"/>
                  <a:ea typeface="Cambria" panose="02040503050406030204" pitchFamily="18" charset="0"/>
                  <a:cs typeface="Baloo 2" pitchFamily="2" charset="0"/>
                  <a:sym typeface="Arial"/>
                </a:rPr>
                <a:t>bước</a:t>
              </a:r>
              <a:r>
                <a:rPr lang="en-US" sz="4800" b="1" kern="0" dirty="0">
                  <a:solidFill>
                    <a:srgbClr val="FF0000"/>
                  </a:solidFill>
                  <a:latin typeface="Cambria" panose="02040503050406030204" pitchFamily="18" charset="0"/>
                  <a:ea typeface="Cambria" panose="02040503050406030204" pitchFamily="18" charset="0"/>
                  <a:cs typeface="Baloo 2" pitchFamily="2" charset="0"/>
                  <a:sym typeface="Arial"/>
                </a:rPr>
                <a:t> 1 </a:t>
              </a:r>
              <a:r>
                <a:rPr lang="en-US" sz="4800" b="1" kern="0" dirty="0" err="1">
                  <a:solidFill>
                    <a:srgbClr val="FF0000"/>
                  </a:solidFill>
                  <a:latin typeface="Cambria" panose="02040503050406030204" pitchFamily="18" charset="0"/>
                  <a:ea typeface="Cambria" panose="02040503050406030204" pitchFamily="18" charset="0"/>
                  <a:cs typeface="Baloo 2" pitchFamily="2" charset="0"/>
                  <a:sym typeface="Arial"/>
                </a:rPr>
                <a:t>đến</a:t>
              </a:r>
              <a:r>
                <a:rPr lang="en-US" sz="4800" b="1" kern="0" dirty="0">
                  <a:solidFill>
                    <a:srgbClr val="FF0000"/>
                  </a:solidFill>
                  <a:latin typeface="Cambria" panose="02040503050406030204" pitchFamily="18" charset="0"/>
                  <a:ea typeface="Cambria" panose="02040503050406030204" pitchFamily="18" charset="0"/>
                  <a:cs typeface="Baloo 2" pitchFamily="2" charset="0"/>
                  <a:sym typeface="Arial"/>
                </a:rPr>
                <a:t> </a:t>
              </a:r>
              <a:r>
                <a:rPr lang="en-US" sz="4800" b="1" kern="0" dirty="0" err="1">
                  <a:solidFill>
                    <a:srgbClr val="FF0000"/>
                  </a:solidFill>
                  <a:latin typeface="Cambria" panose="02040503050406030204" pitchFamily="18" charset="0"/>
                  <a:ea typeface="Cambria" panose="02040503050406030204" pitchFamily="18" charset="0"/>
                  <a:cs typeface="Baloo 2" pitchFamily="2" charset="0"/>
                  <a:sym typeface="Arial"/>
                </a:rPr>
                <a:t>bước</a:t>
              </a:r>
              <a:r>
                <a:rPr lang="en-US" sz="4800" b="1" kern="0" dirty="0">
                  <a:solidFill>
                    <a:srgbClr val="FF0000"/>
                  </a:solidFill>
                  <a:latin typeface="Cambria" panose="02040503050406030204" pitchFamily="18" charset="0"/>
                  <a:ea typeface="Cambria" panose="02040503050406030204" pitchFamily="18" charset="0"/>
                  <a:cs typeface="Baloo 2" pitchFamily="2" charset="0"/>
                  <a:sym typeface="Arial"/>
                </a:rPr>
                <a:t> 3</a:t>
              </a:r>
            </a:p>
          </p:txBody>
        </p:sp>
      </p:grpSp>
      <p:pic>
        <p:nvPicPr>
          <p:cNvPr id="12" name="Picture 11">
            <a:extLst>
              <a:ext uri="{FF2B5EF4-FFF2-40B4-BE49-F238E27FC236}">
                <a16:creationId xmlns:a16="http://schemas.microsoft.com/office/drawing/2014/main" id="{C643D2D9-3968-0D92-5A43-CF6D45DBAA58}"/>
              </a:ext>
            </a:extLst>
          </p:cNvPr>
          <p:cNvPicPr>
            <a:picLocks noChangeAspect="1"/>
          </p:cNvPicPr>
          <p:nvPr/>
        </p:nvPicPr>
        <p:blipFill>
          <a:blip r:embed="rId7"/>
          <a:stretch>
            <a:fillRect/>
          </a:stretch>
        </p:blipFill>
        <p:spPr>
          <a:xfrm>
            <a:off x="2912081" y="2707454"/>
            <a:ext cx="7040523" cy="360087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078774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7107" y="0"/>
            <a:ext cx="12209107" cy="6858000"/>
          </a:xfrm>
          <a:prstGeom prst="rect">
            <a:avLst/>
          </a:prstGeom>
        </p:spPr>
      </p:pic>
      <p:pic>
        <p:nvPicPr>
          <p:cNvPr id="3" name="Picture 2"/>
          <p:cNvPicPr>
            <a:picLocks noChangeAspect="1"/>
          </p:cNvPicPr>
          <p:nvPr/>
        </p:nvPicPr>
        <p:blipFill rotWithShape="1">
          <a:blip r:embed="rId3">
            <a:extLst>
              <a:ext uri="{BEBA8EAE-BF5A-486C-A8C5-ECC9F3942E4B}">
                <a14:imgProps xmlns:a14="http://schemas.microsoft.com/office/drawing/2010/main">
                  <a14:imgLayer r:embed="rId4">
                    <a14:imgEffect>
                      <a14:backgroundRemoval t="14653" b="75644" l="7333" r="26333">
                        <a14:foregroundMark x1="19000" y1="27921" x2="17222" y2="35644"/>
                        <a14:foregroundMark x1="13889" y1="27723" x2="12333" y2="38416"/>
                        <a14:foregroundMark x1="24444" y1="42574" x2="22667" y2="44356"/>
                        <a14:foregroundMark x1="21333" y1="44554" x2="18111" y2="43168"/>
                        <a14:foregroundMark x1="23778" y1="40792" x2="22222" y2="44554"/>
                        <a14:foregroundMark x1="24333" y1="35644" x2="24333" y2="36832"/>
                        <a14:foregroundMark x1="23000" y1="35248" x2="23222" y2="37030"/>
                        <a14:foregroundMark x1="25778" y1="37426" x2="24889" y2="38020"/>
                      </a14:backgroundRemoval>
                    </a14:imgEffect>
                  </a14:imgLayer>
                </a14:imgProps>
              </a:ext>
            </a:extLst>
          </a:blip>
          <a:srcRect l="5228" t="8198" r="72493" b="24434"/>
          <a:stretch/>
        </p:blipFill>
        <p:spPr>
          <a:xfrm flipH="1">
            <a:off x="9451063" y="2565917"/>
            <a:ext cx="2419576" cy="4105471"/>
          </a:xfrm>
          <a:prstGeom prst="rect">
            <a:avLst/>
          </a:prstGeom>
        </p:spPr>
      </p:pic>
      <p:pic>
        <p:nvPicPr>
          <p:cNvPr id="4" name="Picture 3"/>
          <p:cNvPicPr>
            <a:picLocks noChangeAspect="1"/>
          </p:cNvPicPr>
          <p:nvPr/>
        </p:nvPicPr>
        <p:blipFill rotWithShape="1">
          <a:blip r:embed="rId5">
            <a:extLst>
              <a:ext uri="{BEBA8EAE-BF5A-486C-A8C5-ECC9F3942E4B}">
                <a14:imgProps xmlns:a14="http://schemas.microsoft.com/office/drawing/2010/main">
                  <a14:imgLayer r:embed="rId4">
                    <a14:imgEffect>
                      <a14:backgroundRemoval t="12871" b="76634" l="75111" r="93889">
                        <a14:foregroundMark x1="84778" y1="28515" x2="86000" y2="33861"/>
                        <a14:foregroundMark x1="80111" y1="28317" x2="82444" y2="34653"/>
                        <a14:foregroundMark x1="83778" y1="32277" x2="84778" y2="37624"/>
                        <a14:foregroundMark x1="84000" y1="69703" x2="85556" y2="72871"/>
                        <a14:foregroundMark x1="81667" y1="70693" x2="78889" y2="73861"/>
                        <a14:foregroundMark x1="85222" y1="26733" x2="85889" y2="31287"/>
                        <a14:foregroundMark x1="80444" y1="29307" x2="80444" y2="33465"/>
                        <a14:foregroundMark x1="90667" y1="21980" x2="91444" y2="23366"/>
                        <a14:foregroundMark x1="92444" y1="20990" x2="92333" y2="22376"/>
                        <a14:foregroundMark x1="92444" y1="23960" x2="93778" y2="22574"/>
                      </a14:backgroundRemoval>
                    </a14:imgEffect>
                  </a14:imgLayer>
                </a14:imgProps>
              </a:ext>
            </a:extLst>
          </a:blip>
          <a:srcRect l="74382" t="7010" r="3850" b="23934"/>
          <a:stretch/>
        </p:blipFill>
        <p:spPr>
          <a:xfrm>
            <a:off x="725385" y="2077617"/>
            <a:ext cx="2376337" cy="4229879"/>
          </a:xfrm>
          <a:prstGeom prst="rect">
            <a:avLst/>
          </a:prstGeom>
        </p:spPr>
      </p:pic>
      <p:sp>
        <p:nvSpPr>
          <p:cNvPr id="9" name="Oval Callout 8"/>
          <p:cNvSpPr/>
          <p:nvPr/>
        </p:nvSpPr>
        <p:spPr>
          <a:xfrm>
            <a:off x="875728" y="258778"/>
            <a:ext cx="10440545" cy="1903444"/>
          </a:xfrm>
          <a:prstGeom prst="wedgeEllipseCallout">
            <a:avLst>
              <a:gd name="adj1" fmla="val -38720"/>
              <a:gd name="adj2" fmla="val 56617"/>
            </a:avLst>
          </a:prstGeom>
          <a:solidFill>
            <a:schemeClr val="accent2"/>
          </a:solidFill>
          <a:ln w="19050">
            <a:solidFill>
              <a:srgbClr val="002060"/>
            </a:solidFill>
            <a:prstDash val="dash"/>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altLang="en-US" sz="3600" b="1" i="0" u="none" strike="noStrike" kern="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Baloo 2" pitchFamily="2" charset="0"/>
                <a:sym typeface="Arial"/>
              </a:rPr>
              <a:t>1. </a:t>
            </a:r>
            <a:r>
              <a:rPr kumimoji="0" lang="vi-VN" altLang="en-US" sz="3600" b="1" i="0" u="none" strike="noStrike" kern="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Baloo 2" pitchFamily="2" charset="0"/>
                <a:sym typeface="Arial"/>
              </a:rPr>
              <a:t>Nấm men có tác dụng gì trong quy trình làm bánh mì nêu trên?</a:t>
            </a:r>
            <a:endParaRPr kumimoji="0" lang="en-US" sz="3600" b="1" i="0" u="none" strike="noStrike" kern="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Baloo 2" pitchFamily="2" charset="0"/>
              <a:sym typeface="Arial"/>
            </a:endParaRPr>
          </a:p>
        </p:txBody>
      </p:sp>
      <p:sp>
        <p:nvSpPr>
          <p:cNvPr id="10" name="Oval Callout 9"/>
          <p:cNvSpPr/>
          <p:nvPr/>
        </p:nvSpPr>
        <p:spPr>
          <a:xfrm>
            <a:off x="2383603" y="3092521"/>
            <a:ext cx="7299035" cy="2554981"/>
          </a:xfrm>
          <a:prstGeom prst="wedgeEllipseCallout">
            <a:avLst>
              <a:gd name="adj1" fmla="val 53020"/>
              <a:gd name="adj2" fmla="val -30764"/>
            </a:avLst>
          </a:prstGeom>
          <a:solidFill>
            <a:schemeClr val="accent1"/>
          </a:solidFill>
          <a:ln>
            <a:solidFill>
              <a:srgbClr val="C00000"/>
            </a:solidFill>
            <a:prstDash val="sysDash"/>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vi-VN" altLang="en-US" sz="3200" b="1" i="0" u="none" strike="noStrike" kern="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Baloo 2" pitchFamily="2" charset="0"/>
                <a:sym typeface="Arial"/>
              </a:rPr>
              <a:t>Nấm men có vai trò lên men tinh bột trong bột m</a:t>
            </a:r>
            <a:r>
              <a:rPr kumimoji="0" lang="en-US" altLang="en-US" sz="3200" b="1" i="0" u="none" strike="noStrike" kern="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Baloo 2" pitchFamily="2" charset="0"/>
                <a:sym typeface="Arial"/>
              </a:rPr>
              <a:t>ì</a:t>
            </a:r>
            <a:r>
              <a:rPr kumimoji="0" lang="vi-VN" altLang="en-US" sz="3200" b="1" i="0" u="none" strike="noStrike" kern="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Baloo 2" pitchFamily="2" charset="0"/>
                <a:sym typeface="Arial"/>
              </a:rPr>
              <a:t>, tạo ra khí các-bô-níc giúp làm nở bánh mì.</a:t>
            </a:r>
            <a:endParaRPr kumimoji="0" lang="en-US" sz="3200" b="1" i="0" u="none" strike="noStrike" kern="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Baloo 2" pitchFamily="2" charset="0"/>
              <a:sym typeface="Arial"/>
            </a:endParaRPr>
          </a:p>
        </p:txBody>
      </p:sp>
    </p:spTree>
    <p:extLst>
      <p:ext uri="{BB962C8B-B14F-4D97-AF65-F5344CB8AC3E}">
        <p14:creationId xmlns:p14="http://schemas.microsoft.com/office/powerpoint/2010/main" val="3364249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anim calcmode="lin" valueType="num">
                                      <p:cBhvr>
                                        <p:cTn id="14" dur="500" fill="hold"/>
                                        <p:tgtEl>
                                          <p:spTgt spid="3"/>
                                        </p:tgtEl>
                                        <p:attrNameLst>
                                          <p:attrName>ppt_x</p:attrName>
                                        </p:attrNameLst>
                                      </p:cBhvr>
                                      <p:tavLst>
                                        <p:tav tm="0">
                                          <p:val>
                                            <p:strVal val="#ppt_x"/>
                                          </p:val>
                                        </p:tav>
                                        <p:tav tm="100000">
                                          <p:val>
                                            <p:strVal val="#ppt_x"/>
                                          </p:val>
                                        </p:tav>
                                      </p:tavLst>
                                    </p:anim>
                                    <p:anim calcmode="lin" valueType="num">
                                      <p:cBhvr>
                                        <p:cTn id="15" dur="5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6" presetClass="entr" presetSubtype="37"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barn(outVertical)">
                                      <p:cBhvr>
                                        <p:cTn id="20" dur="500"/>
                                        <p:tgtEl>
                                          <p:spTgt spid="9"/>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37"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barn(outVertical)">
                                      <p:cBhvr>
                                        <p:cTn id="2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7107" y="0"/>
            <a:ext cx="12209107" cy="6858000"/>
          </a:xfrm>
          <a:prstGeom prst="rect">
            <a:avLst/>
          </a:prstGeom>
        </p:spPr>
      </p:pic>
      <p:pic>
        <p:nvPicPr>
          <p:cNvPr id="3" name="Picture 2"/>
          <p:cNvPicPr>
            <a:picLocks noChangeAspect="1"/>
          </p:cNvPicPr>
          <p:nvPr/>
        </p:nvPicPr>
        <p:blipFill rotWithShape="1">
          <a:blip r:embed="rId3">
            <a:extLst>
              <a:ext uri="{BEBA8EAE-BF5A-486C-A8C5-ECC9F3942E4B}">
                <a14:imgProps xmlns:a14="http://schemas.microsoft.com/office/drawing/2010/main">
                  <a14:imgLayer r:embed="rId4">
                    <a14:imgEffect>
                      <a14:backgroundRemoval t="14653" b="75644" l="7333" r="26333">
                        <a14:foregroundMark x1="19000" y1="27921" x2="17222" y2="35644"/>
                        <a14:foregroundMark x1="13889" y1="27723" x2="12333" y2="38416"/>
                        <a14:foregroundMark x1="24444" y1="42574" x2="22667" y2="44356"/>
                        <a14:foregroundMark x1="21333" y1="44554" x2="18111" y2="43168"/>
                        <a14:foregroundMark x1="23778" y1="40792" x2="22222" y2="44554"/>
                        <a14:foregroundMark x1="24333" y1="35644" x2="24333" y2="36832"/>
                        <a14:foregroundMark x1="23000" y1="35248" x2="23222" y2="37030"/>
                        <a14:foregroundMark x1="25778" y1="37426" x2="24889" y2="38020"/>
                      </a14:backgroundRemoval>
                    </a14:imgEffect>
                  </a14:imgLayer>
                </a14:imgProps>
              </a:ext>
            </a:extLst>
          </a:blip>
          <a:srcRect l="5228" t="8198" r="72493" b="24434"/>
          <a:stretch/>
        </p:blipFill>
        <p:spPr>
          <a:xfrm flipH="1">
            <a:off x="9451063" y="2565917"/>
            <a:ext cx="2419576" cy="4105471"/>
          </a:xfrm>
          <a:prstGeom prst="rect">
            <a:avLst/>
          </a:prstGeom>
        </p:spPr>
      </p:pic>
      <p:pic>
        <p:nvPicPr>
          <p:cNvPr id="4" name="Picture 3"/>
          <p:cNvPicPr>
            <a:picLocks noChangeAspect="1"/>
          </p:cNvPicPr>
          <p:nvPr/>
        </p:nvPicPr>
        <p:blipFill rotWithShape="1">
          <a:blip r:embed="rId5">
            <a:extLst>
              <a:ext uri="{BEBA8EAE-BF5A-486C-A8C5-ECC9F3942E4B}">
                <a14:imgProps xmlns:a14="http://schemas.microsoft.com/office/drawing/2010/main">
                  <a14:imgLayer r:embed="rId4">
                    <a14:imgEffect>
                      <a14:backgroundRemoval t="12871" b="76634" l="75111" r="93889">
                        <a14:foregroundMark x1="84778" y1="28515" x2="86000" y2="33861"/>
                        <a14:foregroundMark x1="80111" y1="28317" x2="82444" y2="34653"/>
                        <a14:foregroundMark x1="83778" y1="32277" x2="84778" y2="37624"/>
                        <a14:foregroundMark x1="84000" y1="69703" x2="85556" y2="72871"/>
                        <a14:foregroundMark x1="81667" y1="70693" x2="78889" y2="73861"/>
                        <a14:foregroundMark x1="85222" y1="26733" x2="85889" y2="31287"/>
                        <a14:foregroundMark x1="80444" y1="29307" x2="80444" y2="33465"/>
                        <a14:foregroundMark x1="90667" y1="21980" x2="91444" y2="23366"/>
                        <a14:foregroundMark x1="92444" y1="20990" x2="92333" y2="22376"/>
                        <a14:foregroundMark x1="92444" y1="23960" x2="93778" y2="22574"/>
                      </a14:backgroundRemoval>
                    </a14:imgEffect>
                  </a14:imgLayer>
                </a14:imgProps>
              </a:ext>
            </a:extLst>
          </a:blip>
          <a:srcRect l="74382" t="7010" r="3850" b="23934"/>
          <a:stretch/>
        </p:blipFill>
        <p:spPr>
          <a:xfrm>
            <a:off x="725385" y="2077617"/>
            <a:ext cx="2376337" cy="4229879"/>
          </a:xfrm>
          <a:prstGeom prst="rect">
            <a:avLst/>
          </a:prstGeom>
        </p:spPr>
      </p:pic>
      <p:sp>
        <p:nvSpPr>
          <p:cNvPr id="9" name="Oval Callout 8"/>
          <p:cNvSpPr/>
          <p:nvPr/>
        </p:nvSpPr>
        <p:spPr>
          <a:xfrm>
            <a:off x="875728" y="258778"/>
            <a:ext cx="10440545" cy="1903444"/>
          </a:xfrm>
          <a:prstGeom prst="wedgeEllipseCallout">
            <a:avLst>
              <a:gd name="adj1" fmla="val -38720"/>
              <a:gd name="adj2" fmla="val 56617"/>
            </a:avLst>
          </a:prstGeom>
          <a:solidFill>
            <a:schemeClr val="accent2"/>
          </a:solidFill>
          <a:ln w="19050">
            <a:solidFill>
              <a:srgbClr val="002060"/>
            </a:solidFill>
            <a:prstDash val="dash"/>
          </a:ln>
        </p:spPr>
        <p:style>
          <a:lnRef idx="0">
            <a:scrgbClr r="0" g="0" b="0"/>
          </a:lnRef>
          <a:fillRef idx="0">
            <a:scrgbClr r="0" g="0" b="0"/>
          </a:fillRef>
          <a:effectRef idx="0">
            <a:scrgbClr r="0" g="0" b="0"/>
          </a:effectRef>
          <a:fontRef idx="minor">
            <a:schemeClr val="lt1"/>
          </a:fontRef>
        </p:style>
        <p:txBody>
          <a:bodyPr rtlCol="0" anchor="ctr"/>
          <a:lstStyle/>
          <a:p>
            <a:pPr algn="ctr" defTabSz="1219170">
              <a:buClr>
                <a:srgbClr val="000000"/>
              </a:buClr>
            </a:pPr>
            <a:r>
              <a:rPr lang="en-US" altLang="en-US" sz="4000" b="1" kern="0" dirty="0">
                <a:solidFill>
                  <a:srgbClr val="FFFFFF"/>
                </a:solidFill>
                <a:latin typeface="Cambria" panose="02040503050406030204" pitchFamily="18" charset="0"/>
                <a:ea typeface="Cambria" panose="02040503050406030204" pitchFamily="18" charset="0"/>
                <a:cs typeface="Baloo 2" pitchFamily="2" charset="0"/>
                <a:sym typeface="Arial"/>
              </a:rPr>
              <a:t>2. </a:t>
            </a:r>
            <a:r>
              <a:rPr lang="vi-VN" altLang="en-US" sz="4000" b="1" kern="0" dirty="0">
                <a:solidFill>
                  <a:srgbClr val="FFFFFF"/>
                </a:solidFill>
                <a:latin typeface="Cambria" panose="02040503050406030204" pitchFamily="18" charset="0"/>
                <a:ea typeface="Cambria" panose="02040503050406030204" pitchFamily="18" charset="0"/>
                <a:cs typeface="Baloo 2" pitchFamily="2" charset="0"/>
                <a:sym typeface="Arial"/>
              </a:rPr>
              <a:t>Giai đoạn ủ ở bước 3 có tác dụng gì?</a:t>
            </a:r>
            <a:endParaRPr lang="en-US" sz="4000" b="1" kern="0" dirty="0">
              <a:solidFill>
                <a:srgbClr val="FFFFFF"/>
              </a:solidFill>
              <a:latin typeface="Cambria" panose="02040503050406030204" pitchFamily="18" charset="0"/>
              <a:ea typeface="Cambria" panose="02040503050406030204" pitchFamily="18" charset="0"/>
              <a:cs typeface="Baloo 2" pitchFamily="2" charset="0"/>
              <a:sym typeface="Arial"/>
            </a:endParaRPr>
          </a:p>
        </p:txBody>
      </p:sp>
      <p:sp>
        <p:nvSpPr>
          <p:cNvPr id="10" name="Oval Callout 9"/>
          <p:cNvSpPr/>
          <p:nvPr/>
        </p:nvSpPr>
        <p:spPr>
          <a:xfrm>
            <a:off x="1325367" y="3986373"/>
            <a:ext cx="8480562" cy="2246756"/>
          </a:xfrm>
          <a:prstGeom prst="wedgeEllipseCallout">
            <a:avLst>
              <a:gd name="adj1" fmla="val 53020"/>
              <a:gd name="adj2" fmla="val -30764"/>
            </a:avLst>
          </a:prstGeom>
          <a:solidFill>
            <a:schemeClr val="accent1"/>
          </a:solidFill>
          <a:ln>
            <a:solidFill>
              <a:srgbClr val="C00000"/>
            </a:solidFill>
            <a:prstDash val="sysDash"/>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defTabSz="1219170">
              <a:buClr>
                <a:srgbClr val="000000"/>
              </a:buClr>
            </a:pPr>
            <a:r>
              <a:rPr lang="vi-VN" altLang="en-US" sz="3200" b="1" kern="0" dirty="0">
                <a:solidFill>
                  <a:srgbClr val="002060"/>
                </a:solidFill>
                <a:latin typeface="Cambria" panose="02040503050406030204" pitchFamily="18" charset="0"/>
                <a:ea typeface="Cambria" panose="02040503050406030204" pitchFamily="18" charset="0"/>
                <a:cs typeface="Baloo 2" pitchFamily="2" charset="0"/>
                <a:sym typeface="Arial"/>
              </a:rPr>
              <a:t>Giai đoạn ủ ở bước 3 có tác dụng tạo điều kiện thuận lợi cho cho nấm men hoạt động và lên men có chất bột đường.</a:t>
            </a:r>
            <a:endParaRPr lang="en-US" sz="3200" b="1" kern="0" dirty="0">
              <a:solidFill>
                <a:srgbClr val="002060"/>
              </a:solidFill>
              <a:latin typeface="Cambria" panose="02040503050406030204" pitchFamily="18" charset="0"/>
              <a:ea typeface="Cambria" panose="02040503050406030204" pitchFamily="18" charset="0"/>
              <a:cs typeface="Baloo 2" pitchFamily="2" charset="0"/>
              <a:sym typeface="Arial"/>
            </a:endParaRPr>
          </a:p>
        </p:txBody>
      </p:sp>
    </p:spTree>
    <p:extLst>
      <p:ext uri="{BB962C8B-B14F-4D97-AF65-F5344CB8AC3E}">
        <p14:creationId xmlns:p14="http://schemas.microsoft.com/office/powerpoint/2010/main" val="1066256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anim calcmode="lin" valueType="num">
                                      <p:cBhvr>
                                        <p:cTn id="14" dur="500" fill="hold"/>
                                        <p:tgtEl>
                                          <p:spTgt spid="3"/>
                                        </p:tgtEl>
                                        <p:attrNameLst>
                                          <p:attrName>ppt_x</p:attrName>
                                        </p:attrNameLst>
                                      </p:cBhvr>
                                      <p:tavLst>
                                        <p:tav tm="0">
                                          <p:val>
                                            <p:strVal val="#ppt_x"/>
                                          </p:val>
                                        </p:tav>
                                        <p:tav tm="100000">
                                          <p:val>
                                            <p:strVal val="#ppt_x"/>
                                          </p:val>
                                        </p:tav>
                                      </p:tavLst>
                                    </p:anim>
                                    <p:anim calcmode="lin" valueType="num">
                                      <p:cBhvr>
                                        <p:cTn id="15" dur="5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6" presetClass="entr" presetSubtype="37"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barn(outVertical)">
                                      <p:cBhvr>
                                        <p:cTn id="20" dur="500"/>
                                        <p:tgtEl>
                                          <p:spTgt spid="9"/>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37"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barn(outVertical)">
                                      <p:cBhvr>
                                        <p:cTn id="2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7107" y="0"/>
            <a:ext cx="12209107" cy="6858000"/>
          </a:xfrm>
          <a:prstGeom prst="rect">
            <a:avLst/>
          </a:prstGeom>
        </p:spPr>
      </p:pic>
      <p:pic>
        <p:nvPicPr>
          <p:cNvPr id="3" name="Picture 2"/>
          <p:cNvPicPr>
            <a:picLocks noChangeAspect="1"/>
          </p:cNvPicPr>
          <p:nvPr/>
        </p:nvPicPr>
        <p:blipFill rotWithShape="1">
          <a:blip r:embed="rId3">
            <a:extLst>
              <a:ext uri="{BEBA8EAE-BF5A-486C-A8C5-ECC9F3942E4B}">
                <a14:imgProps xmlns:a14="http://schemas.microsoft.com/office/drawing/2010/main">
                  <a14:imgLayer r:embed="rId4">
                    <a14:imgEffect>
                      <a14:backgroundRemoval t="14653" b="75644" l="7333" r="26333">
                        <a14:foregroundMark x1="19000" y1="27921" x2="17222" y2="35644"/>
                        <a14:foregroundMark x1="13889" y1="27723" x2="12333" y2="38416"/>
                        <a14:foregroundMark x1="24444" y1="42574" x2="22667" y2="44356"/>
                        <a14:foregroundMark x1="21333" y1="44554" x2="18111" y2="43168"/>
                        <a14:foregroundMark x1="23778" y1="40792" x2="22222" y2="44554"/>
                        <a14:foregroundMark x1="24333" y1="35644" x2="24333" y2="36832"/>
                        <a14:foregroundMark x1="23000" y1="35248" x2="23222" y2="37030"/>
                        <a14:foregroundMark x1="25778" y1="37426" x2="24889" y2="38020"/>
                      </a14:backgroundRemoval>
                    </a14:imgEffect>
                  </a14:imgLayer>
                </a14:imgProps>
              </a:ext>
            </a:extLst>
          </a:blip>
          <a:srcRect l="5228" t="8198" r="72493" b="24434"/>
          <a:stretch/>
        </p:blipFill>
        <p:spPr>
          <a:xfrm flipH="1">
            <a:off x="9451063" y="2565917"/>
            <a:ext cx="2419576" cy="4105471"/>
          </a:xfrm>
          <a:prstGeom prst="rect">
            <a:avLst/>
          </a:prstGeom>
        </p:spPr>
      </p:pic>
      <p:pic>
        <p:nvPicPr>
          <p:cNvPr id="4" name="Picture 3"/>
          <p:cNvPicPr>
            <a:picLocks noChangeAspect="1"/>
          </p:cNvPicPr>
          <p:nvPr/>
        </p:nvPicPr>
        <p:blipFill rotWithShape="1">
          <a:blip r:embed="rId5">
            <a:extLst>
              <a:ext uri="{BEBA8EAE-BF5A-486C-A8C5-ECC9F3942E4B}">
                <a14:imgProps xmlns:a14="http://schemas.microsoft.com/office/drawing/2010/main">
                  <a14:imgLayer r:embed="rId4">
                    <a14:imgEffect>
                      <a14:backgroundRemoval t="12871" b="76634" l="75111" r="93889">
                        <a14:foregroundMark x1="84778" y1="28515" x2="86000" y2="33861"/>
                        <a14:foregroundMark x1="80111" y1="28317" x2="82444" y2="34653"/>
                        <a14:foregroundMark x1="83778" y1="32277" x2="84778" y2="37624"/>
                        <a14:foregroundMark x1="84000" y1="69703" x2="85556" y2="72871"/>
                        <a14:foregroundMark x1="81667" y1="70693" x2="78889" y2="73861"/>
                        <a14:foregroundMark x1="85222" y1="26733" x2="85889" y2="31287"/>
                        <a14:foregroundMark x1="80444" y1="29307" x2="80444" y2="33465"/>
                        <a14:foregroundMark x1="90667" y1="21980" x2="91444" y2="23366"/>
                        <a14:foregroundMark x1="92444" y1="20990" x2="92333" y2="22376"/>
                        <a14:foregroundMark x1="92444" y1="23960" x2="93778" y2="22574"/>
                      </a14:backgroundRemoval>
                    </a14:imgEffect>
                  </a14:imgLayer>
                </a14:imgProps>
              </a:ext>
            </a:extLst>
          </a:blip>
          <a:srcRect l="74382" t="7010" r="3850" b="23934"/>
          <a:stretch/>
        </p:blipFill>
        <p:spPr>
          <a:xfrm>
            <a:off x="725385" y="2077617"/>
            <a:ext cx="2376337" cy="4229879"/>
          </a:xfrm>
          <a:prstGeom prst="rect">
            <a:avLst/>
          </a:prstGeom>
        </p:spPr>
      </p:pic>
      <p:sp>
        <p:nvSpPr>
          <p:cNvPr id="9" name="Oval Callout 8"/>
          <p:cNvSpPr/>
          <p:nvPr/>
        </p:nvSpPr>
        <p:spPr>
          <a:xfrm>
            <a:off x="875728" y="258778"/>
            <a:ext cx="10440545" cy="1903444"/>
          </a:xfrm>
          <a:prstGeom prst="wedgeEllipseCallout">
            <a:avLst>
              <a:gd name="adj1" fmla="val -38720"/>
              <a:gd name="adj2" fmla="val 56617"/>
            </a:avLst>
          </a:prstGeom>
          <a:solidFill>
            <a:schemeClr val="accent2"/>
          </a:solidFill>
          <a:ln w="19050">
            <a:solidFill>
              <a:srgbClr val="002060"/>
            </a:solidFill>
            <a:prstDash val="dash"/>
          </a:ln>
        </p:spPr>
        <p:style>
          <a:lnRef idx="0">
            <a:scrgbClr r="0" g="0" b="0"/>
          </a:lnRef>
          <a:fillRef idx="0">
            <a:scrgbClr r="0" g="0" b="0"/>
          </a:fillRef>
          <a:effectRef idx="0">
            <a:scrgbClr r="0" g="0" b="0"/>
          </a:effectRef>
          <a:fontRef idx="minor">
            <a:schemeClr val="lt1"/>
          </a:fontRef>
        </p:style>
        <p:txBody>
          <a:bodyPr rtlCol="0" anchor="ctr"/>
          <a:lstStyle/>
          <a:p>
            <a:pPr lvl="0" algn="ctr" defTabSz="1219170">
              <a:buClr>
                <a:srgbClr val="000000"/>
              </a:buClr>
            </a:pPr>
            <a:r>
              <a:rPr lang="en-US" altLang="en-US" sz="3200" b="1" kern="0" dirty="0">
                <a:solidFill>
                  <a:srgbClr val="FFFFFF"/>
                </a:solidFill>
                <a:latin typeface="Cambria" panose="02040503050406030204" pitchFamily="18" charset="0"/>
                <a:ea typeface="Cambria" panose="02040503050406030204" pitchFamily="18" charset="0"/>
                <a:cs typeface="Baloo 2" pitchFamily="2" charset="0"/>
                <a:sym typeface="Arial"/>
              </a:rPr>
              <a:t>3. </a:t>
            </a:r>
            <a:r>
              <a:rPr lang="en-US" altLang="en-US" sz="3200" b="1" kern="0" dirty="0" err="1">
                <a:solidFill>
                  <a:srgbClr val="FFFFFF"/>
                </a:solidFill>
                <a:latin typeface="Cambria" panose="02040503050406030204" pitchFamily="18" charset="0"/>
                <a:ea typeface="Cambria" panose="02040503050406030204" pitchFamily="18" charset="0"/>
                <a:cs typeface="Baloo 2" pitchFamily="2" charset="0"/>
                <a:sym typeface="Arial"/>
              </a:rPr>
              <a:t>Nêu</a:t>
            </a:r>
            <a:r>
              <a:rPr lang="en-US" altLang="en-US" sz="3200" b="1" kern="0" dirty="0">
                <a:solidFill>
                  <a:srgbClr val="FFFFFF"/>
                </a:solidFill>
                <a:latin typeface="Cambria" panose="02040503050406030204" pitchFamily="18" charset="0"/>
                <a:ea typeface="Cambria" panose="02040503050406030204" pitchFamily="18" charset="0"/>
                <a:cs typeface="Baloo 2" pitchFamily="2" charset="0"/>
                <a:sym typeface="Arial"/>
              </a:rPr>
              <a:t> </a:t>
            </a:r>
            <a:r>
              <a:rPr lang="en-US" altLang="en-US" sz="3200" b="1" kern="0" dirty="0" err="1">
                <a:solidFill>
                  <a:srgbClr val="FFFFFF"/>
                </a:solidFill>
                <a:latin typeface="Cambria" panose="02040503050406030204" pitchFamily="18" charset="0"/>
                <a:ea typeface="Cambria" panose="02040503050406030204" pitchFamily="18" charset="0"/>
                <a:cs typeface="Baloo 2" pitchFamily="2" charset="0"/>
                <a:sym typeface="Arial"/>
              </a:rPr>
              <a:t>tên</a:t>
            </a:r>
            <a:r>
              <a:rPr lang="en-US" altLang="en-US" sz="3200" b="1" kern="0" dirty="0">
                <a:solidFill>
                  <a:srgbClr val="FFFFFF"/>
                </a:solidFill>
                <a:latin typeface="Cambria" panose="02040503050406030204" pitchFamily="18" charset="0"/>
                <a:ea typeface="Cambria" panose="02040503050406030204" pitchFamily="18" charset="0"/>
                <a:cs typeface="Baloo 2" pitchFamily="2" charset="0"/>
                <a:sym typeface="Arial"/>
              </a:rPr>
              <a:t> </a:t>
            </a:r>
            <a:r>
              <a:rPr lang="en-US" altLang="en-US" sz="3200" b="1" kern="0" dirty="0" err="1">
                <a:solidFill>
                  <a:srgbClr val="FFFFFF"/>
                </a:solidFill>
                <a:latin typeface="Cambria" panose="02040503050406030204" pitchFamily="18" charset="0"/>
                <a:ea typeface="Cambria" panose="02040503050406030204" pitchFamily="18" charset="0"/>
                <a:cs typeface="Baloo 2" pitchFamily="2" charset="0"/>
                <a:sym typeface="Arial"/>
              </a:rPr>
              <a:t>các</a:t>
            </a:r>
            <a:r>
              <a:rPr lang="en-US" altLang="en-US" sz="3200" b="1" kern="0" dirty="0">
                <a:solidFill>
                  <a:srgbClr val="FFFFFF"/>
                </a:solidFill>
                <a:latin typeface="Cambria" panose="02040503050406030204" pitchFamily="18" charset="0"/>
                <a:ea typeface="Cambria" panose="02040503050406030204" pitchFamily="18" charset="0"/>
                <a:cs typeface="Baloo 2" pitchFamily="2" charset="0"/>
                <a:sym typeface="Arial"/>
              </a:rPr>
              <a:t> </a:t>
            </a:r>
            <a:r>
              <a:rPr lang="en-US" altLang="en-US" sz="3200" b="1" kern="0" dirty="0" err="1">
                <a:solidFill>
                  <a:srgbClr val="FFFFFF"/>
                </a:solidFill>
                <a:latin typeface="Cambria" panose="02040503050406030204" pitchFamily="18" charset="0"/>
                <a:ea typeface="Cambria" panose="02040503050406030204" pitchFamily="18" charset="0"/>
                <a:cs typeface="Baloo 2" pitchFamily="2" charset="0"/>
                <a:sym typeface="Arial"/>
              </a:rPr>
              <a:t>sản</a:t>
            </a:r>
            <a:r>
              <a:rPr lang="en-US" altLang="en-US" sz="3200" b="1" kern="0" dirty="0">
                <a:solidFill>
                  <a:srgbClr val="FFFFFF"/>
                </a:solidFill>
                <a:latin typeface="Cambria" panose="02040503050406030204" pitchFamily="18" charset="0"/>
                <a:ea typeface="Cambria" panose="02040503050406030204" pitchFamily="18" charset="0"/>
                <a:cs typeface="Baloo 2" pitchFamily="2" charset="0"/>
                <a:sym typeface="Arial"/>
              </a:rPr>
              <a:t> </a:t>
            </a:r>
            <a:r>
              <a:rPr lang="en-US" altLang="en-US" sz="3200" b="1" kern="0" dirty="0" err="1">
                <a:solidFill>
                  <a:srgbClr val="FFFFFF"/>
                </a:solidFill>
                <a:latin typeface="Cambria" panose="02040503050406030204" pitchFamily="18" charset="0"/>
                <a:ea typeface="Cambria" panose="02040503050406030204" pitchFamily="18" charset="0"/>
                <a:cs typeface="Baloo 2" pitchFamily="2" charset="0"/>
                <a:sym typeface="Arial"/>
              </a:rPr>
              <a:t>phẩm</a:t>
            </a:r>
            <a:r>
              <a:rPr lang="en-US" altLang="en-US" sz="3200" b="1" kern="0" dirty="0">
                <a:solidFill>
                  <a:srgbClr val="FFFFFF"/>
                </a:solidFill>
                <a:latin typeface="Cambria" panose="02040503050406030204" pitchFamily="18" charset="0"/>
                <a:ea typeface="Cambria" panose="02040503050406030204" pitchFamily="18" charset="0"/>
                <a:cs typeface="Baloo 2" pitchFamily="2" charset="0"/>
                <a:sym typeface="Arial"/>
              </a:rPr>
              <a:t> </a:t>
            </a:r>
            <a:r>
              <a:rPr lang="en-US" altLang="en-US" sz="3200" b="1" kern="0" dirty="0" err="1">
                <a:solidFill>
                  <a:srgbClr val="FFFFFF"/>
                </a:solidFill>
                <a:latin typeface="Cambria" panose="02040503050406030204" pitchFamily="18" charset="0"/>
                <a:ea typeface="Cambria" panose="02040503050406030204" pitchFamily="18" charset="0"/>
                <a:cs typeface="Baloo 2" pitchFamily="2" charset="0"/>
                <a:sym typeface="Arial"/>
              </a:rPr>
              <a:t>trong</a:t>
            </a:r>
            <a:r>
              <a:rPr lang="en-US" altLang="en-US" sz="3200" b="1" kern="0" dirty="0">
                <a:solidFill>
                  <a:srgbClr val="FFFFFF"/>
                </a:solidFill>
                <a:latin typeface="Cambria" panose="02040503050406030204" pitchFamily="18" charset="0"/>
                <a:ea typeface="Cambria" panose="02040503050406030204" pitchFamily="18" charset="0"/>
                <a:cs typeface="Baloo 2" pitchFamily="2" charset="0"/>
                <a:sym typeface="Arial"/>
              </a:rPr>
              <a:t> </a:t>
            </a:r>
            <a:r>
              <a:rPr lang="en-US" altLang="en-US" sz="3200" b="1" kern="0" dirty="0" err="1">
                <a:solidFill>
                  <a:srgbClr val="FFFFFF"/>
                </a:solidFill>
                <a:latin typeface="Cambria" panose="02040503050406030204" pitchFamily="18" charset="0"/>
                <a:ea typeface="Cambria" panose="02040503050406030204" pitchFamily="18" charset="0"/>
                <a:cs typeface="Baloo 2" pitchFamily="2" charset="0"/>
                <a:sym typeface="Arial"/>
              </a:rPr>
              <a:t>hình</a:t>
            </a:r>
            <a:r>
              <a:rPr lang="en-US" altLang="en-US" sz="3200" b="1" kern="0" dirty="0">
                <a:solidFill>
                  <a:srgbClr val="FFFFFF"/>
                </a:solidFill>
                <a:latin typeface="Cambria" panose="02040503050406030204" pitchFamily="18" charset="0"/>
                <a:ea typeface="Cambria" panose="02040503050406030204" pitchFamily="18" charset="0"/>
                <a:cs typeface="Baloo 2" pitchFamily="2" charset="0"/>
                <a:sym typeface="Arial"/>
              </a:rPr>
              <a:t> 6 </a:t>
            </a:r>
            <a:r>
              <a:rPr lang="en-US" altLang="en-US" sz="3200" b="1" kern="0" dirty="0" err="1">
                <a:solidFill>
                  <a:srgbClr val="FFFFFF"/>
                </a:solidFill>
                <a:latin typeface="Cambria" panose="02040503050406030204" pitchFamily="18" charset="0"/>
                <a:ea typeface="Cambria" panose="02040503050406030204" pitchFamily="18" charset="0"/>
                <a:cs typeface="Baloo 2" pitchFamily="2" charset="0"/>
                <a:sym typeface="Arial"/>
              </a:rPr>
              <a:t>và</a:t>
            </a:r>
            <a:r>
              <a:rPr lang="en-US" altLang="en-US" sz="3200" b="1" kern="0" dirty="0">
                <a:solidFill>
                  <a:srgbClr val="FFFFFF"/>
                </a:solidFill>
                <a:latin typeface="Cambria" panose="02040503050406030204" pitchFamily="18" charset="0"/>
                <a:ea typeface="Cambria" panose="02040503050406030204" pitchFamily="18" charset="0"/>
                <a:cs typeface="Baloo 2" pitchFamily="2" charset="0"/>
                <a:sym typeface="Arial"/>
              </a:rPr>
              <a:t> </a:t>
            </a:r>
            <a:r>
              <a:rPr lang="en-US" altLang="en-US" sz="3200" b="1" kern="0" dirty="0" err="1">
                <a:solidFill>
                  <a:srgbClr val="FFFFFF"/>
                </a:solidFill>
                <a:latin typeface="Cambria" panose="02040503050406030204" pitchFamily="18" charset="0"/>
                <a:ea typeface="Cambria" panose="02040503050406030204" pitchFamily="18" charset="0"/>
                <a:cs typeface="Baloo 2" pitchFamily="2" charset="0"/>
                <a:sym typeface="Arial"/>
              </a:rPr>
              <a:t>cho</a:t>
            </a:r>
            <a:r>
              <a:rPr lang="en-US" altLang="en-US" sz="3200" b="1" kern="0" dirty="0">
                <a:solidFill>
                  <a:srgbClr val="FFFFFF"/>
                </a:solidFill>
                <a:latin typeface="Cambria" panose="02040503050406030204" pitchFamily="18" charset="0"/>
                <a:ea typeface="Cambria" panose="02040503050406030204" pitchFamily="18" charset="0"/>
                <a:cs typeface="Baloo 2" pitchFamily="2" charset="0"/>
                <a:sym typeface="Arial"/>
              </a:rPr>
              <a:t> </a:t>
            </a:r>
            <a:r>
              <a:rPr lang="en-US" altLang="en-US" sz="3200" b="1" kern="0" dirty="0" err="1">
                <a:solidFill>
                  <a:srgbClr val="FFFFFF"/>
                </a:solidFill>
                <a:latin typeface="Cambria" panose="02040503050406030204" pitchFamily="18" charset="0"/>
                <a:ea typeface="Cambria" panose="02040503050406030204" pitchFamily="18" charset="0"/>
                <a:cs typeface="Baloo 2" pitchFamily="2" charset="0"/>
                <a:sym typeface="Arial"/>
              </a:rPr>
              <a:t>biết</a:t>
            </a:r>
            <a:r>
              <a:rPr lang="en-US" altLang="en-US" sz="3200" b="1" kern="0" dirty="0">
                <a:solidFill>
                  <a:srgbClr val="FFFFFF"/>
                </a:solidFill>
                <a:latin typeface="Cambria" panose="02040503050406030204" pitchFamily="18" charset="0"/>
                <a:ea typeface="Cambria" panose="02040503050406030204" pitchFamily="18" charset="0"/>
                <a:cs typeface="Baloo 2" pitchFamily="2" charset="0"/>
                <a:sym typeface="Arial"/>
              </a:rPr>
              <a:t> </a:t>
            </a:r>
            <a:r>
              <a:rPr lang="en-US" altLang="en-US" sz="3200" b="1" kern="0" dirty="0" err="1">
                <a:solidFill>
                  <a:srgbClr val="FFFFFF"/>
                </a:solidFill>
                <a:latin typeface="Cambria" panose="02040503050406030204" pitchFamily="18" charset="0"/>
                <a:ea typeface="Cambria" panose="02040503050406030204" pitchFamily="18" charset="0"/>
                <a:cs typeface="Baloo 2" pitchFamily="2" charset="0"/>
                <a:sym typeface="Arial"/>
              </a:rPr>
              <a:t>vai</a:t>
            </a:r>
            <a:r>
              <a:rPr lang="en-US" altLang="en-US" sz="3200" b="1" kern="0" dirty="0">
                <a:solidFill>
                  <a:srgbClr val="FFFFFF"/>
                </a:solidFill>
                <a:latin typeface="Cambria" panose="02040503050406030204" pitchFamily="18" charset="0"/>
                <a:ea typeface="Cambria" panose="02040503050406030204" pitchFamily="18" charset="0"/>
                <a:cs typeface="Baloo 2" pitchFamily="2" charset="0"/>
                <a:sym typeface="Arial"/>
              </a:rPr>
              <a:t> </a:t>
            </a:r>
            <a:r>
              <a:rPr lang="en-US" altLang="en-US" sz="3200" b="1" kern="0" dirty="0" err="1">
                <a:solidFill>
                  <a:srgbClr val="FFFFFF"/>
                </a:solidFill>
                <a:latin typeface="Cambria" panose="02040503050406030204" pitchFamily="18" charset="0"/>
                <a:ea typeface="Cambria" panose="02040503050406030204" pitchFamily="18" charset="0"/>
                <a:cs typeface="Baloo 2" pitchFamily="2" charset="0"/>
                <a:sym typeface="Arial"/>
              </a:rPr>
              <a:t>trò</a:t>
            </a:r>
            <a:r>
              <a:rPr lang="en-US" altLang="en-US" sz="3200" b="1" kern="0" dirty="0">
                <a:solidFill>
                  <a:srgbClr val="FFFFFF"/>
                </a:solidFill>
                <a:latin typeface="Cambria" panose="02040503050406030204" pitchFamily="18" charset="0"/>
                <a:ea typeface="Cambria" panose="02040503050406030204" pitchFamily="18" charset="0"/>
                <a:cs typeface="Baloo 2" pitchFamily="2" charset="0"/>
                <a:sym typeface="Arial"/>
              </a:rPr>
              <a:t> </a:t>
            </a:r>
            <a:r>
              <a:rPr lang="en-US" altLang="en-US" sz="3200" b="1" kern="0" dirty="0" err="1">
                <a:solidFill>
                  <a:srgbClr val="FFFFFF"/>
                </a:solidFill>
                <a:latin typeface="Cambria" panose="02040503050406030204" pitchFamily="18" charset="0"/>
                <a:ea typeface="Cambria" panose="02040503050406030204" pitchFamily="18" charset="0"/>
                <a:cs typeface="Baloo 2" pitchFamily="2" charset="0"/>
                <a:sym typeface="Arial"/>
              </a:rPr>
              <a:t>của</a:t>
            </a:r>
            <a:r>
              <a:rPr lang="en-US" altLang="en-US" sz="3200" b="1" kern="0" dirty="0">
                <a:solidFill>
                  <a:srgbClr val="FFFFFF"/>
                </a:solidFill>
                <a:latin typeface="Cambria" panose="02040503050406030204" pitchFamily="18" charset="0"/>
                <a:ea typeface="Cambria" panose="02040503050406030204" pitchFamily="18" charset="0"/>
                <a:cs typeface="Baloo 2" pitchFamily="2" charset="0"/>
                <a:sym typeface="Arial"/>
              </a:rPr>
              <a:t> </a:t>
            </a:r>
            <a:r>
              <a:rPr lang="en-US" altLang="en-US" sz="3200" b="1" kern="0" dirty="0" err="1">
                <a:solidFill>
                  <a:srgbClr val="FFFFFF"/>
                </a:solidFill>
                <a:latin typeface="Cambria" panose="02040503050406030204" pitchFamily="18" charset="0"/>
                <a:ea typeface="Cambria" panose="02040503050406030204" pitchFamily="18" charset="0"/>
                <a:cs typeface="Baloo 2" pitchFamily="2" charset="0"/>
                <a:sym typeface="Arial"/>
              </a:rPr>
              <a:t>nấm</a:t>
            </a:r>
            <a:r>
              <a:rPr lang="en-US" altLang="en-US" sz="3200" b="1" kern="0" dirty="0">
                <a:solidFill>
                  <a:srgbClr val="FFFFFF"/>
                </a:solidFill>
                <a:latin typeface="Cambria" panose="02040503050406030204" pitchFamily="18" charset="0"/>
                <a:ea typeface="Cambria" panose="02040503050406030204" pitchFamily="18" charset="0"/>
                <a:cs typeface="Baloo 2" pitchFamily="2" charset="0"/>
                <a:sym typeface="Arial"/>
              </a:rPr>
              <a:t> men </a:t>
            </a:r>
            <a:r>
              <a:rPr lang="en-US" altLang="en-US" sz="3200" b="1" kern="0" dirty="0" err="1">
                <a:solidFill>
                  <a:srgbClr val="FFFFFF"/>
                </a:solidFill>
                <a:latin typeface="Cambria" panose="02040503050406030204" pitchFamily="18" charset="0"/>
                <a:ea typeface="Cambria" panose="02040503050406030204" pitchFamily="18" charset="0"/>
                <a:cs typeface="Baloo 2" pitchFamily="2" charset="0"/>
                <a:sym typeface="Arial"/>
              </a:rPr>
              <a:t>trong</a:t>
            </a:r>
            <a:r>
              <a:rPr lang="en-US" altLang="en-US" sz="3200" b="1" kern="0" dirty="0">
                <a:solidFill>
                  <a:srgbClr val="FFFFFF"/>
                </a:solidFill>
                <a:latin typeface="Cambria" panose="02040503050406030204" pitchFamily="18" charset="0"/>
                <a:ea typeface="Cambria" panose="02040503050406030204" pitchFamily="18" charset="0"/>
                <a:cs typeface="Baloo 2" pitchFamily="2" charset="0"/>
                <a:sym typeface="Arial"/>
              </a:rPr>
              <a:t> </a:t>
            </a:r>
            <a:r>
              <a:rPr lang="en-US" altLang="en-US" sz="3200" b="1" kern="0" dirty="0" err="1">
                <a:solidFill>
                  <a:srgbClr val="FFFFFF"/>
                </a:solidFill>
                <a:latin typeface="Cambria" panose="02040503050406030204" pitchFamily="18" charset="0"/>
                <a:ea typeface="Cambria" panose="02040503050406030204" pitchFamily="18" charset="0"/>
                <a:cs typeface="Baloo 2" pitchFamily="2" charset="0"/>
                <a:sym typeface="Arial"/>
              </a:rPr>
              <a:t>việc</a:t>
            </a:r>
            <a:r>
              <a:rPr lang="en-US" altLang="en-US" sz="3200" b="1" kern="0" dirty="0">
                <a:solidFill>
                  <a:srgbClr val="FFFFFF"/>
                </a:solidFill>
                <a:latin typeface="Cambria" panose="02040503050406030204" pitchFamily="18" charset="0"/>
                <a:ea typeface="Cambria" panose="02040503050406030204" pitchFamily="18" charset="0"/>
                <a:cs typeface="Baloo 2" pitchFamily="2" charset="0"/>
                <a:sym typeface="Arial"/>
              </a:rPr>
              <a:t> </a:t>
            </a:r>
            <a:r>
              <a:rPr lang="en-US" altLang="en-US" sz="3200" b="1" kern="0" dirty="0" err="1">
                <a:solidFill>
                  <a:srgbClr val="FFFFFF"/>
                </a:solidFill>
                <a:latin typeface="Cambria" panose="02040503050406030204" pitchFamily="18" charset="0"/>
                <a:ea typeface="Cambria" panose="02040503050406030204" pitchFamily="18" charset="0"/>
                <a:cs typeface="Baloo 2" pitchFamily="2" charset="0"/>
                <a:sym typeface="Arial"/>
              </a:rPr>
              <a:t>tạo</a:t>
            </a:r>
            <a:r>
              <a:rPr lang="en-US" altLang="en-US" sz="3200" b="1" kern="0" dirty="0">
                <a:solidFill>
                  <a:srgbClr val="FFFFFF"/>
                </a:solidFill>
                <a:latin typeface="Cambria" panose="02040503050406030204" pitchFamily="18" charset="0"/>
                <a:ea typeface="Cambria" panose="02040503050406030204" pitchFamily="18" charset="0"/>
                <a:cs typeface="Baloo 2" pitchFamily="2" charset="0"/>
                <a:sym typeface="Arial"/>
              </a:rPr>
              <a:t> </a:t>
            </a:r>
            <a:r>
              <a:rPr lang="en-US" altLang="en-US" sz="3200" b="1" kern="0" dirty="0" err="1">
                <a:solidFill>
                  <a:srgbClr val="FFFFFF"/>
                </a:solidFill>
                <a:latin typeface="Cambria" panose="02040503050406030204" pitchFamily="18" charset="0"/>
                <a:ea typeface="Cambria" panose="02040503050406030204" pitchFamily="18" charset="0"/>
                <a:cs typeface="Baloo 2" pitchFamily="2" charset="0"/>
                <a:sym typeface="Arial"/>
              </a:rPr>
              <a:t>ra</a:t>
            </a:r>
            <a:r>
              <a:rPr lang="en-US" altLang="en-US" sz="3200" b="1" kern="0" dirty="0">
                <a:solidFill>
                  <a:srgbClr val="FFFFFF"/>
                </a:solidFill>
                <a:latin typeface="Cambria" panose="02040503050406030204" pitchFamily="18" charset="0"/>
                <a:ea typeface="Cambria" panose="02040503050406030204" pitchFamily="18" charset="0"/>
                <a:cs typeface="Baloo 2" pitchFamily="2" charset="0"/>
                <a:sym typeface="Arial"/>
              </a:rPr>
              <a:t> </a:t>
            </a:r>
            <a:r>
              <a:rPr lang="en-US" altLang="en-US" sz="3200" b="1" kern="0" dirty="0" err="1">
                <a:solidFill>
                  <a:srgbClr val="FFFFFF"/>
                </a:solidFill>
                <a:latin typeface="Cambria" panose="02040503050406030204" pitchFamily="18" charset="0"/>
                <a:ea typeface="Cambria" panose="02040503050406030204" pitchFamily="18" charset="0"/>
                <a:cs typeface="Baloo 2" pitchFamily="2" charset="0"/>
                <a:sym typeface="Arial"/>
              </a:rPr>
              <a:t>các</a:t>
            </a:r>
            <a:r>
              <a:rPr lang="en-US" altLang="en-US" sz="3200" b="1" kern="0" dirty="0">
                <a:solidFill>
                  <a:srgbClr val="FFFFFF"/>
                </a:solidFill>
                <a:latin typeface="Cambria" panose="02040503050406030204" pitchFamily="18" charset="0"/>
                <a:ea typeface="Cambria" panose="02040503050406030204" pitchFamily="18" charset="0"/>
                <a:cs typeface="Baloo 2" pitchFamily="2" charset="0"/>
                <a:sym typeface="Arial"/>
              </a:rPr>
              <a:t> </a:t>
            </a:r>
            <a:r>
              <a:rPr lang="en-US" altLang="en-US" sz="3200" b="1" kern="0" dirty="0" err="1">
                <a:solidFill>
                  <a:srgbClr val="FFFFFF"/>
                </a:solidFill>
                <a:latin typeface="Cambria" panose="02040503050406030204" pitchFamily="18" charset="0"/>
                <a:ea typeface="Cambria" panose="02040503050406030204" pitchFamily="18" charset="0"/>
                <a:cs typeface="Baloo 2" pitchFamily="2" charset="0"/>
                <a:sym typeface="Arial"/>
              </a:rPr>
              <a:t>sản</a:t>
            </a:r>
            <a:r>
              <a:rPr lang="en-US" altLang="en-US" sz="3200" b="1" kern="0" dirty="0">
                <a:solidFill>
                  <a:srgbClr val="FFFFFF"/>
                </a:solidFill>
                <a:latin typeface="Cambria" panose="02040503050406030204" pitchFamily="18" charset="0"/>
                <a:ea typeface="Cambria" panose="02040503050406030204" pitchFamily="18" charset="0"/>
                <a:cs typeface="Baloo 2" pitchFamily="2" charset="0"/>
                <a:sym typeface="Arial"/>
              </a:rPr>
              <a:t> </a:t>
            </a:r>
            <a:r>
              <a:rPr lang="en-US" altLang="en-US" sz="3200" b="1" kern="0" dirty="0" err="1">
                <a:solidFill>
                  <a:srgbClr val="FFFFFF"/>
                </a:solidFill>
                <a:latin typeface="Cambria" panose="02040503050406030204" pitchFamily="18" charset="0"/>
                <a:ea typeface="Cambria" panose="02040503050406030204" pitchFamily="18" charset="0"/>
                <a:cs typeface="Baloo 2" pitchFamily="2" charset="0"/>
                <a:sym typeface="Arial"/>
              </a:rPr>
              <a:t>phẩm</a:t>
            </a:r>
            <a:r>
              <a:rPr lang="en-US" altLang="en-US" sz="3200" b="1" kern="0" dirty="0">
                <a:solidFill>
                  <a:srgbClr val="FFFFFF"/>
                </a:solidFill>
                <a:latin typeface="Cambria" panose="02040503050406030204" pitchFamily="18" charset="0"/>
                <a:ea typeface="Cambria" panose="02040503050406030204" pitchFamily="18" charset="0"/>
                <a:cs typeface="Baloo 2" pitchFamily="2" charset="0"/>
                <a:sym typeface="Arial"/>
              </a:rPr>
              <a:t> </a:t>
            </a:r>
            <a:r>
              <a:rPr lang="en-US" altLang="en-US" sz="3200" b="1" kern="0" dirty="0" err="1">
                <a:solidFill>
                  <a:srgbClr val="FFFFFF"/>
                </a:solidFill>
                <a:latin typeface="Cambria" panose="02040503050406030204" pitchFamily="18" charset="0"/>
                <a:ea typeface="Cambria" panose="02040503050406030204" pitchFamily="18" charset="0"/>
                <a:cs typeface="Baloo 2" pitchFamily="2" charset="0"/>
                <a:sym typeface="Arial"/>
              </a:rPr>
              <a:t>đó</a:t>
            </a:r>
            <a:r>
              <a:rPr lang="en-US" altLang="en-US" sz="3200" b="1" kern="0" dirty="0">
                <a:solidFill>
                  <a:srgbClr val="FFFFFF"/>
                </a:solidFill>
                <a:latin typeface="Cambria" panose="02040503050406030204" pitchFamily="18" charset="0"/>
                <a:ea typeface="Cambria" panose="02040503050406030204" pitchFamily="18" charset="0"/>
                <a:cs typeface="Baloo 2" pitchFamily="2" charset="0"/>
                <a:sym typeface="Arial"/>
              </a:rPr>
              <a:t>.</a:t>
            </a:r>
            <a:endParaRPr kumimoji="0" lang="en-US" sz="3200" b="1" i="0" u="none" strike="noStrike" kern="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Baloo 2" pitchFamily="2" charset="0"/>
              <a:sym typeface="Arial"/>
            </a:endParaRPr>
          </a:p>
        </p:txBody>
      </p:sp>
      <p:pic>
        <p:nvPicPr>
          <p:cNvPr id="6" name="Picture 5">
            <a:extLst>
              <a:ext uri="{FF2B5EF4-FFF2-40B4-BE49-F238E27FC236}">
                <a16:creationId xmlns:a16="http://schemas.microsoft.com/office/drawing/2014/main" id="{C2B98007-1AC5-C192-D654-9F2A7AEF54EF}"/>
              </a:ext>
            </a:extLst>
          </p:cNvPr>
          <p:cNvPicPr>
            <a:picLocks noChangeAspect="1"/>
          </p:cNvPicPr>
          <p:nvPr/>
        </p:nvPicPr>
        <p:blipFill>
          <a:blip r:embed="rId6"/>
          <a:stretch>
            <a:fillRect/>
          </a:stretch>
        </p:blipFill>
        <p:spPr>
          <a:xfrm>
            <a:off x="2661702" y="2421491"/>
            <a:ext cx="7115175" cy="28575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7" name="Group 6">
            <a:extLst>
              <a:ext uri="{FF2B5EF4-FFF2-40B4-BE49-F238E27FC236}">
                <a16:creationId xmlns:a16="http://schemas.microsoft.com/office/drawing/2014/main" id="{5EF87EC8-5A2B-4F11-AB14-EE0693DF9BE4}"/>
              </a:ext>
            </a:extLst>
          </p:cNvPr>
          <p:cNvGrpSpPr/>
          <p:nvPr/>
        </p:nvGrpSpPr>
        <p:grpSpPr>
          <a:xfrm>
            <a:off x="2167847" y="5578868"/>
            <a:ext cx="8178230" cy="861659"/>
            <a:chOff x="1930387" y="277453"/>
            <a:chExt cx="7082984" cy="645989"/>
          </a:xfrm>
        </p:grpSpPr>
        <p:sp>
          <p:nvSpPr>
            <p:cNvPr id="8" name="Rectangle: Rounded Corners 14">
              <a:extLst>
                <a:ext uri="{FF2B5EF4-FFF2-40B4-BE49-F238E27FC236}">
                  <a16:creationId xmlns:a16="http://schemas.microsoft.com/office/drawing/2014/main" id="{0C50796F-F711-2694-F3FA-B1A4AFE734A3}"/>
                </a:ext>
              </a:extLst>
            </p:cNvPr>
            <p:cNvSpPr/>
            <p:nvPr/>
          </p:nvSpPr>
          <p:spPr>
            <a:xfrm>
              <a:off x="1930387" y="298622"/>
              <a:ext cx="7082984" cy="624820"/>
            </a:xfrm>
            <a:prstGeom prst="roundRect">
              <a:avLst>
                <a:gd name="adj" fmla="val 35907"/>
              </a:avLst>
            </a:prstGeom>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sz="2400" dirty="0"/>
            </a:p>
          </p:txBody>
        </p:sp>
        <p:sp>
          <p:nvSpPr>
            <p:cNvPr id="11" name="Text Box 62">
              <a:extLst>
                <a:ext uri="{FF2B5EF4-FFF2-40B4-BE49-F238E27FC236}">
                  <a16:creationId xmlns:a16="http://schemas.microsoft.com/office/drawing/2014/main" id="{7D864F8C-355C-3E8E-3855-26F5DEE8C49A}"/>
                </a:ext>
              </a:extLst>
            </p:cNvPr>
            <p:cNvSpPr txBox="1">
              <a:spLocks noChangeArrowheads="1"/>
            </p:cNvSpPr>
            <p:nvPr/>
          </p:nvSpPr>
          <p:spPr bwMode="auto">
            <a:xfrm>
              <a:off x="2222857" y="277453"/>
              <a:ext cx="6197133" cy="623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algn="ctr">
                <a:spcBef>
                  <a:spcPts val="0"/>
                </a:spcBef>
                <a:spcAft>
                  <a:spcPts val="0"/>
                </a:spcAft>
              </a:pPr>
              <a:r>
                <a:rPr lang="nl-NL" sz="2400" b="1" dirty="0">
                  <a:solidFill>
                    <a:srgbClr val="FF0000"/>
                  </a:solidFill>
                  <a:effectLst/>
                  <a:latin typeface="Cambria" panose="02040503050406030204" pitchFamily="18" charset="0"/>
                  <a:ea typeface="Cambria" panose="02040503050406030204" pitchFamily="18" charset="0"/>
                </a:rPr>
                <a:t>Nấm men hoạt động chủ yếu là lên men các chất bộ đường, giúp tạo ra các sản phẩm có giá trị cao.</a:t>
              </a:r>
              <a:endParaRPr lang="en-US" sz="2400" b="1" dirty="0">
                <a:solidFill>
                  <a:srgbClr val="FF0000"/>
                </a:solidFill>
                <a:effectLst/>
                <a:latin typeface="Cambria" panose="02040503050406030204" pitchFamily="18" charset="0"/>
                <a:ea typeface="Cambria" panose="02040503050406030204" pitchFamily="18" charset="0"/>
              </a:endParaRPr>
            </a:p>
          </p:txBody>
        </p:sp>
      </p:grpSp>
    </p:spTree>
    <p:extLst>
      <p:ext uri="{BB962C8B-B14F-4D97-AF65-F5344CB8AC3E}">
        <p14:creationId xmlns:p14="http://schemas.microsoft.com/office/powerpoint/2010/main" val="4139081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anim calcmode="lin" valueType="num">
                                      <p:cBhvr>
                                        <p:cTn id="14" dur="500" fill="hold"/>
                                        <p:tgtEl>
                                          <p:spTgt spid="3"/>
                                        </p:tgtEl>
                                        <p:attrNameLst>
                                          <p:attrName>ppt_x</p:attrName>
                                        </p:attrNameLst>
                                      </p:cBhvr>
                                      <p:tavLst>
                                        <p:tav tm="0">
                                          <p:val>
                                            <p:strVal val="#ppt_x"/>
                                          </p:val>
                                        </p:tav>
                                        <p:tav tm="100000">
                                          <p:val>
                                            <p:strVal val="#ppt_x"/>
                                          </p:val>
                                        </p:tav>
                                      </p:tavLst>
                                    </p:anim>
                                    <p:anim calcmode="lin" valueType="num">
                                      <p:cBhvr>
                                        <p:cTn id="15" dur="5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6" presetClass="entr" presetSubtype="37"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barn(outVertical)">
                                      <p:cBhvr>
                                        <p:cTn id="20" dur="500"/>
                                        <p:tgtEl>
                                          <p:spTgt spid="9"/>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wipe(down)">
                                      <p:cBhvr>
                                        <p:cTn id="3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7107" y="0"/>
            <a:ext cx="12209107" cy="6858000"/>
          </a:xfrm>
          <a:prstGeom prst="rect">
            <a:avLst/>
          </a:prstGeom>
        </p:spPr>
      </p:pic>
      <p:grpSp>
        <p:nvGrpSpPr>
          <p:cNvPr id="14" name="Group 13"/>
          <p:cNvGrpSpPr/>
          <p:nvPr/>
        </p:nvGrpSpPr>
        <p:grpSpPr>
          <a:xfrm>
            <a:off x="1839075" y="1034920"/>
            <a:ext cx="3400746" cy="4788160"/>
            <a:chOff x="1539551" y="776190"/>
            <a:chExt cx="2705879" cy="3591120"/>
          </a:xfrm>
        </p:grpSpPr>
        <p:sp>
          <p:nvSpPr>
            <p:cNvPr id="7" name="Rounded Rectangle 6"/>
            <p:cNvSpPr/>
            <p:nvPr/>
          </p:nvSpPr>
          <p:spPr>
            <a:xfrm>
              <a:off x="1539551" y="776190"/>
              <a:ext cx="2705879" cy="3591120"/>
            </a:xfrm>
            <a:prstGeom prst="roundRect">
              <a:avLst/>
            </a:prstGeom>
            <a:ln/>
          </p:spPr>
          <p:style>
            <a:lnRef idx="2">
              <a:schemeClr val="accent6"/>
            </a:lnRef>
            <a:fillRef idx="1">
              <a:schemeClr val="lt1"/>
            </a:fillRef>
            <a:effectRef idx="0">
              <a:schemeClr val="accent6"/>
            </a:effectRef>
            <a:fontRef idx="minor">
              <a:schemeClr val="dk1"/>
            </a:fontRef>
          </p:style>
          <p:txBody>
            <a:bodyPr rtlCol="0" anchor="ctr"/>
            <a:lstStyle/>
            <a:p>
              <a:pPr algn="ctr" defTabSz="1219170">
                <a:buClr>
                  <a:srgbClr val="000000"/>
                </a:buClr>
              </a:pPr>
              <a:endParaRPr lang="en-US" sz="3200" kern="0" dirty="0">
                <a:solidFill>
                  <a:srgbClr val="002060"/>
                </a:solidFill>
                <a:latin typeface="Baloo 2" pitchFamily="2" charset="0"/>
                <a:cs typeface="Baloo 2" pitchFamily="2" charset="0"/>
                <a:sym typeface="Arial"/>
              </a:endParaRPr>
            </a:p>
          </p:txBody>
        </p:sp>
        <p:sp>
          <p:nvSpPr>
            <p:cNvPr id="5" name="Rectangle 4"/>
            <p:cNvSpPr/>
            <p:nvPr/>
          </p:nvSpPr>
          <p:spPr>
            <a:xfrm>
              <a:off x="1697027" y="1132232"/>
              <a:ext cx="2390925" cy="2977739"/>
            </a:xfrm>
            <a:prstGeom prst="rect">
              <a:avLst/>
            </a:prstGeom>
          </p:spPr>
          <p:txBody>
            <a:bodyPr wrap="square">
              <a:spAutoFit/>
            </a:bodyPr>
            <a:lstStyle/>
            <a:p>
              <a:pPr algn="ctr" defTabSz="1219170">
                <a:buClr>
                  <a:srgbClr val="000000"/>
                </a:buClr>
              </a:pPr>
              <a:r>
                <a:rPr lang="vi-VN" altLang="en-US" sz="3600" kern="0" dirty="0">
                  <a:solidFill>
                    <a:srgbClr val="0070C0"/>
                  </a:solidFill>
                  <a:latin typeface="Cambria" panose="02040503050406030204" pitchFamily="18" charset="0"/>
                  <a:ea typeface="Cambria" panose="02040503050406030204" pitchFamily="18" charset="0"/>
                  <a:cs typeface="Baloo 2" pitchFamily="2" charset="0"/>
                  <a:sym typeface="Arial"/>
                </a:rPr>
                <a:t>Tìm hiểu và chia sẻ những ứng dụng khác của một số nấm men trong chế biến thực phẩm.</a:t>
              </a:r>
              <a:endParaRPr lang="en-US" sz="3600" kern="0" dirty="0">
                <a:solidFill>
                  <a:srgbClr val="0070C0"/>
                </a:solidFill>
                <a:latin typeface="Cambria" panose="02040503050406030204" pitchFamily="18" charset="0"/>
                <a:ea typeface="Cambria" panose="02040503050406030204" pitchFamily="18" charset="0"/>
                <a:cs typeface="Baloo 2" pitchFamily="2" charset="0"/>
                <a:sym typeface="Arial"/>
              </a:endParaRPr>
            </a:p>
          </p:txBody>
        </p:sp>
      </p:grpSp>
      <p:grpSp>
        <p:nvGrpSpPr>
          <p:cNvPr id="15" name="Group 14"/>
          <p:cNvGrpSpPr/>
          <p:nvPr/>
        </p:nvGrpSpPr>
        <p:grpSpPr>
          <a:xfrm>
            <a:off x="5445303" y="1034920"/>
            <a:ext cx="4785743" cy="4788159"/>
            <a:chOff x="4967405" y="776190"/>
            <a:chExt cx="2705879" cy="3591120"/>
          </a:xfrm>
        </p:grpSpPr>
        <p:sp>
          <p:nvSpPr>
            <p:cNvPr id="13" name="Rounded Rectangle 12"/>
            <p:cNvSpPr/>
            <p:nvPr/>
          </p:nvSpPr>
          <p:spPr>
            <a:xfrm>
              <a:off x="4967405" y="776190"/>
              <a:ext cx="2705879" cy="3591120"/>
            </a:xfrm>
            <a:prstGeom prst="roundRect">
              <a:avLst/>
            </a:prstGeom>
            <a:solidFill>
              <a:schemeClr val="accent6">
                <a:lumMod val="20000"/>
                <a:lumOff val="8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defTabSz="1219170">
                <a:buClr>
                  <a:srgbClr val="000000"/>
                </a:buClr>
              </a:pPr>
              <a:endParaRPr lang="en-US" sz="3200" kern="0" dirty="0">
                <a:solidFill>
                  <a:srgbClr val="002060"/>
                </a:solidFill>
                <a:latin typeface="Baloo 2" pitchFamily="2" charset="0"/>
                <a:cs typeface="Baloo 2" pitchFamily="2" charset="0"/>
                <a:sym typeface="Arial"/>
              </a:endParaRPr>
            </a:p>
          </p:txBody>
        </p:sp>
        <p:sp>
          <p:nvSpPr>
            <p:cNvPr id="12" name="Rectangle 11"/>
            <p:cNvSpPr/>
            <p:nvPr/>
          </p:nvSpPr>
          <p:spPr>
            <a:xfrm>
              <a:off x="5077084" y="1140724"/>
              <a:ext cx="2474902" cy="2654573"/>
            </a:xfrm>
            <a:prstGeom prst="rect">
              <a:avLst/>
            </a:prstGeom>
          </p:spPr>
          <p:txBody>
            <a:bodyPr wrap="square">
              <a:spAutoFit/>
            </a:bodyPr>
            <a:lstStyle/>
            <a:p>
              <a:pPr marL="457200" indent="-457200" algn="just" defTabSz="1219170">
                <a:buClr>
                  <a:srgbClr val="000000"/>
                </a:buClr>
                <a:buFont typeface="Arial" panose="020B0604020202020204" pitchFamily="34" charset="0"/>
                <a:buChar char="•"/>
              </a:pPr>
              <a:r>
                <a:rPr lang="vi-VN" altLang="en-US" sz="3200" kern="0" dirty="0">
                  <a:solidFill>
                    <a:srgbClr val="FF0000"/>
                  </a:solidFill>
                  <a:latin typeface="Cambria" panose="02040503050406030204" pitchFamily="18" charset="0"/>
                  <a:ea typeface="Cambria" panose="02040503050406030204" pitchFamily="18" charset="0"/>
                  <a:cs typeface="Baloo 2" pitchFamily="2" charset="0"/>
                  <a:sym typeface="Arial"/>
                </a:rPr>
                <a:t>Nấm men được sử dụng để sản xuất đồ uống có cồn như bia, rượu</a:t>
              </a:r>
              <a:r>
                <a:rPr lang="en-US" altLang="en-US" sz="3200" kern="0" dirty="0">
                  <a:solidFill>
                    <a:srgbClr val="FF0000"/>
                  </a:solidFill>
                  <a:latin typeface="Cambria" panose="02040503050406030204" pitchFamily="18" charset="0"/>
                  <a:ea typeface="Cambria" panose="02040503050406030204" pitchFamily="18" charset="0"/>
                  <a:cs typeface="Baloo 2" pitchFamily="2" charset="0"/>
                  <a:sym typeface="Arial"/>
                </a:rPr>
                <a:t>.</a:t>
              </a:r>
            </a:p>
            <a:p>
              <a:pPr marL="457200" indent="-457200" algn="just" defTabSz="1219170">
                <a:buClr>
                  <a:srgbClr val="000000"/>
                </a:buClr>
                <a:buFont typeface="Arial" panose="020B0604020202020204" pitchFamily="34" charset="0"/>
                <a:buChar char="•"/>
              </a:pPr>
              <a:r>
                <a:rPr lang="en-US" altLang="en-US" sz="3200" kern="0" dirty="0">
                  <a:solidFill>
                    <a:srgbClr val="FF0000"/>
                  </a:solidFill>
                  <a:latin typeface="Cambria" panose="02040503050406030204" pitchFamily="18" charset="0"/>
                  <a:ea typeface="Cambria" panose="02040503050406030204" pitchFamily="18" charset="0"/>
                  <a:cs typeface="Baloo 2" pitchFamily="2" charset="0"/>
                  <a:sym typeface="Arial"/>
                </a:rPr>
                <a:t>T</a:t>
              </a:r>
              <a:r>
                <a:rPr lang="vi-VN" altLang="en-US" sz="3200" kern="0" dirty="0">
                  <a:solidFill>
                    <a:srgbClr val="FF0000"/>
                  </a:solidFill>
                  <a:latin typeface="Cambria" panose="02040503050406030204" pitchFamily="18" charset="0"/>
                  <a:ea typeface="Cambria" panose="02040503050406030204" pitchFamily="18" charset="0"/>
                  <a:cs typeface="Baloo 2" pitchFamily="2" charset="0"/>
                  <a:sym typeface="Arial"/>
                </a:rPr>
                <a:t>ạo chất men trong làm bánh</a:t>
              </a:r>
              <a:r>
                <a:rPr lang="en-US" altLang="en-US" sz="3200" kern="0" dirty="0">
                  <a:solidFill>
                    <a:srgbClr val="FF0000"/>
                  </a:solidFill>
                  <a:latin typeface="Cambria" panose="02040503050406030204" pitchFamily="18" charset="0"/>
                  <a:ea typeface="Cambria" panose="02040503050406030204" pitchFamily="18" charset="0"/>
                  <a:cs typeface="Baloo 2" pitchFamily="2" charset="0"/>
                  <a:sym typeface="Arial"/>
                </a:rPr>
                <a:t>.</a:t>
              </a:r>
            </a:p>
            <a:p>
              <a:pPr marL="457200" indent="-457200" algn="just" defTabSz="1219170">
                <a:buClr>
                  <a:srgbClr val="000000"/>
                </a:buClr>
                <a:buFont typeface="Arial" panose="020B0604020202020204" pitchFamily="34" charset="0"/>
                <a:buChar char="•"/>
              </a:pPr>
              <a:r>
                <a:rPr lang="en-US" sz="3200" kern="0" dirty="0">
                  <a:solidFill>
                    <a:srgbClr val="FF0000"/>
                  </a:solidFill>
                  <a:latin typeface="Cambria" panose="02040503050406030204" pitchFamily="18" charset="0"/>
                  <a:ea typeface="Cambria" panose="02040503050406030204" pitchFamily="18" charset="0"/>
                  <a:cs typeface="Baloo 2" pitchFamily="2" charset="0"/>
                  <a:sym typeface="Arial"/>
                </a:rPr>
                <a:t>……</a:t>
              </a:r>
            </a:p>
          </p:txBody>
        </p:sp>
      </p:grpSp>
      <p:pic>
        <p:nvPicPr>
          <p:cNvPr id="11" name="图片 2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36789" y="-375277"/>
            <a:ext cx="3532872" cy="1736892"/>
          </a:xfrm>
          <a:prstGeom prst="rect">
            <a:avLst/>
          </a:prstGeom>
        </p:spPr>
      </p:pic>
      <p:pic>
        <p:nvPicPr>
          <p:cNvPr id="3" name="Picture 2"/>
          <p:cNvPicPr>
            <a:picLocks noChangeAspect="1"/>
          </p:cNvPicPr>
          <p:nvPr/>
        </p:nvPicPr>
        <p:blipFill rotWithShape="1">
          <a:blip r:embed="rId5">
            <a:extLst>
              <a:ext uri="{BEBA8EAE-BF5A-486C-A8C5-ECC9F3942E4B}">
                <a14:imgProps xmlns:a14="http://schemas.microsoft.com/office/drawing/2010/main">
                  <a14:imgLayer r:embed="rId6">
                    <a14:imgEffect>
                      <a14:backgroundRemoval t="14653" b="75644" l="7333" r="26333">
                        <a14:foregroundMark x1="19000" y1="27921" x2="17222" y2="35644"/>
                        <a14:foregroundMark x1="13889" y1="27723" x2="12333" y2="38416"/>
                        <a14:foregroundMark x1="24444" y1="42574" x2="22667" y2="44356"/>
                        <a14:foregroundMark x1="21333" y1="44554" x2="18111" y2="43168"/>
                        <a14:foregroundMark x1="23778" y1="40792" x2="22222" y2="44554"/>
                        <a14:foregroundMark x1="24333" y1="35644" x2="24333" y2="36832"/>
                        <a14:foregroundMark x1="23000" y1="35248" x2="23222" y2="37030"/>
                        <a14:foregroundMark x1="25778" y1="37426" x2="24889" y2="38020"/>
                      </a14:backgroundRemoval>
                    </a14:imgEffect>
                  </a14:imgLayer>
                </a14:imgProps>
              </a:ext>
            </a:extLst>
          </a:blip>
          <a:srcRect l="5228" t="8198" r="72493" b="24434"/>
          <a:stretch/>
        </p:blipFill>
        <p:spPr>
          <a:xfrm>
            <a:off x="-156873" y="2601634"/>
            <a:ext cx="2419576" cy="4105471"/>
          </a:xfrm>
          <a:prstGeom prst="rect">
            <a:avLst/>
          </a:prstGeom>
        </p:spPr>
      </p:pic>
      <p:pic>
        <p:nvPicPr>
          <p:cNvPr id="4" name="Picture 3"/>
          <p:cNvPicPr>
            <a:picLocks noChangeAspect="1"/>
          </p:cNvPicPr>
          <p:nvPr/>
        </p:nvPicPr>
        <p:blipFill rotWithShape="1">
          <a:blip r:embed="rId7">
            <a:extLst>
              <a:ext uri="{BEBA8EAE-BF5A-486C-A8C5-ECC9F3942E4B}">
                <a14:imgProps xmlns:a14="http://schemas.microsoft.com/office/drawing/2010/main">
                  <a14:imgLayer r:embed="rId6">
                    <a14:imgEffect>
                      <a14:backgroundRemoval t="12871" b="76634" l="75111" r="93889">
                        <a14:foregroundMark x1="84778" y1="28515" x2="86000" y2="33861"/>
                        <a14:foregroundMark x1="80111" y1="28317" x2="82444" y2="34653"/>
                        <a14:foregroundMark x1="83778" y1="32277" x2="84778" y2="37624"/>
                        <a14:foregroundMark x1="84000" y1="69703" x2="85556" y2="72871"/>
                        <a14:foregroundMark x1="81667" y1="70693" x2="78889" y2="73861"/>
                        <a14:foregroundMark x1="85222" y1="26733" x2="85889" y2="31287"/>
                        <a14:foregroundMark x1="80444" y1="29307" x2="80444" y2="33465"/>
                        <a14:foregroundMark x1="90667" y1="21980" x2="91444" y2="23366"/>
                        <a14:foregroundMark x1="92444" y1="20990" x2="92333" y2="22376"/>
                        <a14:foregroundMark x1="92444" y1="23960" x2="93778" y2="22574"/>
                      </a14:backgroundRemoval>
                    </a14:imgEffect>
                  </a14:imgLayer>
                </a14:imgProps>
              </a:ext>
            </a:extLst>
          </a:blip>
          <a:srcRect l="74382" t="7010" r="3850" b="23934"/>
          <a:stretch/>
        </p:blipFill>
        <p:spPr>
          <a:xfrm flipH="1">
            <a:off x="9938128" y="2539429"/>
            <a:ext cx="2376337" cy="4229879"/>
          </a:xfrm>
          <a:prstGeom prst="rect">
            <a:avLst/>
          </a:prstGeom>
        </p:spPr>
      </p:pic>
    </p:spTree>
    <p:extLst>
      <p:ext uri="{BB962C8B-B14F-4D97-AF65-F5344CB8AC3E}">
        <p14:creationId xmlns:p14="http://schemas.microsoft.com/office/powerpoint/2010/main" val="1484397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barn(inVertical)">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591BEAF2-20D5-D3BB-0662-06B859229FC2}"/>
              </a:ext>
            </a:extLst>
          </p:cNvPr>
          <p:cNvSpPr txBox="1"/>
          <p:nvPr/>
        </p:nvSpPr>
        <p:spPr>
          <a:xfrm>
            <a:off x="699734" y="2489522"/>
            <a:ext cx="10879973" cy="3111108"/>
          </a:xfrm>
          <a:prstGeom prst="rect">
            <a:avLst/>
          </a:prstGeom>
          <a:noFill/>
        </p:spPr>
        <p:txBody>
          <a:bodyPr wrap="square" rtlCol="0">
            <a:spAutoFit/>
          </a:bodyPr>
          <a:lstStyle/>
          <a:p>
            <a:pPr marL="457200" indent="-457200" algn="just">
              <a:spcAft>
                <a:spcPts val="500"/>
              </a:spcAft>
              <a:buFont typeface="Arial" panose="020B0604020202020204" pitchFamily="34" charset="0"/>
              <a:buChar char="•"/>
            </a:pPr>
            <a:r>
              <a:rPr lang="vi-VN" sz="3200" b="1" dirty="0">
                <a:solidFill>
                  <a:srgbClr val="7030A0"/>
                </a:solidFill>
                <a:latin typeface="Cambria" panose="02040503050406030204" pitchFamily="18" charset="0"/>
                <a:ea typeface="Cambria" panose="02040503050406030204" pitchFamily="18" charset="0"/>
              </a:rPr>
              <a:t>Một số nấm được dùng làm thức ăn có hình dạng, màu sắc khác nhau. Ví dụ: nấm hương, mộc nhĩ, nấm sò, nấm kim châm....</a:t>
            </a:r>
          </a:p>
          <a:p>
            <a:pPr marL="457200" indent="-457200" algn="just">
              <a:spcAft>
                <a:spcPts val="500"/>
              </a:spcAft>
              <a:buFont typeface="Arial" panose="020B0604020202020204" pitchFamily="34" charset="0"/>
              <a:buChar char="•"/>
            </a:pPr>
            <a:r>
              <a:rPr lang="vi-VN" sz="3200" b="1" dirty="0">
                <a:solidFill>
                  <a:srgbClr val="7030A0"/>
                </a:solidFill>
                <a:latin typeface="Cambria" panose="02040503050406030204" pitchFamily="18" charset="0"/>
                <a:ea typeface="Cambria" panose="02040503050406030204" pitchFamily="18" charset="0"/>
              </a:rPr>
              <a:t>Nấm men được ứng dụng rộng rãi trong chế biến thực phẩm nhằm tạo ra các sản phẩm lên men như bánh mì, rượu, bia,...</a:t>
            </a:r>
          </a:p>
        </p:txBody>
      </p:sp>
      <p:grpSp>
        <p:nvGrpSpPr>
          <p:cNvPr id="17" name="Group 16">
            <a:extLst>
              <a:ext uri="{FF2B5EF4-FFF2-40B4-BE49-F238E27FC236}">
                <a16:creationId xmlns:a16="http://schemas.microsoft.com/office/drawing/2014/main" id="{70EED949-7E89-B349-7670-A8BCBC57BDA2}"/>
              </a:ext>
            </a:extLst>
          </p:cNvPr>
          <p:cNvGrpSpPr/>
          <p:nvPr/>
        </p:nvGrpSpPr>
        <p:grpSpPr>
          <a:xfrm>
            <a:off x="834847" y="708232"/>
            <a:ext cx="5435324" cy="1605760"/>
            <a:chOff x="5569152" y="4815954"/>
            <a:chExt cx="3712040" cy="980933"/>
          </a:xfrm>
        </p:grpSpPr>
        <p:grpSp>
          <p:nvGrpSpPr>
            <p:cNvPr id="18" name="Group 17">
              <a:extLst>
                <a:ext uri="{FF2B5EF4-FFF2-40B4-BE49-F238E27FC236}">
                  <a16:creationId xmlns:a16="http://schemas.microsoft.com/office/drawing/2014/main" id="{683B51C1-6A9F-E9F2-5C5E-9B53B569F802}"/>
                </a:ext>
              </a:extLst>
            </p:cNvPr>
            <p:cNvGrpSpPr/>
            <p:nvPr/>
          </p:nvGrpSpPr>
          <p:grpSpPr>
            <a:xfrm>
              <a:off x="5569152" y="4815954"/>
              <a:ext cx="3438370" cy="980933"/>
              <a:chOff x="7698203" y="4402256"/>
              <a:chExt cx="3192710" cy="980933"/>
            </a:xfrm>
          </p:grpSpPr>
          <p:sp>
            <p:nvSpPr>
              <p:cNvPr id="20" name="Flowchart: Manual Input 19">
                <a:extLst>
                  <a:ext uri="{FF2B5EF4-FFF2-40B4-BE49-F238E27FC236}">
                    <a16:creationId xmlns:a16="http://schemas.microsoft.com/office/drawing/2014/main" id="{C3522872-0431-FA21-B962-0170606D670C}"/>
                  </a:ext>
                </a:extLst>
              </p:cNvPr>
              <p:cNvSpPr/>
              <p:nvPr/>
            </p:nvSpPr>
            <p:spPr>
              <a:xfrm>
                <a:off x="7970293" y="4685092"/>
                <a:ext cx="2920620" cy="631847"/>
              </a:xfrm>
              <a:prstGeom prst="flowChartManualInput">
                <a:avLst/>
              </a:prstGeom>
              <a:solidFill>
                <a:srgbClr val="EE324F">
                  <a:lumMod val="20000"/>
                  <a:lumOff val="80000"/>
                </a:srgbClr>
              </a:solidFill>
              <a:ln w="25400" cap="flat" cmpd="sng" algn="ctr">
                <a:solidFill>
                  <a:srgbClr val="8DAA5D">
                    <a:shade val="50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21" name="Picture 20">
                <a:extLst>
                  <a:ext uri="{FF2B5EF4-FFF2-40B4-BE49-F238E27FC236}">
                    <a16:creationId xmlns:a16="http://schemas.microsoft.com/office/drawing/2014/main" id="{83D06BE3-695C-66C3-E0A4-3739C5C29D7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98203" y="4402256"/>
                <a:ext cx="544180" cy="980933"/>
              </a:xfrm>
              <a:prstGeom prst="rect">
                <a:avLst/>
              </a:prstGeom>
            </p:spPr>
          </p:pic>
        </p:grpSp>
        <p:sp>
          <p:nvSpPr>
            <p:cNvPr id="19" name="TextBox 18">
              <a:extLst>
                <a:ext uri="{FF2B5EF4-FFF2-40B4-BE49-F238E27FC236}">
                  <a16:creationId xmlns:a16="http://schemas.microsoft.com/office/drawing/2014/main" id="{2E5F1068-9FBC-1A61-E44B-C006323BF31D}"/>
                </a:ext>
              </a:extLst>
            </p:cNvPr>
            <p:cNvSpPr txBox="1"/>
            <p:nvPr/>
          </p:nvSpPr>
          <p:spPr>
            <a:xfrm>
              <a:off x="6258212" y="5070296"/>
              <a:ext cx="3022980" cy="707886"/>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Em</a:t>
              </a:r>
              <a:r>
                <a:rPr kumimoji="0" lang="en-US" sz="4000" b="1" i="0" u="none" strike="noStrike" kern="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4000" b="1" i="0" u="none" strike="noStrike" kern="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đã</a:t>
              </a:r>
              <a:r>
                <a:rPr kumimoji="0" lang="en-US" sz="4000" b="1" i="0" u="none" strike="noStrike" kern="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4000" b="1" i="0" u="none" strike="noStrike" kern="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học</a:t>
              </a:r>
              <a:endParaRPr kumimoji="0" lang="en-US" sz="4000" b="1" i="0" u="none" strike="noStrike" kern="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grpSp>
    </p:spTree>
    <p:extLst>
      <p:ext uri="{BB962C8B-B14F-4D97-AF65-F5344CB8AC3E}">
        <p14:creationId xmlns:p14="http://schemas.microsoft.com/office/powerpoint/2010/main" val="3301609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barn(inVertical)">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8" name="Picture 37" descr="Circle&#10;&#10;Description automatically generated">
            <a:extLst>
              <a:ext uri="{FF2B5EF4-FFF2-40B4-BE49-F238E27FC236}">
                <a16:creationId xmlns:a16="http://schemas.microsoft.com/office/drawing/2014/main" id="{7E0ABBC7-B1ED-9724-E2B8-F57D1376DFF0}"/>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589707" y="-743757"/>
            <a:ext cx="10455964" cy="5119300"/>
          </a:xfrm>
          <a:prstGeom prst="rect">
            <a:avLst/>
          </a:prstGeom>
        </p:spPr>
      </p:pic>
      <p:pic>
        <p:nvPicPr>
          <p:cNvPr id="26" name="Picture 25">
            <a:extLst>
              <a:ext uri="{FF2B5EF4-FFF2-40B4-BE49-F238E27FC236}">
                <a16:creationId xmlns:a16="http://schemas.microsoft.com/office/drawing/2014/main" id="{D5045516-B298-2340-53CA-AA6057084E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41" y="-1771649"/>
            <a:ext cx="12192000" cy="8629649"/>
          </a:xfrm>
          <a:prstGeom prst="rect">
            <a:avLst/>
          </a:prstGeom>
        </p:spPr>
      </p:pic>
      <p:pic>
        <p:nvPicPr>
          <p:cNvPr id="44" name="Picture 43">
            <a:extLst>
              <a:ext uri="{FF2B5EF4-FFF2-40B4-BE49-F238E27FC236}">
                <a16:creationId xmlns:a16="http://schemas.microsoft.com/office/drawing/2014/main" id="{485DD10D-D458-E72F-68A3-440E5029F5D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5887" y="-1095810"/>
            <a:ext cx="9970224" cy="4674279"/>
          </a:xfrm>
          <a:prstGeom prst="rect">
            <a:avLst/>
          </a:prstGeom>
        </p:spPr>
      </p:pic>
      <p:grpSp>
        <p:nvGrpSpPr>
          <p:cNvPr id="40" name="Group 39">
            <a:extLst>
              <a:ext uri="{FF2B5EF4-FFF2-40B4-BE49-F238E27FC236}">
                <a16:creationId xmlns:a16="http://schemas.microsoft.com/office/drawing/2014/main" id="{C4AE2C9E-443A-B7A7-C151-9E07CFE1551A}"/>
              </a:ext>
            </a:extLst>
          </p:cNvPr>
          <p:cNvGrpSpPr/>
          <p:nvPr/>
        </p:nvGrpSpPr>
        <p:grpSpPr>
          <a:xfrm>
            <a:off x="119433" y="111736"/>
            <a:ext cx="2876667" cy="1304021"/>
            <a:chOff x="-259363" y="35675"/>
            <a:chExt cx="3638668" cy="1865161"/>
          </a:xfrm>
        </p:grpSpPr>
        <p:pic>
          <p:nvPicPr>
            <p:cNvPr id="30" name="Picture 29">
              <a:extLst>
                <a:ext uri="{FF2B5EF4-FFF2-40B4-BE49-F238E27FC236}">
                  <a16:creationId xmlns:a16="http://schemas.microsoft.com/office/drawing/2014/main" id="{FA6445A1-F17E-E4F7-28A5-D938E7EC95D0}"/>
                </a:ext>
              </a:extLst>
            </p:cNvPr>
            <p:cNvPicPr>
              <a:picLocks noChangeAspect="1"/>
            </p:cNvPicPr>
            <p:nvPr/>
          </p:nvPicPr>
          <p:blipFill>
            <a:blip r:embed="rId5"/>
            <a:stretch>
              <a:fillRect/>
            </a:stretch>
          </p:blipFill>
          <p:spPr>
            <a:xfrm>
              <a:off x="-1" y="35675"/>
              <a:ext cx="3379306" cy="1865161"/>
            </a:xfrm>
            <a:prstGeom prst="rect">
              <a:avLst/>
            </a:prstGeom>
          </p:spPr>
        </p:pic>
        <p:pic>
          <p:nvPicPr>
            <p:cNvPr id="39" name="Picture 38">
              <a:extLst>
                <a:ext uri="{FF2B5EF4-FFF2-40B4-BE49-F238E27FC236}">
                  <a16:creationId xmlns:a16="http://schemas.microsoft.com/office/drawing/2014/main" id="{8AD03CE7-CBE9-D52D-52B9-4ED140F93B42}"/>
                </a:ext>
              </a:extLst>
            </p:cNvPr>
            <p:cNvPicPr>
              <a:picLocks noChangeAspect="1"/>
            </p:cNvPicPr>
            <p:nvPr/>
          </p:nvPicPr>
          <p:blipFill>
            <a:blip r:embed="rId5"/>
            <a:stretch>
              <a:fillRect/>
            </a:stretch>
          </p:blipFill>
          <p:spPr>
            <a:xfrm rot="1210142">
              <a:off x="-259363" y="886306"/>
              <a:ext cx="1830937" cy="1010560"/>
            </a:xfrm>
            <a:prstGeom prst="rect">
              <a:avLst/>
            </a:prstGeom>
          </p:spPr>
        </p:pic>
      </p:grpSp>
      <p:pic>
        <p:nvPicPr>
          <p:cNvPr id="29" name="Picture 28">
            <a:extLst>
              <a:ext uri="{FF2B5EF4-FFF2-40B4-BE49-F238E27FC236}">
                <a16:creationId xmlns:a16="http://schemas.microsoft.com/office/drawing/2014/main" id="{EACC92A2-CF93-D44F-1C78-6FAA5D0B493F}"/>
              </a:ext>
            </a:extLst>
          </p:cNvPr>
          <p:cNvPicPr>
            <a:picLocks noChangeAspect="1"/>
          </p:cNvPicPr>
          <p:nvPr/>
        </p:nvPicPr>
        <p:blipFill>
          <a:blip r:embed="rId6"/>
          <a:stretch>
            <a:fillRect/>
          </a:stretch>
        </p:blipFill>
        <p:spPr>
          <a:xfrm>
            <a:off x="3505570" y="3076113"/>
            <a:ext cx="5995756" cy="3506426"/>
          </a:xfrm>
          <a:prstGeom prst="rect">
            <a:avLst/>
          </a:prstGeom>
        </p:spPr>
      </p:pic>
      <p:pic>
        <p:nvPicPr>
          <p:cNvPr id="53" name="Picture 52">
            <a:extLst>
              <a:ext uri="{FF2B5EF4-FFF2-40B4-BE49-F238E27FC236}">
                <a16:creationId xmlns:a16="http://schemas.microsoft.com/office/drawing/2014/main" id="{E2A493AA-225A-BE20-5117-20248734D7D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17870" y="1586555"/>
            <a:ext cx="1062541" cy="684695"/>
          </a:xfrm>
          <a:prstGeom prst="rect">
            <a:avLst/>
          </a:prstGeom>
        </p:spPr>
      </p:pic>
      <p:pic>
        <p:nvPicPr>
          <p:cNvPr id="54" name="Picture 53">
            <a:extLst>
              <a:ext uri="{FF2B5EF4-FFF2-40B4-BE49-F238E27FC236}">
                <a16:creationId xmlns:a16="http://schemas.microsoft.com/office/drawing/2014/main" id="{CB6F8488-78CA-BB3C-BD5C-38C2815949D9}"/>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0082" y="2120833"/>
            <a:ext cx="655409" cy="422342"/>
          </a:xfrm>
          <a:prstGeom prst="rect">
            <a:avLst/>
          </a:prstGeom>
        </p:spPr>
      </p:pic>
      <p:grpSp>
        <p:nvGrpSpPr>
          <p:cNvPr id="9" name="Group 8">
            <a:extLst>
              <a:ext uri="{FF2B5EF4-FFF2-40B4-BE49-F238E27FC236}">
                <a16:creationId xmlns:a16="http://schemas.microsoft.com/office/drawing/2014/main" id="{DFB9F03A-EC98-A259-7497-09E4C4E4764D}"/>
              </a:ext>
            </a:extLst>
          </p:cNvPr>
          <p:cNvGrpSpPr/>
          <p:nvPr/>
        </p:nvGrpSpPr>
        <p:grpSpPr>
          <a:xfrm>
            <a:off x="8313771" y="1415757"/>
            <a:ext cx="1245007" cy="961180"/>
            <a:chOff x="12691566" y="345231"/>
            <a:chExt cx="1245007" cy="961180"/>
          </a:xfrm>
        </p:grpSpPr>
        <p:pic>
          <p:nvPicPr>
            <p:cNvPr id="7" name="Picture 6" descr="A picture containing insect&#10;&#10;Description automatically generated">
              <a:extLst>
                <a:ext uri="{FF2B5EF4-FFF2-40B4-BE49-F238E27FC236}">
                  <a16:creationId xmlns:a16="http://schemas.microsoft.com/office/drawing/2014/main" id="{CBFFCE3E-8BE2-F355-2A20-0A3B656D646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2691566" y="345231"/>
              <a:ext cx="925417" cy="925417"/>
            </a:xfrm>
            <a:prstGeom prst="rect">
              <a:avLst/>
            </a:prstGeom>
          </p:spPr>
        </p:pic>
        <p:grpSp>
          <p:nvGrpSpPr>
            <p:cNvPr id="8" name="Group 7">
              <a:extLst>
                <a:ext uri="{FF2B5EF4-FFF2-40B4-BE49-F238E27FC236}">
                  <a16:creationId xmlns:a16="http://schemas.microsoft.com/office/drawing/2014/main" id="{73D95228-C59F-E80E-3940-171DF4E3887F}"/>
                </a:ext>
              </a:extLst>
            </p:cNvPr>
            <p:cNvGrpSpPr/>
            <p:nvPr/>
          </p:nvGrpSpPr>
          <p:grpSpPr>
            <a:xfrm>
              <a:off x="12974917" y="380994"/>
              <a:ext cx="961656" cy="925417"/>
              <a:chOff x="5185316" y="652703"/>
              <a:chExt cx="961656" cy="925417"/>
            </a:xfrm>
          </p:grpSpPr>
          <p:pic>
            <p:nvPicPr>
              <p:cNvPr id="23" name="Picture 22" descr="A picture containing insect&#10;&#10;Description automatically generated">
                <a:extLst>
                  <a:ext uri="{FF2B5EF4-FFF2-40B4-BE49-F238E27FC236}">
                    <a16:creationId xmlns:a16="http://schemas.microsoft.com/office/drawing/2014/main" id="{FB7B7A0F-4CF9-D790-AC15-CB76513E2718}"/>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444635">
                <a:off x="5185316" y="652703"/>
                <a:ext cx="925417" cy="925417"/>
              </a:xfrm>
              <a:prstGeom prst="rect">
                <a:avLst/>
              </a:prstGeom>
            </p:spPr>
          </p:pic>
          <p:pic>
            <p:nvPicPr>
              <p:cNvPr id="24" name="Picture 23" descr="A picture containing insect&#10;&#10;Description automatically generated">
                <a:extLst>
                  <a:ext uri="{FF2B5EF4-FFF2-40B4-BE49-F238E27FC236}">
                    <a16:creationId xmlns:a16="http://schemas.microsoft.com/office/drawing/2014/main" id="{91F3F42F-C822-D4AB-3F0F-01A0C4EC4252}"/>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444635">
                <a:off x="5491258" y="902803"/>
                <a:ext cx="655714" cy="655714"/>
              </a:xfrm>
              <a:prstGeom prst="rect">
                <a:avLst/>
              </a:prstGeom>
            </p:spPr>
          </p:pic>
        </p:grpSp>
      </p:grpSp>
      <p:pic>
        <p:nvPicPr>
          <p:cNvPr id="4" name="Picture 3">
            <a:extLst>
              <a:ext uri="{FF2B5EF4-FFF2-40B4-BE49-F238E27FC236}">
                <a16:creationId xmlns:a16="http://schemas.microsoft.com/office/drawing/2014/main" id="{114FEF55-D245-5B9E-40E6-619D40C8BAD2}"/>
              </a:ext>
            </a:extLst>
          </p:cNvPr>
          <p:cNvPicPr>
            <a:picLocks noChangeAspect="1"/>
          </p:cNvPicPr>
          <p:nvPr/>
        </p:nvPicPr>
        <p:blipFill>
          <a:blip r:embed="rId11"/>
          <a:stretch>
            <a:fillRect/>
          </a:stretch>
        </p:blipFill>
        <p:spPr>
          <a:xfrm>
            <a:off x="2280700" y="672741"/>
            <a:ext cx="7992549" cy="2426418"/>
          </a:xfrm>
          <a:prstGeom prst="rect">
            <a:avLst/>
          </a:prstGeom>
        </p:spPr>
      </p:pic>
    </p:spTree>
    <p:extLst>
      <p:ext uri="{BB962C8B-B14F-4D97-AF65-F5344CB8AC3E}">
        <p14:creationId xmlns:p14="http://schemas.microsoft.com/office/powerpoint/2010/main" val="2424647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Giant Doodles Newsletter by Slidesgo">
  <a:themeElements>
    <a:clrScheme name="Simple Light">
      <a:dk1>
        <a:srgbClr val="002969"/>
      </a:dk1>
      <a:lt1>
        <a:srgbClr val="FFFFFF"/>
      </a:lt1>
      <a:dk2>
        <a:srgbClr val="698A9D"/>
      </a:dk2>
      <a:lt2>
        <a:srgbClr val="EEEEEE"/>
      </a:lt2>
      <a:accent1>
        <a:srgbClr val="FE98B0"/>
      </a:accent1>
      <a:accent2>
        <a:srgbClr val="12B6C2"/>
      </a:accent2>
      <a:accent3>
        <a:srgbClr val="9DDDD1"/>
      </a:accent3>
      <a:accent4>
        <a:srgbClr val="F67A62"/>
      </a:accent4>
      <a:accent5>
        <a:srgbClr val="FFC6BB"/>
      </a:accent5>
      <a:accent6>
        <a:srgbClr val="FECE5F"/>
      </a:accent6>
      <a:hlink>
        <a:srgbClr val="002969"/>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63</TotalTime>
  <Words>640</Words>
  <Application>Microsoft Office PowerPoint</Application>
  <PresentationFormat>Widescreen</PresentationFormat>
  <Paragraphs>45</Paragraphs>
  <Slides>21</Slides>
  <Notes>5</Notes>
  <HiddenSlides>0</HiddenSlides>
  <MMClips>0</MMClips>
  <ScaleCrop>false</ScaleCrop>
  <HeadingPairs>
    <vt:vector size="6" baseType="variant">
      <vt:variant>
        <vt:lpstr>Fonts Used</vt:lpstr>
      </vt:variant>
      <vt:variant>
        <vt:i4>14</vt:i4>
      </vt:variant>
      <vt:variant>
        <vt:lpstr>Theme</vt:lpstr>
      </vt:variant>
      <vt:variant>
        <vt:i4>3</vt:i4>
      </vt:variant>
      <vt:variant>
        <vt:lpstr>Slide Titles</vt:lpstr>
      </vt:variant>
      <vt:variant>
        <vt:i4>21</vt:i4>
      </vt:variant>
    </vt:vector>
  </HeadingPairs>
  <TitlesOfParts>
    <vt:vector size="38" baseType="lpstr">
      <vt:lpstr>微软雅黑</vt:lpstr>
      <vt:lpstr>Amatic SC</vt:lpstr>
      <vt:lpstr>Arial</vt:lpstr>
      <vt:lpstr>Baloo 2</vt:lpstr>
      <vt:lpstr>Calibri</vt:lpstr>
      <vt:lpstr>Calibri Light</vt:lpstr>
      <vt:lpstr>Cambria</vt:lpstr>
      <vt:lpstr>Didact Gothic</vt:lpstr>
      <vt:lpstr>Kids</vt:lpstr>
      <vt:lpstr>Livvic</vt:lpstr>
      <vt:lpstr>Roboto Condensed Light</vt:lpstr>
      <vt:lpstr>Rubik</vt:lpstr>
      <vt:lpstr>Tahoma</vt:lpstr>
      <vt:lpstr>UTM Isadora</vt:lpstr>
      <vt:lpstr>Office Theme</vt:lpstr>
      <vt:lpstr>Giant Doodles Newsletter by Slidesgo</vt: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Thao Tran</dc:creator>
  <cp:lastModifiedBy>hong</cp:lastModifiedBy>
  <cp:revision>27</cp:revision>
  <dcterms:created xsi:type="dcterms:W3CDTF">2023-11-09T13:22:50Z</dcterms:created>
  <dcterms:modified xsi:type="dcterms:W3CDTF">2024-02-18T15:11:31Z</dcterms:modified>
</cp:coreProperties>
</file>