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8"/>
  </p:notesMasterIdLst>
  <p:sldIdLst>
    <p:sldId id="340" r:id="rId2"/>
    <p:sldId id="378" r:id="rId3"/>
    <p:sldId id="256" r:id="rId4"/>
    <p:sldId id="257" r:id="rId5"/>
    <p:sldId id="258" r:id="rId6"/>
    <p:sldId id="259" r:id="rId7"/>
    <p:sldId id="379" r:id="rId8"/>
    <p:sldId id="380" r:id="rId9"/>
    <p:sldId id="448" r:id="rId10"/>
    <p:sldId id="381" r:id="rId11"/>
    <p:sldId id="365" r:id="rId12"/>
    <p:sldId id="460" r:id="rId13"/>
    <p:sldId id="459" r:id="rId14"/>
    <p:sldId id="463" r:id="rId15"/>
    <p:sldId id="461" r:id="rId16"/>
    <p:sldId id="449" r:id="rId17"/>
    <p:sldId id="456" r:id="rId18"/>
    <p:sldId id="462" r:id="rId19"/>
    <p:sldId id="451" r:id="rId20"/>
    <p:sldId id="457" r:id="rId21"/>
    <p:sldId id="453" r:id="rId22"/>
    <p:sldId id="454" r:id="rId23"/>
    <p:sldId id="352" r:id="rId24"/>
    <p:sldId id="455" r:id="rId25"/>
    <p:sldId id="447" r:id="rId26"/>
    <p:sldId id="43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8A83E"/>
    <a:srgbClr val="E8C822"/>
    <a:srgbClr val="D2F4FD"/>
    <a:srgbClr val="BC0000"/>
    <a:srgbClr val="6ABF7F"/>
    <a:srgbClr val="8CDB11"/>
    <a:srgbClr val="CEF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4" autoAdjust="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D0D91-461E-451E-88CD-F7F109D97D9C}" type="datetimeFigureOut">
              <a:rPr lang="en-SG" smtClean="0"/>
              <a:t>20/2/2024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43A29-CE49-4F65-B40B-CAC08D70590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922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4665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0067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63326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3967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97580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75700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7508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7552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19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42109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78609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21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50880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22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6355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922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24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21885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0BE08-CD88-4D9B-AC90-8BE344F0465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4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5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7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9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6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2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6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3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7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wmf"/><Relationship Id="rId4" Type="http://schemas.openxmlformats.org/officeDocument/2006/relationships/image" Target="../media/image2.gif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slide" Target="slide7.xml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12" Type="http://schemas.openxmlformats.org/officeDocument/2006/relationships/slide" Target="slide4.xml"/><Relationship Id="rId17" Type="http://schemas.openxmlformats.org/officeDocument/2006/relationships/image" Target="../media/image17.png"/><Relationship Id="rId2" Type="http://schemas.openxmlformats.org/officeDocument/2006/relationships/audio" Target="../media/audio1.wav"/><Relationship Id="rId16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slide" Target="slide8.xml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microsoft.com/office/2007/relationships/hdphoto" Target="../media/hdphoto7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microsoft.com/office/2007/relationships/hdphoto" Target="../media/hdphoto6.wdp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">
            <a:extLst>
              <a:ext uri="{FF2B5EF4-FFF2-40B4-BE49-F238E27FC236}">
                <a16:creationId xmlns:a16="http://schemas.microsoft.com/office/drawing/2014/main" id="{DE1BD951-6115-4B14-B625-9CFAF8FAB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Fireworks-07-june[1]">
            <a:extLst>
              <a:ext uri="{FF2B5EF4-FFF2-40B4-BE49-F238E27FC236}">
                <a16:creationId xmlns:a16="http://schemas.microsoft.com/office/drawing/2014/main" id="{BBB4675B-003E-4614-819A-AA226D411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504826"/>
            <a:ext cx="21463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Fireworks-07-june[1]">
            <a:extLst>
              <a:ext uri="{FF2B5EF4-FFF2-40B4-BE49-F238E27FC236}">
                <a16:creationId xmlns:a16="http://schemas.microsoft.com/office/drawing/2014/main" id="{D87F0053-43E1-435D-A789-BD6946D49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695826"/>
            <a:ext cx="21463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Fireworks-07-june[1]">
            <a:extLst>
              <a:ext uri="{FF2B5EF4-FFF2-40B4-BE49-F238E27FC236}">
                <a16:creationId xmlns:a16="http://schemas.microsoft.com/office/drawing/2014/main" id="{56E0B410-2CAD-46B5-8EF8-228ED0A0D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00" y="4543426"/>
            <a:ext cx="21463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WordArt 7">
            <a:extLst>
              <a:ext uri="{FF2B5EF4-FFF2-40B4-BE49-F238E27FC236}">
                <a16:creationId xmlns:a16="http://schemas.microsoft.com/office/drawing/2014/main" id="{CC1A07A8-1DAC-4359-B05E-2574BA0CCA6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381000"/>
            <a:ext cx="7772400" cy="6096000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634253"/>
              </a:avLst>
            </a:prstTxWarp>
          </a:bodyPr>
          <a:lstStyle/>
          <a:p>
            <a:pPr algn="ctr"/>
            <a:endParaRPr lang="en-US" sz="40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9" descr="Picture10">
            <a:extLst>
              <a:ext uri="{FF2B5EF4-FFF2-40B4-BE49-F238E27FC236}">
                <a16:creationId xmlns:a16="http://schemas.microsoft.com/office/drawing/2014/main" id="{2BFB8F56-D4EC-46B2-B366-A9402C130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314" y="4819650"/>
            <a:ext cx="166528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Picture10">
            <a:extLst>
              <a:ext uri="{FF2B5EF4-FFF2-40B4-BE49-F238E27FC236}">
                <a16:creationId xmlns:a16="http://schemas.microsoft.com/office/drawing/2014/main" id="{9CD7F7E0-1902-4CEC-BDFA-CB7D814A9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972050"/>
            <a:ext cx="16652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7" name="Group 11">
            <a:extLst>
              <a:ext uri="{FF2B5EF4-FFF2-40B4-BE49-F238E27FC236}">
                <a16:creationId xmlns:a16="http://schemas.microsoft.com/office/drawing/2014/main" id="{E47C0D10-F34D-4A62-B5FE-478B68E6BCE7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12192001" cy="6858000"/>
            <a:chOff x="0" y="0"/>
            <a:chExt cx="5760" cy="4320"/>
          </a:xfrm>
        </p:grpSpPr>
        <p:pic>
          <p:nvPicPr>
            <p:cNvPr id="2066" name="Picture 12" descr="flower[1][1][1][1]">
              <a:extLst>
                <a:ext uri="{FF2B5EF4-FFF2-40B4-BE49-F238E27FC236}">
                  <a16:creationId xmlns:a16="http://schemas.microsoft.com/office/drawing/2014/main" id="{C197E4BF-A523-4305-8558-33792089BCD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7" name="Picture 13" descr="flower[1][1][1][1]">
              <a:extLst>
                <a:ext uri="{FF2B5EF4-FFF2-40B4-BE49-F238E27FC236}">
                  <a16:creationId xmlns:a16="http://schemas.microsoft.com/office/drawing/2014/main" id="{887A9C65-F48F-46CC-A020-C196E7CCB6F6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942"/>
              <a:ext cx="57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8" name="Picture 14" descr="flower[1][1][1][1]">
              <a:extLst>
                <a:ext uri="{FF2B5EF4-FFF2-40B4-BE49-F238E27FC236}">
                  <a16:creationId xmlns:a16="http://schemas.microsoft.com/office/drawing/2014/main" id="{4ABD3517-565A-4F83-8A2E-ECCAE5622D4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1971" y="1971"/>
              <a:ext cx="432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9" name="Picture 15" descr="flower[1][1][1][1]">
              <a:extLst>
                <a:ext uri="{FF2B5EF4-FFF2-40B4-BE49-F238E27FC236}">
                  <a16:creationId xmlns:a16="http://schemas.microsoft.com/office/drawing/2014/main" id="{0BF46F4A-8B9A-4678-A08C-9A08353DB1E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411" y="1971"/>
              <a:ext cx="432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Picture 16" descr="012">
              <a:extLst>
                <a:ext uri="{FF2B5EF4-FFF2-40B4-BE49-F238E27FC236}">
                  <a16:creationId xmlns:a16="http://schemas.microsoft.com/office/drawing/2014/main" id="{8B20E81A-2ED4-4467-9805-A0448C9F41B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Picture 17" descr="012">
              <a:extLst>
                <a:ext uri="{FF2B5EF4-FFF2-40B4-BE49-F238E27FC236}">
                  <a16:creationId xmlns:a16="http://schemas.microsoft.com/office/drawing/2014/main" id="{73C89029-827A-46EA-B5E0-312081DACBFA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97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Picture 18" descr="012">
              <a:extLst>
                <a:ext uri="{FF2B5EF4-FFF2-40B4-BE49-F238E27FC236}">
                  <a16:creationId xmlns:a16="http://schemas.microsoft.com/office/drawing/2014/main" id="{BFB8ADFD-5A0C-43E6-9C26-522ADBD1BFF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944" y="0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3" name="Picture 19" descr="012">
              <a:extLst>
                <a:ext uri="{FF2B5EF4-FFF2-40B4-BE49-F238E27FC236}">
                  <a16:creationId xmlns:a16="http://schemas.microsoft.com/office/drawing/2014/main" id="{74B13645-AE44-4E45-9C4A-417CFF0408A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944" y="3597"/>
              <a:ext cx="816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98" name="Picture 26" descr="Butterfly-03-june">
            <a:extLst>
              <a:ext uri="{FF2B5EF4-FFF2-40B4-BE49-F238E27FC236}">
                <a16:creationId xmlns:a16="http://schemas.microsoft.com/office/drawing/2014/main" id="{CB622CEC-48D2-4572-99E7-9660FC95AE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724400"/>
            <a:ext cx="14287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9" name="Picture 27" descr="10">
            <a:extLst>
              <a:ext uri="{FF2B5EF4-FFF2-40B4-BE49-F238E27FC236}">
                <a16:creationId xmlns:a16="http://schemas.microsoft.com/office/drawing/2014/main" id="{A6AE9B0F-FC5F-4904-BF11-48370759F4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638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Text Box 10">
            <a:extLst>
              <a:ext uri="{FF2B5EF4-FFF2-40B4-BE49-F238E27FC236}">
                <a16:creationId xmlns:a16="http://schemas.microsoft.com/office/drawing/2014/main" id="{013B01F6-0E2D-4746-B41B-711159B33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81000"/>
            <a:ext cx="7543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PHÒNG GIÁO DỤC VÀ ĐÀO TẠO TP. THỦ DẦU MỘT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         TRƯỜNG TIỂU HỌC ĐỊNH HÒA</a:t>
            </a:r>
          </a:p>
        </p:txBody>
      </p:sp>
      <p:sp>
        <p:nvSpPr>
          <p:cNvPr id="25" name="WordArt 41">
            <a:extLst>
              <a:ext uri="{FF2B5EF4-FFF2-40B4-BE49-F238E27FC236}">
                <a16:creationId xmlns:a16="http://schemas.microsoft.com/office/drawing/2014/main" id="{24C2BCAD-D858-45B2-B1D8-17AB83AD61B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962400" y="1371600"/>
            <a:ext cx="42672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THẦY CÔ VỀ DỰ GIỜ</a:t>
            </a:r>
          </a:p>
        </p:txBody>
      </p:sp>
      <p:sp>
        <p:nvSpPr>
          <p:cNvPr id="2062" name="WordArt 41">
            <a:extLst>
              <a:ext uri="{FF2B5EF4-FFF2-40B4-BE49-F238E27FC236}">
                <a16:creationId xmlns:a16="http://schemas.microsoft.com/office/drawing/2014/main" id="{3FA8D904-B443-43AB-9A4D-CD3BF55C156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81500" y="2057400"/>
            <a:ext cx="34671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1/1</a:t>
            </a:r>
          </a:p>
        </p:txBody>
      </p:sp>
      <p:sp>
        <p:nvSpPr>
          <p:cNvPr id="2063" name="WordArt 41">
            <a:extLst>
              <a:ext uri="{FF2B5EF4-FFF2-40B4-BE49-F238E27FC236}">
                <a16:creationId xmlns:a16="http://schemas.microsoft.com/office/drawing/2014/main" id="{103C5CDB-0CEC-449B-B945-A16ABE9E2A5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044950" y="4111040"/>
            <a:ext cx="3962400" cy="5127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Lựu</a:t>
            </a:r>
            <a:endParaRPr lang="en-US" sz="32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4" name="WordArt 41">
            <a:extLst>
              <a:ext uri="{FF2B5EF4-FFF2-40B4-BE49-F238E27FC236}">
                <a16:creationId xmlns:a16="http://schemas.microsoft.com/office/drawing/2014/main" id="{31793439-0B9F-41D8-B824-CA381057754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521200" y="5720348"/>
            <a:ext cx="3048000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2023- 2024</a:t>
            </a:r>
            <a:endParaRPr lang="en-US" sz="32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5" name="WordArt 41">
            <a:extLst>
              <a:ext uri="{FF2B5EF4-FFF2-40B4-BE49-F238E27FC236}">
                <a16:creationId xmlns:a16="http://schemas.microsoft.com/office/drawing/2014/main" id="{B5466FF1-D24B-43FB-B7B0-9F854660044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82663" y="2895600"/>
            <a:ext cx="5855321" cy="762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-4.07407E-6 C 0.0092 -0.00139 0.01858 -0.00278 -8.33333E-7 -0.01273 C -0.01857 -0.02268 -0.08333 -0.07338 -0.11128 -0.06018 C -0.13923 -0.04699 -0.13889 0.03866 -0.16771 0.06667 C -0.19653 0.09468 -0.24028 0.10116 -0.28385 0.10764 " pathEditMode="relative" ptsTypes="aaaaA">
                                      <p:cBhvr>
                                        <p:cTn id="6" dur="3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1632 -0.03032 C 0.12101 -0.11527 0.22587 -0.19999 0.22605 -0.25185 C 0.22622 -0.3037 0.0625 -0.29328 0.01789 -0.34212 C -0.02673 -0.39097 -0.0342 -0.46782 -0.04166 -0.54444 " pathEditMode="relative" ptsTypes="aaaA">
                                      <p:cBhvr>
                                        <p:cTn id="8" dur="3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73FE-66D5-4F69-AFAA-D171EBC4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575E9-0D27-43DB-8C9E-1F848E58E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linhtinh-p\hinh nen\12949220512059867599_574_574[1].jpg">
            <a:extLst>
              <a:ext uri="{FF2B5EF4-FFF2-40B4-BE49-F238E27FC236}">
                <a16:creationId xmlns:a16="http://schemas.microsoft.com/office/drawing/2014/main" id="{9B5DF1D9-C54E-4C12-BE1A-752F33875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957C81-68E0-4C8B-B46B-BDC2F6CF28A9}"/>
              </a:ext>
            </a:extLst>
          </p:cNvPr>
          <p:cNvSpPr/>
          <p:nvPr/>
        </p:nvSpPr>
        <p:spPr>
          <a:xfrm>
            <a:off x="2612571" y="2474841"/>
            <a:ext cx="6966857" cy="954159"/>
          </a:xfrm>
          <a:prstGeom prst="roundRect">
            <a:avLst/>
          </a:prstGeom>
          <a:solidFill>
            <a:srgbClr val="E8C822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 ĐẦU: KHỞI ĐỘNG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6" name="Rectangle 79">
            <a:extLst>
              <a:ext uri="{FF2B5EF4-FFF2-40B4-BE49-F238E27FC236}">
                <a16:creationId xmlns:a16="http://schemas.microsoft.com/office/drawing/2014/main" id="{597478A3-E44A-455E-A740-C463D002B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697" y="671512"/>
            <a:ext cx="739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7EF42D-ED32-4FE1-9536-6FAE53F71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556" y="1177925"/>
            <a:ext cx="270638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altLang="en-US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6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61709"/>
            <a:ext cx="12192000" cy="1489363"/>
          </a:xfrm>
          <a:custGeom>
            <a:avLst/>
            <a:gdLst>
              <a:gd name="connsiteX0" fmla="*/ 0 w 9144000"/>
              <a:gd name="connsiteY0" fmla="*/ 0 h 1447800"/>
              <a:gd name="connsiteX1" fmla="*/ 9144000 w 9144000"/>
              <a:gd name="connsiteY1" fmla="*/ 0 h 1447800"/>
              <a:gd name="connsiteX2" fmla="*/ 9144000 w 9144000"/>
              <a:gd name="connsiteY2" fmla="*/ 1447800 h 1447800"/>
              <a:gd name="connsiteX3" fmla="*/ 0 w 9144000"/>
              <a:gd name="connsiteY3" fmla="*/ 1447800 h 1447800"/>
              <a:gd name="connsiteX4" fmla="*/ 0 w 9144000"/>
              <a:gd name="connsiteY4" fmla="*/ 0 h 1447800"/>
              <a:gd name="connsiteX0" fmla="*/ 0 w 9144000"/>
              <a:gd name="connsiteY0" fmla="*/ 353291 h 1801091"/>
              <a:gd name="connsiteX1" fmla="*/ 2646218 w 9144000"/>
              <a:gd name="connsiteY1" fmla="*/ 0 h 1801091"/>
              <a:gd name="connsiteX2" fmla="*/ 9144000 w 9144000"/>
              <a:gd name="connsiteY2" fmla="*/ 353291 h 1801091"/>
              <a:gd name="connsiteX3" fmla="*/ 9144000 w 9144000"/>
              <a:gd name="connsiteY3" fmla="*/ 1801091 h 1801091"/>
              <a:gd name="connsiteX4" fmla="*/ 0 w 9144000"/>
              <a:gd name="connsiteY4" fmla="*/ 1801091 h 1801091"/>
              <a:gd name="connsiteX5" fmla="*/ 0 w 9144000"/>
              <a:gd name="connsiteY5" fmla="*/ 353291 h 1801091"/>
              <a:gd name="connsiteX0" fmla="*/ 0 w 9144000"/>
              <a:gd name="connsiteY0" fmla="*/ 353291 h 1801091"/>
              <a:gd name="connsiteX1" fmla="*/ 2646218 w 9144000"/>
              <a:gd name="connsiteY1" fmla="*/ 0 h 1801091"/>
              <a:gd name="connsiteX2" fmla="*/ 6580909 w 9144000"/>
              <a:gd name="connsiteY2" fmla="*/ 568037 h 1801091"/>
              <a:gd name="connsiteX3" fmla="*/ 9144000 w 9144000"/>
              <a:gd name="connsiteY3" fmla="*/ 353291 h 1801091"/>
              <a:gd name="connsiteX4" fmla="*/ 9144000 w 9144000"/>
              <a:gd name="connsiteY4" fmla="*/ 1801091 h 1801091"/>
              <a:gd name="connsiteX5" fmla="*/ 0 w 9144000"/>
              <a:gd name="connsiteY5" fmla="*/ 1801091 h 1801091"/>
              <a:gd name="connsiteX6" fmla="*/ 0 w 9144000"/>
              <a:gd name="connsiteY6" fmla="*/ 353291 h 180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801091">
                <a:moveTo>
                  <a:pt x="0" y="353291"/>
                </a:moveTo>
                <a:cubicBezTo>
                  <a:pt x="831273" y="350982"/>
                  <a:pt x="1814945" y="2309"/>
                  <a:pt x="2646218" y="0"/>
                </a:cubicBezTo>
                <a:cubicBezTo>
                  <a:pt x="3920836" y="64655"/>
                  <a:pt x="5306291" y="503382"/>
                  <a:pt x="6580909" y="568037"/>
                </a:cubicBezTo>
                <a:lnTo>
                  <a:pt x="9144000" y="353291"/>
                </a:lnTo>
                <a:lnTo>
                  <a:pt x="9144000" y="1801091"/>
                </a:lnTo>
                <a:lnTo>
                  <a:pt x="0" y="1801091"/>
                </a:lnTo>
                <a:lnTo>
                  <a:pt x="0" y="35329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C:\Users\admin\Pictures\cay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887" y="518896"/>
            <a:ext cx="4716999" cy="565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Pictures\con tho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36" l="0" r="100000">
                        <a14:foregroundMark x1="19200" y1="45649" x2="81400" y2="43842"/>
                        <a14:foregroundMark x1="5000" y1="72250" x2="34000" y2="78982"/>
                        <a14:foregroundMark x1="76000" y1="72250" x2="95600" y2="80788"/>
                        <a14:foregroundMark x1="40200" y1="47455" x2="63600" y2="66010"/>
                        <a14:foregroundMark x1="21000" y1="50575" x2="79600" y2="54516"/>
                        <a14:foregroundMark x1="35200" y1="58456" x2="68000" y2="66995"/>
                        <a14:foregroundMark x1="45000" y1="66010" x2="58000" y2="76683"/>
                        <a14:foregroundMark x1="1800" y1="73235" x2="33400" y2="89984"/>
                        <a14:foregroundMark x1="8000" y1="62890" x2="27800" y2="77176"/>
                        <a14:foregroundMark x1="77200" y1="64368" x2="84000" y2="96223"/>
                        <a14:foregroundMark x1="85200" y1="60755" x2="84000" y2="78982"/>
                        <a14:foregroundMark x1="13600" y1="55829" x2="24600" y2="72250"/>
                        <a14:foregroundMark x1="27200" y1="32348" x2="74000" y2="36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399" y="5715000"/>
            <a:ext cx="949035" cy="132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779" y="2455649"/>
            <a:ext cx="8112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192" y="2258392"/>
            <a:ext cx="828675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953" y="1030865"/>
            <a:ext cx="798513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221" y="1493837"/>
            <a:ext cx="8175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117" y="2455649"/>
            <a:ext cx="8112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842" y="2256926"/>
            <a:ext cx="835025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996" y="1030865"/>
            <a:ext cx="798513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493837"/>
            <a:ext cx="8175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60639" y="156269"/>
            <a:ext cx="5715000" cy="875151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defTabSz="685800"/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Trò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chơi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: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Hái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</a:rPr>
              <a:t>táo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endParaRPr lang="vi-VN" sz="1350" b="1" dirty="0">
              <a:solidFill>
                <a:srgbClr val="FF00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36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qua ta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836" y="5811984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16446" y="133699"/>
            <a:ext cx="5628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pic>
        <p:nvPicPr>
          <p:cNvPr id="1026" name="Picture 2" descr="Bài 5: Bữa cơm gia đình trang 36 SGK Tiếng Việt lớp 1 tập 2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00" y="840626"/>
            <a:ext cx="7832975" cy="4971358"/>
          </a:xfrm>
          <a:prstGeom prst="rect">
            <a:avLst/>
          </a:prstGeom>
          <a:solidFill>
            <a:schemeClr val="accent2"/>
          </a:solidFill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92341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Pictures\qua ta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255" y="57912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2B7948-EAA0-44F6-AE27-9B3C560380E0}"/>
              </a:ext>
            </a:extLst>
          </p:cNvPr>
          <p:cNvSpPr txBox="1"/>
          <p:nvPr/>
        </p:nvSpPr>
        <p:spPr>
          <a:xfrm>
            <a:off x="263236" y="566668"/>
            <a:ext cx="11596255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Nụ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hôn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trên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bàn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tay</a:t>
            </a:r>
            <a:endParaRPr lang="en-US" altLang="zh-CN" sz="4800" b="1" dirty="0" smtClean="0">
              <a:solidFill>
                <a:srgbClr val="FF0000"/>
              </a:solidFill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8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       </a:t>
            </a:r>
            <a:r>
              <a:rPr lang="en-US" altLang="zh-CN" sz="48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Ngày</a:t>
            </a:r>
            <a:r>
              <a:rPr lang="en-US" altLang="zh-CN" sz="48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đầu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đi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học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, Nam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hồi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hộp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lắm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.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Mẹ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nhẹ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nhàng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đặt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một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nụ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hôn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vào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bàn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tay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Nam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dặn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:</a:t>
            </a:r>
          </a:p>
          <a:p>
            <a:pPr algn="just"/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	-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Mỗi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khi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lo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lắng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, con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hãy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áp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bàn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tay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này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lên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má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.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Mẹ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lúc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nào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cũng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ở </a:t>
            </a:r>
            <a:r>
              <a:rPr lang="en-US" altLang="zh-CN" sz="48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bên</a:t>
            </a:r>
            <a:r>
              <a:rPr lang="en-US" altLang="zh-CN" sz="48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con</a:t>
            </a:r>
            <a:r>
              <a:rPr lang="en-US" altLang="zh-CN" sz="48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. </a:t>
            </a:r>
            <a:endParaRPr lang="en-US" altLang="zh-CN" sz="48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97CDA310-DDA7-47C0-8950-DB78C5D823B7}"/>
              </a:ext>
            </a:extLst>
          </p:cNvPr>
          <p:cNvSpPr/>
          <p:nvPr/>
        </p:nvSpPr>
        <p:spPr>
          <a:xfrm>
            <a:off x="-312604" y="5331499"/>
            <a:ext cx="11978131" cy="9194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Ngày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đầu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đi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học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, Nam </a:t>
            </a:r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thế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800" dirty="0" err="1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nào</a:t>
            </a:r>
            <a:r>
              <a:rPr lang="en-US" altLang="zh-CN" sz="4800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?</a:t>
            </a:r>
            <a:endParaRPr lang="zh-CN" altLang="en-US" sz="4800" dirty="0">
              <a:solidFill>
                <a:srgbClr val="0000FF"/>
              </a:solidFill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4398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Pictures\qua ta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945" y="57912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8">
            <a:extLst>
              <a:ext uri="{FF2B5EF4-FFF2-40B4-BE49-F238E27FC236}">
                <a16:creationId xmlns:a16="http://schemas.microsoft.com/office/drawing/2014/main" id="{97CDA310-DDA7-47C0-8950-DB78C5D823B7}"/>
              </a:ext>
            </a:extLst>
          </p:cNvPr>
          <p:cNvSpPr/>
          <p:nvPr/>
        </p:nvSpPr>
        <p:spPr>
          <a:xfrm>
            <a:off x="136283" y="5280643"/>
            <a:ext cx="11978131" cy="71508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Vì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sao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baïn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nhoû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khoâng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muoán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chích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choeø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hoùt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dirty="0" err="1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nöõa</a:t>
            </a:r>
            <a:r>
              <a:rPr lang="en-US" altLang="zh-CN" sz="3600" dirty="0" smtClean="0">
                <a:solidFill>
                  <a:srgbClr val="0070C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?</a:t>
            </a:r>
            <a:endParaRPr lang="zh-CN" altLang="en-US" sz="3600" dirty="0">
              <a:solidFill>
                <a:srgbClr val="0070C0"/>
              </a:solidFill>
              <a:latin typeface="VNI-Avo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BDD9E0-44E7-4D49-A918-8357C032EC74}"/>
              </a:ext>
            </a:extLst>
          </p:cNvPr>
          <p:cNvSpPr txBox="1"/>
          <p:nvPr/>
        </p:nvSpPr>
        <p:spPr>
          <a:xfrm>
            <a:off x="2614863" y="59040"/>
            <a:ext cx="7020972" cy="5024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US" altLang="zh-CN" sz="44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Quaït</a:t>
            </a:r>
            <a:r>
              <a:rPr lang="en-US" altLang="zh-CN" sz="4400" b="1" dirty="0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</a:t>
            </a:r>
            <a:r>
              <a:rPr lang="en-US" altLang="zh-CN" sz="4400" b="1" dirty="0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baø</a:t>
            </a:r>
            <a:r>
              <a:rPr lang="en-US" altLang="zh-CN" sz="4400" b="1" dirty="0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 smtClean="0">
                <a:solidFill>
                  <a:srgbClr val="FF0000"/>
                </a:solidFill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nguû</a:t>
            </a:r>
            <a:endParaRPr lang="en-US" altLang="zh-CN" sz="4400" b="1" dirty="0">
              <a:solidFill>
                <a:srgbClr val="FF0000"/>
              </a:solidFill>
              <a:latin typeface="VNI-Avo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Ôi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chích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choeø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ôi</a:t>
            </a:r>
            <a:endParaRPr lang="en-US" altLang="zh-CN" sz="4400" dirty="0" smtClean="0">
              <a:latin typeface="VNI-Avo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Chim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ñöøng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hoùt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nöõa</a:t>
            </a:r>
            <a:endParaRPr lang="en-US" altLang="zh-CN" sz="4400" dirty="0" smtClean="0">
              <a:latin typeface="VNI-Avo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Baø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em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oám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roài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Laëng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baø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dirty="0" err="1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nguû</a:t>
            </a:r>
            <a:r>
              <a:rPr lang="en-US" altLang="zh-CN" sz="4400" dirty="0" smtClean="0">
                <a:latin typeface="VNI-Avo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  <a:endParaRPr lang="en-US" altLang="zh-CN" sz="4400" dirty="0">
              <a:latin typeface="VNI-Avo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36827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Pictures\qua ta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836" y="5811984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0DF31D-341A-463A-B910-E60C065769D9}"/>
              </a:ext>
            </a:extLst>
          </p:cNvPr>
          <p:cNvSpPr txBox="1"/>
          <p:nvPr/>
        </p:nvSpPr>
        <p:spPr>
          <a:xfrm>
            <a:off x="3146014" y="305068"/>
            <a:ext cx="5596204" cy="624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Làm</a:t>
            </a:r>
            <a:r>
              <a:rPr lang="en-US" altLang="zh-CN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anh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Làm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anh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khó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đấy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Phải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đâu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chuyện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đùa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Với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em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gái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bé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Phải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“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người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lớn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”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cơ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                                  </a:t>
            </a:r>
            <a:endParaRPr lang="zh-CN" altLang="en-US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lvl="0"/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Khi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em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bé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khóc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Anh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phải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dỗ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dành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Nếu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em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bé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ngã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   </a:t>
            </a:r>
          </a:p>
          <a:p>
            <a:pPr algn="just"/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Anh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nâng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dịu</a:t>
            </a:r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dàng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708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73FE-66D5-4F69-AFAA-D171EBC4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575E9-0D27-43DB-8C9E-1F848E58E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linhtinh-p\hinh nen\12949220512059867599_574_574[1].jpg">
            <a:extLst>
              <a:ext uri="{FF2B5EF4-FFF2-40B4-BE49-F238E27FC236}">
                <a16:creationId xmlns:a16="http://schemas.microsoft.com/office/drawing/2014/main" id="{9B5DF1D9-C54E-4C12-BE1A-752F33875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957C81-68E0-4C8B-B46B-BDC2F6CF28A9}"/>
              </a:ext>
            </a:extLst>
          </p:cNvPr>
          <p:cNvSpPr/>
          <p:nvPr/>
        </p:nvSpPr>
        <p:spPr>
          <a:xfrm>
            <a:off x="2612571" y="2474841"/>
            <a:ext cx="6966857" cy="954159"/>
          </a:xfrm>
          <a:prstGeom prst="roundRect">
            <a:avLst/>
          </a:prstGeom>
          <a:solidFill>
            <a:srgbClr val="E8C822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SẺ VÀ KHÁM PHÁ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77EF42D-ED32-4FE1-9536-6FAE53F71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556" y="1177925"/>
            <a:ext cx="270638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altLang="en-US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9">
            <a:extLst>
              <a:ext uri="{FF2B5EF4-FFF2-40B4-BE49-F238E27FC236}">
                <a16:creationId xmlns:a16="http://schemas.microsoft.com/office/drawing/2014/main" id="{597478A3-E44A-455E-A740-C463D002B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697" y="671512"/>
            <a:ext cx="739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2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7" b="15959"/>
          <a:stretch/>
        </p:blipFill>
        <p:spPr>
          <a:xfrm>
            <a:off x="0" y="1"/>
            <a:ext cx="12191999" cy="6225524"/>
          </a:xfrm>
          <a:prstGeom prst="rect">
            <a:avLst/>
          </a:prstGeom>
        </p:spPr>
      </p:pic>
      <p:sp>
        <p:nvSpPr>
          <p:cNvPr id="5" name="矩形 8">
            <a:extLst>
              <a:ext uri="{FF2B5EF4-FFF2-40B4-BE49-F238E27FC236}">
                <a16:creationId xmlns:a16="http://schemas.microsoft.com/office/drawing/2014/main" id="{6F1162E0-5263-4568-95A7-97DE0AA56844}"/>
              </a:ext>
            </a:extLst>
          </p:cNvPr>
          <p:cNvSpPr/>
          <p:nvPr/>
        </p:nvSpPr>
        <p:spPr>
          <a:xfrm>
            <a:off x="110835" y="6094808"/>
            <a:ext cx="119140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a.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Hình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ảnh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bạn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nào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giống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với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em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trong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ngày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đầu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đi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học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?</a:t>
            </a:r>
            <a:endParaRPr lang="zh-CN" altLang="en-US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6F1162E0-5263-4568-95A7-97DE0AA56844}"/>
              </a:ext>
            </a:extLst>
          </p:cNvPr>
          <p:cNvSpPr/>
          <p:nvPr/>
        </p:nvSpPr>
        <p:spPr>
          <a:xfrm>
            <a:off x="111250" y="6086575"/>
            <a:ext cx="13081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b.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Ngày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đầu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đi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học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của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em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có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gì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đáng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dirty="0" err="1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nhớ</a:t>
            </a:r>
            <a:r>
              <a:rPr lang="en-US" altLang="zh-CN" sz="4000" dirty="0" smtClean="0"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?</a:t>
            </a:r>
            <a:endParaRPr lang="zh-CN" altLang="en-US" sz="4000" dirty="0">
              <a:latin typeface="Times New Roman" panose="02020603050405020304" pitchFamily="18" charset="0"/>
              <a:ea typeface="Arial-Rounded" panose="020B0500000000000000" pitchFamily="34" charset="-93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703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73FE-66D5-4F69-AFAA-D171EBC4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575E9-0D27-43DB-8C9E-1F848E58E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linhtinh-p\hinh nen\12949220512059867599_574_574[1].jpg">
            <a:extLst>
              <a:ext uri="{FF2B5EF4-FFF2-40B4-BE49-F238E27FC236}">
                <a16:creationId xmlns:a16="http://schemas.microsoft.com/office/drawing/2014/main" id="{9B5DF1D9-C54E-4C12-BE1A-752F33875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9">
            <a:extLst>
              <a:ext uri="{FF2B5EF4-FFF2-40B4-BE49-F238E27FC236}">
                <a16:creationId xmlns:a16="http://schemas.microsoft.com/office/drawing/2014/main" id="{917E0CC9-A0B9-48E5-8607-449E62843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371" y="1869785"/>
            <a:ext cx="739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9" name="Rectangle 79">
            <a:extLst>
              <a:ext uri="{FF2B5EF4-FFF2-40B4-BE49-F238E27FC236}">
                <a16:creationId xmlns:a16="http://schemas.microsoft.com/office/drawing/2014/main" id="{597478A3-E44A-455E-A740-C463D002B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697" y="671512"/>
            <a:ext cx="739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377EF42D-ED32-4FE1-9536-6FAE53F71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556" y="1177925"/>
            <a:ext cx="270638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altLang="en-US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D6957C81-68E0-4C8B-B46B-BDC2F6CF28A9}"/>
              </a:ext>
            </a:extLst>
          </p:cNvPr>
          <p:cNvSpPr/>
          <p:nvPr/>
        </p:nvSpPr>
        <p:spPr>
          <a:xfrm>
            <a:off x="2631620" y="3231465"/>
            <a:ext cx="6966857" cy="954159"/>
          </a:xfrm>
          <a:prstGeom prst="roundRect">
            <a:avLst/>
          </a:prstGeom>
          <a:solidFill>
            <a:srgbClr val="E8C822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  <a:endParaRPr lang="en-SG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72573" y="-196779"/>
            <a:ext cx="12322629" cy="70827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6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6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600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r"/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                                                                                               </a:t>
            </a:r>
            <a:endParaRPr lang="zh-CN" altLang="en-US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6B5E97-0B1E-48EB-82EE-61C5951EA895}"/>
              </a:ext>
            </a:extLst>
          </p:cNvPr>
          <p:cNvCxnSpPr/>
          <p:nvPr/>
        </p:nvCxnSpPr>
        <p:spPr>
          <a:xfrm flipV="1">
            <a:off x="5413829" y="3889407"/>
            <a:ext cx="1059541" cy="42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188685" y="3246892"/>
            <a:ext cx="12322629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3400" dirty="0" err="1" smtClean="0">
                <a:solidFill>
                  <a:srgbClr val="FF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yeâm</a:t>
            </a:r>
            <a:r>
              <a:rPr lang="en-US" altLang="zh-CN" sz="3400" dirty="0" smtClean="0">
                <a:solidFill>
                  <a:srgbClr val="FF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         </a:t>
            </a:r>
            <a:endParaRPr lang="zh-CN" altLang="en-US" sz="3400" dirty="0">
              <a:solidFill>
                <a:srgbClr val="FF0000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69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29491" y="2352458"/>
            <a:ext cx="11391074" cy="115775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6000" b="1" dirty="0" err="1" smtClean="0">
                <a:solidFill>
                  <a:srgbClr val="FF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yeâm</a:t>
            </a:r>
            <a:endParaRPr lang="zh-CN" altLang="en-US" sz="5400" i="1" dirty="0">
              <a:solidFill>
                <a:srgbClr val="FF0000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05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72573" y="-196779"/>
            <a:ext cx="12322629" cy="708278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6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6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6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600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r"/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                                                                                               </a:t>
            </a:r>
            <a:endParaRPr lang="zh-CN" altLang="en-US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6B5E97-0B1E-48EB-82EE-61C5951EA895}"/>
              </a:ext>
            </a:extLst>
          </p:cNvPr>
          <p:cNvCxnSpPr/>
          <p:nvPr/>
        </p:nvCxnSpPr>
        <p:spPr>
          <a:xfrm flipV="1">
            <a:off x="5442857" y="3874893"/>
            <a:ext cx="1059541" cy="42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9477827" y="1799771"/>
            <a:ext cx="21626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2960916" y="2307772"/>
            <a:ext cx="19594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8512625" y="2271489"/>
            <a:ext cx="21626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1487717" y="2844801"/>
            <a:ext cx="22787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1016001" y="3338286"/>
            <a:ext cx="18868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 flipV="1">
            <a:off x="3294743" y="5421923"/>
            <a:ext cx="2888343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503B75-A88A-4DD1-9DB2-380088EBF6CD}"/>
              </a:ext>
            </a:extLst>
          </p:cNvPr>
          <p:cNvCxnSpPr/>
          <p:nvPr/>
        </p:nvCxnSpPr>
        <p:spPr>
          <a:xfrm>
            <a:off x="4615541" y="3874893"/>
            <a:ext cx="18868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34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573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22165" y="-234242"/>
            <a:ext cx="12192001" cy="348492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3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20410" y="2936439"/>
            <a:ext cx="12192001" cy="174827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5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00" y="4673084"/>
            <a:ext cx="12183421" cy="174827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7232072" y="142513"/>
            <a:ext cx="124692" cy="5853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3456359" y="142513"/>
            <a:ext cx="76894" cy="6168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1928763" y="963513"/>
            <a:ext cx="114138" cy="5447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535645" y="900581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0873609" y="1738103"/>
            <a:ext cx="121920" cy="595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AAFF954-5258-4C8F-9EB8-DFBD8B774F9A}"/>
              </a:ext>
            </a:extLst>
          </p:cNvPr>
          <p:cNvGrpSpPr/>
          <p:nvPr/>
        </p:nvGrpSpPr>
        <p:grpSpPr>
          <a:xfrm>
            <a:off x="3820874" y="2399841"/>
            <a:ext cx="227116" cy="637148"/>
            <a:chOff x="5131087" y="2905544"/>
            <a:chExt cx="214812" cy="72065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DFDB2DD-C635-469A-BCDD-E53C76B7C2CF}"/>
                </a:ext>
              </a:extLst>
            </p:cNvPr>
            <p:cNvCxnSpPr/>
            <p:nvPr/>
          </p:nvCxnSpPr>
          <p:spPr>
            <a:xfrm flipH="1">
              <a:off x="5131087" y="2908049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B1168D6-2D8B-4F3D-9339-1FB1A306C364}"/>
                </a:ext>
              </a:extLst>
            </p:cNvPr>
            <p:cNvCxnSpPr/>
            <p:nvPr/>
          </p:nvCxnSpPr>
          <p:spPr>
            <a:xfrm flipH="1">
              <a:off x="5223979" y="2905544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6868984" y="3176277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AAFF954-5258-4C8F-9EB8-DFBD8B774F9A}"/>
              </a:ext>
            </a:extLst>
          </p:cNvPr>
          <p:cNvGrpSpPr/>
          <p:nvPr/>
        </p:nvGrpSpPr>
        <p:grpSpPr>
          <a:xfrm>
            <a:off x="3805529" y="3950691"/>
            <a:ext cx="227116" cy="637148"/>
            <a:chOff x="5131087" y="2905544"/>
            <a:chExt cx="214812" cy="72065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DFDB2DD-C635-469A-BCDD-E53C76B7C2CF}"/>
                </a:ext>
              </a:extLst>
            </p:cNvPr>
            <p:cNvCxnSpPr/>
            <p:nvPr/>
          </p:nvCxnSpPr>
          <p:spPr>
            <a:xfrm flipH="1">
              <a:off x="5131087" y="2908049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B1168D6-2D8B-4F3D-9339-1FB1A306C364}"/>
                </a:ext>
              </a:extLst>
            </p:cNvPr>
            <p:cNvCxnSpPr/>
            <p:nvPr/>
          </p:nvCxnSpPr>
          <p:spPr>
            <a:xfrm flipH="1">
              <a:off x="5223979" y="2905544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4999533" y="1738103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2244751" y="3201792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198055" y="3979054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0467023" y="4908089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AFF954-5258-4C8F-9EB8-DFBD8B774F9A}"/>
              </a:ext>
            </a:extLst>
          </p:cNvPr>
          <p:cNvGrpSpPr/>
          <p:nvPr/>
        </p:nvGrpSpPr>
        <p:grpSpPr>
          <a:xfrm>
            <a:off x="6282721" y="5701778"/>
            <a:ext cx="227116" cy="637148"/>
            <a:chOff x="5131087" y="2905544"/>
            <a:chExt cx="214812" cy="72065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FDB2DD-C635-469A-BCDD-E53C76B7C2CF}"/>
                </a:ext>
              </a:extLst>
            </p:cNvPr>
            <p:cNvCxnSpPr/>
            <p:nvPr/>
          </p:nvCxnSpPr>
          <p:spPr>
            <a:xfrm flipH="1">
              <a:off x="5131087" y="2908049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B1168D6-2D8B-4F3D-9339-1FB1A306C364}"/>
                </a:ext>
              </a:extLst>
            </p:cNvPr>
            <p:cNvCxnSpPr/>
            <p:nvPr/>
          </p:nvCxnSpPr>
          <p:spPr>
            <a:xfrm flipH="1">
              <a:off x="5223979" y="2905544"/>
              <a:ext cx="121920" cy="7181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4540462" y="4944252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73FB5E2-C3F9-41B8-8C6B-9481B429FD6E}"/>
              </a:ext>
            </a:extLst>
          </p:cNvPr>
          <p:cNvCxnSpPr/>
          <p:nvPr/>
        </p:nvCxnSpPr>
        <p:spPr>
          <a:xfrm flipH="1">
            <a:off x="1858929" y="5730141"/>
            <a:ext cx="107406" cy="6087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57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0" y="-601016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11868" y="-60050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1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2783513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2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5" y="2785866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3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7" y="332155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4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5" y="332537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5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4" y="3855816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3849438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79" y="4353191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</a:p>
        </p:txBody>
      </p:sp>
      <p:sp>
        <p:nvSpPr>
          <p:cNvPr id="2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276" y="4350838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9560" y="42965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30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31024" y="6144208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598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2" grpId="0"/>
      <p:bldP spid="22" grpId="1"/>
      <p:bldP spid="24" grpId="0"/>
      <p:bldP spid="24" grpId="1"/>
      <p:bldP spid="26" grpId="0"/>
      <p:bldP spid="26" grpId="1"/>
      <p:bldP spid="28" grpId="0"/>
      <p:bldP spid="2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0" y="-601016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11868" y="-60050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1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2783513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2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5" y="2785866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3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7" y="332155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4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5" y="332537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5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4" y="3855816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3849438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79" y="4353191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</a:p>
        </p:txBody>
      </p:sp>
      <p:sp>
        <p:nvSpPr>
          <p:cNvPr id="2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276" y="4350838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9560" y="42965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30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31024" y="6144208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61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2" grpId="0"/>
      <p:bldP spid="22" grpId="1"/>
      <p:bldP spid="24" grpId="0"/>
      <p:bldP spid="24" grpId="1"/>
      <p:bldP spid="26" grpId="0"/>
      <p:bldP spid="26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0" y="-601016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11868" y="-60050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Haèng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1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2783513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2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5" y="2785866"/>
            <a:ext cx="1220058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3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7" y="332155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4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5275" y="3325378"/>
            <a:ext cx="1219200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5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54" y="3855816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0" y="3849438"/>
            <a:ext cx="12183421" cy="129396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Con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zh-CN" altLang="en-US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79" y="4353191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</a:p>
        </p:txBody>
      </p:sp>
      <p:sp>
        <p:nvSpPr>
          <p:cNvPr id="2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6276" y="4350838"/>
            <a:ext cx="12183421" cy="18728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                                                                       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2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9560" y="42965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30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31024" y="6144208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633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2" grpId="0"/>
      <p:bldP spid="22" grpId="1"/>
      <p:bldP spid="24" grpId="0"/>
      <p:bldP spid="24" grpId="1"/>
      <p:bldP spid="26" grpId="0"/>
      <p:bldP spid="26" grpId="1"/>
      <p:bldP spid="28" grpId="0"/>
      <p:bldP spid="2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3" y="-347502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3283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55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8" grpId="0"/>
      <p:bldP spid="8" grpId="1"/>
      <p:bldP spid="8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rgbClr val="C00000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rgbClr val="C00000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rgbClr val="C00000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C00000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383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8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3283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rgbClr val="0000FF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rgbClr val="0000FF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9" name="AutoShape 13">
            <a:extLst>
              <a:ext uri="{FF2B5EF4-FFF2-40B4-BE49-F238E27FC236}">
                <a16:creationId xmlns:a16="http://schemas.microsoft.com/office/drawing/2014/main" id="{D2952A2C-14AC-4A9F-BF82-3401E3C0B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8836" y="-80285"/>
            <a:ext cx="4945017" cy="1060508"/>
          </a:xfrm>
          <a:prstGeom prst="irregularSeal1">
            <a:avLst/>
          </a:prstGeom>
          <a:solidFill>
            <a:srgbClr val="FFFF66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lIns="121917" tIns="60958" rIns="121917" bIns="60958" anchor="ctr"/>
          <a:lstStyle/>
          <a:p>
            <a:pPr algn="ctr"/>
            <a:r>
              <a:rPr lang="en-US" sz="2400" b="1" dirty="0" err="1">
                <a:solidFill>
                  <a:srgbClr val="FF3300"/>
                </a:solidFill>
                <a:latin typeface="VNI-Avo" pitchFamily="2" charset="0"/>
              </a:rPr>
              <a:t>Luyeän</a:t>
            </a:r>
            <a:r>
              <a:rPr lang="en-US" sz="2400" b="1" dirty="0">
                <a:solidFill>
                  <a:srgbClr val="FF3300"/>
                </a:solidFill>
                <a:latin typeface="VNI-Avo" pitchFamily="2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VNI-Avo" pitchFamily="2" charset="0"/>
              </a:rPr>
              <a:t>ñoïc</a:t>
            </a:r>
            <a:r>
              <a:rPr lang="en-US" sz="2400" b="1" dirty="0">
                <a:solidFill>
                  <a:srgbClr val="FF3300"/>
                </a:solidFill>
                <a:latin typeface="VNI-Avo" pitchFamily="2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VNI-Avo" pitchFamily="2" charset="0"/>
              </a:rPr>
              <a:t>theo</a:t>
            </a:r>
            <a:r>
              <a:rPr lang="en-US" sz="2400" b="1" dirty="0">
                <a:solidFill>
                  <a:srgbClr val="FF3300"/>
                </a:solidFill>
                <a:latin typeface="VNI-Avo" pitchFamily="2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VNI-Avo" pitchFamily="2" charset="0"/>
              </a:rPr>
              <a:t>nhoùm</a:t>
            </a:r>
            <a:endParaRPr lang="en-US" sz="2400" b="1" dirty="0">
              <a:solidFill>
                <a:srgbClr val="FF33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2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0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3"/>
          <a:stretch/>
        </p:blipFill>
        <p:spPr>
          <a:xfrm>
            <a:off x="1598" y="3852671"/>
            <a:ext cx="12203511" cy="3004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" b="5828"/>
          <a:stretch/>
        </p:blipFill>
        <p:spPr>
          <a:xfrm>
            <a:off x="1593" y="4707952"/>
            <a:ext cx="12188827" cy="2149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880"/>
          <a:stretch/>
        </p:blipFill>
        <p:spPr>
          <a:xfrm>
            <a:off x="-86201" y="3972035"/>
            <a:ext cx="12364401" cy="288609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" y="2844927"/>
            <a:ext cx="810409" cy="9569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9" y="866483"/>
            <a:ext cx="1525011" cy="272976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199408" y="2154795"/>
            <a:ext cx="6213544" cy="1569656"/>
          </a:xfrm>
          <a:prstGeom prst="rect">
            <a:avLst/>
          </a:prstGeom>
          <a:noFill/>
        </p:spPr>
        <p:txBody>
          <a:bodyPr wrap="none" lIns="91432" tIns="45718" rIns="91432" bIns="45718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 err="1">
                <a:ln/>
                <a:solidFill>
                  <a:srgbClr val="FF0000"/>
                </a:solidFill>
                <a:latin typeface="VNI-Avo" pitchFamily="2" charset="0"/>
              </a:rPr>
              <a:t>Vaän</a:t>
            </a:r>
            <a:r>
              <a:rPr lang="en-US" sz="96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9600" b="1" dirty="0" err="1">
                <a:ln/>
                <a:solidFill>
                  <a:srgbClr val="FF0000"/>
                </a:solidFill>
                <a:latin typeface="VNI-Avo" pitchFamily="2" charset="0"/>
              </a:rPr>
              <a:t>duïng</a:t>
            </a:r>
            <a:endParaRPr lang="en-US" sz="9600" b="1" dirty="0">
              <a:ln/>
              <a:solidFill>
                <a:srgbClr val="FF0000"/>
              </a:solidFill>
              <a:latin typeface="VNI-Avo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7500" y1="43500" x2="69000" y2="44333"/>
                        <a14:foregroundMark x1="34833" y1="51500" x2="71333" y2="45833"/>
                        <a14:foregroundMark x1="61667" y1="36500" x2="64167" y2="54167"/>
                        <a14:foregroundMark x1="58167" y1="39000" x2="60833" y2="54000"/>
                        <a14:foregroundMark x1="31333" y1="38833" x2="43000" y2="5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534" y="102878"/>
            <a:ext cx="2160271" cy="2160271"/>
          </a:xfrm>
          <a:prstGeom prst="rect">
            <a:avLst/>
          </a:prstGeom>
        </p:spPr>
      </p:pic>
      <p:pic>
        <p:nvPicPr>
          <p:cNvPr id="23" name="Picture 2" descr="Premium Vector | Cute cloud cartoon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029" b="96805" l="1438" r="960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817" y="-176659"/>
            <a:ext cx="2802217" cy="28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710" y="2744931"/>
            <a:ext cx="810409" cy="95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-8582" y="-345701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ctr"/>
            <a:endParaRPr lang="en-US" altLang="zh-CN" sz="3400" b="1" dirty="0" smtClean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 </a:t>
            </a:r>
            <a:r>
              <a:rPr lang="en-US" altLang="zh-CN" sz="3400" dirty="0" err="1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aèng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naêm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cöù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cuoái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ngoaøi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ruïng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khoâng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ñaùm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maây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baïc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nao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nöùc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nhöõng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kæ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nieäm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môn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man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cuûa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19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8580" y="2872820"/>
            <a:ext cx="12192001" cy="360949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    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moät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buoåi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mai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ñaày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söông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gioù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Meï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aâu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yeám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daãn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treân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daøi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vaø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heïp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Con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ñöôøng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ñaõ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quen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laém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nhöng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laàn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naøy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nhieân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thaáy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laï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Caûnh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vaät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chung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quanh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ñeàu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,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vì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chính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loøng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ñang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coù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söï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thay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ñoåi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lôùn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: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hoâm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nay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r>
              <a:rPr lang="en-US" altLang="zh-CN" sz="3400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.</a:t>
            </a:r>
            <a:endParaRPr lang="en-US" altLang="zh-CN" sz="3400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4515926" y="92427"/>
            <a:ext cx="3177307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Toâi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ñi</a:t>
            </a:r>
            <a:r>
              <a:rPr lang="en-US" altLang="zh-CN" sz="3400" b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b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hoïc</a:t>
            </a:r>
            <a:endParaRPr lang="en-US" altLang="zh-CN" sz="3400" b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79DF0161-26B5-41AC-A0AD-735E1F71611F}"/>
              </a:ext>
            </a:extLst>
          </p:cNvPr>
          <p:cNvSpPr/>
          <p:nvPr/>
        </p:nvSpPr>
        <p:spPr>
          <a:xfrm>
            <a:off x="9316509" y="6095743"/>
            <a:ext cx="2739586" cy="71508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21917" tIns="60958" rIns="121917" bIns="60958">
            <a:spAutoFit/>
          </a:bodyPr>
          <a:lstStyle/>
          <a:p>
            <a:pPr algn="just"/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(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Thanh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 </a:t>
            </a:r>
            <a:r>
              <a:rPr lang="en-US" altLang="zh-CN" sz="3400" i="1" dirty="0" err="1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Tònh</a:t>
            </a:r>
            <a:r>
              <a:rPr lang="en-US" altLang="zh-CN" sz="3400" i="1" dirty="0" smtClean="0">
                <a:solidFill>
                  <a:schemeClr val="tx1"/>
                </a:solidFill>
                <a:latin typeface="VNI-Avo" pitchFamily="2" charset="0"/>
                <a:ea typeface="Arial-Rounded" charset="0"/>
                <a:cs typeface="Arial-Rounded" charset="0"/>
                <a:sym typeface="+mn-lt"/>
              </a:rPr>
              <a:t>)</a:t>
            </a:r>
            <a:endParaRPr lang="en-US" altLang="zh-CN" sz="3400" i="1" dirty="0">
              <a:solidFill>
                <a:schemeClr val="tx1"/>
              </a:solidFill>
              <a:latin typeface="VNI-Avo" pitchFamily="2" charset="0"/>
              <a:ea typeface="Arial-Rounded" charset="0"/>
              <a:cs typeface="Arial-Rounded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82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AA8E8A-09E6-4A9D-99D2-604D5F2E77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7C77F7-123E-4566-A557-88A320952CFA}"/>
              </a:ext>
            </a:extLst>
          </p:cNvPr>
          <p:cNvSpPr txBox="1"/>
          <p:nvPr/>
        </p:nvSpPr>
        <p:spPr>
          <a:xfrm>
            <a:off x="2014330" y="1651144"/>
            <a:ext cx="7416800" cy="189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11733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1173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3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747B53-0A10-431C-89F5-893E9BDBE07D}"/>
              </a:ext>
            </a:extLst>
          </p:cNvPr>
          <p:cNvSpPr/>
          <p:nvPr/>
        </p:nvSpPr>
        <p:spPr>
          <a:xfrm>
            <a:off x="654100" y="1846126"/>
            <a:ext cx="10729894" cy="1353863"/>
          </a:xfrm>
          <a:prstGeom prst="rect">
            <a:avLst/>
          </a:prstGeom>
          <a:noFill/>
        </p:spPr>
        <p:txBody>
          <a:bodyPr wrap="square" lIns="121566" tIns="60785" rIns="121566" bIns="60785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50951"/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Kính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chuùc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caùc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thaày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coâ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 </a:t>
            </a:r>
          </a:p>
          <a:p>
            <a:pPr algn="ctr" defTabSz="950951"/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maïnh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khoûe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,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haïnh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  <a:latin typeface="VNI-Avo" pitchFamily="2" charset="0"/>
              </a:rPr>
              <a:t>phuùc</a:t>
            </a:r>
            <a:r>
              <a:rPr lang="en-US" sz="4000" b="1" dirty="0">
                <a:ln/>
                <a:solidFill>
                  <a:srgbClr val="FF0000"/>
                </a:solidFill>
                <a:latin typeface="VNI-Avo" pitchFamily="2" charset="0"/>
              </a:rPr>
              <a:t>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101C9-626F-4B52-95D8-6730B916DB56}"/>
              </a:ext>
            </a:extLst>
          </p:cNvPr>
          <p:cNvSpPr/>
          <p:nvPr/>
        </p:nvSpPr>
        <p:spPr>
          <a:xfrm>
            <a:off x="110139" y="2813661"/>
            <a:ext cx="11464066" cy="1230753"/>
          </a:xfrm>
          <a:prstGeom prst="rect">
            <a:avLst/>
          </a:prstGeom>
          <a:noFill/>
        </p:spPr>
        <p:txBody>
          <a:bodyPr wrap="square" lIns="121566" tIns="60785" rIns="121566" bIns="60785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50951"/>
            <a:r>
              <a:rPr lang="en-US" sz="7200" b="1" dirty="0">
                <a:ln/>
                <a:solidFill>
                  <a:srgbClr val="FF0000"/>
                </a:solidFill>
                <a:latin typeface="VNI-Avo" pitchFamily="2" charset="0"/>
              </a:rPr>
              <a:t> 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Chuùc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caùc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con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chaêm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ngoan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,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hoïc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gioûi</a:t>
            </a:r>
            <a:r>
              <a:rPr lang="en-US" sz="4000" b="1" dirty="0">
                <a:ln/>
                <a:solidFill>
                  <a:schemeClr val="accent1">
                    <a:lumMod val="75000"/>
                  </a:schemeClr>
                </a:solidFill>
                <a:latin typeface="VNI-Avo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1824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302441"/>
      </a:dk2>
      <a:lt2>
        <a:srgbClr val="E5E8E2"/>
      </a:lt2>
      <a:accent1>
        <a:srgbClr val="A991CB"/>
      </a:accent1>
      <a:accent2>
        <a:srgbClr val="7979C0"/>
      </a:accent2>
      <a:accent3>
        <a:srgbClr val="8CA6C9"/>
      </a:accent3>
      <a:accent4>
        <a:srgbClr val="73ABB7"/>
      </a:accent4>
      <a:accent5>
        <a:srgbClr val="7CAEA2"/>
      </a:accent5>
      <a:accent6>
        <a:srgbClr val="6FB185"/>
      </a:accent6>
      <a:hlink>
        <a:srgbClr val="738A54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4089</TotalTime>
  <Words>2315</Words>
  <Application>Microsoft Office PowerPoint</Application>
  <PresentationFormat>Widescreen</PresentationFormat>
  <Paragraphs>164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宋体</vt:lpstr>
      <vt:lpstr>Arial</vt:lpstr>
      <vt:lpstr>Arial-Rounded</vt:lpstr>
      <vt:lpstr>Calibri</vt:lpstr>
      <vt:lpstr>等线</vt:lpstr>
      <vt:lpstr>Gill Sans MT</vt:lpstr>
      <vt:lpstr>Goudy Old Style</vt:lpstr>
      <vt:lpstr>Times New Roman</vt:lpstr>
      <vt:lpstr>VNI-Avo</vt:lpstr>
      <vt:lpstr>ClassicFrameVTI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 : trên- dưới, trái – phải, trước-  sau, ở giữa</dc:title>
  <dc:creator>1</dc:creator>
  <cp:lastModifiedBy>DOANLUU</cp:lastModifiedBy>
  <cp:revision>161</cp:revision>
  <dcterms:created xsi:type="dcterms:W3CDTF">2020-08-10T03:18:16Z</dcterms:created>
  <dcterms:modified xsi:type="dcterms:W3CDTF">2024-02-20T07:19:57Z</dcterms:modified>
</cp:coreProperties>
</file>