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2" r:id="rId2"/>
  </p:sldMasterIdLst>
  <p:notesMasterIdLst>
    <p:notesMasterId r:id="rId38"/>
  </p:notesMasterIdLst>
  <p:sldIdLst>
    <p:sldId id="345" r:id="rId3"/>
    <p:sldId id="271" r:id="rId4"/>
    <p:sldId id="272" r:id="rId5"/>
    <p:sldId id="273" r:id="rId6"/>
    <p:sldId id="296" r:id="rId7"/>
    <p:sldId id="290" r:id="rId8"/>
    <p:sldId id="256" r:id="rId9"/>
    <p:sldId id="291" r:id="rId10"/>
    <p:sldId id="297" r:id="rId11"/>
    <p:sldId id="257" r:id="rId12"/>
    <p:sldId id="292" r:id="rId13"/>
    <p:sldId id="303" r:id="rId14"/>
    <p:sldId id="304" r:id="rId15"/>
    <p:sldId id="307" r:id="rId16"/>
    <p:sldId id="305" r:id="rId17"/>
    <p:sldId id="264" r:id="rId18"/>
    <p:sldId id="309" r:id="rId19"/>
    <p:sldId id="310" r:id="rId20"/>
    <p:sldId id="311" r:id="rId21"/>
    <p:sldId id="312" r:id="rId22"/>
    <p:sldId id="314" r:id="rId23"/>
    <p:sldId id="315" r:id="rId24"/>
    <p:sldId id="316" r:id="rId25"/>
    <p:sldId id="317" r:id="rId26"/>
    <p:sldId id="318" r:id="rId27"/>
    <p:sldId id="319" r:id="rId28"/>
    <p:sldId id="320" r:id="rId29"/>
    <p:sldId id="321" r:id="rId30"/>
    <p:sldId id="322" r:id="rId31"/>
    <p:sldId id="323" r:id="rId32"/>
    <p:sldId id="340" r:id="rId33"/>
    <p:sldId id="341" r:id="rId34"/>
    <p:sldId id="342" r:id="rId35"/>
    <p:sldId id="274" r:id="rId36"/>
    <p:sldId id="343" r:id="rId37"/>
  </p:sldIdLst>
  <p:sldSz cx="18288000" cy="10287000"/>
  <p:notesSz cx="6858000" cy="9144000"/>
  <p:embeddedFontLst>
    <p:embeddedFont>
      <p:font typeface="Nunito Black" panose="020B0604020202020204" charset="0"/>
      <p:bold r:id="rId39"/>
    </p:embeddedFont>
    <p:embeddedFont>
      <p:font typeface="Calibri" panose="020F0502020204030204" pitchFamily="34" charset="0"/>
      <p:regular r:id="rId40"/>
      <p:bold r:id="rId41"/>
      <p:italic r:id="rId42"/>
      <p:boldItalic r:id="rId43"/>
    </p:embeddedFont>
    <p:embeddedFont>
      <p:font typeface="Jua" panose="020B0604020202020204" charset="-127"/>
      <p:regular r:id="rId44"/>
    </p:embeddedFont>
    <p:embeddedFont>
      <p:font typeface="Mongolian Baiti" panose="03000500000000000000" pitchFamily="66" charset="0"/>
      <p:regular r:id="rId45"/>
    </p:embeddedFont>
    <p:embeddedFont>
      <p:font typeface="HP001 4 hàng" panose="020B0603050302020204" pitchFamily="34" charset="0"/>
      <p:regular r:id="rId46"/>
      <p:bold r:id="rId47"/>
    </p:embeddedFont>
    <p:embeddedFont>
      <p:font typeface="SimSun" panose="02010600030101010101" pitchFamily="2" charset="-122"/>
      <p:regular r:id="rId48"/>
    </p:embeddedFont>
    <p:embeddedFont>
      <p:font typeface="Baloo 2 SemiBold" panose="020B0604020202020204" charset="0"/>
      <p:regular r:id="rId49"/>
      <p:bold r:id="rId50"/>
    </p:embeddedFont>
    <p:embeddedFont>
      <p:font typeface="Muli Regular" panose="020B0604020202020204" charset="0"/>
      <p:regular r:id="rId51"/>
    </p:embeddedFont>
    <p:embeddedFont>
      <p:font typeface="Roboto Mono Medium" panose="020B0604020202020204" charset="0"/>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71">
          <p15:clr>
            <a:srgbClr val="A4A3A4"/>
          </p15:clr>
        </p15:guide>
        <p15:guide id="2" pos="2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798" y="54"/>
      </p:cViewPr>
      <p:guideLst>
        <p:guide orient="horz" pos="2271"/>
        <p:guide pos="2991"/>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6.fntdata"/><Relationship Id="rId52"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1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8.xml"/><Relationship Id="rId41" Type="http://schemas.openxmlformats.org/officeDocument/2006/relationships/font" Target="fonts/font3.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28/03/2024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acebook.com/nhilinh.phan/"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facebook.com/groups/443096903751589"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acebook.com/nhilinh.phan/"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facebook.com/groups/443096903751589"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acebook.com/nhilinh.phan/"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www.facebook.com/groups/443096903751589"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acebook.com/nhilinh.phan/"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www.facebook.com/groups/443096903751589"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4"/>
        <p:cNvGrpSpPr/>
        <p:nvPr/>
      </p:nvGrpSpPr>
      <p:grpSpPr>
        <a:xfrm>
          <a:off x="0" y="0"/>
          <a:ext cx="0" cy="0"/>
          <a:chOff x="0" y="0"/>
          <a:chExt cx="0" cy="0"/>
        </a:xfrm>
      </p:grpSpPr>
      <p:sp>
        <p:nvSpPr>
          <p:cNvPr id="3145" name="Google Shape;3145;gd7e39904c3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6" name="Google Shape;3146;gd7e39904c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7126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8"/>
        <p:cNvGrpSpPr/>
        <p:nvPr/>
      </p:nvGrpSpPr>
      <p:grpSpPr>
        <a:xfrm>
          <a:off x="0" y="0"/>
          <a:ext cx="0" cy="0"/>
          <a:chOff x="0" y="0"/>
          <a:chExt cx="0" cy="0"/>
        </a:xfrm>
      </p:grpSpPr>
      <p:sp>
        <p:nvSpPr>
          <p:cNvPr id="2499" name="Google Shape;2499;gcec4d270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0" name="Google Shape;2500;gcec4d270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0"/>
        <p:cNvGrpSpPr/>
        <p:nvPr/>
      </p:nvGrpSpPr>
      <p:grpSpPr>
        <a:xfrm>
          <a:off x="0" y="0"/>
          <a:ext cx="0" cy="0"/>
          <a:chOff x="0" y="0"/>
          <a:chExt cx="0" cy="0"/>
        </a:xfrm>
      </p:grpSpPr>
      <p:sp>
        <p:nvSpPr>
          <p:cNvPr id="7911" name="Google Shape;7911;g99bc3d0d5b_0_36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2" name="Google Shape;7912;g99bc3d0d5b_0_3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HS nhìn vào SGK tìm câu trả lời</a:t>
            </a:r>
          </a:p>
          <a:p>
            <a:pPr marL="0" lvl="0" indent="0" algn="l" rtl="0">
              <a:spcBef>
                <a:spcPts val="0"/>
              </a:spcBef>
              <a:spcAft>
                <a:spcPts val="0"/>
              </a:spcAft>
              <a:buNone/>
            </a:pPr>
            <a:endParaRPr lang="en-US"/>
          </a:p>
          <a:p>
            <a:r>
              <a:rPr lang="en-US" b="0"/>
              <a:t>GV cùng hs nhớ lại nhân vật đồng hành Hà và Nam qua từng năm học</a:t>
            </a:r>
            <a:br>
              <a:rPr lang="en-US" b="0"/>
            </a:br>
            <a:r>
              <a:rPr lang="vi-VN" b="0"/>
              <a:t>Tác</a:t>
            </a:r>
            <a:r>
              <a:rPr lang="vi-VN" b="0" baseline="0"/>
              <a:t> giả bộ ppt Toán + TV2: Phan Thị Linh – Đà Nẵng</a:t>
            </a:r>
          </a:p>
          <a:p>
            <a:r>
              <a:rPr lang="vi-VN" b="0" baseline="0"/>
              <a:t>Sđt lh: 0916.604.268</a:t>
            </a:r>
          </a:p>
          <a:p>
            <a:r>
              <a:rPr lang="vi-VN" sz="1100" b="0">
                <a:latin typeface="Arial" panose="020B0604020202020204" pitchFamily="34" charset="0"/>
                <a:cs typeface="Arial" panose="020B0604020202020204" pitchFamily="34" charset="0"/>
              </a:rPr>
              <a:t>+ Zalo: 0916.604.268</a:t>
            </a:r>
          </a:p>
          <a:p>
            <a:r>
              <a:rPr lang="vi-VN" sz="1100" b="0">
                <a:latin typeface="Arial" panose="020B0604020202020204" pitchFamily="34" charset="0"/>
                <a:cs typeface="Arial" panose="020B0604020202020204" pitchFamily="34" charset="0"/>
              </a:rPr>
              <a:t>+ Facebook cá nhân: </a:t>
            </a:r>
            <a:r>
              <a:rPr lang="vi-VN" sz="1100" b="0">
                <a:hlinkClick r:id="rId3"/>
              </a:rPr>
              <a:t>https://www.facebook.com/nhilinh.phan/</a:t>
            </a:r>
            <a:endParaRPr lang="vi-VN" sz="1100" b="0"/>
          </a:p>
          <a:p>
            <a:r>
              <a:rPr lang="vi-VN" sz="1100" b="0">
                <a:latin typeface="Arial" panose="020B0604020202020204" pitchFamily="34" charset="0"/>
                <a:cs typeface="Arial" panose="020B0604020202020204" pitchFamily="34" charset="0"/>
              </a:rPr>
              <a:t>+ Nhóm chia sẻ tài liệu: </a:t>
            </a:r>
            <a:r>
              <a:rPr lang="vi-VN" sz="1100" b="0">
                <a:hlinkClick r:id="rId4"/>
              </a:rPr>
              <a:t>https://www.facebook.com/groups/443096903751589</a:t>
            </a:r>
            <a:endParaRPr lang="vi-VN" sz="1100" b="0"/>
          </a:p>
          <a:p>
            <a:r>
              <a:rPr lang="vi-VN" sz="1100" b="0">
                <a:latin typeface="Arial" panose="020B0604020202020204" pitchFamily="34" charset="0"/>
                <a:cs typeface="Arial" panose="020B0604020202020204" pitchFamily="34" charset="0"/>
              </a:rPr>
              <a:t>Hãy</a:t>
            </a:r>
            <a:r>
              <a:rPr lang="vi-VN" sz="1100" b="0" baseline="0">
                <a:latin typeface="Arial" panose="020B0604020202020204" pitchFamily="34" charset="0"/>
                <a:cs typeface="Arial" panose="020B0604020202020204" pitchFamily="34" charset="0"/>
              </a:rPr>
              <a:t> liên hệ chính chủ sản phẩm để được hỗ trợ và đồng hành trong suốt năm học nhé!</a:t>
            </a:r>
            <a:endParaRPr lang="vi-VN" sz="1100" b="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vi-VN" b="0"/>
          </a:p>
          <a:p>
            <a:endParaRPr lang="en-US"/>
          </a:p>
          <a:p>
            <a:pPr marL="0" lvl="0" indent="0" algn="l" rtl="0">
              <a:spcBef>
                <a:spcPts val="0"/>
              </a:spcBef>
              <a:spcAft>
                <a:spcPts val="0"/>
              </a:spcAft>
              <a:buNone/>
            </a:pP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0"/>
        <p:cNvGrpSpPr/>
        <p:nvPr/>
      </p:nvGrpSpPr>
      <p:grpSpPr>
        <a:xfrm>
          <a:off x="0" y="0"/>
          <a:ext cx="0" cy="0"/>
          <a:chOff x="0" y="0"/>
          <a:chExt cx="0" cy="0"/>
        </a:xfrm>
      </p:grpSpPr>
      <p:sp>
        <p:nvSpPr>
          <p:cNvPr id="7911" name="Google Shape;7911;g99bc3d0d5b_0_36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2" name="Google Shape;7912;g99bc3d0d5b_0_3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r>
              <a:rPr lang="en-US"/>
              <a:t>HS nhìn vào SGK tìm câu trả lời</a:t>
            </a:r>
          </a:p>
          <a:p>
            <a:r>
              <a:rPr lang="en-US" b="0"/>
              <a:t>GV cùng hs nhớ lại nhân vật đồng hành Hà và Nam qua từng năm học</a:t>
            </a:r>
            <a:br>
              <a:rPr lang="en-US" b="0"/>
            </a:br>
            <a:r>
              <a:rPr lang="vi-VN" b="0"/>
              <a:t>Tác</a:t>
            </a:r>
            <a:r>
              <a:rPr lang="vi-VN" b="0" baseline="0"/>
              <a:t> giả bộ ppt Toán + TV2: Phan Thị Linh – Đà Nẵng</a:t>
            </a:r>
          </a:p>
          <a:p>
            <a:r>
              <a:rPr lang="vi-VN" b="0" baseline="0"/>
              <a:t>Sđt lh: 0916.604.268</a:t>
            </a:r>
          </a:p>
          <a:p>
            <a:r>
              <a:rPr lang="vi-VN" sz="1100" b="0">
                <a:latin typeface="Arial" panose="020B0604020202020204" pitchFamily="34" charset="0"/>
                <a:cs typeface="Arial" panose="020B0604020202020204" pitchFamily="34" charset="0"/>
              </a:rPr>
              <a:t>+ Zalo: 0916.604.268</a:t>
            </a:r>
          </a:p>
          <a:p>
            <a:r>
              <a:rPr lang="vi-VN" sz="1100" b="0">
                <a:latin typeface="Arial" panose="020B0604020202020204" pitchFamily="34" charset="0"/>
                <a:cs typeface="Arial" panose="020B0604020202020204" pitchFamily="34" charset="0"/>
              </a:rPr>
              <a:t>+ Facebook cá nhân: </a:t>
            </a:r>
            <a:r>
              <a:rPr lang="vi-VN" sz="1100" b="0">
                <a:hlinkClick r:id="rId3"/>
              </a:rPr>
              <a:t>https://www.facebook.com/nhilinh.phan/</a:t>
            </a:r>
            <a:endParaRPr lang="vi-VN" sz="1100" b="0"/>
          </a:p>
          <a:p>
            <a:r>
              <a:rPr lang="vi-VN" sz="1100" b="0">
                <a:latin typeface="Arial" panose="020B0604020202020204" pitchFamily="34" charset="0"/>
                <a:cs typeface="Arial" panose="020B0604020202020204" pitchFamily="34" charset="0"/>
              </a:rPr>
              <a:t>+ Nhóm chia sẻ tài liệu: </a:t>
            </a:r>
            <a:r>
              <a:rPr lang="vi-VN" sz="1100" b="0">
                <a:hlinkClick r:id="rId4"/>
              </a:rPr>
              <a:t>https://www.facebook.com/groups/443096903751589</a:t>
            </a:r>
            <a:endParaRPr lang="vi-VN" sz="1100" b="0"/>
          </a:p>
          <a:p>
            <a:r>
              <a:rPr lang="vi-VN" sz="1100" b="0">
                <a:latin typeface="Arial" panose="020B0604020202020204" pitchFamily="34" charset="0"/>
                <a:cs typeface="Arial" panose="020B0604020202020204" pitchFamily="34" charset="0"/>
              </a:rPr>
              <a:t>Hãy</a:t>
            </a:r>
            <a:r>
              <a:rPr lang="vi-VN" sz="1100" b="0" baseline="0">
                <a:latin typeface="Arial" panose="020B0604020202020204" pitchFamily="34" charset="0"/>
                <a:cs typeface="Arial" panose="020B0604020202020204" pitchFamily="34" charset="0"/>
              </a:rPr>
              <a:t> liên hệ chính chủ sản phẩm để được hỗ trợ và đồng hành trong suốt năm học nhé!</a:t>
            </a:r>
            <a:endParaRPr lang="vi-VN" sz="1100" b="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vi-VN" b="0"/>
          </a:p>
          <a:p>
            <a:endParaRPr lang="en-US"/>
          </a:p>
          <a:p>
            <a:pPr marL="0" lvl="0" indent="0" algn="l" rtl="0">
              <a:spcBef>
                <a:spcPts val="0"/>
              </a:spcBef>
              <a:spcAft>
                <a:spcPts val="0"/>
              </a:spcAft>
              <a:buNone/>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0"/>
        <p:cNvGrpSpPr/>
        <p:nvPr/>
      </p:nvGrpSpPr>
      <p:grpSpPr>
        <a:xfrm>
          <a:off x="0" y="0"/>
          <a:ext cx="0" cy="0"/>
          <a:chOff x="0" y="0"/>
          <a:chExt cx="0" cy="0"/>
        </a:xfrm>
      </p:grpSpPr>
      <p:sp>
        <p:nvSpPr>
          <p:cNvPr id="7911" name="Google Shape;7911;g99bc3d0d5b_0_36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2" name="Google Shape;7912;g99bc3d0d5b_0_3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r>
              <a:rPr lang="en-US"/>
              <a:t>HS nhìn vào SGK tìm câu trả lời</a:t>
            </a:r>
          </a:p>
          <a:p>
            <a:r>
              <a:rPr lang="en-US" b="0"/>
              <a:t>GV cùng hs nhớ lại nhân vật đồng hành Hà và Nam qua từng năm học</a:t>
            </a:r>
            <a:br>
              <a:rPr lang="en-US" b="0"/>
            </a:br>
            <a:r>
              <a:rPr lang="vi-VN" b="0"/>
              <a:t>Tác</a:t>
            </a:r>
            <a:r>
              <a:rPr lang="vi-VN" b="0" baseline="0"/>
              <a:t> giả bộ ppt Toán + TV2: Phan Thị Linh – Đà Nẵng</a:t>
            </a:r>
          </a:p>
          <a:p>
            <a:r>
              <a:rPr lang="vi-VN" b="0" baseline="0"/>
              <a:t>Sđt lh: 0916.604.268</a:t>
            </a:r>
          </a:p>
          <a:p>
            <a:r>
              <a:rPr lang="vi-VN" sz="1100" b="0">
                <a:latin typeface="Arial" panose="020B0604020202020204" pitchFamily="34" charset="0"/>
                <a:cs typeface="Arial" panose="020B0604020202020204" pitchFamily="34" charset="0"/>
              </a:rPr>
              <a:t>+ Zalo: 0916.604.268</a:t>
            </a:r>
          </a:p>
          <a:p>
            <a:r>
              <a:rPr lang="vi-VN" sz="1100" b="0">
                <a:latin typeface="Arial" panose="020B0604020202020204" pitchFamily="34" charset="0"/>
                <a:cs typeface="Arial" panose="020B0604020202020204" pitchFamily="34" charset="0"/>
              </a:rPr>
              <a:t>+ Facebook cá nhân: </a:t>
            </a:r>
            <a:r>
              <a:rPr lang="vi-VN" sz="1100" b="0">
                <a:hlinkClick r:id="rId3"/>
              </a:rPr>
              <a:t>https://www.facebook.com/nhilinh.phan/</a:t>
            </a:r>
            <a:endParaRPr lang="vi-VN" sz="1100" b="0"/>
          </a:p>
          <a:p>
            <a:r>
              <a:rPr lang="vi-VN" sz="1100" b="0">
                <a:latin typeface="Arial" panose="020B0604020202020204" pitchFamily="34" charset="0"/>
                <a:cs typeface="Arial" panose="020B0604020202020204" pitchFamily="34" charset="0"/>
              </a:rPr>
              <a:t>+ Nhóm chia sẻ tài liệu: </a:t>
            </a:r>
            <a:r>
              <a:rPr lang="vi-VN" sz="1100" b="0">
                <a:hlinkClick r:id="rId4"/>
              </a:rPr>
              <a:t>https://www.facebook.com/groups/443096903751589</a:t>
            </a:r>
            <a:endParaRPr lang="vi-VN" sz="1100" b="0"/>
          </a:p>
          <a:p>
            <a:r>
              <a:rPr lang="vi-VN" sz="1100" b="0">
                <a:latin typeface="Arial" panose="020B0604020202020204" pitchFamily="34" charset="0"/>
                <a:cs typeface="Arial" panose="020B0604020202020204" pitchFamily="34" charset="0"/>
              </a:rPr>
              <a:t>Hãy</a:t>
            </a:r>
            <a:r>
              <a:rPr lang="vi-VN" sz="1100" b="0" baseline="0">
                <a:latin typeface="Arial" panose="020B0604020202020204" pitchFamily="34" charset="0"/>
                <a:cs typeface="Arial" panose="020B0604020202020204" pitchFamily="34" charset="0"/>
              </a:rPr>
              <a:t> liên hệ chính chủ sản phẩm để được hỗ trợ và đồng hành trong suốt năm học nhé!</a:t>
            </a:r>
            <a:endParaRPr lang="vi-VN" sz="1100" b="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vi-VN" b="0"/>
          </a:p>
          <a:p>
            <a:endParaRPr lang="en-US"/>
          </a:p>
          <a:p>
            <a:pPr marL="0" lvl="0" indent="0" algn="l" rtl="0">
              <a:spcBef>
                <a:spcPts val="0"/>
              </a:spcBef>
              <a:spcAft>
                <a:spcPts val="0"/>
              </a:spcAft>
              <a:buNone/>
            </a:pP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0"/>
        <p:cNvGrpSpPr/>
        <p:nvPr/>
      </p:nvGrpSpPr>
      <p:grpSpPr>
        <a:xfrm>
          <a:off x="0" y="0"/>
          <a:ext cx="0" cy="0"/>
          <a:chOff x="0" y="0"/>
          <a:chExt cx="0" cy="0"/>
        </a:xfrm>
      </p:grpSpPr>
      <p:sp>
        <p:nvSpPr>
          <p:cNvPr id="7911" name="Google Shape;7911;g99bc3d0d5b_0_36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2" name="Google Shape;7912;g99bc3d0d5b_0_3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r>
              <a:rPr lang="en-US" b="0"/>
              <a:t>HS nhìn ở sách để tìm câu trả lời</a:t>
            </a:r>
          </a:p>
          <a:p>
            <a:pPr marL="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r>
              <a:rPr lang="en-US" b="0"/>
              <a:t>Đoạn 4 khác với bố cục chia phần đã thực hiện ở hđ trước (đoạn 4 tương đương với phần 3 đã chia ở trên)</a:t>
            </a:r>
            <a:br>
              <a:rPr lang="en-US" b="0"/>
            </a:br>
            <a:r>
              <a:rPr lang="vi-VN" b="0"/>
              <a:t>Tác</a:t>
            </a:r>
            <a:r>
              <a:rPr lang="vi-VN" b="0" baseline="0"/>
              <a:t> giả bộ ppt Toán + TV2: Phan Thị Linh – Đà Nẵng</a:t>
            </a:r>
          </a:p>
          <a:p>
            <a:r>
              <a:rPr lang="vi-VN" b="0" baseline="0"/>
              <a:t>Sđt lh: 0916.604.268</a:t>
            </a:r>
          </a:p>
          <a:p>
            <a:r>
              <a:rPr lang="vi-VN" sz="1100" b="0">
                <a:latin typeface="Arial" panose="020B0604020202020204" pitchFamily="34" charset="0"/>
                <a:cs typeface="Arial" panose="020B0604020202020204" pitchFamily="34" charset="0"/>
              </a:rPr>
              <a:t>+ Zalo: 0916.604.268</a:t>
            </a:r>
          </a:p>
          <a:p>
            <a:r>
              <a:rPr lang="vi-VN" sz="1100" b="0">
                <a:latin typeface="Arial" panose="020B0604020202020204" pitchFamily="34" charset="0"/>
                <a:cs typeface="Arial" panose="020B0604020202020204" pitchFamily="34" charset="0"/>
              </a:rPr>
              <a:t>+ Facebook cá nhân: </a:t>
            </a:r>
            <a:r>
              <a:rPr lang="vi-VN" sz="1100" b="0">
                <a:hlinkClick r:id="rId3"/>
              </a:rPr>
              <a:t>https://www.facebook.com/nhilinh.phan/</a:t>
            </a:r>
            <a:endParaRPr lang="vi-VN" sz="1100" b="0"/>
          </a:p>
          <a:p>
            <a:r>
              <a:rPr lang="vi-VN" sz="1100" b="0">
                <a:latin typeface="Arial" panose="020B0604020202020204" pitchFamily="34" charset="0"/>
                <a:cs typeface="Arial" panose="020B0604020202020204" pitchFamily="34" charset="0"/>
              </a:rPr>
              <a:t>+ Nhóm chia sẻ tài liệu: </a:t>
            </a:r>
            <a:r>
              <a:rPr lang="vi-VN" sz="1100" b="0">
                <a:hlinkClick r:id="rId4"/>
              </a:rPr>
              <a:t>https://www.facebook.com/groups/443096903751589</a:t>
            </a:r>
            <a:endParaRPr lang="vi-VN" sz="1100" b="0"/>
          </a:p>
          <a:p>
            <a:r>
              <a:rPr lang="vi-VN" sz="1100" b="0">
                <a:latin typeface="Arial" panose="020B0604020202020204" pitchFamily="34" charset="0"/>
                <a:cs typeface="Arial" panose="020B0604020202020204" pitchFamily="34" charset="0"/>
              </a:rPr>
              <a:t>Hãy</a:t>
            </a:r>
            <a:r>
              <a:rPr lang="vi-VN" sz="1100" b="0" baseline="0">
                <a:latin typeface="Arial" panose="020B0604020202020204" pitchFamily="34" charset="0"/>
                <a:cs typeface="Arial" panose="020B0604020202020204" pitchFamily="34" charset="0"/>
              </a:rPr>
              <a:t> liên hệ chính chủ sản phẩm để được hỗ trợ và đồng hành trong suốt năm học nhé!</a:t>
            </a:r>
            <a:endParaRPr lang="vi-VN" sz="1100" b="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vi-VN" b="0"/>
          </a:p>
          <a:p>
            <a:endParaRPr lang="en-US"/>
          </a:p>
          <a:p>
            <a:pPr marL="0" lvl="0" indent="0" algn="l" rtl="0">
              <a:spcBef>
                <a:spcPts val="0"/>
              </a:spcBef>
              <a:spcAft>
                <a:spcPts val="0"/>
              </a:spcAft>
              <a:buNone/>
            </a:pP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8"/>
        <p:cNvGrpSpPr/>
        <p:nvPr/>
      </p:nvGrpSpPr>
      <p:grpSpPr>
        <a:xfrm>
          <a:off x="0" y="0"/>
          <a:ext cx="0" cy="0"/>
          <a:chOff x="0" y="0"/>
          <a:chExt cx="0" cy="0"/>
        </a:xfrm>
      </p:grpSpPr>
      <p:sp>
        <p:nvSpPr>
          <p:cNvPr id="2499" name="Google Shape;2499;gcec4d270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0" name="Google Shape;2500;gcec4d270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t>34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28/03/2024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28/03/2024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28/03/2024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28/03/2024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28/03/2024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28/03/2024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28/03/2024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28/03/2024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28/03/2024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28/03/2024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28/03/2024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23"/>
        <p:cNvGrpSpPr/>
        <p:nvPr/>
      </p:nvGrpSpPr>
      <p:grpSpPr>
        <a:xfrm>
          <a:off x="0" y="0"/>
          <a:ext cx="0" cy="0"/>
          <a:chOff x="0" y="0"/>
          <a:chExt cx="0" cy="0"/>
        </a:xfrm>
      </p:grpSpPr>
      <p:sp>
        <p:nvSpPr>
          <p:cNvPr id="124" name="Google Shape;124;p4"/>
          <p:cNvSpPr/>
          <p:nvPr/>
        </p:nvSpPr>
        <p:spPr>
          <a:xfrm rot="10800000">
            <a:off x="14372330" y="-1213266"/>
            <a:ext cx="4951325" cy="6683597"/>
          </a:xfrm>
          <a:custGeom>
            <a:avLst/>
            <a:gdLst/>
            <a:ahLst/>
            <a:cxnLst/>
            <a:rect l="l" t="t" r="r" b="b"/>
            <a:pathLst>
              <a:path w="42254" h="57037" extrusionOk="0">
                <a:moveTo>
                  <a:pt x="6515" y="0"/>
                </a:moveTo>
                <a:lnTo>
                  <a:pt x="5507" y="20"/>
                </a:lnTo>
                <a:lnTo>
                  <a:pt x="4498" y="61"/>
                </a:lnTo>
                <a:lnTo>
                  <a:pt x="3470" y="141"/>
                </a:lnTo>
                <a:lnTo>
                  <a:pt x="2441" y="262"/>
                </a:lnTo>
                <a:lnTo>
                  <a:pt x="1432" y="383"/>
                </a:lnTo>
                <a:lnTo>
                  <a:pt x="1291" y="5869"/>
                </a:lnTo>
                <a:lnTo>
                  <a:pt x="1110" y="11375"/>
                </a:lnTo>
                <a:lnTo>
                  <a:pt x="747" y="22347"/>
                </a:lnTo>
                <a:lnTo>
                  <a:pt x="626" y="25957"/>
                </a:lnTo>
                <a:lnTo>
                  <a:pt x="525" y="29547"/>
                </a:lnTo>
                <a:lnTo>
                  <a:pt x="444" y="33137"/>
                </a:lnTo>
                <a:lnTo>
                  <a:pt x="404" y="36747"/>
                </a:lnTo>
                <a:lnTo>
                  <a:pt x="364" y="40257"/>
                </a:lnTo>
                <a:lnTo>
                  <a:pt x="343" y="43746"/>
                </a:lnTo>
                <a:lnTo>
                  <a:pt x="303" y="47255"/>
                </a:lnTo>
                <a:lnTo>
                  <a:pt x="222" y="50765"/>
                </a:lnTo>
                <a:lnTo>
                  <a:pt x="182" y="51672"/>
                </a:lnTo>
                <a:lnTo>
                  <a:pt x="122" y="52600"/>
                </a:lnTo>
                <a:lnTo>
                  <a:pt x="41" y="53507"/>
                </a:lnTo>
                <a:lnTo>
                  <a:pt x="0" y="54415"/>
                </a:lnTo>
                <a:lnTo>
                  <a:pt x="0" y="54859"/>
                </a:lnTo>
                <a:lnTo>
                  <a:pt x="0" y="55303"/>
                </a:lnTo>
                <a:lnTo>
                  <a:pt x="21" y="55524"/>
                </a:lnTo>
                <a:lnTo>
                  <a:pt x="41" y="55746"/>
                </a:lnTo>
                <a:lnTo>
                  <a:pt x="101" y="55968"/>
                </a:lnTo>
                <a:lnTo>
                  <a:pt x="142" y="56170"/>
                </a:lnTo>
                <a:lnTo>
                  <a:pt x="182" y="56271"/>
                </a:lnTo>
                <a:lnTo>
                  <a:pt x="243" y="56351"/>
                </a:lnTo>
                <a:lnTo>
                  <a:pt x="303" y="56432"/>
                </a:lnTo>
                <a:lnTo>
                  <a:pt x="384" y="56492"/>
                </a:lnTo>
                <a:lnTo>
                  <a:pt x="565" y="56593"/>
                </a:lnTo>
                <a:lnTo>
                  <a:pt x="807" y="56674"/>
                </a:lnTo>
                <a:lnTo>
                  <a:pt x="1231" y="56815"/>
                </a:lnTo>
                <a:lnTo>
                  <a:pt x="1674" y="56896"/>
                </a:lnTo>
                <a:lnTo>
                  <a:pt x="2118" y="56977"/>
                </a:lnTo>
                <a:lnTo>
                  <a:pt x="2582" y="57017"/>
                </a:lnTo>
                <a:lnTo>
                  <a:pt x="3046" y="57017"/>
                </a:lnTo>
                <a:lnTo>
                  <a:pt x="3490" y="57037"/>
                </a:lnTo>
                <a:lnTo>
                  <a:pt x="4397" y="57017"/>
                </a:lnTo>
                <a:lnTo>
                  <a:pt x="5446" y="56977"/>
                </a:lnTo>
                <a:lnTo>
                  <a:pt x="6495" y="56916"/>
                </a:lnTo>
                <a:lnTo>
                  <a:pt x="7544" y="56835"/>
                </a:lnTo>
                <a:lnTo>
                  <a:pt x="8613" y="56755"/>
                </a:lnTo>
                <a:lnTo>
                  <a:pt x="10125" y="56593"/>
                </a:lnTo>
                <a:lnTo>
                  <a:pt x="10892" y="56533"/>
                </a:lnTo>
                <a:lnTo>
                  <a:pt x="11638" y="56513"/>
                </a:lnTo>
                <a:lnTo>
                  <a:pt x="42254" y="56513"/>
                </a:lnTo>
                <a:lnTo>
                  <a:pt x="42214" y="55988"/>
                </a:lnTo>
                <a:lnTo>
                  <a:pt x="42133" y="55484"/>
                </a:lnTo>
                <a:lnTo>
                  <a:pt x="42052" y="54960"/>
                </a:lnTo>
                <a:lnTo>
                  <a:pt x="41911" y="54455"/>
                </a:lnTo>
                <a:lnTo>
                  <a:pt x="41750" y="53971"/>
                </a:lnTo>
                <a:lnTo>
                  <a:pt x="41568" y="53467"/>
                </a:lnTo>
                <a:lnTo>
                  <a:pt x="41346" y="52983"/>
                </a:lnTo>
                <a:lnTo>
                  <a:pt x="41104" y="52499"/>
                </a:lnTo>
                <a:lnTo>
                  <a:pt x="40741" y="51914"/>
                </a:lnTo>
                <a:lnTo>
                  <a:pt x="40338" y="51329"/>
                </a:lnTo>
                <a:lnTo>
                  <a:pt x="39914" y="50765"/>
                </a:lnTo>
                <a:lnTo>
                  <a:pt x="39471" y="50220"/>
                </a:lnTo>
                <a:lnTo>
                  <a:pt x="38523" y="49131"/>
                </a:lnTo>
                <a:lnTo>
                  <a:pt x="37595" y="48062"/>
                </a:lnTo>
                <a:lnTo>
                  <a:pt x="37151" y="47517"/>
                </a:lnTo>
                <a:lnTo>
                  <a:pt x="36728" y="46953"/>
                </a:lnTo>
                <a:lnTo>
                  <a:pt x="36344" y="46388"/>
                </a:lnTo>
                <a:lnTo>
                  <a:pt x="36163" y="46106"/>
                </a:lnTo>
                <a:lnTo>
                  <a:pt x="36002" y="45803"/>
                </a:lnTo>
                <a:lnTo>
                  <a:pt x="35860" y="45501"/>
                </a:lnTo>
                <a:lnTo>
                  <a:pt x="35719" y="45198"/>
                </a:lnTo>
                <a:lnTo>
                  <a:pt x="35598" y="44895"/>
                </a:lnTo>
                <a:lnTo>
                  <a:pt x="35477" y="44593"/>
                </a:lnTo>
                <a:lnTo>
                  <a:pt x="35376" y="44270"/>
                </a:lnTo>
                <a:lnTo>
                  <a:pt x="35316" y="43927"/>
                </a:lnTo>
                <a:lnTo>
                  <a:pt x="35255" y="43605"/>
                </a:lnTo>
                <a:lnTo>
                  <a:pt x="35215" y="43262"/>
                </a:lnTo>
                <a:lnTo>
                  <a:pt x="35195" y="42979"/>
                </a:lnTo>
                <a:lnTo>
                  <a:pt x="35195" y="42717"/>
                </a:lnTo>
                <a:lnTo>
                  <a:pt x="35215" y="42173"/>
                </a:lnTo>
                <a:lnTo>
                  <a:pt x="35296" y="41628"/>
                </a:lnTo>
                <a:lnTo>
                  <a:pt x="35397" y="41084"/>
                </a:lnTo>
                <a:lnTo>
                  <a:pt x="35538" y="40539"/>
                </a:lnTo>
                <a:lnTo>
                  <a:pt x="35679" y="40015"/>
                </a:lnTo>
                <a:lnTo>
                  <a:pt x="36022" y="38946"/>
                </a:lnTo>
                <a:lnTo>
                  <a:pt x="36344" y="37857"/>
                </a:lnTo>
                <a:lnTo>
                  <a:pt x="36486" y="37332"/>
                </a:lnTo>
                <a:lnTo>
                  <a:pt x="36607" y="36788"/>
                </a:lnTo>
                <a:lnTo>
                  <a:pt x="36687" y="36263"/>
                </a:lnTo>
                <a:lnTo>
                  <a:pt x="36728" y="35719"/>
                </a:lnTo>
                <a:lnTo>
                  <a:pt x="36748" y="35436"/>
                </a:lnTo>
                <a:lnTo>
                  <a:pt x="36748" y="35174"/>
                </a:lnTo>
                <a:lnTo>
                  <a:pt x="36728" y="34892"/>
                </a:lnTo>
                <a:lnTo>
                  <a:pt x="36687" y="34630"/>
                </a:lnTo>
                <a:lnTo>
                  <a:pt x="36647" y="34367"/>
                </a:lnTo>
                <a:lnTo>
                  <a:pt x="36586" y="34085"/>
                </a:lnTo>
                <a:lnTo>
                  <a:pt x="36526" y="33843"/>
                </a:lnTo>
                <a:lnTo>
                  <a:pt x="36445" y="33581"/>
                </a:lnTo>
                <a:lnTo>
                  <a:pt x="36344" y="33339"/>
                </a:lnTo>
                <a:lnTo>
                  <a:pt x="36244" y="33097"/>
                </a:lnTo>
                <a:lnTo>
                  <a:pt x="36002" y="32633"/>
                </a:lnTo>
                <a:lnTo>
                  <a:pt x="35719" y="32169"/>
                </a:lnTo>
                <a:lnTo>
                  <a:pt x="35397" y="31746"/>
                </a:lnTo>
                <a:lnTo>
                  <a:pt x="35034" y="31342"/>
                </a:lnTo>
                <a:lnTo>
                  <a:pt x="34650" y="30959"/>
                </a:lnTo>
                <a:lnTo>
                  <a:pt x="34227" y="30596"/>
                </a:lnTo>
                <a:lnTo>
                  <a:pt x="33803" y="30253"/>
                </a:lnTo>
                <a:lnTo>
                  <a:pt x="33339" y="29930"/>
                </a:lnTo>
                <a:lnTo>
                  <a:pt x="32875" y="29608"/>
                </a:lnTo>
                <a:lnTo>
                  <a:pt x="32371" y="29325"/>
                </a:lnTo>
                <a:lnTo>
                  <a:pt x="31887" y="29063"/>
                </a:lnTo>
                <a:lnTo>
                  <a:pt x="31383" y="28821"/>
                </a:lnTo>
                <a:lnTo>
                  <a:pt x="30879" y="28599"/>
                </a:lnTo>
                <a:lnTo>
                  <a:pt x="29870" y="28176"/>
                </a:lnTo>
                <a:lnTo>
                  <a:pt x="28842" y="27772"/>
                </a:lnTo>
                <a:lnTo>
                  <a:pt x="27793" y="27369"/>
                </a:lnTo>
                <a:lnTo>
                  <a:pt x="26785" y="26925"/>
                </a:lnTo>
                <a:lnTo>
                  <a:pt x="26280" y="26703"/>
                </a:lnTo>
                <a:lnTo>
                  <a:pt x="25796" y="26461"/>
                </a:lnTo>
                <a:lnTo>
                  <a:pt x="25312" y="26199"/>
                </a:lnTo>
                <a:lnTo>
                  <a:pt x="24848" y="25937"/>
                </a:lnTo>
                <a:lnTo>
                  <a:pt x="24384" y="25634"/>
                </a:lnTo>
                <a:lnTo>
                  <a:pt x="23941" y="25332"/>
                </a:lnTo>
                <a:lnTo>
                  <a:pt x="23517" y="24989"/>
                </a:lnTo>
                <a:lnTo>
                  <a:pt x="23114" y="24626"/>
                </a:lnTo>
                <a:lnTo>
                  <a:pt x="22872" y="24364"/>
                </a:lnTo>
                <a:lnTo>
                  <a:pt x="22650" y="24122"/>
                </a:lnTo>
                <a:lnTo>
                  <a:pt x="22408" y="23860"/>
                </a:lnTo>
                <a:lnTo>
                  <a:pt x="22206" y="23577"/>
                </a:lnTo>
                <a:lnTo>
                  <a:pt x="22005" y="23315"/>
                </a:lnTo>
                <a:lnTo>
                  <a:pt x="21823" y="23033"/>
                </a:lnTo>
                <a:lnTo>
                  <a:pt x="21480" y="22448"/>
                </a:lnTo>
                <a:lnTo>
                  <a:pt x="21157" y="21843"/>
                </a:lnTo>
                <a:lnTo>
                  <a:pt x="20895" y="21217"/>
                </a:lnTo>
                <a:lnTo>
                  <a:pt x="20653" y="20592"/>
                </a:lnTo>
                <a:lnTo>
                  <a:pt x="20431" y="19927"/>
                </a:lnTo>
                <a:lnTo>
                  <a:pt x="20250" y="19261"/>
                </a:lnTo>
                <a:lnTo>
                  <a:pt x="20089" y="18575"/>
                </a:lnTo>
                <a:lnTo>
                  <a:pt x="19947" y="17869"/>
                </a:lnTo>
                <a:lnTo>
                  <a:pt x="19826" y="17164"/>
                </a:lnTo>
                <a:lnTo>
                  <a:pt x="19725" y="16458"/>
                </a:lnTo>
                <a:lnTo>
                  <a:pt x="19625" y="15732"/>
                </a:lnTo>
                <a:lnTo>
                  <a:pt x="19443" y="14279"/>
                </a:lnTo>
                <a:lnTo>
                  <a:pt x="19282" y="12807"/>
                </a:lnTo>
                <a:lnTo>
                  <a:pt x="19080" y="11375"/>
                </a:lnTo>
                <a:lnTo>
                  <a:pt x="18979" y="10649"/>
                </a:lnTo>
                <a:lnTo>
                  <a:pt x="18838" y="9943"/>
                </a:lnTo>
                <a:lnTo>
                  <a:pt x="18697" y="9237"/>
                </a:lnTo>
                <a:lnTo>
                  <a:pt x="18536" y="8552"/>
                </a:lnTo>
                <a:lnTo>
                  <a:pt x="18354" y="7866"/>
                </a:lnTo>
                <a:lnTo>
                  <a:pt x="18132" y="7200"/>
                </a:lnTo>
                <a:lnTo>
                  <a:pt x="17890" y="6555"/>
                </a:lnTo>
                <a:lnTo>
                  <a:pt x="17608" y="5930"/>
                </a:lnTo>
                <a:lnTo>
                  <a:pt x="17305" y="5304"/>
                </a:lnTo>
                <a:lnTo>
                  <a:pt x="16942" y="4720"/>
                </a:lnTo>
                <a:lnTo>
                  <a:pt x="16761" y="4437"/>
                </a:lnTo>
                <a:lnTo>
                  <a:pt x="16559" y="4155"/>
                </a:lnTo>
                <a:lnTo>
                  <a:pt x="16337" y="3872"/>
                </a:lnTo>
                <a:lnTo>
                  <a:pt x="16115" y="3610"/>
                </a:lnTo>
                <a:lnTo>
                  <a:pt x="15772" y="3247"/>
                </a:lnTo>
                <a:lnTo>
                  <a:pt x="15430" y="2904"/>
                </a:lnTo>
                <a:lnTo>
                  <a:pt x="15067" y="2602"/>
                </a:lnTo>
                <a:lnTo>
                  <a:pt x="14703" y="2299"/>
                </a:lnTo>
                <a:lnTo>
                  <a:pt x="14320" y="2037"/>
                </a:lnTo>
                <a:lnTo>
                  <a:pt x="13937" y="1775"/>
                </a:lnTo>
                <a:lnTo>
                  <a:pt x="13534" y="1553"/>
                </a:lnTo>
                <a:lnTo>
                  <a:pt x="13110" y="1331"/>
                </a:lnTo>
                <a:lnTo>
                  <a:pt x="12687" y="1129"/>
                </a:lnTo>
                <a:lnTo>
                  <a:pt x="12263" y="948"/>
                </a:lnTo>
                <a:lnTo>
                  <a:pt x="11819" y="807"/>
                </a:lnTo>
                <a:lnTo>
                  <a:pt x="11355" y="645"/>
                </a:lnTo>
                <a:lnTo>
                  <a:pt x="10912" y="524"/>
                </a:lnTo>
                <a:lnTo>
                  <a:pt x="10448" y="403"/>
                </a:lnTo>
                <a:lnTo>
                  <a:pt x="9964" y="323"/>
                </a:lnTo>
                <a:lnTo>
                  <a:pt x="9500" y="222"/>
                </a:lnTo>
                <a:lnTo>
                  <a:pt x="9016" y="161"/>
                </a:lnTo>
                <a:lnTo>
                  <a:pt x="8512" y="101"/>
                </a:lnTo>
                <a:lnTo>
                  <a:pt x="8028" y="61"/>
                </a:lnTo>
                <a:lnTo>
                  <a:pt x="7523" y="40"/>
                </a:lnTo>
                <a:lnTo>
                  <a:pt x="6515" y="0"/>
                </a:lnTo>
                <a:close/>
              </a:path>
            </a:pathLst>
          </a:custGeom>
          <a:solidFill>
            <a:srgbClr val="FFE2DC"/>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125" name="Google Shape;125;p4"/>
          <p:cNvGrpSpPr/>
          <p:nvPr/>
        </p:nvGrpSpPr>
        <p:grpSpPr>
          <a:xfrm rot="10800000">
            <a:off x="1642698" y="489068"/>
            <a:ext cx="15002616" cy="9242310"/>
            <a:chOff x="1569550" y="629994"/>
            <a:chExt cx="5900038" cy="3634698"/>
          </a:xfrm>
        </p:grpSpPr>
        <p:grpSp>
          <p:nvGrpSpPr>
            <p:cNvPr id="126" name="Google Shape;126;p4"/>
            <p:cNvGrpSpPr/>
            <p:nvPr/>
          </p:nvGrpSpPr>
          <p:grpSpPr>
            <a:xfrm>
              <a:off x="1569550" y="629994"/>
              <a:ext cx="5900038" cy="3634698"/>
              <a:chOff x="6012925" y="2964625"/>
              <a:chExt cx="1368950" cy="1009975"/>
            </a:xfrm>
          </p:grpSpPr>
          <p:sp>
            <p:nvSpPr>
              <p:cNvPr id="127" name="Google Shape;127;p4"/>
              <p:cNvSpPr/>
              <p:nvPr/>
            </p:nvSpPr>
            <p:spPr>
              <a:xfrm>
                <a:off x="6057275" y="3010525"/>
                <a:ext cx="1324600" cy="885925"/>
              </a:xfrm>
              <a:custGeom>
                <a:avLst/>
                <a:gdLst/>
                <a:ahLst/>
                <a:cxnLst/>
                <a:rect l="l" t="t" r="r" b="b"/>
                <a:pathLst>
                  <a:path w="52984" h="35437" extrusionOk="0">
                    <a:moveTo>
                      <a:pt x="38866" y="0"/>
                    </a:moveTo>
                    <a:lnTo>
                      <a:pt x="38261" y="20"/>
                    </a:lnTo>
                    <a:lnTo>
                      <a:pt x="37656" y="81"/>
                    </a:lnTo>
                    <a:lnTo>
                      <a:pt x="37071" y="182"/>
                    </a:lnTo>
                    <a:lnTo>
                      <a:pt x="36466" y="323"/>
                    </a:lnTo>
                    <a:lnTo>
                      <a:pt x="35861" y="525"/>
                    </a:lnTo>
                    <a:lnTo>
                      <a:pt x="35276" y="767"/>
                    </a:lnTo>
                    <a:lnTo>
                      <a:pt x="34691" y="1089"/>
                    </a:lnTo>
                    <a:lnTo>
                      <a:pt x="34146" y="1412"/>
                    </a:lnTo>
                    <a:lnTo>
                      <a:pt x="33602" y="1694"/>
                    </a:lnTo>
                    <a:lnTo>
                      <a:pt x="33057" y="1936"/>
                    </a:lnTo>
                    <a:lnTo>
                      <a:pt x="32553" y="2158"/>
                    </a:lnTo>
                    <a:lnTo>
                      <a:pt x="32029" y="2360"/>
                    </a:lnTo>
                    <a:lnTo>
                      <a:pt x="31525" y="2541"/>
                    </a:lnTo>
                    <a:lnTo>
                      <a:pt x="31040" y="2683"/>
                    </a:lnTo>
                    <a:lnTo>
                      <a:pt x="30536" y="2804"/>
                    </a:lnTo>
                    <a:lnTo>
                      <a:pt x="30052" y="2904"/>
                    </a:lnTo>
                    <a:lnTo>
                      <a:pt x="29568" y="2985"/>
                    </a:lnTo>
                    <a:lnTo>
                      <a:pt x="29084" y="3046"/>
                    </a:lnTo>
                    <a:lnTo>
                      <a:pt x="28600" y="3086"/>
                    </a:lnTo>
                    <a:lnTo>
                      <a:pt x="28116" y="3126"/>
                    </a:lnTo>
                    <a:lnTo>
                      <a:pt x="27148" y="3126"/>
                    </a:lnTo>
                    <a:lnTo>
                      <a:pt x="26644" y="3106"/>
                    </a:lnTo>
                    <a:lnTo>
                      <a:pt x="26139" y="3066"/>
                    </a:lnTo>
                    <a:lnTo>
                      <a:pt x="25091" y="2945"/>
                    </a:lnTo>
                    <a:lnTo>
                      <a:pt x="24022" y="2804"/>
                    </a:lnTo>
                    <a:lnTo>
                      <a:pt x="22872" y="2622"/>
                    </a:lnTo>
                    <a:lnTo>
                      <a:pt x="20371" y="2199"/>
                    </a:lnTo>
                    <a:lnTo>
                      <a:pt x="19000" y="1957"/>
                    </a:lnTo>
                    <a:lnTo>
                      <a:pt x="17507" y="1735"/>
                    </a:lnTo>
                    <a:lnTo>
                      <a:pt x="16741" y="1654"/>
                    </a:lnTo>
                    <a:lnTo>
                      <a:pt x="15974" y="1594"/>
                    </a:lnTo>
                    <a:lnTo>
                      <a:pt x="15208" y="1594"/>
                    </a:lnTo>
                    <a:lnTo>
                      <a:pt x="14442" y="1634"/>
                    </a:lnTo>
                    <a:lnTo>
                      <a:pt x="13675" y="1694"/>
                    </a:lnTo>
                    <a:lnTo>
                      <a:pt x="12929" y="1815"/>
                    </a:lnTo>
                    <a:lnTo>
                      <a:pt x="12183" y="1957"/>
                    </a:lnTo>
                    <a:lnTo>
                      <a:pt x="11437" y="2158"/>
                    </a:lnTo>
                    <a:lnTo>
                      <a:pt x="10710" y="2380"/>
                    </a:lnTo>
                    <a:lnTo>
                      <a:pt x="10005" y="2642"/>
                    </a:lnTo>
                    <a:lnTo>
                      <a:pt x="9299" y="2945"/>
                    </a:lnTo>
                    <a:lnTo>
                      <a:pt x="8613" y="3288"/>
                    </a:lnTo>
                    <a:lnTo>
                      <a:pt x="7947" y="3651"/>
                    </a:lnTo>
                    <a:lnTo>
                      <a:pt x="7302" y="4054"/>
                    </a:lnTo>
                    <a:lnTo>
                      <a:pt x="6657" y="4498"/>
                    </a:lnTo>
                    <a:lnTo>
                      <a:pt x="6051" y="4962"/>
                    </a:lnTo>
                    <a:lnTo>
                      <a:pt x="5446" y="5466"/>
                    </a:lnTo>
                    <a:lnTo>
                      <a:pt x="4882" y="6010"/>
                    </a:lnTo>
                    <a:lnTo>
                      <a:pt x="4337" y="6575"/>
                    </a:lnTo>
                    <a:lnTo>
                      <a:pt x="3813" y="7180"/>
                    </a:lnTo>
                    <a:lnTo>
                      <a:pt x="3329" y="7805"/>
                    </a:lnTo>
                    <a:lnTo>
                      <a:pt x="2865" y="8471"/>
                    </a:lnTo>
                    <a:lnTo>
                      <a:pt x="2441" y="9157"/>
                    </a:lnTo>
                    <a:lnTo>
                      <a:pt x="2038" y="9883"/>
                    </a:lnTo>
                    <a:lnTo>
                      <a:pt x="1675" y="10629"/>
                    </a:lnTo>
                    <a:lnTo>
                      <a:pt x="1332" y="11416"/>
                    </a:lnTo>
                    <a:lnTo>
                      <a:pt x="1050" y="12202"/>
                    </a:lnTo>
                    <a:lnTo>
                      <a:pt x="787" y="13049"/>
                    </a:lnTo>
                    <a:lnTo>
                      <a:pt x="566" y="13896"/>
                    </a:lnTo>
                    <a:lnTo>
                      <a:pt x="384" y="14784"/>
                    </a:lnTo>
                    <a:lnTo>
                      <a:pt x="243" y="15691"/>
                    </a:lnTo>
                    <a:lnTo>
                      <a:pt x="142" y="16619"/>
                    </a:lnTo>
                    <a:lnTo>
                      <a:pt x="82" y="17547"/>
                    </a:lnTo>
                    <a:lnTo>
                      <a:pt x="41" y="18434"/>
                    </a:lnTo>
                    <a:lnTo>
                      <a:pt x="21" y="19302"/>
                    </a:lnTo>
                    <a:lnTo>
                      <a:pt x="1" y="20129"/>
                    </a:lnTo>
                    <a:lnTo>
                      <a:pt x="21" y="20915"/>
                    </a:lnTo>
                    <a:lnTo>
                      <a:pt x="61" y="21682"/>
                    </a:lnTo>
                    <a:lnTo>
                      <a:pt x="122" y="22408"/>
                    </a:lnTo>
                    <a:lnTo>
                      <a:pt x="203" y="23113"/>
                    </a:lnTo>
                    <a:lnTo>
                      <a:pt x="324" y="23799"/>
                    </a:lnTo>
                    <a:lnTo>
                      <a:pt x="465" y="24465"/>
                    </a:lnTo>
                    <a:lnTo>
                      <a:pt x="646" y="25090"/>
                    </a:lnTo>
                    <a:lnTo>
                      <a:pt x="848" y="25675"/>
                    </a:lnTo>
                    <a:lnTo>
                      <a:pt x="1070" y="26260"/>
                    </a:lnTo>
                    <a:lnTo>
                      <a:pt x="1332" y="26804"/>
                    </a:lnTo>
                    <a:lnTo>
                      <a:pt x="1635" y="27349"/>
                    </a:lnTo>
                    <a:lnTo>
                      <a:pt x="1977" y="27853"/>
                    </a:lnTo>
                    <a:lnTo>
                      <a:pt x="2340" y="28337"/>
                    </a:lnTo>
                    <a:lnTo>
                      <a:pt x="2744" y="28801"/>
                    </a:lnTo>
                    <a:lnTo>
                      <a:pt x="3208" y="29265"/>
                    </a:lnTo>
                    <a:lnTo>
                      <a:pt x="3692" y="29688"/>
                    </a:lnTo>
                    <a:lnTo>
                      <a:pt x="4216" y="30092"/>
                    </a:lnTo>
                    <a:lnTo>
                      <a:pt x="4781" y="30495"/>
                    </a:lnTo>
                    <a:lnTo>
                      <a:pt x="5406" y="30878"/>
                    </a:lnTo>
                    <a:lnTo>
                      <a:pt x="6072" y="31241"/>
                    </a:lnTo>
                    <a:lnTo>
                      <a:pt x="6757" y="31584"/>
                    </a:lnTo>
                    <a:lnTo>
                      <a:pt x="7524" y="31927"/>
                    </a:lnTo>
                    <a:lnTo>
                      <a:pt x="8331" y="32250"/>
                    </a:lnTo>
                    <a:lnTo>
                      <a:pt x="9178" y="32552"/>
                    </a:lnTo>
                    <a:lnTo>
                      <a:pt x="10085" y="32855"/>
                    </a:lnTo>
                    <a:lnTo>
                      <a:pt x="11033" y="33157"/>
                    </a:lnTo>
                    <a:lnTo>
                      <a:pt x="12042" y="33440"/>
                    </a:lnTo>
                    <a:lnTo>
                      <a:pt x="13111" y="33702"/>
                    </a:lnTo>
                    <a:lnTo>
                      <a:pt x="14200" y="33964"/>
                    </a:lnTo>
                    <a:lnTo>
                      <a:pt x="15309" y="34206"/>
                    </a:lnTo>
                    <a:lnTo>
                      <a:pt x="16438" y="34408"/>
                    </a:lnTo>
                    <a:lnTo>
                      <a:pt x="17568" y="34610"/>
                    </a:lnTo>
                    <a:lnTo>
                      <a:pt x="18697" y="34771"/>
                    </a:lnTo>
                    <a:lnTo>
                      <a:pt x="19847" y="34932"/>
                    </a:lnTo>
                    <a:lnTo>
                      <a:pt x="21017" y="35053"/>
                    </a:lnTo>
                    <a:lnTo>
                      <a:pt x="22166" y="35174"/>
                    </a:lnTo>
                    <a:lnTo>
                      <a:pt x="23316" y="35255"/>
                    </a:lnTo>
                    <a:lnTo>
                      <a:pt x="24486" y="35336"/>
                    </a:lnTo>
                    <a:lnTo>
                      <a:pt x="25635" y="35396"/>
                    </a:lnTo>
                    <a:lnTo>
                      <a:pt x="26785" y="35416"/>
                    </a:lnTo>
                    <a:lnTo>
                      <a:pt x="27935" y="35437"/>
                    </a:lnTo>
                    <a:lnTo>
                      <a:pt x="29064" y="35437"/>
                    </a:lnTo>
                    <a:lnTo>
                      <a:pt x="30193" y="35416"/>
                    </a:lnTo>
                    <a:lnTo>
                      <a:pt x="31323" y="35376"/>
                    </a:lnTo>
                    <a:lnTo>
                      <a:pt x="32432" y="35316"/>
                    </a:lnTo>
                    <a:lnTo>
                      <a:pt x="33521" y="35255"/>
                    </a:lnTo>
                    <a:lnTo>
                      <a:pt x="34610" y="35154"/>
                    </a:lnTo>
                    <a:lnTo>
                      <a:pt x="35659" y="35053"/>
                    </a:lnTo>
                    <a:lnTo>
                      <a:pt x="36708" y="34932"/>
                    </a:lnTo>
                    <a:lnTo>
                      <a:pt x="37716" y="34811"/>
                    </a:lnTo>
                    <a:lnTo>
                      <a:pt x="38725" y="34650"/>
                    </a:lnTo>
                    <a:lnTo>
                      <a:pt x="39693" y="34489"/>
                    </a:lnTo>
                    <a:lnTo>
                      <a:pt x="40641" y="34307"/>
                    </a:lnTo>
                    <a:lnTo>
                      <a:pt x="41569" y="34105"/>
                    </a:lnTo>
                    <a:lnTo>
                      <a:pt x="42456" y="33904"/>
                    </a:lnTo>
                    <a:lnTo>
                      <a:pt x="43303" y="33682"/>
                    </a:lnTo>
                    <a:lnTo>
                      <a:pt x="44130" y="33460"/>
                    </a:lnTo>
                    <a:lnTo>
                      <a:pt x="44917" y="33198"/>
                    </a:lnTo>
                    <a:lnTo>
                      <a:pt x="45683" y="32936"/>
                    </a:lnTo>
                    <a:lnTo>
                      <a:pt x="46389" y="32673"/>
                    </a:lnTo>
                    <a:lnTo>
                      <a:pt x="46732" y="32532"/>
                    </a:lnTo>
                    <a:lnTo>
                      <a:pt x="47075" y="32371"/>
                    </a:lnTo>
                    <a:lnTo>
                      <a:pt x="47397" y="32210"/>
                    </a:lnTo>
                    <a:lnTo>
                      <a:pt x="47700" y="32048"/>
                    </a:lnTo>
                    <a:lnTo>
                      <a:pt x="48002" y="31867"/>
                    </a:lnTo>
                    <a:lnTo>
                      <a:pt x="48305" y="31685"/>
                    </a:lnTo>
                    <a:lnTo>
                      <a:pt x="48849" y="31282"/>
                    </a:lnTo>
                    <a:lnTo>
                      <a:pt x="49374" y="30858"/>
                    </a:lnTo>
                    <a:lnTo>
                      <a:pt x="49858" y="30415"/>
                    </a:lnTo>
                    <a:lnTo>
                      <a:pt x="50281" y="29930"/>
                    </a:lnTo>
                    <a:lnTo>
                      <a:pt x="50705" y="29406"/>
                    </a:lnTo>
                    <a:lnTo>
                      <a:pt x="51068" y="28882"/>
                    </a:lnTo>
                    <a:lnTo>
                      <a:pt x="51391" y="28317"/>
                    </a:lnTo>
                    <a:lnTo>
                      <a:pt x="51693" y="27732"/>
                    </a:lnTo>
                    <a:lnTo>
                      <a:pt x="51976" y="27107"/>
                    </a:lnTo>
                    <a:lnTo>
                      <a:pt x="52197" y="26482"/>
                    </a:lnTo>
                    <a:lnTo>
                      <a:pt x="52399" y="25836"/>
                    </a:lnTo>
                    <a:lnTo>
                      <a:pt x="52581" y="25171"/>
                    </a:lnTo>
                    <a:lnTo>
                      <a:pt x="52722" y="24485"/>
                    </a:lnTo>
                    <a:lnTo>
                      <a:pt x="52823" y="23779"/>
                    </a:lnTo>
                    <a:lnTo>
                      <a:pt x="52903" y="23053"/>
                    </a:lnTo>
                    <a:lnTo>
                      <a:pt x="52964" y="22327"/>
                    </a:lnTo>
                    <a:lnTo>
                      <a:pt x="52984" y="21581"/>
                    </a:lnTo>
                    <a:lnTo>
                      <a:pt x="52984" y="20814"/>
                    </a:lnTo>
                    <a:lnTo>
                      <a:pt x="52964" y="20048"/>
                    </a:lnTo>
                    <a:lnTo>
                      <a:pt x="52903" y="19261"/>
                    </a:lnTo>
                    <a:lnTo>
                      <a:pt x="52823" y="18475"/>
                    </a:lnTo>
                    <a:lnTo>
                      <a:pt x="52722" y="17688"/>
                    </a:lnTo>
                    <a:lnTo>
                      <a:pt x="52601" y="16881"/>
                    </a:lnTo>
                    <a:lnTo>
                      <a:pt x="52460" y="16075"/>
                    </a:lnTo>
                    <a:lnTo>
                      <a:pt x="52278" y="15268"/>
                    </a:lnTo>
                    <a:lnTo>
                      <a:pt x="52097" y="14461"/>
                    </a:lnTo>
                    <a:lnTo>
                      <a:pt x="51895" y="13634"/>
                    </a:lnTo>
                    <a:lnTo>
                      <a:pt x="51653" y="12827"/>
                    </a:lnTo>
                    <a:lnTo>
                      <a:pt x="51411" y="12001"/>
                    </a:lnTo>
                    <a:lnTo>
                      <a:pt x="51149" y="11214"/>
                    </a:lnTo>
                    <a:lnTo>
                      <a:pt x="50846" y="10427"/>
                    </a:lnTo>
                    <a:lnTo>
                      <a:pt x="50523" y="9661"/>
                    </a:lnTo>
                    <a:lnTo>
                      <a:pt x="50181" y="8915"/>
                    </a:lnTo>
                    <a:lnTo>
                      <a:pt x="49818" y="8209"/>
                    </a:lnTo>
                    <a:lnTo>
                      <a:pt x="49434" y="7503"/>
                    </a:lnTo>
                    <a:lnTo>
                      <a:pt x="49031" y="6837"/>
                    </a:lnTo>
                    <a:lnTo>
                      <a:pt x="48607" y="6192"/>
                    </a:lnTo>
                    <a:lnTo>
                      <a:pt x="48184" y="5567"/>
                    </a:lnTo>
                    <a:lnTo>
                      <a:pt x="47720" y="4982"/>
                    </a:lnTo>
                    <a:lnTo>
                      <a:pt x="47256" y="4417"/>
                    </a:lnTo>
                    <a:lnTo>
                      <a:pt x="46752" y="3893"/>
                    </a:lnTo>
                    <a:lnTo>
                      <a:pt x="46268" y="3389"/>
                    </a:lnTo>
                    <a:lnTo>
                      <a:pt x="45743" y="2925"/>
                    </a:lnTo>
                    <a:lnTo>
                      <a:pt x="45219" y="2481"/>
                    </a:lnTo>
                    <a:lnTo>
                      <a:pt x="44675" y="2078"/>
                    </a:lnTo>
                    <a:lnTo>
                      <a:pt x="44130" y="1694"/>
                    </a:lnTo>
                    <a:lnTo>
                      <a:pt x="43565" y="1351"/>
                    </a:lnTo>
                    <a:lnTo>
                      <a:pt x="43001" y="1049"/>
                    </a:lnTo>
                    <a:lnTo>
                      <a:pt x="42436" y="787"/>
                    </a:lnTo>
                    <a:lnTo>
                      <a:pt x="41851" y="565"/>
                    </a:lnTo>
                    <a:lnTo>
                      <a:pt x="41266" y="363"/>
                    </a:lnTo>
                    <a:lnTo>
                      <a:pt x="40661" y="222"/>
                    </a:lnTo>
                    <a:lnTo>
                      <a:pt x="40076" y="101"/>
                    </a:lnTo>
                    <a:lnTo>
                      <a:pt x="39471" y="41"/>
                    </a:lnTo>
                    <a:lnTo>
                      <a:pt x="38866" y="0"/>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28" name="Google Shape;128;p4"/>
              <p:cNvSpPr/>
              <p:nvPr/>
            </p:nvSpPr>
            <p:spPr>
              <a:xfrm>
                <a:off x="7165050" y="2964625"/>
                <a:ext cx="189600" cy="218350"/>
              </a:xfrm>
              <a:custGeom>
                <a:avLst/>
                <a:gdLst/>
                <a:ahLst/>
                <a:cxnLst/>
                <a:rect l="l" t="t" r="r" b="b"/>
                <a:pathLst>
                  <a:path w="7584" h="8734" extrusionOk="0">
                    <a:moveTo>
                      <a:pt x="545" y="1"/>
                    </a:moveTo>
                    <a:lnTo>
                      <a:pt x="424" y="41"/>
                    </a:lnTo>
                    <a:lnTo>
                      <a:pt x="323" y="102"/>
                    </a:lnTo>
                    <a:lnTo>
                      <a:pt x="243" y="182"/>
                    </a:lnTo>
                    <a:lnTo>
                      <a:pt x="162" y="283"/>
                    </a:lnTo>
                    <a:lnTo>
                      <a:pt x="101" y="384"/>
                    </a:lnTo>
                    <a:lnTo>
                      <a:pt x="41" y="505"/>
                    </a:lnTo>
                    <a:lnTo>
                      <a:pt x="21" y="626"/>
                    </a:lnTo>
                    <a:lnTo>
                      <a:pt x="0" y="787"/>
                    </a:lnTo>
                    <a:lnTo>
                      <a:pt x="41" y="969"/>
                    </a:lnTo>
                    <a:lnTo>
                      <a:pt x="121" y="1150"/>
                    </a:lnTo>
                    <a:lnTo>
                      <a:pt x="222" y="1372"/>
                    </a:lnTo>
                    <a:lnTo>
                      <a:pt x="404" y="1635"/>
                    </a:lnTo>
                    <a:lnTo>
                      <a:pt x="626" y="1917"/>
                    </a:lnTo>
                    <a:lnTo>
                      <a:pt x="908" y="2219"/>
                    </a:lnTo>
                    <a:lnTo>
                      <a:pt x="1251" y="2582"/>
                    </a:lnTo>
                    <a:lnTo>
                      <a:pt x="1695" y="2966"/>
                    </a:lnTo>
                    <a:lnTo>
                      <a:pt x="2199" y="3389"/>
                    </a:lnTo>
                    <a:lnTo>
                      <a:pt x="2784" y="3853"/>
                    </a:lnTo>
                    <a:lnTo>
                      <a:pt x="3207" y="4236"/>
                    </a:lnTo>
                    <a:lnTo>
                      <a:pt x="3631" y="4660"/>
                    </a:lnTo>
                    <a:lnTo>
                      <a:pt x="4034" y="5104"/>
                    </a:lnTo>
                    <a:lnTo>
                      <a:pt x="4438" y="5567"/>
                    </a:lnTo>
                    <a:lnTo>
                      <a:pt x="5184" y="6475"/>
                    </a:lnTo>
                    <a:lnTo>
                      <a:pt x="5849" y="7322"/>
                    </a:lnTo>
                    <a:lnTo>
                      <a:pt x="6434" y="8028"/>
                    </a:lnTo>
                    <a:lnTo>
                      <a:pt x="6676" y="8310"/>
                    </a:lnTo>
                    <a:lnTo>
                      <a:pt x="6918" y="8532"/>
                    </a:lnTo>
                    <a:lnTo>
                      <a:pt x="7120" y="8673"/>
                    </a:lnTo>
                    <a:lnTo>
                      <a:pt x="7201" y="8714"/>
                    </a:lnTo>
                    <a:lnTo>
                      <a:pt x="7281" y="8734"/>
                    </a:lnTo>
                    <a:lnTo>
                      <a:pt x="7362" y="8734"/>
                    </a:lnTo>
                    <a:lnTo>
                      <a:pt x="7423" y="8714"/>
                    </a:lnTo>
                    <a:lnTo>
                      <a:pt x="7483" y="8653"/>
                    </a:lnTo>
                    <a:lnTo>
                      <a:pt x="7523" y="8573"/>
                    </a:lnTo>
                    <a:lnTo>
                      <a:pt x="7564" y="8472"/>
                    </a:lnTo>
                    <a:lnTo>
                      <a:pt x="7584" y="8351"/>
                    </a:lnTo>
                    <a:lnTo>
                      <a:pt x="7584" y="8230"/>
                    </a:lnTo>
                    <a:lnTo>
                      <a:pt x="7564" y="8088"/>
                    </a:lnTo>
                    <a:lnTo>
                      <a:pt x="7483" y="7766"/>
                    </a:lnTo>
                    <a:lnTo>
                      <a:pt x="7342" y="7403"/>
                    </a:lnTo>
                    <a:lnTo>
                      <a:pt x="7160" y="6999"/>
                    </a:lnTo>
                    <a:lnTo>
                      <a:pt x="6939" y="6576"/>
                    </a:lnTo>
                    <a:lnTo>
                      <a:pt x="6676" y="6132"/>
                    </a:lnTo>
                    <a:lnTo>
                      <a:pt x="6374" y="5668"/>
                    </a:lnTo>
                    <a:lnTo>
                      <a:pt x="6071" y="5184"/>
                    </a:lnTo>
                    <a:lnTo>
                      <a:pt x="5749" y="4700"/>
                    </a:lnTo>
                    <a:lnTo>
                      <a:pt x="5063" y="3772"/>
                    </a:lnTo>
                    <a:lnTo>
                      <a:pt x="4397" y="2925"/>
                    </a:lnTo>
                    <a:lnTo>
                      <a:pt x="3812" y="2199"/>
                    </a:lnTo>
                    <a:lnTo>
                      <a:pt x="3550" y="1897"/>
                    </a:lnTo>
                    <a:lnTo>
                      <a:pt x="3288" y="1594"/>
                    </a:lnTo>
                    <a:lnTo>
                      <a:pt x="3006" y="1332"/>
                    </a:lnTo>
                    <a:lnTo>
                      <a:pt x="2743" y="1090"/>
                    </a:lnTo>
                    <a:lnTo>
                      <a:pt x="2481" y="868"/>
                    </a:lnTo>
                    <a:lnTo>
                      <a:pt x="2219" y="687"/>
                    </a:lnTo>
                    <a:lnTo>
                      <a:pt x="1957" y="505"/>
                    </a:lnTo>
                    <a:lnTo>
                      <a:pt x="1715" y="364"/>
                    </a:lnTo>
                    <a:lnTo>
                      <a:pt x="1473" y="243"/>
                    </a:lnTo>
                    <a:lnTo>
                      <a:pt x="1271" y="142"/>
                    </a:lnTo>
                    <a:lnTo>
                      <a:pt x="1049" y="61"/>
                    </a:lnTo>
                    <a:lnTo>
                      <a:pt x="868" y="21"/>
                    </a:lnTo>
                    <a:lnTo>
                      <a:pt x="706" y="1"/>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29" name="Google Shape;129;p4"/>
              <p:cNvSpPr/>
              <p:nvPr/>
            </p:nvSpPr>
            <p:spPr>
              <a:xfrm>
                <a:off x="6116275" y="3023125"/>
                <a:ext cx="172475" cy="132125"/>
              </a:xfrm>
              <a:custGeom>
                <a:avLst/>
                <a:gdLst/>
                <a:ahLst/>
                <a:cxnLst/>
                <a:rect l="l" t="t" r="r" b="b"/>
                <a:pathLst>
                  <a:path w="6899" h="5285" extrusionOk="0">
                    <a:moveTo>
                      <a:pt x="5386" y="0"/>
                    </a:moveTo>
                    <a:lnTo>
                      <a:pt x="5063" y="21"/>
                    </a:lnTo>
                    <a:lnTo>
                      <a:pt x="4720" y="81"/>
                    </a:lnTo>
                    <a:lnTo>
                      <a:pt x="4357" y="162"/>
                    </a:lnTo>
                    <a:lnTo>
                      <a:pt x="3974" y="283"/>
                    </a:lnTo>
                    <a:lnTo>
                      <a:pt x="3591" y="444"/>
                    </a:lnTo>
                    <a:lnTo>
                      <a:pt x="3207" y="626"/>
                    </a:lnTo>
                    <a:lnTo>
                      <a:pt x="2804" y="827"/>
                    </a:lnTo>
                    <a:lnTo>
                      <a:pt x="2401" y="1090"/>
                    </a:lnTo>
                    <a:lnTo>
                      <a:pt x="1997" y="1372"/>
                    </a:lnTo>
                    <a:lnTo>
                      <a:pt x="1796" y="1533"/>
                    </a:lnTo>
                    <a:lnTo>
                      <a:pt x="1614" y="1695"/>
                    </a:lnTo>
                    <a:lnTo>
                      <a:pt x="1271" y="2017"/>
                    </a:lnTo>
                    <a:lnTo>
                      <a:pt x="969" y="2380"/>
                    </a:lnTo>
                    <a:lnTo>
                      <a:pt x="707" y="2743"/>
                    </a:lnTo>
                    <a:lnTo>
                      <a:pt x="485" y="3106"/>
                    </a:lnTo>
                    <a:lnTo>
                      <a:pt x="323" y="3469"/>
                    </a:lnTo>
                    <a:lnTo>
                      <a:pt x="182" y="3812"/>
                    </a:lnTo>
                    <a:lnTo>
                      <a:pt x="81" y="4135"/>
                    </a:lnTo>
                    <a:lnTo>
                      <a:pt x="21" y="4438"/>
                    </a:lnTo>
                    <a:lnTo>
                      <a:pt x="1" y="4700"/>
                    </a:lnTo>
                    <a:lnTo>
                      <a:pt x="1" y="4922"/>
                    </a:lnTo>
                    <a:lnTo>
                      <a:pt x="61" y="5103"/>
                    </a:lnTo>
                    <a:lnTo>
                      <a:pt x="81" y="5164"/>
                    </a:lnTo>
                    <a:lnTo>
                      <a:pt x="122" y="5224"/>
                    </a:lnTo>
                    <a:lnTo>
                      <a:pt x="182" y="5264"/>
                    </a:lnTo>
                    <a:lnTo>
                      <a:pt x="243" y="5285"/>
                    </a:lnTo>
                    <a:lnTo>
                      <a:pt x="384" y="5285"/>
                    </a:lnTo>
                    <a:lnTo>
                      <a:pt x="485" y="5244"/>
                    </a:lnTo>
                    <a:lnTo>
                      <a:pt x="565" y="5184"/>
                    </a:lnTo>
                    <a:lnTo>
                      <a:pt x="767" y="5043"/>
                    </a:lnTo>
                    <a:lnTo>
                      <a:pt x="989" y="4861"/>
                    </a:lnTo>
                    <a:lnTo>
                      <a:pt x="1493" y="4377"/>
                    </a:lnTo>
                    <a:lnTo>
                      <a:pt x="2078" y="3792"/>
                    </a:lnTo>
                    <a:lnTo>
                      <a:pt x="2401" y="3469"/>
                    </a:lnTo>
                    <a:lnTo>
                      <a:pt x="2764" y="3127"/>
                    </a:lnTo>
                    <a:lnTo>
                      <a:pt x="3167" y="2804"/>
                    </a:lnTo>
                    <a:lnTo>
                      <a:pt x="3591" y="2461"/>
                    </a:lnTo>
                    <a:lnTo>
                      <a:pt x="4034" y="2118"/>
                    </a:lnTo>
                    <a:lnTo>
                      <a:pt x="4539" y="1795"/>
                    </a:lnTo>
                    <a:lnTo>
                      <a:pt x="5063" y="1493"/>
                    </a:lnTo>
                    <a:lnTo>
                      <a:pt x="5628" y="1190"/>
                    </a:lnTo>
                    <a:lnTo>
                      <a:pt x="6253" y="928"/>
                    </a:lnTo>
                    <a:lnTo>
                      <a:pt x="6898" y="686"/>
                    </a:lnTo>
                    <a:lnTo>
                      <a:pt x="6838" y="585"/>
                    </a:lnTo>
                    <a:lnTo>
                      <a:pt x="6777" y="505"/>
                    </a:lnTo>
                    <a:lnTo>
                      <a:pt x="6616" y="343"/>
                    </a:lnTo>
                    <a:lnTo>
                      <a:pt x="6434" y="202"/>
                    </a:lnTo>
                    <a:lnTo>
                      <a:pt x="6213" y="101"/>
                    </a:lnTo>
                    <a:lnTo>
                      <a:pt x="5971" y="41"/>
                    </a:lnTo>
                    <a:lnTo>
                      <a:pt x="5688" y="0"/>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30" name="Google Shape;130;p4"/>
              <p:cNvSpPr/>
              <p:nvPr/>
            </p:nvSpPr>
            <p:spPr>
              <a:xfrm>
                <a:off x="6524700" y="3909025"/>
                <a:ext cx="511300" cy="65575"/>
              </a:xfrm>
              <a:custGeom>
                <a:avLst/>
                <a:gdLst/>
                <a:ahLst/>
                <a:cxnLst/>
                <a:rect l="l" t="t" r="r" b="b"/>
                <a:pathLst>
                  <a:path w="20452" h="2623" extrusionOk="0">
                    <a:moveTo>
                      <a:pt x="19806" y="1"/>
                    </a:moveTo>
                    <a:lnTo>
                      <a:pt x="19342" y="41"/>
                    </a:lnTo>
                    <a:lnTo>
                      <a:pt x="18757" y="142"/>
                    </a:lnTo>
                    <a:lnTo>
                      <a:pt x="18051" y="283"/>
                    </a:lnTo>
                    <a:lnTo>
                      <a:pt x="17325" y="384"/>
                    </a:lnTo>
                    <a:lnTo>
                      <a:pt x="16539" y="505"/>
                    </a:lnTo>
                    <a:lnTo>
                      <a:pt x="15712" y="586"/>
                    </a:lnTo>
                    <a:lnTo>
                      <a:pt x="14824" y="666"/>
                    </a:lnTo>
                    <a:lnTo>
                      <a:pt x="13896" y="727"/>
                    </a:lnTo>
                    <a:lnTo>
                      <a:pt x="12928" y="787"/>
                    </a:lnTo>
                    <a:lnTo>
                      <a:pt x="11920" y="807"/>
                    </a:lnTo>
                    <a:lnTo>
                      <a:pt x="10851" y="828"/>
                    </a:lnTo>
                    <a:lnTo>
                      <a:pt x="9742" y="828"/>
                    </a:lnTo>
                    <a:lnTo>
                      <a:pt x="8592" y="807"/>
                    </a:lnTo>
                    <a:lnTo>
                      <a:pt x="7382" y="767"/>
                    </a:lnTo>
                    <a:lnTo>
                      <a:pt x="6152" y="707"/>
                    </a:lnTo>
                    <a:lnTo>
                      <a:pt x="4861" y="606"/>
                    </a:lnTo>
                    <a:lnTo>
                      <a:pt x="3530" y="505"/>
                    </a:lnTo>
                    <a:lnTo>
                      <a:pt x="2158" y="384"/>
                    </a:lnTo>
                    <a:lnTo>
                      <a:pt x="1614" y="344"/>
                    </a:lnTo>
                    <a:lnTo>
                      <a:pt x="1150" y="344"/>
                    </a:lnTo>
                    <a:lnTo>
                      <a:pt x="767" y="384"/>
                    </a:lnTo>
                    <a:lnTo>
                      <a:pt x="444" y="444"/>
                    </a:lnTo>
                    <a:lnTo>
                      <a:pt x="323" y="505"/>
                    </a:lnTo>
                    <a:lnTo>
                      <a:pt x="222" y="545"/>
                    </a:lnTo>
                    <a:lnTo>
                      <a:pt x="141" y="606"/>
                    </a:lnTo>
                    <a:lnTo>
                      <a:pt x="61" y="666"/>
                    </a:lnTo>
                    <a:lnTo>
                      <a:pt x="20" y="747"/>
                    </a:lnTo>
                    <a:lnTo>
                      <a:pt x="0" y="807"/>
                    </a:lnTo>
                    <a:lnTo>
                      <a:pt x="0" y="888"/>
                    </a:lnTo>
                    <a:lnTo>
                      <a:pt x="20" y="969"/>
                    </a:lnTo>
                    <a:lnTo>
                      <a:pt x="41" y="1050"/>
                    </a:lnTo>
                    <a:lnTo>
                      <a:pt x="101" y="1130"/>
                    </a:lnTo>
                    <a:lnTo>
                      <a:pt x="182" y="1211"/>
                    </a:lnTo>
                    <a:lnTo>
                      <a:pt x="283" y="1292"/>
                    </a:lnTo>
                    <a:lnTo>
                      <a:pt x="404" y="1372"/>
                    </a:lnTo>
                    <a:lnTo>
                      <a:pt x="545" y="1453"/>
                    </a:lnTo>
                    <a:lnTo>
                      <a:pt x="888" y="1614"/>
                    </a:lnTo>
                    <a:lnTo>
                      <a:pt x="1331" y="1776"/>
                    </a:lnTo>
                    <a:lnTo>
                      <a:pt x="1856" y="1897"/>
                    </a:lnTo>
                    <a:lnTo>
                      <a:pt x="2461" y="2018"/>
                    </a:lnTo>
                    <a:lnTo>
                      <a:pt x="3167" y="2098"/>
                    </a:lnTo>
                    <a:lnTo>
                      <a:pt x="4659" y="2260"/>
                    </a:lnTo>
                    <a:lnTo>
                      <a:pt x="6172" y="2401"/>
                    </a:lnTo>
                    <a:lnTo>
                      <a:pt x="7685" y="2522"/>
                    </a:lnTo>
                    <a:lnTo>
                      <a:pt x="9197" y="2603"/>
                    </a:lnTo>
                    <a:lnTo>
                      <a:pt x="9964" y="2623"/>
                    </a:lnTo>
                    <a:lnTo>
                      <a:pt x="11517" y="2623"/>
                    </a:lnTo>
                    <a:lnTo>
                      <a:pt x="12303" y="2582"/>
                    </a:lnTo>
                    <a:lnTo>
                      <a:pt x="13090" y="2542"/>
                    </a:lnTo>
                    <a:lnTo>
                      <a:pt x="13876" y="2481"/>
                    </a:lnTo>
                    <a:lnTo>
                      <a:pt x="14683" y="2381"/>
                    </a:lnTo>
                    <a:lnTo>
                      <a:pt x="15490" y="2280"/>
                    </a:lnTo>
                    <a:lnTo>
                      <a:pt x="16276" y="2139"/>
                    </a:lnTo>
                    <a:lnTo>
                      <a:pt x="17023" y="1957"/>
                    </a:lnTo>
                    <a:lnTo>
                      <a:pt x="17708" y="1776"/>
                    </a:lnTo>
                    <a:lnTo>
                      <a:pt x="18334" y="1554"/>
                    </a:lnTo>
                    <a:lnTo>
                      <a:pt x="18898" y="1332"/>
                    </a:lnTo>
                    <a:lnTo>
                      <a:pt x="19362" y="1110"/>
                    </a:lnTo>
                    <a:lnTo>
                      <a:pt x="19766" y="888"/>
                    </a:lnTo>
                    <a:lnTo>
                      <a:pt x="20088" y="686"/>
                    </a:lnTo>
                    <a:lnTo>
                      <a:pt x="20310" y="485"/>
                    </a:lnTo>
                    <a:lnTo>
                      <a:pt x="20371" y="404"/>
                    </a:lnTo>
                    <a:lnTo>
                      <a:pt x="20431" y="323"/>
                    </a:lnTo>
                    <a:lnTo>
                      <a:pt x="20451" y="243"/>
                    </a:lnTo>
                    <a:lnTo>
                      <a:pt x="20451" y="182"/>
                    </a:lnTo>
                    <a:lnTo>
                      <a:pt x="20411" y="122"/>
                    </a:lnTo>
                    <a:lnTo>
                      <a:pt x="20350" y="81"/>
                    </a:lnTo>
                    <a:lnTo>
                      <a:pt x="20270" y="41"/>
                    </a:lnTo>
                    <a:lnTo>
                      <a:pt x="20149" y="21"/>
                    </a:lnTo>
                    <a:lnTo>
                      <a:pt x="19987" y="1"/>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31" name="Google Shape;131;p4"/>
              <p:cNvSpPr/>
              <p:nvPr/>
            </p:nvSpPr>
            <p:spPr>
              <a:xfrm>
                <a:off x="6012925" y="3613050"/>
                <a:ext cx="210775" cy="250125"/>
              </a:xfrm>
              <a:custGeom>
                <a:avLst/>
                <a:gdLst/>
                <a:ahLst/>
                <a:cxnLst/>
                <a:rect l="l" t="t" r="r" b="b"/>
                <a:pathLst>
                  <a:path w="8431" h="10005" extrusionOk="0">
                    <a:moveTo>
                      <a:pt x="101" y="1"/>
                    </a:moveTo>
                    <a:lnTo>
                      <a:pt x="61" y="485"/>
                    </a:lnTo>
                    <a:lnTo>
                      <a:pt x="20" y="949"/>
                    </a:lnTo>
                    <a:lnTo>
                      <a:pt x="0" y="1413"/>
                    </a:lnTo>
                    <a:lnTo>
                      <a:pt x="20" y="1876"/>
                    </a:lnTo>
                    <a:lnTo>
                      <a:pt x="40" y="2320"/>
                    </a:lnTo>
                    <a:lnTo>
                      <a:pt x="81" y="2744"/>
                    </a:lnTo>
                    <a:lnTo>
                      <a:pt x="141" y="3167"/>
                    </a:lnTo>
                    <a:lnTo>
                      <a:pt x="202" y="3591"/>
                    </a:lnTo>
                    <a:lnTo>
                      <a:pt x="303" y="3994"/>
                    </a:lnTo>
                    <a:lnTo>
                      <a:pt x="424" y="4377"/>
                    </a:lnTo>
                    <a:lnTo>
                      <a:pt x="565" y="4761"/>
                    </a:lnTo>
                    <a:lnTo>
                      <a:pt x="706" y="5144"/>
                    </a:lnTo>
                    <a:lnTo>
                      <a:pt x="887" y="5507"/>
                    </a:lnTo>
                    <a:lnTo>
                      <a:pt x="1089" y="5850"/>
                    </a:lnTo>
                    <a:lnTo>
                      <a:pt x="1311" y="6193"/>
                    </a:lnTo>
                    <a:lnTo>
                      <a:pt x="1553" y="6515"/>
                    </a:lnTo>
                    <a:lnTo>
                      <a:pt x="1795" y="6818"/>
                    </a:lnTo>
                    <a:lnTo>
                      <a:pt x="2077" y="7120"/>
                    </a:lnTo>
                    <a:lnTo>
                      <a:pt x="2380" y="7423"/>
                    </a:lnTo>
                    <a:lnTo>
                      <a:pt x="2723" y="7705"/>
                    </a:lnTo>
                    <a:lnTo>
                      <a:pt x="3066" y="7967"/>
                    </a:lnTo>
                    <a:lnTo>
                      <a:pt x="3429" y="8209"/>
                    </a:lnTo>
                    <a:lnTo>
                      <a:pt x="3832" y="8451"/>
                    </a:lnTo>
                    <a:lnTo>
                      <a:pt x="4235" y="8673"/>
                    </a:lnTo>
                    <a:lnTo>
                      <a:pt x="4679" y="8895"/>
                    </a:lnTo>
                    <a:lnTo>
                      <a:pt x="5143" y="9097"/>
                    </a:lnTo>
                    <a:lnTo>
                      <a:pt x="5627" y="9278"/>
                    </a:lnTo>
                    <a:lnTo>
                      <a:pt x="6131" y="9440"/>
                    </a:lnTo>
                    <a:lnTo>
                      <a:pt x="6676" y="9601"/>
                    </a:lnTo>
                    <a:lnTo>
                      <a:pt x="7241" y="9742"/>
                    </a:lnTo>
                    <a:lnTo>
                      <a:pt x="7825" y="9883"/>
                    </a:lnTo>
                    <a:lnTo>
                      <a:pt x="8431" y="10004"/>
                    </a:lnTo>
                    <a:lnTo>
                      <a:pt x="7785" y="9641"/>
                    </a:lnTo>
                    <a:lnTo>
                      <a:pt x="7180" y="9278"/>
                    </a:lnTo>
                    <a:lnTo>
                      <a:pt x="6595" y="8895"/>
                    </a:lnTo>
                    <a:lnTo>
                      <a:pt x="6051" y="8512"/>
                    </a:lnTo>
                    <a:lnTo>
                      <a:pt x="5526" y="8109"/>
                    </a:lnTo>
                    <a:lnTo>
                      <a:pt x="5042" y="7705"/>
                    </a:lnTo>
                    <a:lnTo>
                      <a:pt x="4598" y="7282"/>
                    </a:lnTo>
                    <a:lnTo>
                      <a:pt x="4155" y="6878"/>
                    </a:lnTo>
                    <a:lnTo>
                      <a:pt x="3751" y="6455"/>
                    </a:lnTo>
                    <a:lnTo>
                      <a:pt x="3388" y="6031"/>
                    </a:lnTo>
                    <a:lnTo>
                      <a:pt x="3025" y="5608"/>
                    </a:lnTo>
                    <a:lnTo>
                      <a:pt x="2703" y="5204"/>
                    </a:lnTo>
                    <a:lnTo>
                      <a:pt x="2400" y="4801"/>
                    </a:lnTo>
                    <a:lnTo>
                      <a:pt x="2118" y="4398"/>
                    </a:lnTo>
                    <a:lnTo>
                      <a:pt x="1856" y="3994"/>
                    </a:lnTo>
                    <a:lnTo>
                      <a:pt x="1634" y="3611"/>
                    </a:lnTo>
                    <a:lnTo>
                      <a:pt x="1210" y="2865"/>
                    </a:lnTo>
                    <a:lnTo>
                      <a:pt x="887" y="2179"/>
                    </a:lnTo>
                    <a:lnTo>
                      <a:pt x="605" y="1574"/>
                    </a:lnTo>
                    <a:lnTo>
                      <a:pt x="403" y="1029"/>
                    </a:lnTo>
                    <a:lnTo>
                      <a:pt x="262" y="606"/>
                    </a:lnTo>
                    <a:lnTo>
                      <a:pt x="161" y="263"/>
                    </a:lnTo>
                    <a:lnTo>
                      <a:pt x="101" y="1"/>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grpSp>
        <p:sp>
          <p:nvSpPr>
            <p:cNvPr id="132" name="Google Shape;132;p4"/>
            <p:cNvSpPr/>
            <p:nvPr/>
          </p:nvSpPr>
          <p:spPr>
            <a:xfrm rot="6334360">
              <a:off x="5988775" y="729157"/>
              <a:ext cx="242061" cy="765883"/>
            </a:xfrm>
            <a:custGeom>
              <a:avLst/>
              <a:gdLst/>
              <a:ahLst/>
              <a:cxnLst/>
              <a:rect l="l" t="t" r="r" b="b"/>
              <a:pathLst>
                <a:path w="4660" h="12546" extrusionOk="0">
                  <a:moveTo>
                    <a:pt x="2985" y="0"/>
                  </a:moveTo>
                  <a:lnTo>
                    <a:pt x="2824" y="21"/>
                  </a:lnTo>
                  <a:lnTo>
                    <a:pt x="2642" y="61"/>
                  </a:lnTo>
                  <a:lnTo>
                    <a:pt x="2481" y="101"/>
                  </a:lnTo>
                  <a:lnTo>
                    <a:pt x="2320" y="162"/>
                  </a:lnTo>
                  <a:lnTo>
                    <a:pt x="2158" y="242"/>
                  </a:lnTo>
                  <a:lnTo>
                    <a:pt x="2017" y="323"/>
                  </a:lnTo>
                  <a:lnTo>
                    <a:pt x="1896" y="404"/>
                  </a:lnTo>
                  <a:lnTo>
                    <a:pt x="1775" y="505"/>
                  </a:lnTo>
                  <a:lnTo>
                    <a:pt x="1634" y="646"/>
                  </a:lnTo>
                  <a:lnTo>
                    <a:pt x="1493" y="787"/>
                  </a:lnTo>
                  <a:lnTo>
                    <a:pt x="1251" y="1110"/>
                  </a:lnTo>
                  <a:lnTo>
                    <a:pt x="1049" y="1473"/>
                  </a:lnTo>
                  <a:lnTo>
                    <a:pt x="847" y="1856"/>
                  </a:lnTo>
                  <a:lnTo>
                    <a:pt x="686" y="2259"/>
                  </a:lnTo>
                  <a:lnTo>
                    <a:pt x="525" y="2642"/>
                  </a:lnTo>
                  <a:lnTo>
                    <a:pt x="404" y="3046"/>
                  </a:lnTo>
                  <a:lnTo>
                    <a:pt x="303" y="3409"/>
                  </a:lnTo>
                  <a:lnTo>
                    <a:pt x="182" y="3893"/>
                  </a:lnTo>
                  <a:lnTo>
                    <a:pt x="101" y="4397"/>
                  </a:lnTo>
                  <a:lnTo>
                    <a:pt x="41" y="4901"/>
                  </a:lnTo>
                  <a:lnTo>
                    <a:pt x="0" y="5426"/>
                  </a:lnTo>
                  <a:lnTo>
                    <a:pt x="0" y="5970"/>
                  </a:lnTo>
                  <a:lnTo>
                    <a:pt x="21" y="6495"/>
                  </a:lnTo>
                  <a:lnTo>
                    <a:pt x="61" y="7039"/>
                  </a:lnTo>
                  <a:lnTo>
                    <a:pt x="142" y="7564"/>
                  </a:lnTo>
                  <a:lnTo>
                    <a:pt x="242" y="8108"/>
                  </a:lnTo>
                  <a:lnTo>
                    <a:pt x="384" y="8612"/>
                  </a:lnTo>
                  <a:lnTo>
                    <a:pt x="545" y="9137"/>
                  </a:lnTo>
                  <a:lnTo>
                    <a:pt x="726" y="9621"/>
                  </a:lnTo>
                  <a:lnTo>
                    <a:pt x="948" y="10105"/>
                  </a:lnTo>
                  <a:lnTo>
                    <a:pt x="1190" y="10569"/>
                  </a:lnTo>
                  <a:lnTo>
                    <a:pt x="1453" y="10992"/>
                  </a:lnTo>
                  <a:lnTo>
                    <a:pt x="1755" y="11396"/>
                  </a:lnTo>
                  <a:lnTo>
                    <a:pt x="1957" y="11638"/>
                  </a:lnTo>
                  <a:lnTo>
                    <a:pt x="2179" y="11860"/>
                  </a:lnTo>
                  <a:lnTo>
                    <a:pt x="2441" y="12041"/>
                  </a:lnTo>
                  <a:lnTo>
                    <a:pt x="2703" y="12223"/>
                  </a:lnTo>
                  <a:lnTo>
                    <a:pt x="2965" y="12364"/>
                  </a:lnTo>
                  <a:lnTo>
                    <a:pt x="3227" y="12465"/>
                  </a:lnTo>
                  <a:lnTo>
                    <a:pt x="3510" y="12525"/>
                  </a:lnTo>
                  <a:lnTo>
                    <a:pt x="3752" y="12545"/>
                  </a:lnTo>
                  <a:lnTo>
                    <a:pt x="3994" y="12525"/>
                  </a:lnTo>
                  <a:lnTo>
                    <a:pt x="4095" y="12505"/>
                  </a:lnTo>
                  <a:lnTo>
                    <a:pt x="4195" y="12465"/>
                  </a:lnTo>
                  <a:lnTo>
                    <a:pt x="4276" y="12424"/>
                  </a:lnTo>
                  <a:lnTo>
                    <a:pt x="4377" y="12344"/>
                  </a:lnTo>
                  <a:lnTo>
                    <a:pt x="4437" y="12283"/>
                  </a:lnTo>
                  <a:lnTo>
                    <a:pt x="4498" y="12182"/>
                  </a:lnTo>
                  <a:lnTo>
                    <a:pt x="4558" y="12081"/>
                  </a:lnTo>
                  <a:lnTo>
                    <a:pt x="4599" y="11960"/>
                  </a:lnTo>
                  <a:lnTo>
                    <a:pt x="4639" y="11819"/>
                  </a:lnTo>
                  <a:lnTo>
                    <a:pt x="4639" y="11658"/>
                  </a:lnTo>
                  <a:lnTo>
                    <a:pt x="4659" y="11496"/>
                  </a:lnTo>
                  <a:lnTo>
                    <a:pt x="4639" y="11315"/>
                  </a:lnTo>
                  <a:lnTo>
                    <a:pt x="4619" y="11113"/>
                  </a:lnTo>
                  <a:lnTo>
                    <a:pt x="4558" y="10891"/>
                  </a:lnTo>
                  <a:lnTo>
                    <a:pt x="4377" y="10629"/>
                  </a:lnTo>
                  <a:lnTo>
                    <a:pt x="4216" y="10367"/>
                  </a:lnTo>
                  <a:lnTo>
                    <a:pt x="4054" y="10105"/>
                  </a:lnTo>
                  <a:lnTo>
                    <a:pt x="3913" y="9822"/>
                  </a:lnTo>
                  <a:lnTo>
                    <a:pt x="3792" y="9540"/>
                  </a:lnTo>
                  <a:lnTo>
                    <a:pt x="3671" y="9258"/>
                  </a:lnTo>
                  <a:lnTo>
                    <a:pt x="3550" y="8955"/>
                  </a:lnTo>
                  <a:lnTo>
                    <a:pt x="3449" y="8653"/>
                  </a:lnTo>
                  <a:lnTo>
                    <a:pt x="3288" y="8027"/>
                  </a:lnTo>
                  <a:lnTo>
                    <a:pt x="3167" y="7402"/>
                  </a:lnTo>
                  <a:lnTo>
                    <a:pt x="3086" y="6777"/>
                  </a:lnTo>
                  <a:lnTo>
                    <a:pt x="3066" y="6132"/>
                  </a:lnTo>
                  <a:lnTo>
                    <a:pt x="3046" y="5769"/>
                  </a:lnTo>
                  <a:lnTo>
                    <a:pt x="3066" y="5406"/>
                  </a:lnTo>
                  <a:lnTo>
                    <a:pt x="3086" y="5043"/>
                  </a:lnTo>
                  <a:lnTo>
                    <a:pt x="3106" y="4679"/>
                  </a:lnTo>
                  <a:lnTo>
                    <a:pt x="3147" y="4437"/>
                  </a:lnTo>
                  <a:lnTo>
                    <a:pt x="3187" y="4175"/>
                  </a:lnTo>
                  <a:lnTo>
                    <a:pt x="3348" y="3691"/>
                  </a:lnTo>
                  <a:lnTo>
                    <a:pt x="3530" y="3187"/>
                  </a:lnTo>
                  <a:lnTo>
                    <a:pt x="3711" y="2703"/>
                  </a:lnTo>
                  <a:lnTo>
                    <a:pt x="3873" y="2199"/>
                  </a:lnTo>
                  <a:lnTo>
                    <a:pt x="3933" y="1957"/>
                  </a:lnTo>
                  <a:lnTo>
                    <a:pt x="3974" y="1695"/>
                  </a:lnTo>
                  <a:lnTo>
                    <a:pt x="4014" y="1452"/>
                  </a:lnTo>
                  <a:lnTo>
                    <a:pt x="4014" y="1190"/>
                  </a:lnTo>
                  <a:lnTo>
                    <a:pt x="3994" y="948"/>
                  </a:lnTo>
                  <a:lnTo>
                    <a:pt x="3953" y="686"/>
                  </a:lnTo>
                  <a:lnTo>
                    <a:pt x="3893" y="505"/>
                  </a:lnTo>
                  <a:lnTo>
                    <a:pt x="3812" y="363"/>
                  </a:lnTo>
                  <a:lnTo>
                    <a:pt x="3711" y="242"/>
                  </a:lnTo>
                  <a:lnTo>
                    <a:pt x="3590" y="142"/>
                  </a:lnTo>
                  <a:lnTo>
                    <a:pt x="3449" y="81"/>
                  </a:lnTo>
                  <a:lnTo>
                    <a:pt x="3308" y="21"/>
                  </a:lnTo>
                  <a:lnTo>
                    <a:pt x="3147" y="0"/>
                  </a:lnTo>
                  <a:close/>
                </a:path>
              </a:pathLst>
            </a:custGeom>
            <a:solidFill>
              <a:schemeClr val="accent5"/>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grpSp>
      <p:grpSp>
        <p:nvGrpSpPr>
          <p:cNvPr id="133" name="Google Shape;133;p4"/>
          <p:cNvGrpSpPr/>
          <p:nvPr/>
        </p:nvGrpSpPr>
        <p:grpSpPr>
          <a:xfrm rot="10800000" flipH="1">
            <a:off x="12563067" y="6898578"/>
            <a:ext cx="5724932" cy="3391548"/>
            <a:chOff x="238125" y="3383650"/>
            <a:chExt cx="1287775" cy="762900"/>
          </a:xfrm>
        </p:grpSpPr>
        <p:sp>
          <p:nvSpPr>
            <p:cNvPr id="134" name="Google Shape;134;p4"/>
            <p:cNvSpPr/>
            <p:nvPr/>
          </p:nvSpPr>
          <p:spPr>
            <a:xfrm>
              <a:off x="598125" y="3383650"/>
              <a:ext cx="927775" cy="557175"/>
            </a:xfrm>
            <a:custGeom>
              <a:avLst/>
              <a:gdLst/>
              <a:ahLst/>
              <a:cxnLst/>
              <a:rect l="l" t="t" r="r" b="b"/>
              <a:pathLst>
                <a:path w="37111" h="22287" extrusionOk="0">
                  <a:moveTo>
                    <a:pt x="37050" y="0"/>
                  </a:moveTo>
                  <a:lnTo>
                    <a:pt x="0" y="101"/>
                  </a:lnTo>
                  <a:lnTo>
                    <a:pt x="1090" y="161"/>
                  </a:lnTo>
                  <a:lnTo>
                    <a:pt x="2118" y="242"/>
                  </a:lnTo>
                  <a:lnTo>
                    <a:pt x="3127" y="343"/>
                  </a:lnTo>
                  <a:lnTo>
                    <a:pt x="4095" y="464"/>
                  </a:lnTo>
                  <a:lnTo>
                    <a:pt x="5002" y="585"/>
                  </a:lnTo>
                  <a:lnTo>
                    <a:pt x="5890" y="726"/>
                  </a:lnTo>
                  <a:lnTo>
                    <a:pt x="6737" y="867"/>
                  </a:lnTo>
                  <a:lnTo>
                    <a:pt x="7523" y="1029"/>
                  </a:lnTo>
                  <a:lnTo>
                    <a:pt x="8310" y="1210"/>
                  </a:lnTo>
                  <a:lnTo>
                    <a:pt x="9036" y="1412"/>
                  </a:lnTo>
                  <a:lnTo>
                    <a:pt x="9742" y="1613"/>
                  </a:lnTo>
                  <a:lnTo>
                    <a:pt x="10407" y="1835"/>
                  </a:lnTo>
                  <a:lnTo>
                    <a:pt x="11033" y="2077"/>
                  </a:lnTo>
                  <a:lnTo>
                    <a:pt x="11658" y="2340"/>
                  </a:lnTo>
                  <a:lnTo>
                    <a:pt x="12223" y="2602"/>
                  </a:lnTo>
                  <a:lnTo>
                    <a:pt x="12767" y="2884"/>
                  </a:lnTo>
                  <a:lnTo>
                    <a:pt x="13292" y="3187"/>
                  </a:lnTo>
                  <a:lnTo>
                    <a:pt x="13796" y="3509"/>
                  </a:lnTo>
                  <a:lnTo>
                    <a:pt x="14260" y="3852"/>
                  </a:lnTo>
                  <a:lnTo>
                    <a:pt x="14724" y="4195"/>
                  </a:lnTo>
                  <a:lnTo>
                    <a:pt x="15147" y="4558"/>
                  </a:lnTo>
                  <a:lnTo>
                    <a:pt x="15551" y="4941"/>
                  </a:lnTo>
                  <a:lnTo>
                    <a:pt x="15934" y="5345"/>
                  </a:lnTo>
                  <a:lnTo>
                    <a:pt x="16297" y="5768"/>
                  </a:lnTo>
                  <a:lnTo>
                    <a:pt x="16660" y="6192"/>
                  </a:lnTo>
                  <a:lnTo>
                    <a:pt x="16982" y="6656"/>
                  </a:lnTo>
                  <a:lnTo>
                    <a:pt x="17305" y="7120"/>
                  </a:lnTo>
                  <a:lnTo>
                    <a:pt x="17608" y="7624"/>
                  </a:lnTo>
                  <a:lnTo>
                    <a:pt x="17910" y="8128"/>
                  </a:lnTo>
                  <a:lnTo>
                    <a:pt x="18172" y="8652"/>
                  </a:lnTo>
                  <a:lnTo>
                    <a:pt x="18455" y="9197"/>
                  </a:lnTo>
                  <a:lnTo>
                    <a:pt x="18717" y="9762"/>
                  </a:lnTo>
                  <a:lnTo>
                    <a:pt x="19241" y="11032"/>
                  </a:lnTo>
                  <a:lnTo>
                    <a:pt x="19786" y="12343"/>
                  </a:lnTo>
                  <a:lnTo>
                    <a:pt x="20351" y="13695"/>
                  </a:lnTo>
                  <a:lnTo>
                    <a:pt x="20653" y="14360"/>
                  </a:lnTo>
                  <a:lnTo>
                    <a:pt x="20956" y="15026"/>
                  </a:lnTo>
                  <a:lnTo>
                    <a:pt x="21258" y="15671"/>
                  </a:lnTo>
                  <a:lnTo>
                    <a:pt x="21601" y="16316"/>
                  </a:lnTo>
                  <a:lnTo>
                    <a:pt x="21944" y="16962"/>
                  </a:lnTo>
                  <a:lnTo>
                    <a:pt x="22327" y="17567"/>
                  </a:lnTo>
                  <a:lnTo>
                    <a:pt x="22710" y="18152"/>
                  </a:lnTo>
                  <a:lnTo>
                    <a:pt x="23134" y="18717"/>
                  </a:lnTo>
                  <a:lnTo>
                    <a:pt x="23578" y="19261"/>
                  </a:lnTo>
                  <a:lnTo>
                    <a:pt x="24042" y="19765"/>
                  </a:lnTo>
                  <a:lnTo>
                    <a:pt x="24284" y="20007"/>
                  </a:lnTo>
                  <a:lnTo>
                    <a:pt x="24546" y="20229"/>
                  </a:lnTo>
                  <a:lnTo>
                    <a:pt x="24808" y="20451"/>
                  </a:lnTo>
                  <a:lnTo>
                    <a:pt x="25070" y="20653"/>
                  </a:lnTo>
                  <a:lnTo>
                    <a:pt x="25352" y="20854"/>
                  </a:lnTo>
                  <a:lnTo>
                    <a:pt x="25635" y="21036"/>
                  </a:lnTo>
                  <a:lnTo>
                    <a:pt x="25937" y="21217"/>
                  </a:lnTo>
                  <a:lnTo>
                    <a:pt x="26240" y="21379"/>
                  </a:lnTo>
                  <a:lnTo>
                    <a:pt x="26563" y="21540"/>
                  </a:lnTo>
                  <a:lnTo>
                    <a:pt x="26885" y="21681"/>
                  </a:lnTo>
                  <a:lnTo>
                    <a:pt x="27228" y="21802"/>
                  </a:lnTo>
                  <a:lnTo>
                    <a:pt x="27571" y="21923"/>
                  </a:lnTo>
                  <a:lnTo>
                    <a:pt x="27934" y="22024"/>
                  </a:lnTo>
                  <a:lnTo>
                    <a:pt x="28297" y="22105"/>
                  </a:lnTo>
                  <a:lnTo>
                    <a:pt x="28680" y="22165"/>
                  </a:lnTo>
                  <a:lnTo>
                    <a:pt x="29064" y="22226"/>
                  </a:lnTo>
                  <a:lnTo>
                    <a:pt x="29467" y="22266"/>
                  </a:lnTo>
                  <a:lnTo>
                    <a:pt x="29890" y="22286"/>
                  </a:lnTo>
                  <a:lnTo>
                    <a:pt x="30758" y="22286"/>
                  </a:lnTo>
                  <a:lnTo>
                    <a:pt x="31201" y="22266"/>
                  </a:lnTo>
                  <a:lnTo>
                    <a:pt x="31665" y="22206"/>
                  </a:lnTo>
                  <a:lnTo>
                    <a:pt x="32149" y="22145"/>
                  </a:lnTo>
                  <a:lnTo>
                    <a:pt x="32654" y="22065"/>
                  </a:lnTo>
                  <a:lnTo>
                    <a:pt x="33158" y="21964"/>
                  </a:lnTo>
                  <a:lnTo>
                    <a:pt x="33682" y="21843"/>
                  </a:lnTo>
                  <a:lnTo>
                    <a:pt x="34207" y="21701"/>
                  </a:lnTo>
                  <a:lnTo>
                    <a:pt x="34751" y="21540"/>
                  </a:lnTo>
                  <a:lnTo>
                    <a:pt x="35316" y="21359"/>
                  </a:lnTo>
                  <a:lnTo>
                    <a:pt x="35901" y="21157"/>
                  </a:lnTo>
                  <a:lnTo>
                    <a:pt x="36506" y="20935"/>
                  </a:lnTo>
                  <a:lnTo>
                    <a:pt x="37111" y="20673"/>
                  </a:lnTo>
                  <a:lnTo>
                    <a:pt x="37050" y="0"/>
                  </a:lnTo>
                  <a:close/>
                </a:path>
              </a:pathLst>
            </a:custGeom>
            <a:solidFill>
              <a:schemeClr val="lt1"/>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35" name="Google Shape;135;p4"/>
            <p:cNvSpPr/>
            <p:nvPr/>
          </p:nvSpPr>
          <p:spPr>
            <a:xfrm>
              <a:off x="238125" y="3425500"/>
              <a:ext cx="780025" cy="218350"/>
            </a:xfrm>
            <a:custGeom>
              <a:avLst/>
              <a:gdLst/>
              <a:ahLst/>
              <a:cxnLst/>
              <a:rect l="l" t="t" r="r" b="b"/>
              <a:pathLst>
                <a:path w="31201" h="8734" extrusionOk="0">
                  <a:moveTo>
                    <a:pt x="13453" y="0"/>
                  </a:moveTo>
                  <a:lnTo>
                    <a:pt x="12787" y="20"/>
                  </a:lnTo>
                  <a:lnTo>
                    <a:pt x="12121" y="40"/>
                  </a:lnTo>
                  <a:lnTo>
                    <a:pt x="11456" y="81"/>
                  </a:lnTo>
                  <a:lnTo>
                    <a:pt x="10790" y="141"/>
                  </a:lnTo>
                  <a:lnTo>
                    <a:pt x="10125" y="202"/>
                  </a:lnTo>
                  <a:lnTo>
                    <a:pt x="9459" y="303"/>
                  </a:lnTo>
                  <a:lnTo>
                    <a:pt x="8794" y="383"/>
                  </a:lnTo>
                  <a:lnTo>
                    <a:pt x="8128" y="504"/>
                  </a:lnTo>
                  <a:lnTo>
                    <a:pt x="7462" y="625"/>
                  </a:lnTo>
                  <a:lnTo>
                    <a:pt x="6111" y="908"/>
                  </a:lnTo>
                  <a:lnTo>
                    <a:pt x="4760" y="1230"/>
                  </a:lnTo>
                  <a:lnTo>
                    <a:pt x="3388" y="1613"/>
                  </a:lnTo>
                  <a:lnTo>
                    <a:pt x="2924" y="1755"/>
                  </a:lnTo>
                  <a:lnTo>
                    <a:pt x="2481" y="1936"/>
                  </a:lnTo>
                  <a:lnTo>
                    <a:pt x="2077" y="2138"/>
                  </a:lnTo>
                  <a:lnTo>
                    <a:pt x="1714" y="2340"/>
                  </a:lnTo>
                  <a:lnTo>
                    <a:pt x="1392" y="2561"/>
                  </a:lnTo>
                  <a:lnTo>
                    <a:pt x="1109" y="2803"/>
                  </a:lnTo>
                  <a:lnTo>
                    <a:pt x="847" y="3045"/>
                  </a:lnTo>
                  <a:lnTo>
                    <a:pt x="625" y="3308"/>
                  </a:lnTo>
                  <a:lnTo>
                    <a:pt x="444" y="3570"/>
                  </a:lnTo>
                  <a:lnTo>
                    <a:pt x="282" y="3832"/>
                  </a:lnTo>
                  <a:lnTo>
                    <a:pt x="161" y="4114"/>
                  </a:lnTo>
                  <a:lnTo>
                    <a:pt x="81" y="4377"/>
                  </a:lnTo>
                  <a:lnTo>
                    <a:pt x="20" y="4659"/>
                  </a:lnTo>
                  <a:lnTo>
                    <a:pt x="0" y="4921"/>
                  </a:lnTo>
                  <a:lnTo>
                    <a:pt x="20" y="5183"/>
                  </a:lnTo>
                  <a:lnTo>
                    <a:pt x="40" y="5425"/>
                  </a:lnTo>
                  <a:lnTo>
                    <a:pt x="121" y="5667"/>
                  </a:lnTo>
                  <a:lnTo>
                    <a:pt x="222" y="5909"/>
                  </a:lnTo>
                  <a:lnTo>
                    <a:pt x="343" y="6111"/>
                  </a:lnTo>
                  <a:lnTo>
                    <a:pt x="484" y="6313"/>
                  </a:lnTo>
                  <a:lnTo>
                    <a:pt x="666" y="6494"/>
                  </a:lnTo>
                  <a:lnTo>
                    <a:pt x="887" y="6656"/>
                  </a:lnTo>
                  <a:lnTo>
                    <a:pt x="1109" y="6797"/>
                  </a:lnTo>
                  <a:lnTo>
                    <a:pt x="1371" y="6918"/>
                  </a:lnTo>
                  <a:lnTo>
                    <a:pt x="1654" y="6999"/>
                  </a:lnTo>
                  <a:lnTo>
                    <a:pt x="1977" y="7059"/>
                  </a:lnTo>
                  <a:lnTo>
                    <a:pt x="2299" y="7099"/>
                  </a:lnTo>
                  <a:lnTo>
                    <a:pt x="2662" y="7079"/>
                  </a:lnTo>
                  <a:lnTo>
                    <a:pt x="3045" y="7059"/>
                  </a:lnTo>
                  <a:lnTo>
                    <a:pt x="3449" y="6978"/>
                  </a:lnTo>
                  <a:lnTo>
                    <a:pt x="3872" y="6857"/>
                  </a:lnTo>
                  <a:lnTo>
                    <a:pt x="4316" y="6716"/>
                  </a:lnTo>
                  <a:lnTo>
                    <a:pt x="5224" y="6373"/>
                  </a:lnTo>
                  <a:lnTo>
                    <a:pt x="6131" y="6051"/>
                  </a:lnTo>
                  <a:lnTo>
                    <a:pt x="7019" y="5748"/>
                  </a:lnTo>
                  <a:lnTo>
                    <a:pt x="7886" y="5466"/>
                  </a:lnTo>
                  <a:lnTo>
                    <a:pt x="8773" y="5224"/>
                  </a:lnTo>
                  <a:lnTo>
                    <a:pt x="9641" y="5002"/>
                  </a:lnTo>
                  <a:lnTo>
                    <a:pt x="10508" y="4800"/>
                  </a:lnTo>
                  <a:lnTo>
                    <a:pt x="11395" y="4619"/>
                  </a:lnTo>
                  <a:lnTo>
                    <a:pt x="12283" y="4477"/>
                  </a:lnTo>
                  <a:lnTo>
                    <a:pt x="13170" y="4356"/>
                  </a:lnTo>
                  <a:lnTo>
                    <a:pt x="14078" y="4256"/>
                  </a:lnTo>
                  <a:lnTo>
                    <a:pt x="15006" y="4195"/>
                  </a:lnTo>
                  <a:lnTo>
                    <a:pt x="15933" y="4175"/>
                  </a:lnTo>
                  <a:lnTo>
                    <a:pt x="16901" y="4175"/>
                  </a:lnTo>
                  <a:lnTo>
                    <a:pt x="17890" y="4215"/>
                  </a:lnTo>
                  <a:lnTo>
                    <a:pt x="18898" y="4296"/>
                  </a:lnTo>
                  <a:lnTo>
                    <a:pt x="19422" y="4356"/>
                  </a:lnTo>
                  <a:lnTo>
                    <a:pt x="19906" y="4437"/>
                  </a:lnTo>
                  <a:lnTo>
                    <a:pt x="20391" y="4538"/>
                  </a:lnTo>
                  <a:lnTo>
                    <a:pt x="20875" y="4659"/>
                  </a:lnTo>
                  <a:lnTo>
                    <a:pt x="21338" y="4800"/>
                  </a:lnTo>
                  <a:lnTo>
                    <a:pt x="21802" y="4961"/>
                  </a:lnTo>
                  <a:lnTo>
                    <a:pt x="22246" y="5123"/>
                  </a:lnTo>
                  <a:lnTo>
                    <a:pt x="22670" y="5304"/>
                  </a:lnTo>
                  <a:lnTo>
                    <a:pt x="23093" y="5506"/>
                  </a:lnTo>
                  <a:lnTo>
                    <a:pt x="23517" y="5708"/>
                  </a:lnTo>
                  <a:lnTo>
                    <a:pt x="24323" y="6131"/>
                  </a:lnTo>
                  <a:lnTo>
                    <a:pt x="25090" y="6555"/>
                  </a:lnTo>
                  <a:lnTo>
                    <a:pt x="25816" y="6999"/>
                  </a:lnTo>
                  <a:lnTo>
                    <a:pt x="26502" y="7422"/>
                  </a:lnTo>
                  <a:lnTo>
                    <a:pt x="27147" y="7805"/>
                  </a:lnTo>
                  <a:lnTo>
                    <a:pt x="27772" y="8128"/>
                  </a:lnTo>
                  <a:lnTo>
                    <a:pt x="28075" y="8289"/>
                  </a:lnTo>
                  <a:lnTo>
                    <a:pt x="28357" y="8410"/>
                  </a:lnTo>
                  <a:lnTo>
                    <a:pt x="28640" y="8511"/>
                  </a:lnTo>
                  <a:lnTo>
                    <a:pt x="28902" y="8612"/>
                  </a:lnTo>
                  <a:lnTo>
                    <a:pt x="29164" y="8673"/>
                  </a:lnTo>
                  <a:lnTo>
                    <a:pt x="29426" y="8713"/>
                  </a:lnTo>
                  <a:lnTo>
                    <a:pt x="29668" y="8733"/>
                  </a:lnTo>
                  <a:lnTo>
                    <a:pt x="29910" y="8713"/>
                  </a:lnTo>
                  <a:lnTo>
                    <a:pt x="30152" y="8673"/>
                  </a:lnTo>
                  <a:lnTo>
                    <a:pt x="30374" y="8592"/>
                  </a:lnTo>
                  <a:lnTo>
                    <a:pt x="30576" y="8511"/>
                  </a:lnTo>
                  <a:lnTo>
                    <a:pt x="30757" y="8390"/>
                  </a:lnTo>
                  <a:lnTo>
                    <a:pt x="30898" y="8269"/>
                  </a:lnTo>
                  <a:lnTo>
                    <a:pt x="31019" y="8128"/>
                  </a:lnTo>
                  <a:lnTo>
                    <a:pt x="31100" y="7987"/>
                  </a:lnTo>
                  <a:lnTo>
                    <a:pt x="31161" y="7825"/>
                  </a:lnTo>
                  <a:lnTo>
                    <a:pt x="31201" y="7664"/>
                  </a:lnTo>
                  <a:lnTo>
                    <a:pt x="31201" y="7483"/>
                  </a:lnTo>
                  <a:lnTo>
                    <a:pt x="31201" y="7301"/>
                  </a:lnTo>
                  <a:lnTo>
                    <a:pt x="31140" y="7120"/>
                  </a:lnTo>
                  <a:lnTo>
                    <a:pt x="31080" y="6918"/>
                  </a:lnTo>
                  <a:lnTo>
                    <a:pt x="30999" y="6716"/>
                  </a:lnTo>
                  <a:lnTo>
                    <a:pt x="30878" y="6514"/>
                  </a:lnTo>
                  <a:lnTo>
                    <a:pt x="30737" y="6293"/>
                  </a:lnTo>
                  <a:lnTo>
                    <a:pt x="30576" y="6071"/>
                  </a:lnTo>
                  <a:lnTo>
                    <a:pt x="30394" y="5849"/>
                  </a:lnTo>
                  <a:lnTo>
                    <a:pt x="30213" y="5627"/>
                  </a:lnTo>
                  <a:lnTo>
                    <a:pt x="29991" y="5405"/>
                  </a:lnTo>
                  <a:lnTo>
                    <a:pt x="29487" y="4961"/>
                  </a:lnTo>
                  <a:lnTo>
                    <a:pt x="28922" y="4498"/>
                  </a:lnTo>
                  <a:lnTo>
                    <a:pt x="28297" y="4054"/>
                  </a:lnTo>
                  <a:lnTo>
                    <a:pt x="27611" y="3610"/>
                  </a:lnTo>
                  <a:lnTo>
                    <a:pt x="26865" y="3207"/>
                  </a:lnTo>
                  <a:lnTo>
                    <a:pt x="26078" y="2803"/>
                  </a:lnTo>
                  <a:lnTo>
                    <a:pt x="25251" y="2420"/>
                  </a:lnTo>
                  <a:lnTo>
                    <a:pt x="24505" y="2138"/>
                  </a:lnTo>
                  <a:lnTo>
                    <a:pt x="23779" y="1856"/>
                  </a:lnTo>
                  <a:lnTo>
                    <a:pt x="23053" y="1593"/>
                  </a:lnTo>
                  <a:lnTo>
                    <a:pt x="22347" y="1371"/>
                  </a:lnTo>
                  <a:lnTo>
                    <a:pt x="21641" y="1150"/>
                  </a:lnTo>
                  <a:lnTo>
                    <a:pt x="20935" y="948"/>
                  </a:lnTo>
                  <a:lnTo>
                    <a:pt x="20229" y="787"/>
                  </a:lnTo>
                  <a:lnTo>
                    <a:pt x="19543" y="625"/>
                  </a:lnTo>
                  <a:lnTo>
                    <a:pt x="18858" y="484"/>
                  </a:lnTo>
                  <a:lnTo>
                    <a:pt x="18172" y="363"/>
                  </a:lnTo>
                  <a:lnTo>
                    <a:pt x="17486" y="262"/>
                  </a:lnTo>
                  <a:lnTo>
                    <a:pt x="16801" y="182"/>
                  </a:lnTo>
                  <a:lnTo>
                    <a:pt x="16135" y="101"/>
                  </a:lnTo>
                  <a:lnTo>
                    <a:pt x="15469" y="61"/>
                  </a:lnTo>
                  <a:lnTo>
                    <a:pt x="14784" y="20"/>
                  </a:lnTo>
                  <a:lnTo>
                    <a:pt x="14118" y="0"/>
                  </a:lnTo>
                  <a:close/>
                </a:path>
              </a:pathLst>
            </a:custGeom>
            <a:solidFill>
              <a:schemeClr val="lt1"/>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36" name="Google Shape;136;p4"/>
            <p:cNvSpPr/>
            <p:nvPr/>
          </p:nvSpPr>
          <p:spPr>
            <a:xfrm>
              <a:off x="1086700" y="3869200"/>
              <a:ext cx="392825" cy="277350"/>
            </a:xfrm>
            <a:custGeom>
              <a:avLst/>
              <a:gdLst/>
              <a:ahLst/>
              <a:cxnLst/>
              <a:rect l="l" t="t" r="r" b="b"/>
              <a:pathLst>
                <a:path w="15713" h="11094" extrusionOk="0">
                  <a:moveTo>
                    <a:pt x="929" y="0"/>
                  </a:moveTo>
                  <a:lnTo>
                    <a:pt x="727" y="21"/>
                  </a:lnTo>
                  <a:lnTo>
                    <a:pt x="545" y="61"/>
                  </a:lnTo>
                  <a:lnTo>
                    <a:pt x="384" y="142"/>
                  </a:lnTo>
                  <a:lnTo>
                    <a:pt x="263" y="242"/>
                  </a:lnTo>
                  <a:lnTo>
                    <a:pt x="162" y="384"/>
                  </a:lnTo>
                  <a:lnTo>
                    <a:pt x="82" y="525"/>
                  </a:lnTo>
                  <a:lnTo>
                    <a:pt x="41" y="706"/>
                  </a:lnTo>
                  <a:lnTo>
                    <a:pt x="1" y="908"/>
                  </a:lnTo>
                  <a:lnTo>
                    <a:pt x="1" y="1130"/>
                  </a:lnTo>
                  <a:lnTo>
                    <a:pt x="21" y="1352"/>
                  </a:lnTo>
                  <a:lnTo>
                    <a:pt x="61" y="1614"/>
                  </a:lnTo>
                  <a:lnTo>
                    <a:pt x="122" y="1876"/>
                  </a:lnTo>
                  <a:lnTo>
                    <a:pt x="203" y="2158"/>
                  </a:lnTo>
                  <a:lnTo>
                    <a:pt x="303" y="2461"/>
                  </a:lnTo>
                  <a:lnTo>
                    <a:pt x="445" y="2764"/>
                  </a:lnTo>
                  <a:lnTo>
                    <a:pt x="586" y="3086"/>
                  </a:lnTo>
                  <a:lnTo>
                    <a:pt x="747" y="3429"/>
                  </a:lnTo>
                  <a:lnTo>
                    <a:pt x="929" y="3752"/>
                  </a:lnTo>
                  <a:lnTo>
                    <a:pt x="1130" y="4115"/>
                  </a:lnTo>
                  <a:lnTo>
                    <a:pt x="1352" y="4458"/>
                  </a:lnTo>
                  <a:lnTo>
                    <a:pt x="1574" y="4821"/>
                  </a:lnTo>
                  <a:lnTo>
                    <a:pt x="2098" y="5527"/>
                  </a:lnTo>
                  <a:lnTo>
                    <a:pt x="2381" y="5890"/>
                  </a:lnTo>
                  <a:lnTo>
                    <a:pt x="2683" y="6253"/>
                  </a:lnTo>
                  <a:lnTo>
                    <a:pt x="3006" y="6616"/>
                  </a:lnTo>
                  <a:lnTo>
                    <a:pt x="3329" y="6979"/>
                  </a:lnTo>
                  <a:lnTo>
                    <a:pt x="3672" y="7322"/>
                  </a:lnTo>
                  <a:lnTo>
                    <a:pt x="4014" y="7665"/>
                  </a:lnTo>
                  <a:lnTo>
                    <a:pt x="4398" y="8007"/>
                  </a:lnTo>
                  <a:lnTo>
                    <a:pt x="4761" y="8350"/>
                  </a:lnTo>
                  <a:lnTo>
                    <a:pt x="5144" y="8653"/>
                  </a:lnTo>
                  <a:lnTo>
                    <a:pt x="5527" y="8955"/>
                  </a:lnTo>
                  <a:lnTo>
                    <a:pt x="5890" y="9217"/>
                  </a:lnTo>
                  <a:lnTo>
                    <a:pt x="6233" y="9460"/>
                  </a:lnTo>
                  <a:lnTo>
                    <a:pt x="6596" y="9681"/>
                  </a:lnTo>
                  <a:lnTo>
                    <a:pt x="6919" y="9883"/>
                  </a:lnTo>
                  <a:lnTo>
                    <a:pt x="7262" y="10065"/>
                  </a:lnTo>
                  <a:lnTo>
                    <a:pt x="7584" y="10246"/>
                  </a:lnTo>
                  <a:lnTo>
                    <a:pt x="7907" y="10387"/>
                  </a:lnTo>
                  <a:lnTo>
                    <a:pt x="8210" y="10528"/>
                  </a:lnTo>
                  <a:lnTo>
                    <a:pt x="8512" y="10629"/>
                  </a:lnTo>
                  <a:lnTo>
                    <a:pt x="8815" y="10730"/>
                  </a:lnTo>
                  <a:lnTo>
                    <a:pt x="9400" y="10891"/>
                  </a:lnTo>
                  <a:lnTo>
                    <a:pt x="9964" y="10992"/>
                  </a:lnTo>
                  <a:lnTo>
                    <a:pt x="10509" y="11053"/>
                  </a:lnTo>
                  <a:lnTo>
                    <a:pt x="11033" y="11093"/>
                  </a:lnTo>
                  <a:lnTo>
                    <a:pt x="11558" y="11073"/>
                  </a:lnTo>
                  <a:lnTo>
                    <a:pt x="12062" y="11053"/>
                  </a:lnTo>
                  <a:lnTo>
                    <a:pt x="12586" y="10992"/>
                  </a:lnTo>
                  <a:lnTo>
                    <a:pt x="13090" y="10932"/>
                  </a:lnTo>
                  <a:lnTo>
                    <a:pt x="14099" y="10811"/>
                  </a:lnTo>
                  <a:lnTo>
                    <a:pt x="14341" y="10770"/>
                  </a:lnTo>
                  <a:lnTo>
                    <a:pt x="14563" y="10730"/>
                  </a:lnTo>
                  <a:lnTo>
                    <a:pt x="14764" y="10649"/>
                  </a:lnTo>
                  <a:lnTo>
                    <a:pt x="14946" y="10589"/>
                  </a:lnTo>
                  <a:lnTo>
                    <a:pt x="15107" y="10508"/>
                  </a:lnTo>
                  <a:lnTo>
                    <a:pt x="15248" y="10407"/>
                  </a:lnTo>
                  <a:lnTo>
                    <a:pt x="15369" y="10307"/>
                  </a:lnTo>
                  <a:lnTo>
                    <a:pt x="15470" y="10206"/>
                  </a:lnTo>
                  <a:lnTo>
                    <a:pt x="15551" y="10085"/>
                  </a:lnTo>
                  <a:lnTo>
                    <a:pt x="15611" y="9964"/>
                  </a:lnTo>
                  <a:lnTo>
                    <a:pt x="15672" y="9843"/>
                  </a:lnTo>
                  <a:lnTo>
                    <a:pt x="15692" y="9722"/>
                  </a:lnTo>
                  <a:lnTo>
                    <a:pt x="15712" y="9601"/>
                  </a:lnTo>
                  <a:lnTo>
                    <a:pt x="15692" y="9480"/>
                  </a:lnTo>
                  <a:lnTo>
                    <a:pt x="15672" y="9339"/>
                  </a:lnTo>
                  <a:lnTo>
                    <a:pt x="15632" y="9217"/>
                  </a:lnTo>
                  <a:lnTo>
                    <a:pt x="15571" y="9096"/>
                  </a:lnTo>
                  <a:lnTo>
                    <a:pt x="15490" y="8975"/>
                  </a:lnTo>
                  <a:lnTo>
                    <a:pt x="15390" y="8854"/>
                  </a:lnTo>
                  <a:lnTo>
                    <a:pt x="15289" y="8754"/>
                  </a:lnTo>
                  <a:lnTo>
                    <a:pt x="15168" y="8633"/>
                  </a:lnTo>
                  <a:lnTo>
                    <a:pt x="15027" y="8552"/>
                  </a:lnTo>
                  <a:lnTo>
                    <a:pt x="14865" y="8451"/>
                  </a:lnTo>
                  <a:lnTo>
                    <a:pt x="14684" y="8370"/>
                  </a:lnTo>
                  <a:lnTo>
                    <a:pt x="14502" y="8310"/>
                  </a:lnTo>
                  <a:lnTo>
                    <a:pt x="14301" y="8249"/>
                  </a:lnTo>
                  <a:lnTo>
                    <a:pt x="14079" y="8209"/>
                  </a:lnTo>
                  <a:lnTo>
                    <a:pt x="13857" y="8169"/>
                  </a:lnTo>
                  <a:lnTo>
                    <a:pt x="13615" y="8149"/>
                  </a:lnTo>
                  <a:lnTo>
                    <a:pt x="13353" y="8149"/>
                  </a:lnTo>
                  <a:lnTo>
                    <a:pt x="13070" y="8169"/>
                  </a:lnTo>
                  <a:lnTo>
                    <a:pt x="12788" y="8189"/>
                  </a:lnTo>
                  <a:lnTo>
                    <a:pt x="12163" y="8270"/>
                  </a:lnTo>
                  <a:lnTo>
                    <a:pt x="11477" y="8310"/>
                  </a:lnTo>
                  <a:lnTo>
                    <a:pt x="10731" y="8330"/>
                  </a:lnTo>
                  <a:lnTo>
                    <a:pt x="10347" y="8310"/>
                  </a:lnTo>
                  <a:lnTo>
                    <a:pt x="9964" y="8290"/>
                  </a:lnTo>
                  <a:lnTo>
                    <a:pt x="9561" y="8249"/>
                  </a:lnTo>
                  <a:lnTo>
                    <a:pt x="9157" y="8189"/>
                  </a:lnTo>
                  <a:lnTo>
                    <a:pt x="8734" y="8128"/>
                  </a:lnTo>
                  <a:lnTo>
                    <a:pt x="8310" y="8028"/>
                  </a:lnTo>
                  <a:lnTo>
                    <a:pt x="7887" y="7907"/>
                  </a:lnTo>
                  <a:lnTo>
                    <a:pt x="7463" y="7786"/>
                  </a:lnTo>
                  <a:lnTo>
                    <a:pt x="7040" y="7624"/>
                  </a:lnTo>
                  <a:lnTo>
                    <a:pt x="6636" y="7443"/>
                  </a:lnTo>
                  <a:lnTo>
                    <a:pt x="6213" y="7221"/>
                  </a:lnTo>
                  <a:lnTo>
                    <a:pt x="5789" y="6999"/>
                  </a:lnTo>
                  <a:lnTo>
                    <a:pt x="5386" y="6717"/>
                  </a:lnTo>
                  <a:lnTo>
                    <a:pt x="4983" y="6434"/>
                  </a:lnTo>
                  <a:lnTo>
                    <a:pt x="4579" y="6112"/>
                  </a:lnTo>
                  <a:lnTo>
                    <a:pt x="4196" y="5748"/>
                  </a:lnTo>
                  <a:lnTo>
                    <a:pt x="3833" y="5345"/>
                  </a:lnTo>
                  <a:lnTo>
                    <a:pt x="3470" y="4922"/>
                  </a:lnTo>
                  <a:lnTo>
                    <a:pt x="3107" y="4438"/>
                  </a:lnTo>
                  <a:lnTo>
                    <a:pt x="2784" y="3933"/>
                  </a:lnTo>
                  <a:lnTo>
                    <a:pt x="2461" y="3389"/>
                  </a:lnTo>
                  <a:lnTo>
                    <a:pt x="2159" y="2804"/>
                  </a:lnTo>
                  <a:lnTo>
                    <a:pt x="1877" y="2179"/>
                  </a:lnTo>
                  <a:lnTo>
                    <a:pt x="1614" y="1493"/>
                  </a:lnTo>
                  <a:lnTo>
                    <a:pt x="1372" y="767"/>
                  </a:lnTo>
                  <a:lnTo>
                    <a:pt x="1151" y="0"/>
                  </a:lnTo>
                  <a:close/>
                </a:path>
              </a:pathLst>
            </a:custGeom>
            <a:solidFill>
              <a:schemeClr val="lt1"/>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grpSp>
      <p:sp>
        <p:nvSpPr>
          <p:cNvPr id="137" name="Google Shape;137;p4"/>
          <p:cNvSpPr/>
          <p:nvPr/>
        </p:nvSpPr>
        <p:spPr>
          <a:xfrm rot="-5737592" flipH="1">
            <a:off x="-2943594" y="5457158"/>
            <a:ext cx="7073376" cy="7050156"/>
          </a:xfrm>
          <a:custGeom>
            <a:avLst/>
            <a:gdLst/>
            <a:ahLst/>
            <a:cxnLst/>
            <a:rect l="l" t="t" r="r" b="b"/>
            <a:pathLst>
              <a:path w="61535" h="61333" extrusionOk="0">
                <a:moveTo>
                  <a:pt x="25312" y="0"/>
                </a:moveTo>
                <a:lnTo>
                  <a:pt x="24384" y="40"/>
                </a:lnTo>
                <a:lnTo>
                  <a:pt x="23618" y="101"/>
                </a:lnTo>
                <a:lnTo>
                  <a:pt x="22851" y="182"/>
                </a:lnTo>
                <a:lnTo>
                  <a:pt x="22065" y="303"/>
                </a:lnTo>
                <a:lnTo>
                  <a:pt x="21298" y="464"/>
                </a:lnTo>
                <a:lnTo>
                  <a:pt x="20532" y="625"/>
                </a:lnTo>
                <a:lnTo>
                  <a:pt x="19766" y="847"/>
                </a:lnTo>
                <a:lnTo>
                  <a:pt x="18979" y="1069"/>
                </a:lnTo>
                <a:lnTo>
                  <a:pt x="18213" y="1331"/>
                </a:lnTo>
                <a:lnTo>
                  <a:pt x="17446" y="1593"/>
                </a:lnTo>
                <a:lnTo>
                  <a:pt x="16700" y="1896"/>
                </a:lnTo>
                <a:lnTo>
                  <a:pt x="15934" y="2219"/>
                </a:lnTo>
                <a:lnTo>
                  <a:pt x="15187" y="2561"/>
                </a:lnTo>
                <a:lnTo>
                  <a:pt x="14441" y="2945"/>
                </a:lnTo>
                <a:lnTo>
                  <a:pt x="13695" y="3328"/>
                </a:lnTo>
                <a:lnTo>
                  <a:pt x="12969" y="3711"/>
                </a:lnTo>
                <a:lnTo>
                  <a:pt x="12243" y="4135"/>
                </a:lnTo>
                <a:lnTo>
                  <a:pt x="11517" y="4578"/>
                </a:lnTo>
                <a:lnTo>
                  <a:pt x="10811" y="5022"/>
                </a:lnTo>
                <a:lnTo>
                  <a:pt x="10125" y="5486"/>
                </a:lnTo>
                <a:lnTo>
                  <a:pt x="9439" y="5970"/>
                </a:lnTo>
                <a:lnTo>
                  <a:pt x="8753" y="6454"/>
                </a:lnTo>
                <a:lnTo>
                  <a:pt x="8088" y="6958"/>
                </a:lnTo>
                <a:lnTo>
                  <a:pt x="7443" y="7483"/>
                </a:lnTo>
                <a:lnTo>
                  <a:pt x="6817" y="8007"/>
                </a:lnTo>
                <a:lnTo>
                  <a:pt x="6192" y="8531"/>
                </a:lnTo>
                <a:lnTo>
                  <a:pt x="5587" y="9076"/>
                </a:lnTo>
                <a:lnTo>
                  <a:pt x="4982" y="9620"/>
                </a:lnTo>
                <a:lnTo>
                  <a:pt x="4417" y="10185"/>
                </a:lnTo>
                <a:lnTo>
                  <a:pt x="3852" y="10730"/>
                </a:lnTo>
                <a:lnTo>
                  <a:pt x="3308" y="11294"/>
                </a:lnTo>
                <a:lnTo>
                  <a:pt x="2784" y="11859"/>
                </a:lnTo>
                <a:lnTo>
                  <a:pt x="2279" y="12424"/>
                </a:lnTo>
                <a:lnTo>
                  <a:pt x="2057" y="12686"/>
                </a:lnTo>
                <a:lnTo>
                  <a:pt x="1856" y="12968"/>
                </a:lnTo>
                <a:lnTo>
                  <a:pt x="1654" y="13231"/>
                </a:lnTo>
                <a:lnTo>
                  <a:pt x="1473" y="13513"/>
                </a:lnTo>
                <a:lnTo>
                  <a:pt x="1311" y="13795"/>
                </a:lnTo>
                <a:lnTo>
                  <a:pt x="1150" y="14078"/>
                </a:lnTo>
                <a:lnTo>
                  <a:pt x="868" y="14663"/>
                </a:lnTo>
                <a:lnTo>
                  <a:pt x="625" y="15268"/>
                </a:lnTo>
                <a:lnTo>
                  <a:pt x="424" y="15873"/>
                </a:lnTo>
                <a:lnTo>
                  <a:pt x="262" y="16518"/>
                </a:lnTo>
                <a:lnTo>
                  <a:pt x="141" y="17143"/>
                </a:lnTo>
                <a:lnTo>
                  <a:pt x="61" y="17809"/>
                </a:lnTo>
                <a:lnTo>
                  <a:pt x="20" y="18454"/>
                </a:lnTo>
                <a:lnTo>
                  <a:pt x="0" y="19140"/>
                </a:lnTo>
                <a:lnTo>
                  <a:pt x="20" y="19806"/>
                </a:lnTo>
                <a:lnTo>
                  <a:pt x="81" y="20491"/>
                </a:lnTo>
                <a:lnTo>
                  <a:pt x="162" y="21157"/>
                </a:lnTo>
                <a:lnTo>
                  <a:pt x="283" y="21843"/>
                </a:lnTo>
                <a:lnTo>
                  <a:pt x="424" y="22528"/>
                </a:lnTo>
                <a:lnTo>
                  <a:pt x="605" y="23214"/>
                </a:lnTo>
                <a:lnTo>
                  <a:pt x="807" y="23880"/>
                </a:lnTo>
                <a:lnTo>
                  <a:pt x="1029" y="24545"/>
                </a:lnTo>
                <a:lnTo>
                  <a:pt x="1271" y="25211"/>
                </a:lnTo>
                <a:lnTo>
                  <a:pt x="1533" y="25876"/>
                </a:lnTo>
                <a:lnTo>
                  <a:pt x="1815" y="26522"/>
                </a:lnTo>
                <a:lnTo>
                  <a:pt x="2118" y="27167"/>
                </a:lnTo>
                <a:lnTo>
                  <a:pt x="2441" y="27792"/>
                </a:lnTo>
                <a:lnTo>
                  <a:pt x="2784" y="28397"/>
                </a:lnTo>
                <a:lnTo>
                  <a:pt x="3147" y="29003"/>
                </a:lnTo>
                <a:lnTo>
                  <a:pt x="3510" y="29567"/>
                </a:lnTo>
                <a:lnTo>
                  <a:pt x="3893" y="30132"/>
                </a:lnTo>
                <a:lnTo>
                  <a:pt x="4276" y="30677"/>
                </a:lnTo>
                <a:lnTo>
                  <a:pt x="4679" y="31201"/>
                </a:lnTo>
                <a:lnTo>
                  <a:pt x="5083" y="31685"/>
                </a:lnTo>
                <a:lnTo>
                  <a:pt x="5486" y="32169"/>
                </a:lnTo>
                <a:lnTo>
                  <a:pt x="5890" y="32613"/>
                </a:lnTo>
                <a:lnTo>
                  <a:pt x="6313" y="33036"/>
                </a:lnTo>
                <a:lnTo>
                  <a:pt x="6737" y="33440"/>
                </a:lnTo>
                <a:lnTo>
                  <a:pt x="7180" y="33843"/>
                </a:lnTo>
                <a:lnTo>
                  <a:pt x="7624" y="34226"/>
                </a:lnTo>
                <a:lnTo>
                  <a:pt x="8088" y="34589"/>
                </a:lnTo>
                <a:lnTo>
                  <a:pt x="8572" y="34952"/>
                </a:lnTo>
                <a:lnTo>
                  <a:pt x="9056" y="35315"/>
                </a:lnTo>
                <a:lnTo>
                  <a:pt x="9540" y="35638"/>
                </a:lnTo>
                <a:lnTo>
                  <a:pt x="10044" y="35961"/>
                </a:lnTo>
                <a:lnTo>
                  <a:pt x="10548" y="36263"/>
                </a:lnTo>
                <a:lnTo>
                  <a:pt x="11073" y="36566"/>
                </a:lnTo>
                <a:lnTo>
                  <a:pt x="11597" y="36828"/>
                </a:lnTo>
                <a:lnTo>
                  <a:pt x="12122" y="37090"/>
                </a:lnTo>
                <a:lnTo>
                  <a:pt x="12666" y="37352"/>
                </a:lnTo>
                <a:lnTo>
                  <a:pt x="13211" y="37574"/>
                </a:lnTo>
                <a:lnTo>
                  <a:pt x="13775" y="37796"/>
                </a:lnTo>
                <a:lnTo>
                  <a:pt x="14340" y="37998"/>
                </a:lnTo>
                <a:lnTo>
                  <a:pt x="14905" y="38179"/>
                </a:lnTo>
                <a:lnTo>
                  <a:pt x="15470" y="38361"/>
                </a:lnTo>
                <a:lnTo>
                  <a:pt x="16034" y="38522"/>
                </a:lnTo>
                <a:lnTo>
                  <a:pt x="16619" y="38663"/>
                </a:lnTo>
                <a:lnTo>
                  <a:pt x="17204" y="38784"/>
                </a:lnTo>
                <a:lnTo>
                  <a:pt x="17789" y="38885"/>
                </a:lnTo>
                <a:lnTo>
                  <a:pt x="18374" y="38986"/>
                </a:lnTo>
                <a:lnTo>
                  <a:pt x="18959" y="39067"/>
                </a:lnTo>
                <a:lnTo>
                  <a:pt x="19564" y="39107"/>
                </a:lnTo>
                <a:lnTo>
                  <a:pt x="20149" y="39168"/>
                </a:lnTo>
                <a:lnTo>
                  <a:pt x="20754" y="39188"/>
                </a:lnTo>
                <a:lnTo>
                  <a:pt x="21924" y="39188"/>
                </a:lnTo>
                <a:lnTo>
                  <a:pt x="22529" y="39147"/>
                </a:lnTo>
                <a:lnTo>
                  <a:pt x="23255" y="39107"/>
                </a:lnTo>
                <a:lnTo>
                  <a:pt x="23961" y="39026"/>
                </a:lnTo>
                <a:lnTo>
                  <a:pt x="25413" y="38865"/>
                </a:lnTo>
                <a:lnTo>
                  <a:pt x="26865" y="38683"/>
                </a:lnTo>
                <a:lnTo>
                  <a:pt x="27591" y="38603"/>
                </a:lnTo>
                <a:lnTo>
                  <a:pt x="28317" y="38562"/>
                </a:lnTo>
                <a:lnTo>
                  <a:pt x="29043" y="38522"/>
                </a:lnTo>
                <a:lnTo>
                  <a:pt x="29749" y="38522"/>
                </a:lnTo>
                <a:lnTo>
                  <a:pt x="30455" y="38542"/>
                </a:lnTo>
                <a:lnTo>
                  <a:pt x="31141" y="38623"/>
                </a:lnTo>
                <a:lnTo>
                  <a:pt x="31484" y="38663"/>
                </a:lnTo>
                <a:lnTo>
                  <a:pt x="31826" y="38724"/>
                </a:lnTo>
                <a:lnTo>
                  <a:pt x="32169" y="38805"/>
                </a:lnTo>
                <a:lnTo>
                  <a:pt x="32512" y="38905"/>
                </a:lnTo>
                <a:lnTo>
                  <a:pt x="32835" y="39006"/>
                </a:lnTo>
                <a:lnTo>
                  <a:pt x="33178" y="39127"/>
                </a:lnTo>
                <a:lnTo>
                  <a:pt x="33500" y="39248"/>
                </a:lnTo>
                <a:lnTo>
                  <a:pt x="33823" y="39410"/>
                </a:lnTo>
                <a:lnTo>
                  <a:pt x="34186" y="39591"/>
                </a:lnTo>
                <a:lnTo>
                  <a:pt x="34529" y="39813"/>
                </a:lnTo>
                <a:lnTo>
                  <a:pt x="34872" y="40035"/>
                </a:lnTo>
                <a:lnTo>
                  <a:pt x="35174" y="40277"/>
                </a:lnTo>
                <a:lnTo>
                  <a:pt x="35497" y="40539"/>
                </a:lnTo>
                <a:lnTo>
                  <a:pt x="35780" y="40801"/>
                </a:lnTo>
                <a:lnTo>
                  <a:pt x="36062" y="41084"/>
                </a:lnTo>
                <a:lnTo>
                  <a:pt x="36324" y="41386"/>
                </a:lnTo>
                <a:lnTo>
                  <a:pt x="36586" y="41689"/>
                </a:lnTo>
                <a:lnTo>
                  <a:pt x="36808" y="42011"/>
                </a:lnTo>
                <a:lnTo>
                  <a:pt x="37050" y="42334"/>
                </a:lnTo>
                <a:lnTo>
                  <a:pt x="37272" y="42677"/>
                </a:lnTo>
                <a:lnTo>
                  <a:pt x="37474" y="43020"/>
                </a:lnTo>
                <a:lnTo>
                  <a:pt x="37675" y="43383"/>
                </a:lnTo>
                <a:lnTo>
                  <a:pt x="38038" y="44129"/>
                </a:lnTo>
                <a:lnTo>
                  <a:pt x="38381" y="44895"/>
                </a:lnTo>
                <a:lnTo>
                  <a:pt x="38684" y="45682"/>
                </a:lnTo>
                <a:lnTo>
                  <a:pt x="38966" y="46489"/>
                </a:lnTo>
                <a:lnTo>
                  <a:pt x="39228" y="47296"/>
                </a:lnTo>
                <a:lnTo>
                  <a:pt x="39450" y="48122"/>
                </a:lnTo>
                <a:lnTo>
                  <a:pt x="39672" y="48949"/>
                </a:lnTo>
                <a:lnTo>
                  <a:pt x="40075" y="50583"/>
                </a:lnTo>
                <a:lnTo>
                  <a:pt x="40277" y="51390"/>
                </a:lnTo>
                <a:lnTo>
                  <a:pt x="40499" y="52217"/>
                </a:lnTo>
                <a:lnTo>
                  <a:pt x="40761" y="53044"/>
                </a:lnTo>
                <a:lnTo>
                  <a:pt x="41023" y="53850"/>
                </a:lnTo>
                <a:lnTo>
                  <a:pt x="41326" y="54657"/>
                </a:lnTo>
                <a:lnTo>
                  <a:pt x="41649" y="55464"/>
                </a:lnTo>
                <a:lnTo>
                  <a:pt x="42012" y="56230"/>
                </a:lnTo>
                <a:lnTo>
                  <a:pt x="42415" y="56956"/>
                </a:lnTo>
                <a:lnTo>
                  <a:pt x="42637" y="57319"/>
                </a:lnTo>
                <a:lnTo>
                  <a:pt x="42859" y="57662"/>
                </a:lnTo>
                <a:lnTo>
                  <a:pt x="43081" y="58005"/>
                </a:lnTo>
                <a:lnTo>
                  <a:pt x="43343" y="58328"/>
                </a:lnTo>
                <a:lnTo>
                  <a:pt x="43585" y="58630"/>
                </a:lnTo>
                <a:lnTo>
                  <a:pt x="43847" y="58933"/>
                </a:lnTo>
                <a:lnTo>
                  <a:pt x="44129" y="59215"/>
                </a:lnTo>
                <a:lnTo>
                  <a:pt x="44412" y="59498"/>
                </a:lnTo>
                <a:lnTo>
                  <a:pt x="44714" y="59740"/>
                </a:lnTo>
                <a:lnTo>
                  <a:pt x="45017" y="59982"/>
                </a:lnTo>
                <a:lnTo>
                  <a:pt x="45360" y="60203"/>
                </a:lnTo>
                <a:lnTo>
                  <a:pt x="45682" y="60425"/>
                </a:lnTo>
                <a:lnTo>
                  <a:pt x="46045" y="60607"/>
                </a:lnTo>
                <a:lnTo>
                  <a:pt x="46408" y="60768"/>
                </a:lnTo>
                <a:lnTo>
                  <a:pt x="46771" y="60930"/>
                </a:lnTo>
                <a:lnTo>
                  <a:pt x="47175" y="61051"/>
                </a:lnTo>
                <a:lnTo>
                  <a:pt x="47598" y="61172"/>
                </a:lnTo>
                <a:lnTo>
                  <a:pt x="48042" y="61252"/>
                </a:lnTo>
                <a:lnTo>
                  <a:pt x="48486" y="61313"/>
                </a:lnTo>
                <a:lnTo>
                  <a:pt x="48929" y="61333"/>
                </a:lnTo>
                <a:lnTo>
                  <a:pt x="49393" y="61333"/>
                </a:lnTo>
                <a:lnTo>
                  <a:pt x="49837" y="61293"/>
                </a:lnTo>
                <a:lnTo>
                  <a:pt x="50281" y="61252"/>
                </a:lnTo>
                <a:lnTo>
                  <a:pt x="50725" y="61172"/>
                </a:lnTo>
                <a:lnTo>
                  <a:pt x="51168" y="61071"/>
                </a:lnTo>
                <a:lnTo>
                  <a:pt x="51612" y="60950"/>
                </a:lnTo>
                <a:lnTo>
                  <a:pt x="52056" y="60809"/>
                </a:lnTo>
                <a:lnTo>
                  <a:pt x="52479" y="60647"/>
                </a:lnTo>
                <a:lnTo>
                  <a:pt x="52903" y="60466"/>
                </a:lnTo>
                <a:lnTo>
                  <a:pt x="53306" y="60264"/>
                </a:lnTo>
                <a:lnTo>
                  <a:pt x="53709" y="60042"/>
                </a:lnTo>
                <a:lnTo>
                  <a:pt x="54093" y="59800"/>
                </a:lnTo>
                <a:lnTo>
                  <a:pt x="54718" y="59397"/>
                </a:lnTo>
                <a:lnTo>
                  <a:pt x="55303" y="58933"/>
                </a:lnTo>
                <a:lnTo>
                  <a:pt x="55847" y="58449"/>
                </a:lnTo>
                <a:lnTo>
                  <a:pt x="56372" y="57945"/>
                </a:lnTo>
                <a:lnTo>
                  <a:pt x="56876" y="57400"/>
                </a:lnTo>
                <a:lnTo>
                  <a:pt x="57360" y="56835"/>
                </a:lnTo>
                <a:lnTo>
                  <a:pt x="57804" y="56230"/>
                </a:lnTo>
                <a:lnTo>
                  <a:pt x="58207" y="55625"/>
                </a:lnTo>
                <a:lnTo>
                  <a:pt x="58590" y="54980"/>
                </a:lnTo>
                <a:lnTo>
                  <a:pt x="58953" y="54334"/>
                </a:lnTo>
                <a:lnTo>
                  <a:pt x="59296" y="53649"/>
                </a:lnTo>
                <a:lnTo>
                  <a:pt x="59599" y="52983"/>
                </a:lnTo>
                <a:lnTo>
                  <a:pt x="59881" y="52277"/>
                </a:lnTo>
                <a:lnTo>
                  <a:pt x="60143" y="51571"/>
                </a:lnTo>
                <a:lnTo>
                  <a:pt x="60365" y="50865"/>
                </a:lnTo>
                <a:lnTo>
                  <a:pt x="60567" y="50139"/>
                </a:lnTo>
                <a:lnTo>
                  <a:pt x="60728" y="49413"/>
                </a:lnTo>
                <a:lnTo>
                  <a:pt x="60890" y="48687"/>
                </a:lnTo>
                <a:lnTo>
                  <a:pt x="61031" y="47961"/>
                </a:lnTo>
                <a:lnTo>
                  <a:pt x="61132" y="47235"/>
                </a:lnTo>
                <a:lnTo>
                  <a:pt x="61232" y="46489"/>
                </a:lnTo>
                <a:lnTo>
                  <a:pt x="61313" y="45763"/>
                </a:lnTo>
                <a:lnTo>
                  <a:pt x="61374" y="45016"/>
                </a:lnTo>
                <a:lnTo>
                  <a:pt x="61434" y="44270"/>
                </a:lnTo>
                <a:lnTo>
                  <a:pt x="61495" y="42778"/>
                </a:lnTo>
                <a:lnTo>
                  <a:pt x="61535" y="41285"/>
                </a:lnTo>
                <a:lnTo>
                  <a:pt x="61535" y="39793"/>
                </a:lnTo>
                <a:lnTo>
                  <a:pt x="61515" y="38300"/>
                </a:lnTo>
                <a:lnTo>
                  <a:pt x="61495" y="36485"/>
                </a:lnTo>
                <a:lnTo>
                  <a:pt x="61434" y="34670"/>
                </a:lnTo>
                <a:lnTo>
                  <a:pt x="61353" y="32835"/>
                </a:lnTo>
                <a:lnTo>
                  <a:pt x="61232" y="30979"/>
                </a:lnTo>
                <a:lnTo>
                  <a:pt x="61172" y="30071"/>
                </a:lnTo>
                <a:lnTo>
                  <a:pt x="61071" y="29144"/>
                </a:lnTo>
                <a:lnTo>
                  <a:pt x="60970" y="28236"/>
                </a:lnTo>
                <a:lnTo>
                  <a:pt x="60849" y="27329"/>
                </a:lnTo>
                <a:lnTo>
                  <a:pt x="60728" y="26421"/>
                </a:lnTo>
                <a:lnTo>
                  <a:pt x="60567" y="25534"/>
                </a:lnTo>
                <a:lnTo>
                  <a:pt x="60405" y="24626"/>
                </a:lnTo>
                <a:lnTo>
                  <a:pt x="60224" y="23739"/>
                </a:lnTo>
                <a:lnTo>
                  <a:pt x="60022" y="22871"/>
                </a:lnTo>
                <a:lnTo>
                  <a:pt x="59800" y="22004"/>
                </a:lnTo>
                <a:lnTo>
                  <a:pt x="59558" y="21137"/>
                </a:lnTo>
                <a:lnTo>
                  <a:pt x="59296" y="20290"/>
                </a:lnTo>
                <a:lnTo>
                  <a:pt x="58994" y="19443"/>
                </a:lnTo>
                <a:lnTo>
                  <a:pt x="58691" y="18616"/>
                </a:lnTo>
                <a:lnTo>
                  <a:pt x="58348" y="17809"/>
                </a:lnTo>
                <a:lnTo>
                  <a:pt x="57985" y="17002"/>
                </a:lnTo>
                <a:lnTo>
                  <a:pt x="57582" y="16216"/>
                </a:lnTo>
                <a:lnTo>
                  <a:pt x="57158" y="15449"/>
                </a:lnTo>
                <a:lnTo>
                  <a:pt x="56715" y="14703"/>
                </a:lnTo>
                <a:lnTo>
                  <a:pt x="56231" y="13957"/>
                </a:lnTo>
                <a:lnTo>
                  <a:pt x="55726" y="13251"/>
                </a:lnTo>
                <a:lnTo>
                  <a:pt x="55182" y="12545"/>
                </a:lnTo>
                <a:lnTo>
                  <a:pt x="54617" y="11859"/>
                </a:lnTo>
                <a:lnTo>
                  <a:pt x="53992" y="11214"/>
                </a:lnTo>
                <a:lnTo>
                  <a:pt x="53609" y="10831"/>
                </a:lnTo>
                <a:lnTo>
                  <a:pt x="53225" y="10447"/>
                </a:lnTo>
                <a:lnTo>
                  <a:pt x="52822" y="10084"/>
                </a:lnTo>
                <a:lnTo>
                  <a:pt x="52419" y="9741"/>
                </a:lnTo>
                <a:lnTo>
                  <a:pt x="51995" y="9399"/>
                </a:lnTo>
                <a:lnTo>
                  <a:pt x="51572" y="9056"/>
                </a:lnTo>
                <a:lnTo>
                  <a:pt x="50704" y="8431"/>
                </a:lnTo>
                <a:lnTo>
                  <a:pt x="49817" y="7825"/>
                </a:lnTo>
                <a:lnTo>
                  <a:pt x="48889" y="7261"/>
                </a:lnTo>
                <a:lnTo>
                  <a:pt x="47941" y="6736"/>
                </a:lnTo>
                <a:lnTo>
                  <a:pt x="46973" y="6232"/>
                </a:lnTo>
                <a:lnTo>
                  <a:pt x="46005" y="5768"/>
                </a:lnTo>
                <a:lnTo>
                  <a:pt x="44997" y="5304"/>
                </a:lnTo>
                <a:lnTo>
                  <a:pt x="44008" y="4881"/>
                </a:lnTo>
                <a:lnTo>
                  <a:pt x="42980" y="4457"/>
                </a:lnTo>
                <a:lnTo>
                  <a:pt x="41971" y="4074"/>
                </a:lnTo>
                <a:lnTo>
                  <a:pt x="40943" y="3691"/>
                </a:lnTo>
                <a:lnTo>
                  <a:pt x="38885" y="2945"/>
                </a:lnTo>
                <a:lnTo>
                  <a:pt x="37111" y="2340"/>
                </a:lnTo>
                <a:lnTo>
                  <a:pt x="35336" y="1755"/>
                </a:lnTo>
                <a:lnTo>
                  <a:pt x="34448" y="1492"/>
                </a:lnTo>
                <a:lnTo>
                  <a:pt x="33541" y="1230"/>
                </a:lnTo>
                <a:lnTo>
                  <a:pt x="32633" y="988"/>
                </a:lnTo>
                <a:lnTo>
                  <a:pt x="31726" y="766"/>
                </a:lnTo>
                <a:lnTo>
                  <a:pt x="30818" y="565"/>
                </a:lnTo>
                <a:lnTo>
                  <a:pt x="29910" y="383"/>
                </a:lnTo>
                <a:lnTo>
                  <a:pt x="29003" y="242"/>
                </a:lnTo>
                <a:lnTo>
                  <a:pt x="28075" y="141"/>
                </a:lnTo>
                <a:lnTo>
                  <a:pt x="27167" y="61"/>
                </a:lnTo>
                <a:lnTo>
                  <a:pt x="26240" y="0"/>
                </a:ln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38" name="Google Shape;138;p4"/>
          <p:cNvSpPr txBox="1">
            <a:spLocks noGrp="1"/>
          </p:cNvSpPr>
          <p:nvPr>
            <p:ph type="title"/>
          </p:nvPr>
        </p:nvSpPr>
        <p:spPr>
          <a:xfrm>
            <a:off x="1440000" y="890051"/>
            <a:ext cx="15408000" cy="114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39" name="Google Shape;139;p4"/>
          <p:cNvSpPr txBox="1">
            <a:spLocks noGrp="1"/>
          </p:cNvSpPr>
          <p:nvPr>
            <p:ph type="body" idx="1"/>
          </p:nvPr>
        </p:nvSpPr>
        <p:spPr>
          <a:xfrm>
            <a:off x="1440000" y="2431505"/>
            <a:ext cx="15408000" cy="6832800"/>
          </a:xfrm>
          <a:prstGeom prst="rect">
            <a:avLst/>
          </a:prstGeom>
        </p:spPr>
        <p:txBody>
          <a:bodyPr spcFirstLastPara="1" wrap="square" lIns="91425" tIns="91425" rIns="91425" bIns="91425" anchor="t" anchorCtr="0">
            <a:noAutofit/>
          </a:bodyPr>
          <a:lstStyle>
            <a:lvl1pPr marL="914400" lvl="0" indent="-609600" rtl="0">
              <a:lnSpc>
                <a:spcPct val="100000"/>
              </a:lnSpc>
              <a:spcBef>
                <a:spcPts val="0"/>
              </a:spcBef>
              <a:spcAft>
                <a:spcPts val="0"/>
              </a:spcAft>
              <a:buClr>
                <a:srgbClr val="434343"/>
              </a:buClr>
              <a:buSzPts val="1200"/>
              <a:buAutoNum type="arabicPeriod"/>
              <a:defRPr sz="2400">
                <a:solidFill>
                  <a:srgbClr val="434343"/>
                </a:solidFill>
              </a:defRPr>
            </a:lvl1pPr>
            <a:lvl2pPr marL="1828800" lvl="1"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2pPr>
            <a:lvl3pPr marL="2743200" lvl="2"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3pPr>
            <a:lvl4pPr marL="3657600" lvl="3"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4pPr>
            <a:lvl5pPr marL="4572000" lvl="4"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5pPr>
            <a:lvl6pPr marL="5486400" lvl="5"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6pPr>
            <a:lvl7pPr marL="6400800" lvl="6"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7pPr>
            <a:lvl8pPr marL="7315200" lvl="7" indent="-609600" rtl="0">
              <a:lnSpc>
                <a:spcPct val="115000"/>
              </a:lnSpc>
              <a:spcBef>
                <a:spcPct val="641000"/>
              </a:spcBef>
              <a:spcAft>
                <a:spcPts val="0"/>
              </a:spcAft>
              <a:buClr>
                <a:srgbClr val="434343"/>
              </a:buClr>
              <a:buSzPts val="1200"/>
              <a:buFont typeface="Roboto Condensed Light" panose="02000000000000000000"/>
              <a:buChar char="○"/>
              <a:defRPr>
                <a:solidFill>
                  <a:srgbClr val="434343"/>
                </a:solidFill>
              </a:defRPr>
            </a:lvl8pPr>
            <a:lvl9pPr marL="8229600" lvl="8" indent="-609600" rtl="0">
              <a:lnSpc>
                <a:spcPct val="115000"/>
              </a:lnSpc>
              <a:spcBef>
                <a:spcPct val="641000"/>
              </a:spcBef>
              <a:spcAft>
                <a:spcPts val="2135"/>
              </a:spcAft>
              <a:buClr>
                <a:srgbClr val="434343"/>
              </a:buClr>
              <a:buSzPts val="1200"/>
              <a:buFont typeface="Roboto Condensed Light" panose="02000000000000000000"/>
              <a:buChar char="■"/>
              <a:defRPr>
                <a:solidFill>
                  <a:srgbClr val="434343"/>
                </a:solidFill>
              </a:defRPr>
            </a:lvl9pPr>
          </a:lstStyle>
          <a:p>
            <a:endParaRPr/>
          </a:p>
        </p:txBody>
      </p:sp>
      <p:grpSp>
        <p:nvGrpSpPr>
          <p:cNvPr id="140" name="Google Shape;140;p4"/>
          <p:cNvGrpSpPr/>
          <p:nvPr/>
        </p:nvGrpSpPr>
        <p:grpSpPr>
          <a:xfrm rot="-5400000" flipH="1">
            <a:off x="948443" y="-968433"/>
            <a:ext cx="1940084" cy="3836682"/>
            <a:chOff x="961675" y="1958725"/>
            <a:chExt cx="563225" cy="1113825"/>
          </a:xfrm>
        </p:grpSpPr>
        <p:sp>
          <p:nvSpPr>
            <p:cNvPr id="141" name="Google Shape;141;p4"/>
            <p:cNvSpPr/>
            <p:nvPr/>
          </p:nvSpPr>
          <p:spPr>
            <a:xfrm>
              <a:off x="961675" y="1958725"/>
              <a:ext cx="284400" cy="1113825"/>
            </a:xfrm>
            <a:custGeom>
              <a:avLst/>
              <a:gdLst/>
              <a:ahLst/>
              <a:cxnLst/>
              <a:rect l="l" t="t" r="r" b="b"/>
              <a:pathLst>
                <a:path w="11376" h="44553" extrusionOk="0">
                  <a:moveTo>
                    <a:pt x="0" y="0"/>
                  </a:moveTo>
                  <a:lnTo>
                    <a:pt x="0" y="44553"/>
                  </a:lnTo>
                  <a:lnTo>
                    <a:pt x="645" y="44392"/>
                  </a:lnTo>
                  <a:lnTo>
                    <a:pt x="1251" y="44210"/>
                  </a:lnTo>
                  <a:lnTo>
                    <a:pt x="1835" y="43988"/>
                  </a:lnTo>
                  <a:lnTo>
                    <a:pt x="2400" y="43766"/>
                  </a:lnTo>
                  <a:lnTo>
                    <a:pt x="2925" y="43504"/>
                  </a:lnTo>
                  <a:lnTo>
                    <a:pt x="3429" y="43202"/>
                  </a:lnTo>
                  <a:lnTo>
                    <a:pt x="3913" y="42899"/>
                  </a:lnTo>
                  <a:lnTo>
                    <a:pt x="4357" y="42556"/>
                  </a:lnTo>
                  <a:lnTo>
                    <a:pt x="4800" y="42213"/>
                  </a:lnTo>
                  <a:lnTo>
                    <a:pt x="5204" y="41830"/>
                  </a:lnTo>
                  <a:lnTo>
                    <a:pt x="5567" y="41427"/>
                  </a:lnTo>
                  <a:lnTo>
                    <a:pt x="5930" y="41023"/>
                  </a:lnTo>
                  <a:lnTo>
                    <a:pt x="6252" y="40580"/>
                  </a:lnTo>
                  <a:lnTo>
                    <a:pt x="6555" y="40136"/>
                  </a:lnTo>
                  <a:lnTo>
                    <a:pt x="6837" y="39692"/>
                  </a:lnTo>
                  <a:lnTo>
                    <a:pt x="7099" y="39208"/>
                  </a:lnTo>
                  <a:lnTo>
                    <a:pt x="7341" y="38724"/>
                  </a:lnTo>
                  <a:lnTo>
                    <a:pt x="7563" y="38220"/>
                  </a:lnTo>
                  <a:lnTo>
                    <a:pt x="7745" y="37716"/>
                  </a:lnTo>
                  <a:lnTo>
                    <a:pt x="7926" y="37212"/>
                  </a:lnTo>
                  <a:lnTo>
                    <a:pt x="8068" y="36687"/>
                  </a:lnTo>
                  <a:lnTo>
                    <a:pt x="8189" y="36163"/>
                  </a:lnTo>
                  <a:lnTo>
                    <a:pt x="8310" y="35618"/>
                  </a:lnTo>
                  <a:lnTo>
                    <a:pt x="8390" y="35094"/>
                  </a:lnTo>
                  <a:lnTo>
                    <a:pt x="8451" y="34549"/>
                  </a:lnTo>
                  <a:lnTo>
                    <a:pt x="8491" y="34005"/>
                  </a:lnTo>
                  <a:lnTo>
                    <a:pt x="8531" y="33460"/>
                  </a:lnTo>
                  <a:lnTo>
                    <a:pt x="8531" y="32916"/>
                  </a:lnTo>
                  <a:lnTo>
                    <a:pt x="8511" y="32391"/>
                  </a:lnTo>
                  <a:lnTo>
                    <a:pt x="8491" y="31847"/>
                  </a:lnTo>
                  <a:lnTo>
                    <a:pt x="8451" y="31322"/>
                  </a:lnTo>
                  <a:lnTo>
                    <a:pt x="8370" y="30798"/>
                  </a:lnTo>
                  <a:lnTo>
                    <a:pt x="8269" y="30193"/>
                  </a:lnTo>
                  <a:lnTo>
                    <a:pt x="8128" y="29628"/>
                  </a:lnTo>
                  <a:lnTo>
                    <a:pt x="7967" y="29063"/>
                  </a:lnTo>
                  <a:lnTo>
                    <a:pt x="7785" y="28519"/>
                  </a:lnTo>
                  <a:lnTo>
                    <a:pt x="7583" y="27994"/>
                  </a:lnTo>
                  <a:lnTo>
                    <a:pt x="7341" y="27470"/>
                  </a:lnTo>
                  <a:lnTo>
                    <a:pt x="7099" y="26946"/>
                  </a:lnTo>
                  <a:lnTo>
                    <a:pt x="6857" y="26421"/>
                  </a:lnTo>
                  <a:lnTo>
                    <a:pt x="6313" y="25393"/>
                  </a:lnTo>
                  <a:lnTo>
                    <a:pt x="5768" y="24324"/>
                  </a:lnTo>
                  <a:lnTo>
                    <a:pt x="5224" y="23235"/>
                  </a:lnTo>
                  <a:lnTo>
                    <a:pt x="4962" y="22650"/>
                  </a:lnTo>
                  <a:lnTo>
                    <a:pt x="4720" y="22065"/>
                  </a:lnTo>
                  <a:lnTo>
                    <a:pt x="4478" y="21460"/>
                  </a:lnTo>
                  <a:lnTo>
                    <a:pt x="4276" y="20835"/>
                  </a:lnTo>
                  <a:lnTo>
                    <a:pt x="4074" y="20169"/>
                  </a:lnTo>
                  <a:lnTo>
                    <a:pt x="3913" y="19483"/>
                  </a:lnTo>
                  <a:lnTo>
                    <a:pt x="3772" y="18777"/>
                  </a:lnTo>
                  <a:lnTo>
                    <a:pt x="3651" y="18031"/>
                  </a:lnTo>
                  <a:lnTo>
                    <a:pt x="3570" y="17245"/>
                  </a:lnTo>
                  <a:lnTo>
                    <a:pt x="3530" y="16418"/>
                  </a:lnTo>
                  <a:lnTo>
                    <a:pt x="3530" y="15550"/>
                  </a:lnTo>
                  <a:lnTo>
                    <a:pt x="3570" y="14643"/>
                  </a:lnTo>
                  <a:lnTo>
                    <a:pt x="3651" y="13695"/>
                  </a:lnTo>
                  <a:lnTo>
                    <a:pt x="3772" y="12686"/>
                  </a:lnTo>
                  <a:lnTo>
                    <a:pt x="3953" y="11638"/>
                  </a:lnTo>
                  <a:lnTo>
                    <a:pt x="4195" y="10528"/>
                  </a:lnTo>
                  <a:lnTo>
                    <a:pt x="4478" y="9379"/>
                  </a:lnTo>
                  <a:lnTo>
                    <a:pt x="4841" y="8149"/>
                  </a:lnTo>
                  <a:lnTo>
                    <a:pt x="5083" y="7463"/>
                  </a:lnTo>
                  <a:lnTo>
                    <a:pt x="5345" y="6777"/>
                  </a:lnTo>
                  <a:lnTo>
                    <a:pt x="5627" y="6132"/>
                  </a:lnTo>
                  <a:lnTo>
                    <a:pt x="5950" y="5506"/>
                  </a:lnTo>
                  <a:lnTo>
                    <a:pt x="6293" y="4922"/>
                  </a:lnTo>
                  <a:lnTo>
                    <a:pt x="6656" y="4357"/>
                  </a:lnTo>
                  <a:lnTo>
                    <a:pt x="7039" y="3812"/>
                  </a:lnTo>
                  <a:lnTo>
                    <a:pt x="7462" y="3308"/>
                  </a:lnTo>
                  <a:lnTo>
                    <a:pt x="7886" y="2804"/>
                  </a:lnTo>
                  <a:lnTo>
                    <a:pt x="8330" y="2340"/>
                  </a:lnTo>
                  <a:lnTo>
                    <a:pt x="8814" y="1896"/>
                  </a:lnTo>
                  <a:lnTo>
                    <a:pt x="9298" y="1473"/>
                  </a:lnTo>
                  <a:lnTo>
                    <a:pt x="9782" y="1069"/>
                  </a:lnTo>
                  <a:lnTo>
                    <a:pt x="10306" y="706"/>
                  </a:lnTo>
                  <a:lnTo>
                    <a:pt x="10831" y="343"/>
                  </a:lnTo>
                  <a:lnTo>
                    <a:pt x="11375" y="0"/>
                  </a:lnTo>
                  <a:close/>
                </a:path>
              </a:pathLst>
            </a:custGeom>
            <a:solidFill>
              <a:schemeClr val="accent1"/>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sp>
          <p:nvSpPr>
            <p:cNvPr id="142" name="Google Shape;142;p4"/>
            <p:cNvSpPr/>
            <p:nvPr/>
          </p:nvSpPr>
          <p:spPr>
            <a:xfrm>
              <a:off x="1145700" y="1958725"/>
              <a:ext cx="379200" cy="552150"/>
            </a:xfrm>
            <a:custGeom>
              <a:avLst/>
              <a:gdLst/>
              <a:ahLst/>
              <a:cxnLst/>
              <a:rect l="l" t="t" r="r" b="b"/>
              <a:pathLst>
                <a:path w="15168" h="22086" extrusionOk="0">
                  <a:moveTo>
                    <a:pt x="7181" y="0"/>
                  </a:moveTo>
                  <a:lnTo>
                    <a:pt x="6475" y="908"/>
                  </a:lnTo>
                  <a:lnTo>
                    <a:pt x="5749" y="1876"/>
                  </a:lnTo>
                  <a:lnTo>
                    <a:pt x="5043" y="2884"/>
                  </a:lnTo>
                  <a:lnTo>
                    <a:pt x="4337" y="3933"/>
                  </a:lnTo>
                  <a:lnTo>
                    <a:pt x="3671" y="5022"/>
                  </a:lnTo>
                  <a:lnTo>
                    <a:pt x="3349" y="5587"/>
                  </a:lnTo>
                  <a:lnTo>
                    <a:pt x="3046" y="6172"/>
                  </a:lnTo>
                  <a:lnTo>
                    <a:pt x="2723" y="6757"/>
                  </a:lnTo>
                  <a:lnTo>
                    <a:pt x="2441" y="7342"/>
                  </a:lnTo>
                  <a:lnTo>
                    <a:pt x="2159" y="7947"/>
                  </a:lnTo>
                  <a:lnTo>
                    <a:pt x="1897" y="8572"/>
                  </a:lnTo>
                  <a:lnTo>
                    <a:pt x="1634" y="9197"/>
                  </a:lnTo>
                  <a:lnTo>
                    <a:pt x="1392" y="9823"/>
                  </a:lnTo>
                  <a:lnTo>
                    <a:pt x="1170" y="10448"/>
                  </a:lnTo>
                  <a:lnTo>
                    <a:pt x="969" y="11093"/>
                  </a:lnTo>
                  <a:lnTo>
                    <a:pt x="767" y="11759"/>
                  </a:lnTo>
                  <a:lnTo>
                    <a:pt x="606" y="12404"/>
                  </a:lnTo>
                  <a:lnTo>
                    <a:pt x="444" y="13070"/>
                  </a:lnTo>
                  <a:lnTo>
                    <a:pt x="323" y="13755"/>
                  </a:lnTo>
                  <a:lnTo>
                    <a:pt x="202" y="14421"/>
                  </a:lnTo>
                  <a:lnTo>
                    <a:pt x="122" y="15107"/>
                  </a:lnTo>
                  <a:lnTo>
                    <a:pt x="61" y="15813"/>
                  </a:lnTo>
                  <a:lnTo>
                    <a:pt x="21" y="16498"/>
                  </a:lnTo>
                  <a:lnTo>
                    <a:pt x="1" y="17204"/>
                  </a:lnTo>
                  <a:lnTo>
                    <a:pt x="21" y="17910"/>
                  </a:lnTo>
                  <a:lnTo>
                    <a:pt x="61" y="18616"/>
                  </a:lnTo>
                  <a:lnTo>
                    <a:pt x="122" y="19322"/>
                  </a:lnTo>
                  <a:lnTo>
                    <a:pt x="202" y="19745"/>
                  </a:lnTo>
                  <a:lnTo>
                    <a:pt x="303" y="20109"/>
                  </a:lnTo>
                  <a:lnTo>
                    <a:pt x="404" y="20451"/>
                  </a:lnTo>
                  <a:lnTo>
                    <a:pt x="505" y="20774"/>
                  </a:lnTo>
                  <a:lnTo>
                    <a:pt x="606" y="21036"/>
                  </a:lnTo>
                  <a:lnTo>
                    <a:pt x="727" y="21278"/>
                  </a:lnTo>
                  <a:lnTo>
                    <a:pt x="828" y="21480"/>
                  </a:lnTo>
                  <a:lnTo>
                    <a:pt x="949" y="21662"/>
                  </a:lnTo>
                  <a:lnTo>
                    <a:pt x="1070" y="21803"/>
                  </a:lnTo>
                  <a:lnTo>
                    <a:pt x="1211" y="21924"/>
                  </a:lnTo>
                  <a:lnTo>
                    <a:pt x="1332" y="22004"/>
                  </a:lnTo>
                  <a:lnTo>
                    <a:pt x="1453" y="22065"/>
                  </a:lnTo>
                  <a:lnTo>
                    <a:pt x="1574" y="22085"/>
                  </a:lnTo>
                  <a:lnTo>
                    <a:pt x="1715" y="22085"/>
                  </a:lnTo>
                  <a:lnTo>
                    <a:pt x="1836" y="22065"/>
                  </a:lnTo>
                  <a:lnTo>
                    <a:pt x="1957" y="22004"/>
                  </a:lnTo>
                  <a:lnTo>
                    <a:pt x="2078" y="21944"/>
                  </a:lnTo>
                  <a:lnTo>
                    <a:pt x="2199" y="21843"/>
                  </a:lnTo>
                  <a:lnTo>
                    <a:pt x="2320" y="21702"/>
                  </a:lnTo>
                  <a:lnTo>
                    <a:pt x="2421" y="21561"/>
                  </a:lnTo>
                  <a:lnTo>
                    <a:pt x="2542" y="21399"/>
                  </a:lnTo>
                  <a:lnTo>
                    <a:pt x="2623" y="21198"/>
                  </a:lnTo>
                  <a:lnTo>
                    <a:pt x="2723" y="20996"/>
                  </a:lnTo>
                  <a:lnTo>
                    <a:pt x="2804" y="20774"/>
                  </a:lnTo>
                  <a:lnTo>
                    <a:pt x="2885" y="20512"/>
                  </a:lnTo>
                  <a:lnTo>
                    <a:pt x="2965" y="20250"/>
                  </a:lnTo>
                  <a:lnTo>
                    <a:pt x="3026" y="19967"/>
                  </a:lnTo>
                  <a:lnTo>
                    <a:pt x="3066" y="19665"/>
                  </a:lnTo>
                  <a:lnTo>
                    <a:pt x="3107" y="19342"/>
                  </a:lnTo>
                  <a:lnTo>
                    <a:pt x="3147" y="19019"/>
                  </a:lnTo>
                  <a:lnTo>
                    <a:pt x="3167" y="18677"/>
                  </a:lnTo>
                  <a:lnTo>
                    <a:pt x="3167" y="18314"/>
                  </a:lnTo>
                  <a:lnTo>
                    <a:pt x="3167" y="17991"/>
                  </a:lnTo>
                  <a:lnTo>
                    <a:pt x="3207" y="17648"/>
                  </a:lnTo>
                  <a:lnTo>
                    <a:pt x="3248" y="17285"/>
                  </a:lnTo>
                  <a:lnTo>
                    <a:pt x="3308" y="16882"/>
                  </a:lnTo>
                  <a:lnTo>
                    <a:pt x="3409" y="16458"/>
                  </a:lnTo>
                  <a:lnTo>
                    <a:pt x="3510" y="15994"/>
                  </a:lnTo>
                  <a:lnTo>
                    <a:pt x="3651" y="15510"/>
                  </a:lnTo>
                  <a:lnTo>
                    <a:pt x="3792" y="15006"/>
                  </a:lnTo>
                  <a:lnTo>
                    <a:pt x="3974" y="14502"/>
                  </a:lnTo>
                  <a:lnTo>
                    <a:pt x="4176" y="13957"/>
                  </a:lnTo>
                  <a:lnTo>
                    <a:pt x="4397" y="13392"/>
                  </a:lnTo>
                  <a:lnTo>
                    <a:pt x="4639" y="12807"/>
                  </a:lnTo>
                  <a:lnTo>
                    <a:pt x="4902" y="12223"/>
                  </a:lnTo>
                  <a:lnTo>
                    <a:pt x="5204" y="11618"/>
                  </a:lnTo>
                  <a:lnTo>
                    <a:pt x="5507" y="10992"/>
                  </a:lnTo>
                  <a:lnTo>
                    <a:pt x="5850" y="10367"/>
                  </a:lnTo>
                  <a:lnTo>
                    <a:pt x="6233" y="9722"/>
                  </a:lnTo>
                  <a:lnTo>
                    <a:pt x="6616" y="9076"/>
                  </a:lnTo>
                  <a:lnTo>
                    <a:pt x="7040" y="8431"/>
                  </a:lnTo>
                  <a:lnTo>
                    <a:pt x="7503" y="7765"/>
                  </a:lnTo>
                  <a:lnTo>
                    <a:pt x="7967" y="7120"/>
                  </a:lnTo>
                  <a:lnTo>
                    <a:pt x="8471" y="6454"/>
                  </a:lnTo>
                  <a:lnTo>
                    <a:pt x="9016" y="5789"/>
                  </a:lnTo>
                  <a:lnTo>
                    <a:pt x="9581" y="5123"/>
                  </a:lnTo>
                  <a:lnTo>
                    <a:pt x="10166" y="4458"/>
                  </a:lnTo>
                  <a:lnTo>
                    <a:pt x="10791" y="3792"/>
                  </a:lnTo>
                  <a:lnTo>
                    <a:pt x="11436" y="3147"/>
                  </a:lnTo>
                  <a:lnTo>
                    <a:pt x="12122" y="2501"/>
                  </a:lnTo>
                  <a:lnTo>
                    <a:pt x="12848" y="1856"/>
                  </a:lnTo>
                  <a:lnTo>
                    <a:pt x="13574" y="1231"/>
                  </a:lnTo>
                  <a:lnTo>
                    <a:pt x="14361" y="605"/>
                  </a:lnTo>
                  <a:lnTo>
                    <a:pt x="15167" y="0"/>
                  </a:lnTo>
                  <a:close/>
                </a:path>
              </a:pathLst>
            </a:custGeom>
            <a:solidFill>
              <a:schemeClr val="accent1"/>
            </a:solidFill>
            <a:ln>
              <a:noFill/>
            </a:ln>
          </p:spPr>
          <p:txBody>
            <a:bodyPr spcFirstLastPara="1" wrap="square" lIns="137137" tIns="137137" rIns="137137" bIns="137137" anchor="ctr" anchorCtr="0">
              <a:noAutofit/>
            </a:bodyPr>
            <a:lstStyle/>
            <a:p>
              <a:pPr marL="0" lvl="0" indent="0" algn="l" rtl="0">
                <a:spcBef>
                  <a:spcPts val="0"/>
                </a:spcBef>
                <a:spcAft>
                  <a:spcPts val="0"/>
                </a:spcAft>
                <a:buNone/>
              </a:pPr>
              <a:endParaRPr sz="3600"/>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6"/>
        <p:cNvGrpSpPr/>
        <p:nvPr/>
      </p:nvGrpSpPr>
      <p:grpSpPr>
        <a:xfrm>
          <a:off x="0" y="0"/>
          <a:ext cx="0" cy="0"/>
          <a:chOff x="0" y="0"/>
          <a:chExt cx="0" cy="0"/>
        </a:xfrm>
      </p:grpSpPr>
      <p:pic>
        <p:nvPicPr>
          <p:cNvPr id="37" name="Google Shape;37;p7"/>
          <p:cNvPicPr preferRelativeResize="0"/>
          <p:nvPr/>
        </p:nvPicPr>
        <p:blipFill rotWithShape="1">
          <a:blip r:embed="rId2">
            <a:alphaModFix amt="28000"/>
          </a:blip>
          <a:srcRect t="3044" b="39510"/>
          <a:stretch>
            <a:fillRect/>
          </a:stretch>
        </p:blipFill>
        <p:spPr>
          <a:xfrm>
            <a:off x="-495300" y="-374899"/>
            <a:ext cx="19472909" cy="11040260"/>
          </a:xfrm>
          <a:prstGeom prst="rect">
            <a:avLst/>
          </a:prstGeom>
          <a:noFill/>
          <a:ln>
            <a:noFill/>
          </a:ln>
        </p:spPr>
      </p:pic>
      <p:pic>
        <p:nvPicPr>
          <p:cNvPr id="38" name="Google Shape;38;p7"/>
          <p:cNvPicPr preferRelativeResize="0"/>
          <p:nvPr/>
        </p:nvPicPr>
        <p:blipFill>
          <a:blip r:embed="rId3"/>
          <a:stretch>
            <a:fillRect/>
          </a:stretch>
        </p:blipFill>
        <p:spPr>
          <a:xfrm>
            <a:off x="508851" y="402227"/>
            <a:ext cx="17270298" cy="9482550"/>
          </a:xfrm>
          <a:prstGeom prst="rect">
            <a:avLst/>
          </a:prstGeom>
          <a:noFill/>
          <a:ln>
            <a:noFill/>
          </a:ln>
        </p:spPr>
      </p:pic>
      <p:sp>
        <p:nvSpPr>
          <p:cNvPr id="39" name="Google Shape;39;p7"/>
          <p:cNvSpPr txBox="1">
            <a:spLocks noGrp="1"/>
          </p:cNvSpPr>
          <p:nvPr>
            <p:ph type="body" idx="1"/>
          </p:nvPr>
        </p:nvSpPr>
        <p:spPr>
          <a:xfrm>
            <a:off x="1992750" y="3801050"/>
            <a:ext cx="5803200" cy="4540800"/>
          </a:xfrm>
          <a:prstGeom prst="rect">
            <a:avLst/>
          </a:prstGeom>
        </p:spPr>
        <p:txBody>
          <a:bodyPr spcFirstLastPara="1" wrap="square" lIns="91425" tIns="91425" rIns="91425" bIns="91425" anchor="t" anchorCtr="0">
            <a:noAutofit/>
          </a:bodyPr>
          <a:lstStyle>
            <a:lvl1pPr marL="914400" lvl="0" indent="-659765">
              <a:lnSpc>
                <a:spcPct val="100000"/>
              </a:lnSpc>
              <a:spcBef>
                <a:spcPts val="0"/>
              </a:spcBef>
              <a:spcAft>
                <a:spcPts val="0"/>
              </a:spcAft>
              <a:buClr>
                <a:schemeClr val="dk2"/>
              </a:buClr>
              <a:buSzPts val="1600"/>
              <a:buChar char="●"/>
              <a:defRPr sz="3205">
                <a:solidFill>
                  <a:schemeClr val="dk2"/>
                </a:solidFill>
              </a:defRPr>
            </a:lvl1pPr>
            <a:lvl2pPr marL="1828800" lvl="1" indent="-659765">
              <a:lnSpc>
                <a:spcPct val="100000"/>
              </a:lnSpc>
              <a:spcBef>
                <a:spcPct val="641000"/>
              </a:spcBef>
              <a:spcAft>
                <a:spcPts val="0"/>
              </a:spcAft>
              <a:buClr>
                <a:schemeClr val="dk2"/>
              </a:buClr>
              <a:buSzPts val="1600"/>
              <a:buChar char="○"/>
              <a:defRPr sz="3205">
                <a:solidFill>
                  <a:schemeClr val="dk2"/>
                </a:solidFill>
              </a:defRPr>
            </a:lvl2pPr>
            <a:lvl3pPr marL="2743200" lvl="2" indent="-659765">
              <a:lnSpc>
                <a:spcPct val="100000"/>
              </a:lnSpc>
              <a:spcBef>
                <a:spcPct val="641000"/>
              </a:spcBef>
              <a:spcAft>
                <a:spcPts val="0"/>
              </a:spcAft>
              <a:buClr>
                <a:schemeClr val="dk2"/>
              </a:buClr>
              <a:buSzPts val="1600"/>
              <a:buChar char="■"/>
              <a:defRPr sz="3205">
                <a:solidFill>
                  <a:schemeClr val="dk2"/>
                </a:solidFill>
              </a:defRPr>
            </a:lvl3pPr>
            <a:lvl4pPr marL="3657600" lvl="3" indent="-659765">
              <a:lnSpc>
                <a:spcPct val="100000"/>
              </a:lnSpc>
              <a:spcBef>
                <a:spcPct val="641000"/>
              </a:spcBef>
              <a:spcAft>
                <a:spcPts val="0"/>
              </a:spcAft>
              <a:buClr>
                <a:schemeClr val="dk2"/>
              </a:buClr>
              <a:buSzPts val="1600"/>
              <a:buChar char="●"/>
              <a:defRPr sz="3205">
                <a:solidFill>
                  <a:schemeClr val="dk2"/>
                </a:solidFill>
              </a:defRPr>
            </a:lvl4pPr>
            <a:lvl5pPr marL="4572000" lvl="4" indent="-659765">
              <a:lnSpc>
                <a:spcPct val="100000"/>
              </a:lnSpc>
              <a:spcBef>
                <a:spcPct val="641000"/>
              </a:spcBef>
              <a:spcAft>
                <a:spcPts val="0"/>
              </a:spcAft>
              <a:buClr>
                <a:schemeClr val="dk2"/>
              </a:buClr>
              <a:buSzPts val="1600"/>
              <a:buChar char="○"/>
              <a:defRPr sz="3205">
                <a:solidFill>
                  <a:schemeClr val="dk2"/>
                </a:solidFill>
              </a:defRPr>
            </a:lvl5pPr>
            <a:lvl6pPr marL="5486400" lvl="5" indent="-659765">
              <a:lnSpc>
                <a:spcPct val="100000"/>
              </a:lnSpc>
              <a:spcBef>
                <a:spcPct val="641000"/>
              </a:spcBef>
              <a:spcAft>
                <a:spcPts val="0"/>
              </a:spcAft>
              <a:buClr>
                <a:schemeClr val="dk2"/>
              </a:buClr>
              <a:buSzPts val="1600"/>
              <a:buChar char="■"/>
              <a:defRPr sz="3205">
                <a:solidFill>
                  <a:schemeClr val="dk2"/>
                </a:solidFill>
              </a:defRPr>
            </a:lvl6pPr>
            <a:lvl7pPr marL="6400800" lvl="6" indent="-659765">
              <a:lnSpc>
                <a:spcPct val="100000"/>
              </a:lnSpc>
              <a:spcBef>
                <a:spcPct val="641000"/>
              </a:spcBef>
              <a:spcAft>
                <a:spcPts val="0"/>
              </a:spcAft>
              <a:buClr>
                <a:schemeClr val="dk2"/>
              </a:buClr>
              <a:buSzPts val="1600"/>
              <a:buChar char="●"/>
              <a:defRPr sz="3205">
                <a:solidFill>
                  <a:schemeClr val="dk2"/>
                </a:solidFill>
              </a:defRPr>
            </a:lvl7pPr>
            <a:lvl8pPr marL="7315200" lvl="7" indent="-659765">
              <a:lnSpc>
                <a:spcPct val="100000"/>
              </a:lnSpc>
              <a:spcBef>
                <a:spcPct val="641000"/>
              </a:spcBef>
              <a:spcAft>
                <a:spcPts val="0"/>
              </a:spcAft>
              <a:buClr>
                <a:schemeClr val="dk2"/>
              </a:buClr>
              <a:buSzPts val="1600"/>
              <a:buChar char="○"/>
              <a:defRPr sz="3205">
                <a:solidFill>
                  <a:schemeClr val="dk2"/>
                </a:solidFill>
              </a:defRPr>
            </a:lvl8pPr>
            <a:lvl9pPr marL="8229600" lvl="8" indent="-659765">
              <a:lnSpc>
                <a:spcPct val="100000"/>
              </a:lnSpc>
              <a:spcBef>
                <a:spcPct val="641000"/>
              </a:spcBef>
              <a:spcAft>
                <a:spcPts val="2135"/>
              </a:spcAft>
              <a:buClr>
                <a:schemeClr val="dk2"/>
              </a:buClr>
              <a:buSzPts val="1600"/>
              <a:buChar char="■"/>
              <a:defRPr sz="3205">
                <a:solidFill>
                  <a:schemeClr val="dk2"/>
                </a:solidFill>
              </a:defRPr>
            </a:lvl9pPr>
          </a:lstStyle>
          <a:p>
            <a:endParaRPr/>
          </a:p>
        </p:txBody>
      </p:sp>
      <p:sp>
        <p:nvSpPr>
          <p:cNvPr id="40" name="Google Shape;40;p7"/>
          <p:cNvSpPr txBox="1">
            <a:spLocks noGrp="1"/>
          </p:cNvSpPr>
          <p:nvPr>
            <p:ph type="title"/>
          </p:nvPr>
        </p:nvSpPr>
        <p:spPr>
          <a:xfrm>
            <a:off x="2004650" y="1422362"/>
            <a:ext cx="4807800" cy="11454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48"/>
        <p:cNvGrpSpPr/>
        <p:nvPr/>
      </p:nvGrpSpPr>
      <p:grpSpPr>
        <a:xfrm>
          <a:off x="0" y="0"/>
          <a:ext cx="0" cy="0"/>
          <a:chOff x="0" y="0"/>
          <a:chExt cx="0" cy="0"/>
        </a:xfrm>
      </p:grpSpPr>
      <p:sp>
        <p:nvSpPr>
          <p:cNvPr id="49" name="Google Shape;49;p4"/>
          <p:cNvSpPr txBox="1">
            <a:spLocks noGrp="1"/>
          </p:cNvSpPr>
          <p:nvPr>
            <p:ph type="title"/>
          </p:nvPr>
        </p:nvSpPr>
        <p:spPr>
          <a:xfrm>
            <a:off x="1440000" y="762000"/>
            <a:ext cx="15422400" cy="9684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
        <p:nvSpPr>
          <p:cNvPr id="50" name="Google Shape;50;p4"/>
          <p:cNvSpPr txBox="1">
            <a:spLocks noGrp="1"/>
          </p:cNvSpPr>
          <p:nvPr>
            <p:ph type="subTitle" idx="1"/>
          </p:nvPr>
        </p:nvSpPr>
        <p:spPr>
          <a:xfrm>
            <a:off x="1442400" y="1828800"/>
            <a:ext cx="15422400" cy="7389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2801">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51" name="Google Shape;51;p4"/>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52" name="Google Shape;52;p4"/>
          <p:cNvSpPr/>
          <p:nvPr/>
        </p:nvSpPr>
        <p:spPr>
          <a:xfrm>
            <a:off x="17238554" y="1402123"/>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53" name="Google Shape;53;p4"/>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54" name="Google Shape;54;p4"/>
          <p:cNvSpPr/>
          <p:nvPr/>
        </p:nvSpPr>
        <p:spPr>
          <a:xfrm>
            <a:off x="17151767" y="262958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55" name="Google Shape;55;p4"/>
          <p:cNvSpPr/>
          <p:nvPr/>
        </p:nvSpPr>
        <p:spPr>
          <a:xfrm>
            <a:off x="16309044" y="1241609"/>
            <a:ext cx="777804" cy="759030"/>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1369388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84"/>
        <p:cNvGrpSpPr/>
        <p:nvPr/>
      </p:nvGrpSpPr>
      <p:grpSpPr>
        <a:xfrm>
          <a:off x="0" y="0"/>
          <a:ext cx="0" cy="0"/>
          <a:chOff x="0" y="0"/>
          <a:chExt cx="0" cy="0"/>
        </a:xfrm>
      </p:grpSpPr>
      <p:sp>
        <p:nvSpPr>
          <p:cNvPr id="85" name="Google Shape;85;p6"/>
          <p:cNvSpPr txBox="1">
            <a:spLocks noGrp="1"/>
          </p:cNvSpPr>
          <p:nvPr>
            <p:ph type="title"/>
          </p:nvPr>
        </p:nvSpPr>
        <p:spPr>
          <a:xfrm>
            <a:off x="1440000" y="762000"/>
            <a:ext cx="12142800" cy="9684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
        <p:nvSpPr>
          <p:cNvPr id="86" name="Google Shape;86;p6"/>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87" name="Google Shape;87;p6"/>
          <p:cNvSpPr/>
          <p:nvPr/>
        </p:nvSpPr>
        <p:spPr>
          <a:xfrm>
            <a:off x="17238554" y="1402123"/>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88" name="Google Shape;88;p6"/>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89" name="Google Shape;89;p6"/>
          <p:cNvSpPr/>
          <p:nvPr/>
        </p:nvSpPr>
        <p:spPr>
          <a:xfrm>
            <a:off x="17151767" y="262958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90" name="Google Shape;90;p6"/>
          <p:cNvSpPr/>
          <p:nvPr/>
        </p:nvSpPr>
        <p:spPr>
          <a:xfrm>
            <a:off x="16309044" y="1241609"/>
            <a:ext cx="777804" cy="759030"/>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2906353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ig number">
  <p:cSld name="Big number">
    <p:spTree>
      <p:nvGrpSpPr>
        <p:cNvPr id="1" name="Shape 127"/>
        <p:cNvGrpSpPr/>
        <p:nvPr/>
      </p:nvGrpSpPr>
      <p:grpSpPr>
        <a:xfrm>
          <a:off x="0" y="0"/>
          <a:ext cx="0" cy="0"/>
          <a:chOff x="0" y="0"/>
          <a:chExt cx="0" cy="0"/>
        </a:xfrm>
      </p:grpSpPr>
      <p:sp>
        <p:nvSpPr>
          <p:cNvPr id="128" name="Google Shape;128;p11"/>
          <p:cNvSpPr/>
          <p:nvPr/>
        </p:nvSpPr>
        <p:spPr>
          <a:xfrm>
            <a:off x="6632950" y="895322"/>
            <a:ext cx="5414651" cy="1354490"/>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grpSp>
        <p:nvGrpSpPr>
          <p:cNvPr id="129" name="Google Shape;129;p11"/>
          <p:cNvGrpSpPr/>
          <p:nvPr/>
        </p:nvGrpSpPr>
        <p:grpSpPr>
          <a:xfrm>
            <a:off x="13521037" y="625297"/>
            <a:ext cx="4552394" cy="4451381"/>
            <a:chOff x="6052308" y="4198488"/>
            <a:chExt cx="1450269" cy="1418089"/>
          </a:xfrm>
        </p:grpSpPr>
        <p:sp>
          <p:nvSpPr>
            <p:cNvPr id="130" name="Google Shape;130;p11"/>
            <p:cNvSpPr/>
            <p:nvPr/>
          </p:nvSpPr>
          <p:spPr>
            <a:xfrm>
              <a:off x="6375051" y="4485385"/>
              <a:ext cx="812371" cy="811637"/>
            </a:xfrm>
            <a:custGeom>
              <a:avLst/>
              <a:gdLst/>
              <a:ahLst/>
              <a:cxnLst/>
              <a:rect l="l" t="t" r="r" b="b"/>
              <a:pathLst>
                <a:path w="6640" h="6634" extrusionOk="0">
                  <a:moveTo>
                    <a:pt x="3320" y="0"/>
                  </a:moveTo>
                  <a:cubicBezTo>
                    <a:pt x="1486" y="0"/>
                    <a:pt x="0" y="1481"/>
                    <a:pt x="0" y="3314"/>
                  </a:cubicBezTo>
                  <a:cubicBezTo>
                    <a:pt x="0" y="5147"/>
                    <a:pt x="1486" y="6634"/>
                    <a:pt x="3320" y="6634"/>
                  </a:cubicBezTo>
                  <a:cubicBezTo>
                    <a:pt x="5153" y="6634"/>
                    <a:pt x="6639" y="5147"/>
                    <a:pt x="6639" y="3314"/>
                  </a:cubicBezTo>
                  <a:cubicBezTo>
                    <a:pt x="6639" y="1481"/>
                    <a:pt x="5153" y="0"/>
                    <a:pt x="33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1" name="Google Shape;131;p11"/>
            <p:cNvSpPr/>
            <p:nvPr/>
          </p:nvSpPr>
          <p:spPr>
            <a:xfrm>
              <a:off x="6505470" y="4206685"/>
              <a:ext cx="175932" cy="227439"/>
            </a:xfrm>
            <a:custGeom>
              <a:avLst/>
              <a:gdLst/>
              <a:ahLst/>
              <a:cxnLst/>
              <a:rect l="l" t="t" r="r" b="b"/>
              <a:pathLst>
                <a:path w="1438" h="1859" extrusionOk="0">
                  <a:moveTo>
                    <a:pt x="414" y="1"/>
                  </a:moveTo>
                  <a:cubicBezTo>
                    <a:pt x="362" y="1"/>
                    <a:pt x="309" y="31"/>
                    <a:pt x="299" y="86"/>
                  </a:cubicBezTo>
                  <a:cubicBezTo>
                    <a:pt x="225" y="494"/>
                    <a:pt x="158" y="908"/>
                    <a:pt x="85" y="1316"/>
                  </a:cubicBezTo>
                  <a:cubicBezTo>
                    <a:pt x="61" y="1462"/>
                    <a:pt x="0" y="1645"/>
                    <a:pt x="98" y="1773"/>
                  </a:cubicBezTo>
                  <a:cubicBezTo>
                    <a:pt x="142" y="1833"/>
                    <a:pt x="199" y="1856"/>
                    <a:pt x="261" y="1856"/>
                  </a:cubicBezTo>
                  <a:cubicBezTo>
                    <a:pt x="293" y="1856"/>
                    <a:pt x="326" y="1850"/>
                    <a:pt x="359" y="1840"/>
                  </a:cubicBezTo>
                  <a:cubicBezTo>
                    <a:pt x="375" y="1852"/>
                    <a:pt x="391" y="1858"/>
                    <a:pt x="410" y="1858"/>
                  </a:cubicBezTo>
                  <a:cubicBezTo>
                    <a:pt x="420" y="1858"/>
                    <a:pt x="432" y="1856"/>
                    <a:pt x="445" y="1852"/>
                  </a:cubicBezTo>
                  <a:cubicBezTo>
                    <a:pt x="737" y="1791"/>
                    <a:pt x="1029" y="1724"/>
                    <a:pt x="1322" y="1657"/>
                  </a:cubicBezTo>
                  <a:cubicBezTo>
                    <a:pt x="1389" y="1645"/>
                    <a:pt x="1438" y="1548"/>
                    <a:pt x="1395" y="1487"/>
                  </a:cubicBezTo>
                  <a:cubicBezTo>
                    <a:pt x="1060" y="1036"/>
                    <a:pt x="768" y="561"/>
                    <a:pt x="512" y="55"/>
                  </a:cubicBezTo>
                  <a:cubicBezTo>
                    <a:pt x="493" y="18"/>
                    <a:pt x="454" y="1"/>
                    <a:pt x="41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2" name="Google Shape;132;p11"/>
            <p:cNvSpPr/>
            <p:nvPr/>
          </p:nvSpPr>
          <p:spPr>
            <a:xfrm>
              <a:off x="6855619" y="4198488"/>
              <a:ext cx="157213" cy="234780"/>
            </a:xfrm>
            <a:custGeom>
              <a:avLst/>
              <a:gdLst/>
              <a:ahLst/>
              <a:cxnLst/>
              <a:rect l="l" t="t" r="r" b="b"/>
              <a:pathLst>
                <a:path w="1285" h="1919" extrusionOk="0">
                  <a:moveTo>
                    <a:pt x="1156" y="0"/>
                  </a:moveTo>
                  <a:cubicBezTo>
                    <a:pt x="1130" y="0"/>
                    <a:pt x="1105" y="9"/>
                    <a:pt x="1085" y="31"/>
                  </a:cubicBezTo>
                  <a:lnTo>
                    <a:pt x="251" y="963"/>
                  </a:lnTo>
                  <a:cubicBezTo>
                    <a:pt x="153" y="1072"/>
                    <a:pt x="1" y="1194"/>
                    <a:pt x="19" y="1359"/>
                  </a:cubicBezTo>
                  <a:cubicBezTo>
                    <a:pt x="31" y="1468"/>
                    <a:pt x="110" y="1529"/>
                    <a:pt x="202" y="1554"/>
                  </a:cubicBezTo>
                  <a:cubicBezTo>
                    <a:pt x="214" y="1578"/>
                    <a:pt x="238" y="1602"/>
                    <a:pt x="269" y="1608"/>
                  </a:cubicBezTo>
                  <a:cubicBezTo>
                    <a:pt x="555" y="1712"/>
                    <a:pt x="835" y="1809"/>
                    <a:pt x="1115" y="1913"/>
                  </a:cubicBezTo>
                  <a:cubicBezTo>
                    <a:pt x="1126" y="1917"/>
                    <a:pt x="1137" y="1918"/>
                    <a:pt x="1147" y="1918"/>
                  </a:cubicBezTo>
                  <a:cubicBezTo>
                    <a:pt x="1208" y="1918"/>
                    <a:pt x="1273" y="1865"/>
                    <a:pt x="1268" y="1803"/>
                  </a:cubicBezTo>
                  <a:cubicBezTo>
                    <a:pt x="1225" y="1243"/>
                    <a:pt x="1231" y="683"/>
                    <a:pt x="1280" y="122"/>
                  </a:cubicBezTo>
                  <a:cubicBezTo>
                    <a:pt x="1284" y="54"/>
                    <a:pt x="1219" y="0"/>
                    <a:pt x="1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3" name="Google Shape;133;p11"/>
            <p:cNvSpPr/>
            <p:nvPr/>
          </p:nvSpPr>
          <p:spPr>
            <a:xfrm>
              <a:off x="7119515" y="4416994"/>
              <a:ext cx="222913" cy="202236"/>
            </a:xfrm>
            <a:custGeom>
              <a:avLst/>
              <a:gdLst/>
              <a:ahLst/>
              <a:cxnLst/>
              <a:rect l="l" t="t" r="r" b="b"/>
              <a:pathLst>
                <a:path w="1822" h="1653" extrusionOk="0">
                  <a:moveTo>
                    <a:pt x="1683" y="1"/>
                  </a:moveTo>
                  <a:cubicBezTo>
                    <a:pt x="1675" y="1"/>
                    <a:pt x="1666" y="2"/>
                    <a:pt x="1657" y="5"/>
                  </a:cubicBezTo>
                  <a:cubicBezTo>
                    <a:pt x="1255" y="121"/>
                    <a:pt x="853" y="237"/>
                    <a:pt x="457" y="352"/>
                  </a:cubicBezTo>
                  <a:cubicBezTo>
                    <a:pt x="317" y="395"/>
                    <a:pt x="122" y="413"/>
                    <a:pt x="49" y="559"/>
                  </a:cubicBezTo>
                  <a:cubicBezTo>
                    <a:pt x="0" y="663"/>
                    <a:pt x="37" y="754"/>
                    <a:pt x="104" y="827"/>
                  </a:cubicBezTo>
                  <a:cubicBezTo>
                    <a:pt x="97" y="852"/>
                    <a:pt x="104" y="882"/>
                    <a:pt x="128" y="907"/>
                  </a:cubicBezTo>
                  <a:lnTo>
                    <a:pt x="688" y="1613"/>
                  </a:lnTo>
                  <a:cubicBezTo>
                    <a:pt x="709" y="1639"/>
                    <a:pt x="743" y="1653"/>
                    <a:pt x="777" y="1653"/>
                  </a:cubicBezTo>
                  <a:cubicBezTo>
                    <a:pt x="814" y="1653"/>
                    <a:pt x="852" y="1636"/>
                    <a:pt x="871" y="1601"/>
                  </a:cubicBezTo>
                  <a:cubicBezTo>
                    <a:pt x="1133" y="1102"/>
                    <a:pt x="1431" y="633"/>
                    <a:pt x="1772" y="182"/>
                  </a:cubicBezTo>
                  <a:cubicBezTo>
                    <a:pt x="1822" y="116"/>
                    <a:pt x="1763" y="1"/>
                    <a:pt x="16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4" name="Google Shape;134;p11"/>
            <p:cNvSpPr/>
            <p:nvPr/>
          </p:nvSpPr>
          <p:spPr>
            <a:xfrm>
              <a:off x="7272935" y="4725301"/>
              <a:ext cx="229642" cy="167735"/>
            </a:xfrm>
            <a:custGeom>
              <a:avLst/>
              <a:gdLst/>
              <a:ahLst/>
              <a:cxnLst/>
              <a:rect l="l" t="t" r="r" b="b"/>
              <a:pathLst>
                <a:path w="1877" h="1371" extrusionOk="0">
                  <a:moveTo>
                    <a:pt x="261" y="1"/>
                  </a:moveTo>
                  <a:cubicBezTo>
                    <a:pt x="213" y="1"/>
                    <a:pt x="166" y="11"/>
                    <a:pt x="123" y="37"/>
                  </a:cubicBezTo>
                  <a:cubicBezTo>
                    <a:pt x="25" y="98"/>
                    <a:pt x="13" y="196"/>
                    <a:pt x="31" y="293"/>
                  </a:cubicBezTo>
                  <a:cubicBezTo>
                    <a:pt x="13" y="311"/>
                    <a:pt x="1" y="342"/>
                    <a:pt x="7" y="378"/>
                  </a:cubicBezTo>
                  <a:cubicBezTo>
                    <a:pt x="37" y="677"/>
                    <a:pt x="74" y="969"/>
                    <a:pt x="104" y="1268"/>
                  </a:cubicBezTo>
                  <a:cubicBezTo>
                    <a:pt x="114" y="1325"/>
                    <a:pt x="172" y="1371"/>
                    <a:pt x="225" y="1371"/>
                  </a:cubicBezTo>
                  <a:cubicBezTo>
                    <a:pt x="241" y="1371"/>
                    <a:pt x="255" y="1367"/>
                    <a:pt x="269" y="1359"/>
                  </a:cubicBezTo>
                  <a:cubicBezTo>
                    <a:pt x="756" y="1073"/>
                    <a:pt x="1262" y="835"/>
                    <a:pt x="1785" y="634"/>
                  </a:cubicBezTo>
                  <a:cubicBezTo>
                    <a:pt x="1877" y="598"/>
                    <a:pt x="1877" y="445"/>
                    <a:pt x="1779" y="421"/>
                  </a:cubicBezTo>
                  <a:cubicBezTo>
                    <a:pt x="1383" y="305"/>
                    <a:pt x="981" y="190"/>
                    <a:pt x="579" y="80"/>
                  </a:cubicBezTo>
                  <a:cubicBezTo>
                    <a:pt x="483" y="51"/>
                    <a:pt x="369" y="1"/>
                    <a:pt x="26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5" name="Google Shape;135;p11"/>
            <p:cNvSpPr/>
            <p:nvPr/>
          </p:nvSpPr>
          <p:spPr>
            <a:xfrm>
              <a:off x="7211151" y="5023452"/>
              <a:ext cx="240286" cy="170182"/>
            </a:xfrm>
            <a:custGeom>
              <a:avLst/>
              <a:gdLst/>
              <a:ahLst/>
              <a:cxnLst/>
              <a:rect l="l" t="t" r="r" b="b"/>
              <a:pathLst>
                <a:path w="1964" h="1391" extrusionOk="0">
                  <a:moveTo>
                    <a:pt x="695" y="0"/>
                  </a:moveTo>
                  <a:cubicBezTo>
                    <a:pt x="585" y="0"/>
                    <a:pt x="518" y="73"/>
                    <a:pt x="481" y="165"/>
                  </a:cubicBezTo>
                  <a:cubicBezTo>
                    <a:pt x="457" y="177"/>
                    <a:pt x="433" y="195"/>
                    <a:pt x="414" y="226"/>
                  </a:cubicBezTo>
                  <a:cubicBezTo>
                    <a:pt x="286" y="494"/>
                    <a:pt x="159" y="768"/>
                    <a:pt x="31" y="1036"/>
                  </a:cubicBezTo>
                  <a:cubicBezTo>
                    <a:pt x="0" y="1097"/>
                    <a:pt x="43" y="1194"/>
                    <a:pt x="122" y="1194"/>
                  </a:cubicBezTo>
                  <a:cubicBezTo>
                    <a:pt x="682" y="1212"/>
                    <a:pt x="1237" y="1279"/>
                    <a:pt x="1791" y="1389"/>
                  </a:cubicBezTo>
                  <a:cubicBezTo>
                    <a:pt x="1797" y="1390"/>
                    <a:pt x="1803" y="1391"/>
                    <a:pt x="1809" y="1391"/>
                  </a:cubicBezTo>
                  <a:cubicBezTo>
                    <a:pt x="1893" y="1391"/>
                    <a:pt x="1963" y="1274"/>
                    <a:pt x="1901" y="1200"/>
                  </a:cubicBezTo>
                  <a:cubicBezTo>
                    <a:pt x="1620" y="896"/>
                    <a:pt x="1340" y="585"/>
                    <a:pt x="1060" y="274"/>
                  </a:cubicBezTo>
                  <a:cubicBezTo>
                    <a:pt x="963" y="171"/>
                    <a:pt x="859" y="0"/>
                    <a:pt x="6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6" name="Google Shape;136;p11"/>
            <p:cNvSpPr/>
            <p:nvPr/>
          </p:nvSpPr>
          <p:spPr>
            <a:xfrm>
              <a:off x="7002432" y="5272422"/>
              <a:ext cx="193305" cy="222423"/>
            </a:xfrm>
            <a:custGeom>
              <a:avLst/>
              <a:gdLst/>
              <a:ahLst/>
              <a:cxnLst/>
              <a:rect l="l" t="t" r="r" b="b"/>
              <a:pathLst>
                <a:path w="1580" h="1818" extrusionOk="0">
                  <a:moveTo>
                    <a:pt x="1070" y="1"/>
                  </a:moveTo>
                  <a:cubicBezTo>
                    <a:pt x="1015" y="1"/>
                    <a:pt x="962" y="24"/>
                    <a:pt x="914" y="60"/>
                  </a:cubicBezTo>
                  <a:cubicBezTo>
                    <a:pt x="908" y="59"/>
                    <a:pt x="902" y="58"/>
                    <a:pt x="895" y="58"/>
                  </a:cubicBezTo>
                  <a:cubicBezTo>
                    <a:pt x="875" y="58"/>
                    <a:pt x="852" y="65"/>
                    <a:pt x="829" y="79"/>
                  </a:cubicBezTo>
                  <a:cubicBezTo>
                    <a:pt x="579" y="237"/>
                    <a:pt x="324" y="395"/>
                    <a:pt x="68" y="560"/>
                  </a:cubicBezTo>
                  <a:cubicBezTo>
                    <a:pt x="13" y="596"/>
                    <a:pt x="1" y="700"/>
                    <a:pt x="62" y="743"/>
                  </a:cubicBezTo>
                  <a:cubicBezTo>
                    <a:pt x="531" y="1059"/>
                    <a:pt x="969" y="1407"/>
                    <a:pt x="1377" y="1790"/>
                  </a:cubicBezTo>
                  <a:cubicBezTo>
                    <a:pt x="1396" y="1809"/>
                    <a:pt x="1421" y="1817"/>
                    <a:pt x="1446" y="1817"/>
                  </a:cubicBezTo>
                  <a:cubicBezTo>
                    <a:pt x="1510" y="1817"/>
                    <a:pt x="1579" y="1763"/>
                    <a:pt x="1566" y="1693"/>
                  </a:cubicBezTo>
                  <a:cubicBezTo>
                    <a:pt x="1493" y="1285"/>
                    <a:pt x="1420" y="871"/>
                    <a:pt x="1347" y="462"/>
                  </a:cubicBezTo>
                  <a:cubicBezTo>
                    <a:pt x="1322" y="322"/>
                    <a:pt x="1322" y="121"/>
                    <a:pt x="1182" y="36"/>
                  </a:cubicBezTo>
                  <a:cubicBezTo>
                    <a:pt x="1145" y="11"/>
                    <a:pt x="1108" y="1"/>
                    <a:pt x="10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7" name="Google Shape;137;p11"/>
            <p:cNvSpPr/>
            <p:nvPr/>
          </p:nvSpPr>
          <p:spPr>
            <a:xfrm>
              <a:off x="6720796" y="5393787"/>
              <a:ext cx="174464" cy="222790"/>
            </a:xfrm>
            <a:custGeom>
              <a:avLst/>
              <a:gdLst/>
              <a:ahLst/>
              <a:cxnLst/>
              <a:rect l="l" t="t" r="r" b="b"/>
              <a:pathLst>
                <a:path w="1426" h="1821" extrusionOk="0">
                  <a:moveTo>
                    <a:pt x="1036" y="0"/>
                  </a:moveTo>
                  <a:cubicBezTo>
                    <a:pt x="737" y="0"/>
                    <a:pt x="439" y="0"/>
                    <a:pt x="134" y="6"/>
                  </a:cubicBezTo>
                  <a:cubicBezTo>
                    <a:pt x="67" y="6"/>
                    <a:pt x="0" y="92"/>
                    <a:pt x="31" y="159"/>
                  </a:cubicBezTo>
                  <a:cubicBezTo>
                    <a:pt x="262" y="670"/>
                    <a:pt x="445" y="1200"/>
                    <a:pt x="591" y="1742"/>
                  </a:cubicBezTo>
                  <a:cubicBezTo>
                    <a:pt x="605" y="1793"/>
                    <a:pt x="657" y="1821"/>
                    <a:pt x="707" y="1821"/>
                  </a:cubicBezTo>
                  <a:cubicBezTo>
                    <a:pt x="748" y="1821"/>
                    <a:pt x="788" y="1802"/>
                    <a:pt x="804" y="1761"/>
                  </a:cubicBezTo>
                  <a:cubicBezTo>
                    <a:pt x="963" y="1371"/>
                    <a:pt x="1115" y="987"/>
                    <a:pt x="1273" y="603"/>
                  </a:cubicBezTo>
                  <a:cubicBezTo>
                    <a:pt x="1322" y="469"/>
                    <a:pt x="1426" y="299"/>
                    <a:pt x="1359" y="153"/>
                  </a:cubicBezTo>
                  <a:cubicBezTo>
                    <a:pt x="1314" y="59"/>
                    <a:pt x="1230" y="30"/>
                    <a:pt x="1142" y="30"/>
                  </a:cubicBezTo>
                  <a:cubicBezTo>
                    <a:pt x="1133" y="30"/>
                    <a:pt x="1124" y="30"/>
                    <a:pt x="1115" y="31"/>
                  </a:cubicBezTo>
                  <a:cubicBezTo>
                    <a:pt x="1097" y="13"/>
                    <a:pt x="1072" y="0"/>
                    <a:pt x="103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8" name="Google Shape;138;p11"/>
            <p:cNvSpPr/>
            <p:nvPr/>
          </p:nvSpPr>
          <p:spPr>
            <a:xfrm>
              <a:off x="6408574" y="5292853"/>
              <a:ext cx="187188" cy="229275"/>
            </a:xfrm>
            <a:custGeom>
              <a:avLst/>
              <a:gdLst/>
              <a:ahLst/>
              <a:cxnLst/>
              <a:rect l="l" t="t" r="r" b="b"/>
              <a:pathLst>
                <a:path w="1530" h="1874" extrusionOk="0">
                  <a:moveTo>
                    <a:pt x="506" y="1"/>
                  </a:moveTo>
                  <a:cubicBezTo>
                    <a:pt x="454" y="1"/>
                    <a:pt x="399" y="35"/>
                    <a:pt x="390" y="88"/>
                  </a:cubicBezTo>
                  <a:cubicBezTo>
                    <a:pt x="311" y="643"/>
                    <a:pt x="189" y="1191"/>
                    <a:pt x="25" y="1727"/>
                  </a:cubicBezTo>
                  <a:cubicBezTo>
                    <a:pt x="1" y="1798"/>
                    <a:pt x="70" y="1874"/>
                    <a:pt x="140" y="1874"/>
                  </a:cubicBezTo>
                  <a:cubicBezTo>
                    <a:pt x="159" y="1874"/>
                    <a:pt x="178" y="1868"/>
                    <a:pt x="195" y="1855"/>
                  </a:cubicBezTo>
                  <a:cubicBezTo>
                    <a:pt x="530" y="1611"/>
                    <a:pt x="871" y="1367"/>
                    <a:pt x="1206" y="1124"/>
                  </a:cubicBezTo>
                  <a:cubicBezTo>
                    <a:pt x="1322" y="1039"/>
                    <a:pt x="1499" y="947"/>
                    <a:pt x="1517" y="789"/>
                  </a:cubicBezTo>
                  <a:cubicBezTo>
                    <a:pt x="1529" y="673"/>
                    <a:pt x="1462" y="600"/>
                    <a:pt x="1377" y="557"/>
                  </a:cubicBezTo>
                  <a:cubicBezTo>
                    <a:pt x="1371" y="533"/>
                    <a:pt x="1352" y="503"/>
                    <a:pt x="1328" y="484"/>
                  </a:cubicBezTo>
                  <a:cubicBezTo>
                    <a:pt x="1072" y="332"/>
                    <a:pt x="816" y="174"/>
                    <a:pt x="561" y="15"/>
                  </a:cubicBezTo>
                  <a:cubicBezTo>
                    <a:pt x="544" y="5"/>
                    <a:pt x="525" y="1"/>
                    <a:pt x="5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39" name="Google Shape;139;p11"/>
            <p:cNvSpPr/>
            <p:nvPr/>
          </p:nvSpPr>
          <p:spPr>
            <a:xfrm>
              <a:off x="6133789" y="5064438"/>
              <a:ext cx="233190" cy="175198"/>
            </a:xfrm>
            <a:custGeom>
              <a:avLst/>
              <a:gdLst/>
              <a:ahLst/>
              <a:cxnLst/>
              <a:rect l="l" t="t" r="r" b="b"/>
              <a:pathLst>
                <a:path w="1906" h="1432" extrusionOk="0">
                  <a:moveTo>
                    <a:pt x="1327" y="0"/>
                  </a:moveTo>
                  <a:cubicBezTo>
                    <a:pt x="1299" y="0"/>
                    <a:pt x="1272" y="9"/>
                    <a:pt x="1253" y="31"/>
                  </a:cubicBezTo>
                  <a:cubicBezTo>
                    <a:pt x="888" y="463"/>
                    <a:pt x="498" y="865"/>
                    <a:pt x="72" y="1231"/>
                  </a:cubicBezTo>
                  <a:cubicBezTo>
                    <a:pt x="0" y="1290"/>
                    <a:pt x="46" y="1432"/>
                    <a:pt x="139" y="1432"/>
                  </a:cubicBezTo>
                  <a:cubicBezTo>
                    <a:pt x="141" y="1432"/>
                    <a:pt x="143" y="1432"/>
                    <a:pt x="145" y="1432"/>
                  </a:cubicBezTo>
                  <a:cubicBezTo>
                    <a:pt x="565" y="1401"/>
                    <a:pt x="979" y="1371"/>
                    <a:pt x="1394" y="1340"/>
                  </a:cubicBezTo>
                  <a:cubicBezTo>
                    <a:pt x="1540" y="1334"/>
                    <a:pt x="1735" y="1352"/>
                    <a:pt x="1838" y="1224"/>
                  </a:cubicBezTo>
                  <a:cubicBezTo>
                    <a:pt x="1905" y="1139"/>
                    <a:pt x="1887" y="1042"/>
                    <a:pt x="1838" y="956"/>
                  </a:cubicBezTo>
                  <a:cubicBezTo>
                    <a:pt x="1850" y="926"/>
                    <a:pt x="1850" y="902"/>
                    <a:pt x="1832" y="865"/>
                  </a:cubicBezTo>
                  <a:cubicBezTo>
                    <a:pt x="1698" y="597"/>
                    <a:pt x="1570" y="329"/>
                    <a:pt x="1436" y="61"/>
                  </a:cubicBezTo>
                  <a:cubicBezTo>
                    <a:pt x="1417" y="24"/>
                    <a:pt x="1371" y="0"/>
                    <a:pt x="132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0" name="Google Shape;140;p11"/>
            <p:cNvSpPr/>
            <p:nvPr/>
          </p:nvSpPr>
          <p:spPr>
            <a:xfrm>
              <a:off x="6052308" y="4778643"/>
              <a:ext cx="234046" cy="163820"/>
            </a:xfrm>
            <a:custGeom>
              <a:avLst/>
              <a:gdLst/>
              <a:ahLst/>
              <a:cxnLst/>
              <a:rect l="l" t="t" r="r" b="b"/>
              <a:pathLst>
                <a:path w="1913" h="1339" extrusionOk="0">
                  <a:moveTo>
                    <a:pt x="1784" y="0"/>
                  </a:moveTo>
                  <a:cubicBezTo>
                    <a:pt x="1777" y="0"/>
                    <a:pt x="1769" y="1"/>
                    <a:pt x="1761" y="3"/>
                  </a:cubicBezTo>
                  <a:cubicBezTo>
                    <a:pt x="1231" y="180"/>
                    <a:pt x="683" y="308"/>
                    <a:pt x="129" y="393"/>
                  </a:cubicBezTo>
                  <a:cubicBezTo>
                    <a:pt x="31" y="405"/>
                    <a:pt x="1" y="558"/>
                    <a:pt x="86" y="600"/>
                  </a:cubicBezTo>
                  <a:lnTo>
                    <a:pt x="1189" y="1191"/>
                  </a:lnTo>
                  <a:cubicBezTo>
                    <a:pt x="1294" y="1246"/>
                    <a:pt x="1420" y="1339"/>
                    <a:pt x="1547" y="1339"/>
                  </a:cubicBezTo>
                  <a:cubicBezTo>
                    <a:pt x="1573" y="1339"/>
                    <a:pt x="1600" y="1335"/>
                    <a:pt x="1627" y="1325"/>
                  </a:cubicBezTo>
                  <a:cubicBezTo>
                    <a:pt x="1731" y="1288"/>
                    <a:pt x="1773" y="1197"/>
                    <a:pt x="1773" y="1100"/>
                  </a:cubicBezTo>
                  <a:cubicBezTo>
                    <a:pt x="1792" y="1081"/>
                    <a:pt x="1810" y="1057"/>
                    <a:pt x="1816" y="1020"/>
                  </a:cubicBezTo>
                  <a:cubicBezTo>
                    <a:pt x="1846" y="722"/>
                    <a:pt x="1877" y="424"/>
                    <a:pt x="1907" y="125"/>
                  </a:cubicBezTo>
                  <a:cubicBezTo>
                    <a:pt x="1913" y="65"/>
                    <a:pt x="1850" y="0"/>
                    <a:pt x="178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1" name="Google Shape;141;p11"/>
            <p:cNvSpPr/>
            <p:nvPr/>
          </p:nvSpPr>
          <p:spPr>
            <a:xfrm>
              <a:off x="6187375" y="4456878"/>
              <a:ext cx="230253" cy="196241"/>
            </a:xfrm>
            <a:custGeom>
              <a:avLst/>
              <a:gdLst/>
              <a:ahLst/>
              <a:cxnLst/>
              <a:rect l="l" t="t" r="r" b="b"/>
              <a:pathLst>
                <a:path w="1882" h="1604" extrusionOk="0">
                  <a:moveTo>
                    <a:pt x="156" y="1"/>
                  </a:moveTo>
                  <a:cubicBezTo>
                    <a:pt x="76" y="1"/>
                    <a:pt x="1" y="93"/>
                    <a:pt x="48" y="166"/>
                  </a:cubicBezTo>
                  <a:cubicBezTo>
                    <a:pt x="255" y="526"/>
                    <a:pt x="462" y="891"/>
                    <a:pt x="669" y="1251"/>
                  </a:cubicBezTo>
                  <a:cubicBezTo>
                    <a:pt x="742" y="1379"/>
                    <a:pt x="809" y="1561"/>
                    <a:pt x="968" y="1598"/>
                  </a:cubicBezTo>
                  <a:cubicBezTo>
                    <a:pt x="984" y="1602"/>
                    <a:pt x="1000" y="1603"/>
                    <a:pt x="1016" y="1603"/>
                  </a:cubicBezTo>
                  <a:cubicBezTo>
                    <a:pt x="1101" y="1603"/>
                    <a:pt x="1165" y="1549"/>
                    <a:pt x="1211" y="1482"/>
                  </a:cubicBezTo>
                  <a:cubicBezTo>
                    <a:pt x="1236" y="1476"/>
                    <a:pt x="1266" y="1464"/>
                    <a:pt x="1284" y="1439"/>
                  </a:cubicBezTo>
                  <a:cubicBezTo>
                    <a:pt x="1473" y="1202"/>
                    <a:pt x="1656" y="964"/>
                    <a:pt x="1839" y="727"/>
                  </a:cubicBezTo>
                  <a:cubicBezTo>
                    <a:pt x="1881" y="672"/>
                    <a:pt x="1857" y="568"/>
                    <a:pt x="1784" y="550"/>
                  </a:cubicBezTo>
                  <a:cubicBezTo>
                    <a:pt x="1236" y="416"/>
                    <a:pt x="706" y="233"/>
                    <a:pt x="194" y="8"/>
                  </a:cubicBezTo>
                  <a:cubicBezTo>
                    <a:pt x="182" y="3"/>
                    <a:pt x="169" y="1"/>
                    <a:pt x="1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grpSp>
      <p:sp>
        <p:nvSpPr>
          <p:cNvPr id="142" name="Google Shape;142;p11"/>
          <p:cNvSpPr/>
          <p:nvPr/>
        </p:nvSpPr>
        <p:spPr>
          <a:xfrm>
            <a:off x="209075" y="1247825"/>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3" name="Google Shape;143;p11"/>
          <p:cNvSpPr/>
          <p:nvPr/>
        </p:nvSpPr>
        <p:spPr>
          <a:xfrm>
            <a:off x="1401851" y="2213801"/>
            <a:ext cx="15408000" cy="4738200"/>
          </a:xfrm>
          <a:prstGeom prst="roundRect">
            <a:avLst>
              <a:gd name="adj" fmla="val 16667"/>
            </a:avLst>
          </a:pr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4" name="Google Shape;144;p11"/>
          <p:cNvSpPr txBox="1">
            <a:spLocks noGrp="1"/>
          </p:cNvSpPr>
          <p:nvPr>
            <p:ph type="title" hasCustomPrompt="1"/>
          </p:nvPr>
        </p:nvSpPr>
        <p:spPr>
          <a:xfrm>
            <a:off x="1440000" y="3017849"/>
            <a:ext cx="15408000" cy="3345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2000"/>
              <a:buNone/>
              <a:defRPr sz="24000">
                <a:solidFill>
                  <a:schemeClr val="lt1"/>
                </a:solidFill>
              </a:defRPr>
            </a:lvl1pPr>
            <a:lvl2pPr lvl="1" algn="ctr" rtl="0">
              <a:spcBef>
                <a:spcPts val="0"/>
              </a:spcBef>
              <a:spcAft>
                <a:spcPts val="0"/>
              </a:spcAft>
              <a:buSzPts val="12000"/>
              <a:buNone/>
              <a:defRPr sz="24000"/>
            </a:lvl2pPr>
            <a:lvl3pPr lvl="2" algn="ctr" rtl="0">
              <a:spcBef>
                <a:spcPts val="0"/>
              </a:spcBef>
              <a:spcAft>
                <a:spcPts val="0"/>
              </a:spcAft>
              <a:buSzPts val="12000"/>
              <a:buNone/>
              <a:defRPr sz="24000"/>
            </a:lvl3pPr>
            <a:lvl4pPr lvl="3" algn="ctr" rtl="0">
              <a:spcBef>
                <a:spcPts val="0"/>
              </a:spcBef>
              <a:spcAft>
                <a:spcPts val="0"/>
              </a:spcAft>
              <a:buSzPts val="12000"/>
              <a:buNone/>
              <a:defRPr sz="24000"/>
            </a:lvl4pPr>
            <a:lvl5pPr lvl="4" algn="ctr" rtl="0">
              <a:spcBef>
                <a:spcPts val="0"/>
              </a:spcBef>
              <a:spcAft>
                <a:spcPts val="0"/>
              </a:spcAft>
              <a:buSzPts val="12000"/>
              <a:buNone/>
              <a:defRPr sz="24000"/>
            </a:lvl5pPr>
            <a:lvl6pPr lvl="5" algn="ctr" rtl="0">
              <a:spcBef>
                <a:spcPts val="0"/>
              </a:spcBef>
              <a:spcAft>
                <a:spcPts val="0"/>
              </a:spcAft>
              <a:buSzPts val="12000"/>
              <a:buNone/>
              <a:defRPr sz="24000"/>
            </a:lvl6pPr>
            <a:lvl7pPr lvl="6" algn="ctr" rtl="0">
              <a:spcBef>
                <a:spcPts val="0"/>
              </a:spcBef>
              <a:spcAft>
                <a:spcPts val="0"/>
              </a:spcAft>
              <a:buSzPts val="12000"/>
              <a:buNone/>
              <a:defRPr sz="24000"/>
            </a:lvl7pPr>
            <a:lvl8pPr lvl="7" algn="ctr" rtl="0">
              <a:spcBef>
                <a:spcPts val="0"/>
              </a:spcBef>
              <a:spcAft>
                <a:spcPts val="0"/>
              </a:spcAft>
              <a:buSzPts val="12000"/>
              <a:buNone/>
              <a:defRPr sz="24000"/>
            </a:lvl8pPr>
            <a:lvl9pPr lvl="8" algn="ctr" rtl="0">
              <a:spcBef>
                <a:spcPts val="0"/>
              </a:spcBef>
              <a:spcAft>
                <a:spcPts val="0"/>
              </a:spcAft>
              <a:buSzPts val="12000"/>
              <a:buNone/>
              <a:defRPr sz="24000"/>
            </a:lvl9pPr>
          </a:lstStyle>
          <a:p>
            <a:r>
              <a:t>xx%</a:t>
            </a:r>
          </a:p>
        </p:txBody>
      </p:sp>
      <p:sp>
        <p:nvSpPr>
          <p:cNvPr id="145" name="Google Shape;145;p11"/>
          <p:cNvSpPr txBox="1">
            <a:spLocks noGrp="1"/>
          </p:cNvSpPr>
          <p:nvPr>
            <p:ph type="subTitle" idx="1"/>
          </p:nvPr>
        </p:nvSpPr>
        <p:spPr>
          <a:xfrm>
            <a:off x="1442400" y="7199600"/>
            <a:ext cx="15408000" cy="126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3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6" name="Google Shape;146;p11"/>
          <p:cNvSpPr/>
          <p:nvPr/>
        </p:nvSpPr>
        <p:spPr>
          <a:xfrm>
            <a:off x="4572593" y="1286198"/>
            <a:ext cx="586916" cy="572765"/>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7" name="Google Shape;147;p11"/>
          <p:cNvSpPr/>
          <p:nvPr/>
        </p:nvSpPr>
        <p:spPr>
          <a:xfrm>
            <a:off x="12911653" y="494758"/>
            <a:ext cx="906584" cy="787259"/>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8" name="Google Shape;148;p11"/>
          <p:cNvSpPr/>
          <p:nvPr/>
        </p:nvSpPr>
        <p:spPr>
          <a:xfrm>
            <a:off x="786775" y="7217648"/>
            <a:ext cx="1279352" cy="1354475"/>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49" name="Google Shape;149;p11"/>
          <p:cNvSpPr/>
          <p:nvPr/>
        </p:nvSpPr>
        <p:spPr>
          <a:xfrm>
            <a:off x="17408948" y="559559"/>
            <a:ext cx="435650" cy="4618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0" name="Google Shape;150;p11"/>
          <p:cNvSpPr/>
          <p:nvPr/>
        </p:nvSpPr>
        <p:spPr>
          <a:xfrm>
            <a:off x="12265728" y="1081075"/>
            <a:ext cx="906624" cy="885134"/>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1" name="Google Shape;151;p11"/>
          <p:cNvSpPr/>
          <p:nvPr/>
        </p:nvSpPr>
        <p:spPr>
          <a:xfrm>
            <a:off x="16742605" y="9018974"/>
            <a:ext cx="946784" cy="980418"/>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2" name="Google Shape;152;p11"/>
          <p:cNvSpPr/>
          <p:nvPr/>
        </p:nvSpPr>
        <p:spPr>
          <a:xfrm>
            <a:off x="17329525" y="4614851"/>
            <a:ext cx="435650" cy="4618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3" name="Google Shape;153;p11"/>
          <p:cNvSpPr/>
          <p:nvPr/>
        </p:nvSpPr>
        <p:spPr>
          <a:xfrm>
            <a:off x="17178227" y="8134439"/>
            <a:ext cx="586916" cy="572765"/>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4" name="Google Shape;154;p11"/>
          <p:cNvSpPr/>
          <p:nvPr/>
        </p:nvSpPr>
        <p:spPr>
          <a:xfrm>
            <a:off x="15748549" y="9217151"/>
            <a:ext cx="435650" cy="4618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5" name="Google Shape;155;p11"/>
          <p:cNvSpPr/>
          <p:nvPr/>
        </p:nvSpPr>
        <p:spPr>
          <a:xfrm>
            <a:off x="13818256" y="6004129"/>
            <a:ext cx="4169048" cy="1042940"/>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6" name="Google Shape;156;p11"/>
          <p:cNvSpPr/>
          <p:nvPr/>
        </p:nvSpPr>
        <p:spPr>
          <a:xfrm flipH="1">
            <a:off x="708994" y="289148"/>
            <a:ext cx="586916" cy="572765"/>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7" name="Google Shape;157;p11"/>
          <p:cNvSpPr/>
          <p:nvPr/>
        </p:nvSpPr>
        <p:spPr>
          <a:xfrm flipH="1">
            <a:off x="1619863" y="914257"/>
            <a:ext cx="906584" cy="787259"/>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8" name="Google Shape;158;p11"/>
          <p:cNvSpPr/>
          <p:nvPr/>
        </p:nvSpPr>
        <p:spPr>
          <a:xfrm flipH="1">
            <a:off x="3120850" y="211172"/>
            <a:ext cx="1279352" cy="1354475"/>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59" name="Google Shape;159;p11"/>
          <p:cNvSpPr/>
          <p:nvPr/>
        </p:nvSpPr>
        <p:spPr>
          <a:xfrm flipH="1">
            <a:off x="273355" y="1643660"/>
            <a:ext cx="435650" cy="4618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0" name="Google Shape;160;p11"/>
          <p:cNvSpPr/>
          <p:nvPr/>
        </p:nvSpPr>
        <p:spPr>
          <a:xfrm flipH="1">
            <a:off x="209048" y="2982374"/>
            <a:ext cx="906624" cy="885134"/>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1" name="Google Shape;161;p11"/>
          <p:cNvSpPr/>
          <p:nvPr/>
        </p:nvSpPr>
        <p:spPr>
          <a:xfrm>
            <a:off x="786752" y="9124548"/>
            <a:ext cx="715475" cy="758784"/>
          </a:xfrm>
          <a:custGeom>
            <a:avLst/>
            <a:gdLst/>
            <a:ahLst/>
            <a:cxnLst/>
            <a:rect l="l" t="t" r="r" b="b"/>
            <a:pathLst>
              <a:path w="2924" h="3101" extrusionOk="0">
                <a:moveTo>
                  <a:pt x="2534" y="2516"/>
                </a:moveTo>
                <a:lnTo>
                  <a:pt x="2534" y="2516"/>
                </a:lnTo>
                <a:lnTo>
                  <a:pt x="2534" y="2516"/>
                </a:lnTo>
                <a:close/>
                <a:moveTo>
                  <a:pt x="1462" y="0"/>
                </a:moveTo>
                <a:lnTo>
                  <a:pt x="1139" y="920"/>
                </a:lnTo>
                <a:lnTo>
                  <a:pt x="323" y="621"/>
                </a:lnTo>
                <a:lnTo>
                  <a:pt x="323" y="621"/>
                </a:lnTo>
                <a:lnTo>
                  <a:pt x="969" y="1188"/>
                </a:lnTo>
                <a:lnTo>
                  <a:pt x="0" y="1438"/>
                </a:lnTo>
                <a:lnTo>
                  <a:pt x="926" y="1675"/>
                </a:lnTo>
                <a:lnTo>
                  <a:pt x="384" y="2516"/>
                </a:lnTo>
                <a:lnTo>
                  <a:pt x="1157" y="1998"/>
                </a:lnTo>
                <a:lnTo>
                  <a:pt x="1462" y="3100"/>
                </a:lnTo>
                <a:lnTo>
                  <a:pt x="1760" y="1998"/>
                </a:lnTo>
                <a:lnTo>
                  <a:pt x="2534" y="2516"/>
                </a:lnTo>
                <a:lnTo>
                  <a:pt x="1998" y="1675"/>
                </a:lnTo>
                <a:lnTo>
                  <a:pt x="2924" y="1438"/>
                </a:lnTo>
                <a:lnTo>
                  <a:pt x="1955" y="1188"/>
                </a:lnTo>
                <a:lnTo>
                  <a:pt x="2601" y="621"/>
                </a:lnTo>
                <a:lnTo>
                  <a:pt x="2601" y="621"/>
                </a:lnTo>
                <a:lnTo>
                  <a:pt x="1785" y="920"/>
                </a:lnTo>
                <a:lnTo>
                  <a:pt x="1462" y="0"/>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2" name="Google Shape;162;p11"/>
          <p:cNvSpPr/>
          <p:nvPr/>
        </p:nvSpPr>
        <p:spPr>
          <a:xfrm>
            <a:off x="2066168" y="8707200"/>
            <a:ext cx="547127" cy="532200"/>
          </a:xfrm>
          <a:custGeom>
            <a:avLst/>
            <a:gdLst/>
            <a:ahLst/>
            <a:cxnLst/>
            <a:rect l="l" t="t" r="r" b="b"/>
            <a:pathLst>
              <a:path w="2236" h="2175" extrusionOk="0">
                <a:moveTo>
                  <a:pt x="1047" y="1"/>
                </a:moveTo>
                <a:cubicBezTo>
                  <a:pt x="1003" y="1"/>
                  <a:pt x="962" y="28"/>
                  <a:pt x="968" y="83"/>
                </a:cubicBezTo>
                <a:cubicBezTo>
                  <a:pt x="987" y="357"/>
                  <a:pt x="1005" y="637"/>
                  <a:pt x="1023" y="917"/>
                </a:cubicBezTo>
                <a:lnTo>
                  <a:pt x="676" y="625"/>
                </a:lnTo>
                <a:cubicBezTo>
                  <a:pt x="658" y="609"/>
                  <a:pt x="637" y="602"/>
                  <a:pt x="618" y="602"/>
                </a:cubicBezTo>
                <a:cubicBezTo>
                  <a:pt x="548" y="602"/>
                  <a:pt x="487" y="689"/>
                  <a:pt x="554" y="747"/>
                </a:cubicBezTo>
                <a:cubicBezTo>
                  <a:pt x="664" y="838"/>
                  <a:pt x="774" y="929"/>
                  <a:pt x="883" y="1021"/>
                </a:cubicBezTo>
                <a:cubicBezTo>
                  <a:pt x="627" y="1039"/>
                  <a:pt x="365" y="1051"/>
                  <a:pt x="110" y="1069"/>
                </a:cubicBezTo>
                <a:cubicBezTo>
                  <a:pt x="2" y="1075"/>
                  <a:pt x="0" y="1240"/>
                  <a:pt x="104" y="1240"/>
                </a:cubicBezTo>
                <a:cubicBezTo>
                  <a:pt x="106" y="1240"/>
                  <a:pt x="108" y="1240"/>
                  <a:pt x="110" y="1240"/>
                </a:cubicBezTo>
                <a:cubicBezTo>
                  <a:pt x="402" y="1222"/>
                  <a:pt x="694" y="1203"/>
                  <a:pt x="987" y="1185"/>
                </a:cubicBezTo>
                <a:lnTo>
                  <a:pt x="987" y="1185"/>
                </a:lnTo>
                <a:cubicBezTo>
                  <a:pt x="877" y="1295"/>
                  <a:pt x="767" y="1404"/>
                  <a:pt x="658" y="1514"/>
                </a:cubicBezTo>
                <a:cubicBezTo>
                  <a:pt x="597" y="1570"/>
                  <a:pt x="655" y="1656"/>
                  <a:pt x="721" y="1656"/>
                </a:cubicBezTo>
                <a:cubicBezTo>
                  <a:pt x="741" y="1656"/>
                  <a:pt x="761" y="1648"/>
                  <a:pt x="780" y="1630"/>
                </a:cubicBezTo>
                <a:cubicBezTo>
                  <a:pt x="871" y="1545"/>
                  <a:pt x="962" y="1453"/>
                  <a:pt x="1054" y="1362"/>
                </a:cubicBezTo>
                <a:cubicBezTo>
                  <a:pt x="1066" y="1605"/>
                  <a:pt x="1084" y="1849"/>
                  <a:pt x="1096" y="2093"/>
                </a:cubicBezTo>
                <a:cubicBezTo>
                  <a:pt x="1099" y="2148"/>
                  <a:pt x="1144" y="2175"/>
                  <a:pt x="1186" y="2175"/>
                </a:cubicBezTo>
                <a:cubicBezTo>
                  <a:pt x="1229" y="2175"/>
                  <a:pt x="1270" y="2148"/>
                  <a:pt x="1267" y="2093"/>
                </a:cubicBezTo>
                <a:cubicBezTo>
                  <a:pt x="1255" y="1831"/>
                  <a:pt x="1236" y="1569"/>
                  <a:pt x="1218" y="1307"/>
                </a:cubicBezTo>
                <a:lnTo>
                  <a:pt x="1218" y="1307"/>
                </a:lnTo>
                <a:cubicBezTo>
                  <a:pt x="1334" y="1404"/>
                  <a:pt x="1444" y="1496"/>
                  <a:pt x="1559" y="1593"/>
                </a:cubicBezTo>
                <a:cubicBezTo>
                  <a:pt x="1575" y="1607"/>
                  <a:pt x="1593" y="1613"/>
                  <a:pt x="1611" y="1613"/>
                </a:cubicBezTo>
                <a:cubicBezTo>
                  <a:pt x="1680" y="1613"/>
                  <a:pt x="1744" y="1525"/>
                  <a:pt x="1681" y="1471"/>
                </a:cubicBezTo>
                <a:cubicBezTo>
                  <a:pt x="1559" y="1368"/>
                  <a:pt x="1437" y="1264"/>
                  <a:pt x="1316" y="1167"/>
                </a:cubicBezTo>
                <a:cubicBezTo>
                  <a:pt x="1584" y="1149"/>
                  <a:pt x="1858" y="1130"/>
                  <a:pt x="2126" y="1106"/>
                </a:cubicBezTo>
                <a:cubicBezTo>
                  <a:pt x="2233" y="1100"/>
                  <a:pt x="2235" y="935"/>
                  <a:pt x="2131" y="935"/>
                </a:cubicBezTo>
                <a:cubicBezTo>
                  <a:pt x="2130" y="935"/>
                  <a:pt x="2128" y="935"/>
                  <a:pt x="2126" y="935"/>
                </a:cubicBezTo>
                <a:cubicBezTo>
                  <a:pt x="1894" y="954"/>
                  <a:pt x="1663" y="972"/>
                  <a:pt x="1431" y="984"/>
                </a:cubicBezTo>
                <a:lnTo>
                  <a:pt x="1651" y="765"/>
                </a:lnTo>
                <a:cubicBezTo>
                  <a:pt x="1712" y="704"/>
                  <a:pt x="1653" y="617"/>
                  <a:pt x="1587" y="617"/>
                </a:cubicBezTo>
                <a:cubicBezTo>
                  <a:pt x="1567" y="617"/>
                  <a:pt x="1547" y="625"/>
                  <a:pt x="1529" y="643"/>
                </a:cubicBezTo>
                <a:cubicBezTo>
                  <a:pt x="1419" y="753"/>
                  <a:pt x="1310" y="862"/>
                  <a:pt x="1200" y="972"/>
                </a:cubicBezTo>
                <a:cubicBezTo>
                  <a:pt x="1182" y="674"/>
                  <a:pt x="1157" y="375"/>
                  <a:pt x="1139" y="83"/>
                </a:cubicBezTo>
                <a:cubicBezTo>
                  <a:pt x="1136" y="28"/>
                  <a:pt x="1090" y="1"/>
                  <a:pt x="1047"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3" name="Google Shape;163;p11"/>
          <p:cNvSpPr/>
          <p:nvPr/>
        </p:nvSpPr>
        <p:spPr>
          <a:xfrm>
            <a:off x="15629218" y="8308650"/>
            <a:ext cx="547127" cy="532200"/>
          </a:xfrm>
          <a:custGeom>
            <a:avLst/>
            <a:gdLst/>
            <a:ahLst/>
            <a:cxnLst/>
            <a:rect l="l" t="t" r="r" b="b"/>
            <a:pathLst>
              <a:path w="2236" h="2175" extrusionOk="0">
                <a:moveTo>
                  <a:pt x="1047" y="1"/>
                </a:moveTo>
                <a:cubicBezTo>
                  <a:pt x="1003" y="1"/>
                  <a:pt x="962" y="28"/>
                  <a:pt x="968" y="83"/>
                </a:cubicBezTo>
                <a:cubicBezTo>
                  <a:pt x="987" y="357"/>
                  <a:pt x="1005" y="637"/>
                  <a:pt x="1023" y="917"/>
                </a:cubicBezTo>
                <a:lnTo>
                  <a:pt x="676" y="625"/>
                </a:lnTo>
                <a:cubicBezTo>
                  <a:pt x="658" y="609"/>
                  <a:pt x="637" y="602"/>
                  <a:pt x="618" y="602"/>
                </a:cubicBezTo>
                <a:cubicBezTo>
                  <a:pt x="548" y="602"/>
                  <a:pt x="487" y="689"/>
                  <a:pt x="554" y="747"/>
                </a:cubicBezTo>
                <a:cubicBezTo>
                  <a:pt x="664" y="838"/>
                  <a:pt x="774" y="929"/>
                  <a:pt x="883" y="1021"/>
                </a:cubicBezTo>
                <a:cubicBezTo>
                  <a:pt x="627" y="1039"/>
                  <a:pt x="365" y="1051"/>
                  <a:pt x="110" y="1069"/>
                </a:cubicBezTo>
                <a:cubicBezTo>
                  <a:pt x="2" y="1075"/>
                  <a:pt x="0" y="1240"/>
                  <a:pt x="104" y="1240"/>
                </a:cubicBezTo>
                <a:cubicBezTo>
                  <a:pt x="106" y="1240"/>
                  <a:pt x="108" y="1240"/>
                  <a:pt x="110" y="1240"/>
                </a:cubicBezTo>
                <a:cubicBezTo>
                  <a:pt x="402" y="1222"/>
                  <a:pt x="694" y="1203"/>
                  <a:pt x="987" y="1185"/>
                </a:cubicBezTo>
                <a:lnTo>
                  <a:pt x="987" y="1185"/>
                </a:lnTo>
                <a:cubicBezTo>
                  <a:pt x="877" y="1295"/>
                  <a:pt x="767" y="1404"/>
                  <a:pt x="658" y="1514"/>
                </a:cubicBezTo>
                <a:cubicBezTo>
                  <a:pt x="597" y="1570"/>
                  <a:pt x="655" y="1656"/>
                  <a:pt x="721" y="1656"/>
                </a:cubicBezTo>
                <a:cubicBezTo>
                  <a:pt x="741" y="1656"/>
                  <a:pt x="761" y="1648"/>
                  <a:pt x="780" y="1630"/>
                </a:cubicBezTo>
                <a:cubicBezTo>
                  <a:pt x="871" y="1545"/>
                  <a:pt x="962" y="1453"/>
                  <a:pt x="1054" y="1362"/>
                </a:cubicBezTo>
                <a:cubicBezTo>
                  <a:pt x="1066" y="1605"/>
                  <a:pt x="1084" y="1849"/>
                  <a:pt x="1096" y="2093"/>
                </a:cubicBezTo>
                <a:cubicBezTo>
                  <a:pt x="1099" y="2148"/>
                  <a:pt x="1144" y="2175"/>
                  <a:pt x="1186" y="2175"/>
                </a:cubicBezTo>
                <a:cubicBezTo>
                  <a:pt x="1229" y="2175"/>
                  <a:pt x="1270" y="2148"/>
                  <a:pt x="1267" y="2093"/>
                </a:cubicBezTo>
                <a:cubicBezTo>
                  <a:pt x="1255" y="1831"/>
                  <a:pt x="1236" y="1569"/>
                  <a:pt x="1218" y="1307"/>
                </a:cubicBezTo>
                <a:lnTo>
                  <a:pt x="1218" y="1307"/>
                </a:lnTo>
                <a:cubicBezTo>
                  <a:pt x="1334" y="1404"/>
                  <a:pt x="1444" y="1496"/>
                  <a:pt x="1559" y="1593"/>
                </a:cubicBezTo>
                <a:cubicBezTo>
                  <a:pt x="1575" y="1607"/>
                  <a:pt x="1593" y="1613"/>
                  <a:pt x="1611" y="1613"/>
                </a:cubicBezTo>
                <a:cubicBezTo>
                  <a:pt x="1680" y="1613"/>
                  <a:pt x="1744" y="1525"/>
                  <a:pt x="1681" y="1471"/>
                </a:cubicBezTo>
                <a:cubicBezTo>
                  <a:pt x="1559" y="1368"/>
                  <a:pt x="1437" y="1264"/>
                  <a:pt x="1316" y="1167"/>
                </a:cubicBezTo>
                <a:cubicBezTo>
                  <a:pt x="1584" y="1149"/>
                  <a:pt x="1858" y="1130"/>
                  <a:pt x="2126" y="1106"/>
                </a:cubicBezTo>
                <a:cubicBezTo>
                  <a:pt x="2233" y="1100"/>
                  <a:pt x="2235" y="935"/>
                  <a:pt x="2131" y="935"/>
                </a:cubicBezTo>
                <a:cubicBezTo>
                  <a:pt x="2130" y="935"/>
                  <a:pt x="2128" y="935"/>
                  <a:pt x="2126" y="935"/>
                </a:cubicBezTo>
                <a:cubicBezTo>
                  <a:pt x="1894" y="954"/>
                  <a:pt x="1663" y="972"/>
                  <a:pt x="1431" y="984"/>
                </a:cubicBezTo>
                <a:lnTo>
                  <a:pt x="1651" y="765"/>
                </a:lnTo>
                <a:cubicBezTo>
                  <a:pt x="1712" y="704"/>
                  <a:pt x="1653" y="617"/>
                  <a:pt x="1587" y="617"/>
                </a:cubicBezTo>
                <a:cubicBezTo>
                  <a:pt x="1567" y="617"/>
                  <a:pt x="1547" y="625"/>
                  <a:pt x="1529" y="643"/>
                </a:cubicBezTo>
                <a:cubicBezTo>
                  <a:pt x="1419" y="753"/>
                  <a:pt x="1310" y="862"/>
                  <a:pt x="1200" y="972"/>
                </a:cubicBezTo>
                <a:cubicBezTo>
                  <a:pt x="1182" y="674"/>
                  <a:pt x="1157" y="375"/>
                  <a:pt x="1139" y="83"/>
                </a:cubicBezTo>
                <a:cubicBezTo>
                  <a:pt x="1136" y="28"/>
                  <a:pt x="1090" y="1"/>
                  <a:pt x="1047"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4" name="Google Shape;164;p11"/>
          <p:cNvSpPr/>
          <p:nvPr/>
        </p:nvSpPr>
        <p:spPr>
          <a:xfrm>
            <a:off x="5797255" y="8308630"/>
            <a:ext cx="4169048" cy="1042940"/>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65" name="Google Shape;165;p11"/>
          <p:cNvSpPr/>
          <p:nvPr/>
        </p:nvSpPr>
        <p:spPr>
          <a:xfrm flipH="1">
            <a:off x="13910800" y="8324522"/>
            <a:ext cx="1279352" cy="1354475"/>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34989497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66"/>
        <p:cNvGrpSpPr/>
        <p:nvPr/>
      </p:nvGrpSpPr>
      <p:grpSpPr>
        <a:xfrm>
          <a:off x="0" y="0"/>
          <a:ext cx="0" cy="0"/>
          <a:chOff x="0" y="0"/>
          <a:chExt cx="0" cy="0"/>
        </a:xfrm>
      </p:grpSpPr>
    </p:spTree>
    <p:extLst>
      <p:ext uri="{BB962C8B-B14F-4D97-AF65-F5344CB8AC3E}">
        <p14:creationId xmlns:p14="http://schemas.microsoft.com/office/powerpoint/2010/main" val="20114162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Quote 1">
  <p:cSld name="Quote 1">
    <p:spTree>
      <p:nvGrpSpPr>
        <p:cNvPr id="1" name="Shape 648"/>
        <p:cNvGrpSpPr/>
        <p:nvPr/>
      </p:nvGrpSpPr>
      <p:grpSpPr>
        <a:xfrm>
          <a:off x="0" y="0"/>
          <a:ext cx="0" cy="0"/>
          <a:chOff x="0" y="0"/>
          <a:chExt cx="0" cy="0"/>
        </a:xfrm>
      </p:grpSpPr>
      <p:sp>
        <p:nvSpPr>
          <p:cNvPr id="649" name="Google Shape;649;p33"/>
          <p:cNvSpPr/>
          <p:nvPr/>
        </p:nvSpPr>
        <p:spPr>
          <a:xfrm>
            <a:off x="10485152" y="678624"/>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0" name="Google Shape;650;p33"/>
          <p:cNvSpPr/>
          <p:nvPr/>
        </p:nvSpPr>
        <p:spPr>
          <a:xfrm>
            <a:off x="12189326" y="5464601"/>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1" name="Google Shape;651;p33"/>
          <p:cNvSpPr/>
          <p:nvPr/>
        </p:nvSpPr>
        <p:spPr>
          <a:xfrm>
            <a:off x="-595975" y="49799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2" name="Google Shape;652;p33"/>
          <p:cNvSpPr/>
          <p:nvPr/>
        </p:nvSpPr>
        <p:spPr>
          <a:xfrm>
            <a:off x="4354475" y="93345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3" name="Google Shape;653;p33"/>
          <p:cNvSpPr/>
          <p:nvPr/>
        </p:nvSpPr>
        <p:spPr>
          <a:xfrm>
            <a:off x="1457400" y="2228700"/>
            <a:ext cx="11647200" cy="5960400"/>
          </a:xfrm>
          <a:prstGeom prst="roundRect">
            <a:avLst>
              <a:gd name="adj" fmla="val 16667"/>
            </a:avLst>
          </a:prstGeom>
          <a:solidFill>
            <a:schemeClr val="dk2"/>
          </a:solidFill>
          <a:ln>
            <a:noFill/>
          </a:ln>
        </p:spPr>
        <p:txBody>
          <a:bodyPr spcFirstLastPara="1" wrap="square" lIns="182850" tIns="182850" rIns="182850" bIns="182850" anchor="ctr" anchorCtr="0">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4" name="Google Shape;654;p33"/>
          <p:cNvSpPr txBox="1">
            <a:spLocks noGrp="1"/>
          </p:cNvSpPr>
          <p:nvPr>
            <p:ph type="title"/>
          </p:nvPr>
        </p:nvSpPr>
        <p:spPr>
          <a:xfrm>
            <a:off x="2395500" y="3103800"/>
            <a:ext cx="9489000" cy="283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2900"/>
              <a:buNone/>
              <a:defRPr sz="4001">
                <a:solidFill>
                  <a:schemeClr val="lt1"/>
                </a:solidFill>
                <a:latin typeface="Raleway"/>
                <a:ea typeface="Raleway"/>
                <a:cs typeface="Raleway"/>
                <a:sym typeface="Raleway"/>
              </a:defRPr>
            </a:lvl1pPr>
            <a:lvl2pPr lvl="1" algn="ctr" rtl="0">
              <a:spcBef>
                <a:spcPts val="3200"/>
              </a:spcBef>
              <a:spcAft>
                <a:spcPts val="0"/>
              </a:spcAft>
              <a:buClr>
                <a:schemeClr val="dk2"/>
              </a:buClr>
              <a:buSzPts val="4500"/>
              <a:buNone/>
              <a:defRPr sz="9000">
                <a:solidFill>
                  <a:schemeClr val="dk2"/>
                </a:solidFill>
              </a:defRPr>
            </a:lvl2pPr>
            <a:lvl3pPr lvl="2" algn="ctr" rtl="0">
              <a:spcBef>
                <a:spcPts val="0"/>
              </a:spcBef>
              <a:spcAft>
                <a:spcPts val="0"/>
              </a:spcAft>
              <a:buClr>
                <a:schemeClr val="dk2"/>
              </a:buClr>
              <a:buSzPts val="4500"/>
              <a:buNone/>
              <a:defRPr sz="9000">
                <a:solidFill>
                  <a:schemeClr val="dk2"/>
                </a:solidFill>
              </a:defRPr>
            </a:lvl3pPr>
            <a:lvl4pPr lvl="3" algn="ctr" rtl="0">
              <a:spcBef>
                <a:spcPts val="0"/>
              </a:spcBef>
              <a:spcAft>
                <a:spcPts val="0"/>
              </a:spcAft>
              <a:buClr>
                <a:schemeClr val="dk2"/>
              </a:buClr>
              <a:buSzPts val="4500"/>
              <a:buNone/>
              <a:defRPr sz="9000">
                <a:solidFill>
                  <a:schemeClr val="dk2"/>
                </a:solidFill>
              </a:defRPr>
            </a:lvl4pPr>
            <a:lvl5pPr lvl="4" algn="ctr" rtl="0">
              <a:spcBef>
                <a:spcPts val="0"/>
              </a:spcBef>
              <a:spcAft>
                <a:spcPts val="0"/>
              </a:spcAft>
              <a:buClr>
                <a:schemeClr val="dk2"/>
              </a:buClr>
              <a:buSzPts val="4500"/>
              <a:buNone/>
              <a:defRPr sz="9000">
                <a:solidFill>
                  <a:schemeClr val="dk2"/>
                </a:solidFill>
              </a:defRPr>
            </a:lvl5pPr>
            <a:lvl6pPr lvl="5" algn="ctr" rtl="0">
              <a:spcBef>
                <a:spcPts val="0"/>
              </a:spcBef>
              <a:spcAft>
                <a:spcPts val="0"/>
              </a:spcAft>
              <a:buClr>
                <a:schemeClr val="dk2"/>
              </a:buClr>
              <a:buSzPts val="4500"/>
              <a:buNone/>
              <a:defRPr sz="9000">
                <a:solidFill>
                  <a:schemeClr val="dk2"/>
                </a:solidFill>
              </a:defRPr>
            </a:lvl6pPr>
            <a:lvl7pPr lvl="6" algn="ctr" rtl="0">
              <a:spcBef>
                <a:spcPts val="0"/>
              </a:spcBef>
              <a:spcAft>
                <a:spcPts val="0"/>
              </a:spcAft>
              <a:buClr>
                <a:schemeClr val="dk2"/>
              </a:buClr>
              <a:buSzPts val="4500"/>
              <a:buNone/>
              <a:defRPr sz="9000">
                <a:solidFill>
                  <a:schemeClr val="dk2"/>
                </a:solidFill>
              </a:defRPr>
            </a:lvl7pPr>
            <a:lvl8pPr lvl="7" algn="ctr" rtl="0">
              <a:spcBef>
                <a:spcPts val="0"/>
              </a:spcBef>
              <a:spcAft>
                <a:spcPts val="0"/>
              </a:spcAft>
              <a:buClr>
                <a:schemeClr val="dk2"/>
              </a:buClr>
              <a:buSzPts val="4500"/>
              <a:buNone/>
              <a:defRPr sz="9000">
                <a:solidFill>
                  <a:schemeClr val="dk2"/>
                </a:solidFill>
              </a:defRPr>
            </a:lvl8pPr>
            <a:lvl9pPr lvl="8" algn="ctr" rtl="0">
              <a:spcBef>
                <a:spcPts val="0"/>
              </a:spcBef>
              <a:spcAft>
                <a:spcPts val="0"/>
              </a:spcAft>
              <a:buClr>
                <a:schemeClr val="dk2"/>
              </a:buClr>
              <a:buSzPts val="4500"/>
              <a:buNone/>
              <a:defRPr sz="9000">
                <a:solidFill>
                  <a:schemeClr val="dk2"/>
                </a:solidFill>
              </a:defRPr>
            </a:lvl9pPr>
          </a:lstStyle>
          <a:p>
            <a:endParaRPr/>
          </a:p>
        </p:txBody>
      </p:sp>
      <p:sp>
        <p:nvSpPr>
          <p:cNvPr id="655" name="Google Shape;655;p33"/>
          <p:cNvSpPr txBox="1">
            <a:spLocks noGrp="1"/>
          </p:cNvSpPr>
          <p:nvPr>
            <p:ph type="title" idx="2"/>
          </p:nvPr>
        </p:nvSpPr>
        <p:spPr>
          <a:xfrm>
            <a:off x="2395500" y="6167150"/>
            <a:ext cx="7858200" cy="1397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100"/>
              <a:buFont typeface="Raleway Medium"/>
              <a:buNone/>
              <a:defRPr sz="4200">
                <a:solidFill>
                  <a:schemeClr val="lt1"/>
                </a:solidFill>
              </a:defRPr>
            </a:lvl1pPr>
            <a:lvl2pPr lvl="1"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2pPr>
            <a:lvl3pPr lvl="2"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3pPr>
            <a:lvl4pPr lvl="3"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4pPr>
            <a:lvl5pPr lvl="4"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5pPr>
            <a:lvl6pPr lvl="5"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6pPr>
            <a:lvl7pPr lvl="6"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7pPr>
            <a:lvl8pPr lvl="7"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8pPr>
            <a:lvl9pPr lvl="8" algn="ctr" rtl="0">
              <a:spcBef>
                <a:spcPts val="0"/>
              </a:spcBef>
              <a:spcAft>
                <a:spcPts val="0"/>
              </a:spcAft>
              <a:buClr>
                <a:schemeClr val="lt1"/>
              </a:buClr>
              <a:buSzPts val="4800"/>
              <a:buFont typeface="Raleway Medium"/>
              <a:buNone/>
              <a:defRPr sz="9600">
                <a:solidFill>
                  <a:schemeClr val="lt1"/>
                </a:solidFill>
                <a:latin typeface="Raleway Medium"/>
                <a:ea typeface="Raleway Medium"/>
                <a:cs typeface="Raleway Medium"/>
                <a:sym typeface="Raleway Medium"/>
              </a:defRPr>
            </a:lvl9pPr>
          </a:lstStyle>
          <a:p>
            <a:endParaRPr/>
          </a:p>
        </p:txBody>
      </p:sp>
      <p:sp>
        <p:nvSpPr>
          <p:cNvPr id="656" name="Google Shape;656;p33"/>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7" name="Google Shape;657;p33"/>
          <p:cNvSpPr/>
          <p:nvPr/>
        </p:nvSpPr>
        <p:spPr>
          <a:xfrm>
            <a:off x="16171904" y="138117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8" name="Google Shape;658;p33"/>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59" name="Google Shape;659;p33"/>
          <p:cNvSpPr/>
          <p:nvPr/>
        </p:nvSpPr>
        <p:spPr>
          <a:xfrm>
            <a:off x="17590391" y="15207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0" name="Google Shape;660;p33"/>
          <p:cNvSpPr/>
          <p:nvPr/>
        </p:nvSpPr>
        <p:spPr>
          <a:xfrm>
            <a:off x="17077603" y="2306651"/>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1" name="Google Shape;661;p33"/>
          <p:cNvSpPr/>
          <p:nvPr/>
        </p:nvSpPr>
        <p:spPr>
          <a:xfrm rot="10800000" flipH="1">
            <a:off x="17116915" y="949310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2" name="Google Shape;662;p33"/>
          <p:cNvSpPr/>
          <p:nvPr/>
        </p:nvSpPr>
        <p:spPr>
          <a:xfrm rot="10800000" flipH="1">
            <a:off x="16201954" y="8286568"/>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3" name="Google Shape;663;p33"/>
          <p:cNvSpPr/>
          <p:nvPr/>
        </p:nvSpPr>
        <p:spPr>
          <a:xfrm rot="10800000" flipH="1">
            <a:off x="15072298" y="9101540"/>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4" name="Google Shape;664;p33"/>
          <p:cNvSpPr/>
          <p:nvPr/>
        </p:nvSpPr>
        <p:spPr>
          <a:xfrm rot="10800000" flipH="1">
            <a:off x="17620441" y="8426169"/>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5" name="Google Shape;665;p33"/>
          <p:cNvSpPr/>
          <p:nvPr/>
        </p:nvSpPr>
        <p:spPr>
          <a:xfrm rot="10800000" flipH="1">
            <a:off x="17107654" y="7277105"/>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6" name="Google Shape;666;p33"/>
          <p:cNvSpPr/>
          <p:nvPr/>
        </p:nvSpPr>
        <p:spPr>
          <a:xfrm>
            <a:off x="-844125" y="1637675"/>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1830585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Main point 1">
  <p:cSld name="Main point 1">
    <p:spTree>
      <p:nvGrpSpPr>
        <p:cNvPr id="1" name="Shape 667"/>
        <p:cNvGrpSpPr/>
        <p:nvPr/>
      </p:nvGrpSpPr>
      <p:grpSpPr>
        <a:xfrm>
          <a:off x="0" y="0"/>
          <a:ext cx="0" cy="0"/>
          <a:chOff x="0" y="0"/>
          <a:chExt cx="0" cy="0"/>
        </a:xfrm>
      </p:grpSpPr>
      <p:sp>
        <p:nvSpPr>
          <p:cNvPr id="668" name="Google Shape;668;p34"/>
          <p:cNvSpPr/>
          <p:nvPr/>
        </p:nvSpPr>
        <p:spPr>
          <a:xfrm>
            <a:off x="-172449" y="556925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69" name="Google Shape;669;p34"/>
          <p:cNvSpPr/>
          <p:nvPr/>
        </p:nvSpPr>
        <p:spPr>
          <a:xfrm>
            <a:off x="4778000" y="2009390"/>
            <a:ext cx="12713400" cy="5886000"/>
          </a:xfrm>
          <a:prstGeom prst="roundRect">
            <a:avLst>
              <a:gd name="adj" fmla="val 16667"/>
            </a:avLst>
          </a:prstGeom>
          <a:solidFill>
            <a:schemeClr val="dk2"/>
          </a:solidFill>
          <a:ln>
            <a:noFill/>
          </a:ln>
        </p:spPr>
        <p:txBody>
          <a:bodyPr spcFirstLastPara="1" wrap="square" lIns="182850" tIns="182850" rIns="182850" bIns="182850" anchor="ctr" anchorCtr="0">
            <a:noAutofit/>
          </a:bodyPr>
          <a:lstStyle/>
          <a:p>
            <a:pPr marL="0" marR="0" lvl="0" indent="0" algn="r"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0" name="Google Shape;670;p34"/>
          <p:cNvSpPr txBox="1">
            <a:spLocks noGrp="1"/>
          </p:cNvSpPr>
          <p:nvPr>
            <p:ph type="title"/>
          </p:nvPr>
        </p:nvSpPr>
        <p:spPr>
          <a:xfrm>
            <a:off x="5882951" y="3173951"/>
            <a:ext cx="10638600" cy="37356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5700"/>
              <a:buNone/>
              <a:defRPr sz="11400">
                <a:solidFill>
                  <a:schemeClr val="lt1"/>
                </a:solidFill>
              </a:defRPr>
            </a:lvl1pPr>
            <a:lvl2pPr lvl="1" algn="r" rtl="0">
              <a:spcBef>
                <a:spcPts val="0"/>
              </a:spcBef>
              <a:spcAft>
                <a:spcPts val="0"/>
              </a:spcAft>
              <a:buSzPts val="5800"/>
              <a:buNone/>
              <a:defRPr sz="11600"/>
            </a:lvl2pPr>
            <a:lvl3pPr lvl="2" algn="r" rtl="0">
              <a:spcBef>
                <a:spcPts val="0"/>
              </a:spcBef>
              <a:spcAft>
                <a:spcPts val="0"/>
              </a:spcAft>
              <a:buSzPts val="5800"/>
              <a:buNone/>
              <a:defRPr sz="11600"/>
            </a:lvl3pPr>
            <a:lvl4pPr lvl="3" algn="r" rtl="0">
              <a:spcBef>
                <a:spcPts val="0"/>
              </a:spcBef>
              <a:spcAft>
                <a:spcPts val="0"/>
              </a:spcAft>
              <a:buSzPts val="5800"/>
              <a:buNone/>
              <a:defRPr sz="11600"/>
            </a:lvl4pPr>
            <a:lvl5pPr lvl="4" algn="r" rtl="0">
              <a:spcBef>
                <a:spcPts val="0"/>
              </a:spcBef>
              <a:spcAft>
                <a:spcPts val="0"/>
              </a:spcAft>
              <a:buSzPts val="5800"/>
              <a:buNone/>
              <a:defRPr sz="11600"/>
            </a:lvl5pPr>
            <a:lvl6pPr lvl="5" algn="r" rtl="0">
              <a:spcBef>
                <a:spcPts val="0"/>
              </a:spcBef>
              <a:spcAft>
                <a:spcPts val="0"/>
              </a:spcAft>
              <a:buSzPts val="5800"/>
              <a:buNone/>
              <a:defRPr sz="11600"/>
            </a:lvl6pPr>
            <a:lvl7pPr lvl="6" algn="r" rtl="0">
              <a:spcBef>
                <a:spcPts val="0"/>
              </a:spcBef>
              <a:spcAft>
                <a:spcPts val="0"/>
              </a:spcAft>
              <a:buSzPts val="5800"/>
              <a:buNone/>
              <a:defRPr sz="11600"/>
            </a:lvl7pPr>
            <a:lvl8pPr lvl="7" algn="r" rtl="0">
              <a:spcBef>
                <a:spcPts val="0"/>
              </a:spcBef>
              <a:spcAft>
                <a:spcPts val="0"/>
              </a:spcAft>
              <a:buSzPts val="5800"/>
              <a:buNone/>
              <a:defRPr sz="11600"/>
            </a:lvl8pPr>
            <a:lvl9pPr lvl="8" algn="r" rtl="0">
              <a:spcBef>
                <a:spcPts val="0"/>
              </a:spcBef>
              <a:spcAft>
                <a:spcPts val="0"/>
              </a:spcAft>
              <a:buSzPts val="5800"/>
              <a:buNone/>
              <a:defRPr sz="11600"/>
            </a:lvl9pPr>
          </a:lstStyle>
          <a:p>
            <a:endParaRPr/>
          </a:p>
        </p:txBody>
      </p:sp>
      <p:sp>
        <p:nvSpPr>
          <p:cNvPr id="671" name="Google Shape;671;p34"/>
          <p:cNvSpPr/>
          <p:nvPr/>
        </p:nvSpPr>
        <p:spPr>
          <a:xfrm rot="10800000" flipH="1">
            <a:off x="17269997" y="251021"/>
            <a:ext cx="793356" cy="774240"/>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2" name="Google Shape;672;p34"/>
          <p:cNvSpPr/>
          <p:nvPr/>
        </p:nvSpPr>
        <p:spPr>
          <a:xfrm rot="10800000" flipH="1">
            <a:off x="17372228" y="9421566"/>
            <a:ext cx="588876" cy="624324"/>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3" name="Google Shape;673;p34"/>
          <p:cNvSpPr/>
          <p:nvPr/>
        </p:nvSpPr>
        <p:spPr>
          <a:xfrm>
            <a:off x="2927402" y="1802051"/>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4" name="Google Shape;674;p34"/>
          <p:cNvSpPr/>
          <p:nvPr/>
        </p:nvSpPr>
        <p:spPr>
          <a:xfrm>
            <a:off x="5680601" y="90486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5" name="Google Shape;675;p34"/>
          <p:cNvSpPr/>
          <p:nvPr/>
        </p:nvSpPr>
        <p:spPr>
          <a:xfrm rot="10800000" flipH="1">
            <a:off x="13586654" y="8824402"/>
            <a:ext cx="821544" cy="8468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6" name="Google Shape;676;p34"/>
          <p:cNvSpPr/>
          <p:nvPr/>
        </p:nvSpPr>
        <p:spPr>
          <a:xfrm rot="10800000" flipH="1">
            <a:off x="12254086" y="8282893"/>
            <a:ext cx="1225484" cy="1195922"/>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7" name="Google Shape;677;p34"/>
          <p:cNvSpPr/>
          <p:nvPr/>
        </p:nvSpPr>
        <p:spPr>
          <a:xfrm rot="10800000" flipH="1">
            <a:off x="15023378" y="8888486"/>
            <a:ext cx="1116707" cy="1182311"/>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8" name="Google Shape;678;p34"/>
          <p:cNvSpPr/>
          <p:nvPr/>
        </p:nvSpPr>
        <p:spPr>
          <a:xfrm rot="10800000" flipH="1">
            <a:off x="13442126" y="294661"/>
            <a:ext cx="1110590" cy="9644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79" name="Google Shape;679;p34"/>
          <p:cNvSpPr/>
          <p:nvPr/>
        </p:nvSpPr>
        <p:spPr>
          <a:xfrm rot="10800000" flipH="1">
            <a:off x="14534644" y="1163554"/>
            <a:ext cx="488738" cy="5181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0" name="Google Shape;680;p34"/>
          <p:cNvSpPr/>
          <p:nvPr/>
        </p:nvSpPr>
        <p:spPr>
          <a:xfrm rot="10800000" flipH="1">
            <a:off x="16411052" y="8484829"/>
            <a:ext cx="658446" cy="642578"/>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1" name="Google Shape;681;p34"/>
          <p:cNvSpPr/>
          <p:nvPr/>
        </p:nvSpPr>
        <p:spPr>
          <a:xfrm flipH="1">
            <a:off x="3307982" y="642895"/>
            <a:ext cx="821544" cy="8468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2" name="Google Shape;682;p34"/>
          <p:cNvSpPr/>
          <p:nvPr/>
        </p:nvSpPr>
        <p:spPr>
          <a:xfrm flipH="1">
            <a:off x="1465900" y="327641"/>
            <a:ext cx="1116707" cy="1182311"/>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3" name="Google Shape;683;p34"/>
          <p:cNvSpPr/>
          <p:nvPr/>
        </p:nvSpPr>
        <p:spPr>
          <a:xfrm flipH="1">
            <a:off x="932435" y="1489732"/>
            <a:ext cx="658446" cy="642578"/>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4" name="Google Shape;684;p34"/>
          <p:cNvSpPr/>
          <p:nvPr/>
        </p:nvSpPr>
        <p:spPr>
          <a:xfrm rot="10800000" flipH="1">
            <a:off x="3514454" y="7782800"/>
            <a:ext cx="1441097" cy="152581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5" name="Google Shape;685;p34"/>
          <p:cNvSpPr/>
          <p:nvPr/>
        </p:nvSpPr>
        <p:spPr>
          <a:xfrm rot="10800000" flipH="1">
            <a:off x="1590926" y="8765611"/>
            <a:ext cx="1110590" cy="9644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6" name="Google Shape;686;p34"/>
          <p:cNvSpPr/>
          <p:nvPr/>
        </p:nvSpPr>
        <p:spPr>
          <a:xfrm rot="10800000" flipH="1">
            <a:off x="791245" y="7627405"/>
            <a:ext cx="488738" cy="5181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7" name="Google Shape;687;p34"/>
          <p:cNvSpPr/>
          <p:nvPr/>
        </p:nvSpPr>
        <p:spPr>
          <a:xfrm rot="10800000" flipH="1">
            <a:off x="9971678" y="642902"/>
            <a:ext cx="821544" cy="8468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8" name="Google Shape;688;p34"/>
          <p:cNvSpPr/>
          <p:nvPr/>
        </p:nvSpPr>
        <p:spPr>
          <a:xfrm rot="10800000" flipH="1">
            <a:off x="1280026" y="3046261"/>
            <a:ext cx="1110590" cy="96444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89" name="Google Shape;689;p34"/>
          <p:cNvSpPr/>
          <p:nvPr/>
        </p:nvSpPr>
        <p:spPr>
          <a:xfrm rot="10800000" flipH="1">
            <a:off x="3025694" y="4468754"/>
            <a:ext cx="488738" cy="518162"/>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0" name="Google Shape;690;p34"/>
          <p:cNvSpPr/>
          <p:nvPr/>
        </p:nvSpPr>
        <p:spPr>
          <a:xfrm rot="10800000" flipH="1">
            <a:off x="15320305" y="155876"/>
            <a:ext cx="1441097" cy="152581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2773805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only 1">
  <p:cSld name="Title only 1">
    <p:spTree>
      <p:nvGrpSpPr>
        <p:cNvPr id="1" name="Shape 691"/>
        <p:cNvGrpSpPr/>
        <p:nvPr/>
      </p:nvGrpSpPr>
      <p:grpSpPr>
        <a:xfrm>
          <a:off x="0" y="0"/>
          <a:ext cx="0" cy="0"/>
          <a:chOff x="0" y="0"/>
          <a:chExt cx="0" cy="0"/>
        </a:xfrm>
      </p:grpSpPr>
      <p:sp>
        <p:nvSpPr>
          <p:cNvPr id="692" name="Google Shape;692;p35"/>
          <p:cNvSpPr txBox="1">
            <a:spLocks noGrp="1"/>
          </p:cNvSpPr>
          <p:nvPr>
            <p:ph type="title"/>
          </p:nvPr>
        </p:nvSpPr>
        <p:spPr>
          <a:xfrm>
            <a:off x="1440000" y="762000"/>
            <a:ext cx="15422400" cy="96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93" name="Google Shape;693;p35"/>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4" name="Google Shape;694;p35"/>
          <p:cNvSpPr/>
          <p:nvPr/>
        </p:nvSpPr>
        <p:spPr>
          <a:xfrm>
            <a:off x="16171904" y="138117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5" name="Google Shape;695;p35"/>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6" name="Google Shape;696;p35"/>
          <p:cNvSpPr/>
          <p:nvPr/>
        </p:nvSpPr>
        <p:spPr>
          <a:xfrm>
            <a:off x="17590391" y="15207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7" name="Google Shape;697;p35"/>
          <p:cNvSpPr/>
          <p:nvPr/>
        </p:nvSpPr>
        <p:spPr>
          <a:xfrm>
            <a:off x="17077603" y="2306651"/>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8" name="Google Shape;698;p35"/>
          <p:cNvSpPr/>
          <p:nvPr/>
        </p:nvSpPr>
        <p:spPr>
          <a:xfrm>
            <a:off x="263741" y="519139"/>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699" name="Google Shape;699;p35"/>
          <p:cNvSpPr/>
          <p:nvPr/>
        </p:nvSpPr>
        <p:spPr>
          <a:xfrm>
            <a:off x="1692367" y="406214"/>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00" name="Google Shape;700;p35"/>
          <p:cNvSpPr/>
          <p:nvPr/>
        </p:nvSpPr>
        <p:spPr>
          <a:xfrm>
            <a:off x="1058771" y="165032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01" name="Google Shape;701;p35"/>
          <p:cNvSpPr/>
          <p:nvPr/>
        </p:nvSpPr>
        <p:spPr>
          <a:xfrm>
            <a:off x="280978" y="2306647"/>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02" name="Google Shape;702;p35"/>
          <p:cNvSpPr/>
          <p:nvPr/>
        </p:nvSpPr>
        <p:spPr>
          <a:xfrm>
            <a:off x="2066098" y="904504"/>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9585747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only 3">
  <p:cSld name="Title only 3">
    <p:spTree>
      <p:nvGrpSpPr>
        <p:cNvPr id="1" name="Shape 725"/>
        <p:cNvGrpSpPr/>
        <p:nvPr/>
      </p:nvGrpSpPr>
      <p:grpSpPr>
        <a:xfrm>
          <a:off x="0" y="0"/>
          <a:ext cx="0" cy="0"/>
          <a:chOff x="0" y="0"/>
          <a:chExt cx="0" cy="0"/>
        </a:xfrm>
      </p:grpSpPr>
      <p:sp>
        <p:nvSpPr>
          <p:cNvPr id="726" name="Google Shape;726;p37"/>
          <p:cNvSpPr txBox="1">
            <a:spLocks noGrp="1"/>
          </p:cNvSpPr>
          <p:nvPr>
            <p:ph type="title"/>
          </p:nvPr>
        </p:nvSpPr>
        <p:spPr>
          <a:xfrm>
            <a:off x="1440000" y="762000"/>
            <a:ext cx="15422400" cy="96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27" name="Google Shape;727;p37"/>
          <p:cNvSpPr/>
          <p:nvPr/>
        </p:nvSpPr>
        <p:spPr>
          <a:xfrm>
            <a:off x="17343491" y="358625"/>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28" name="Google Shape;728;p37"/>
          <p:cNvSpPr/>
          <p:nvPr/>
        </p:nvSpPr>
        <p:spPr>
          <a:xfrm>
            <a:off x="17530391" y="78489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29" name="Google Shape;729;p37"/>
          <p:cNvSpPr/>
          <p:nvPr/>
        </p:nvSpPr>
        <p:spPr>
          <a:xfrm>
            <a:off x="263741" y="519139"/>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0" name="Google Shape;730;p37"/>
          <p:cNvSpPr/>
          <p:nvPr/>
        </p:nvSpPr>
        <p:spPr>
          <a:xfrm>
            <a:off x="1512416" y="35861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1" name="Google Shape;731;p37"/>
          <p:cNvSpPr/>
          <p:nvPr/>
        </p:nvSpPr>
        <p:spPr>
          <a:xfrm rot="10800000">
            <a:off x="674737" y="940435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2" name="Google Shape;732;p37"/>
          <p:cNvSpPr/>
          <p:nvPr/>
        </p:nvSpPr>
        <p:spPr>
          <a:xfrm rot="10800000">
            <a:off x="17189120" y="8894117"/>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3" name="Google Shape;733;p37"/>
          <p:cNvSpPr/>
          <p:nvPr/>
        </p:nvSpPr>
        <p:spPr>
          <a:xfrm rot="10800000" flipH="1">
            <a:off x="280978" y="8320843"/>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4" name="Google Shape;734;p37"/>
          <p:cNvSpPr/>
          <p:nvPr/>
        </p:nvSpPr>
        <p:spPr>
          <a:xfrm>
            <a:off x="1692341" y="9229490"/>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5" name="Google Shape;735;p37"/>
          <p:cNvSpPr/>
          <p:nvPr/>
        </p:nvSpPr>
        <p:spPr>
          <a:xfrm rot="10800000" flipH="1">
            <a:off x="17226377" y="1148443"/>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6" name="Google Shape;736;p37"/>
          <p:cNvSpPr/>
          <p:nvPr/>
        </p:nvSpPr>
        <p:spPr>
          <a:xfrm>
            <a:off x="16358840" y="9404375"/>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37" name="Google Shape;737;p37"/>
          <p:cNvSpPr/>
          <p:nvPr/>
        </p:nvSpPr>
        <p:spPr>
          <a:xfrm rot="10800000">
            <a:off x="936487" y="161150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32551674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and text 3">
  <p:cSld name="Title and text 3">
    <p:spTree>
      <p:nvGrpSpPr>
        <p:cNvPr id="1" name="Shape 752"/>
        <p:cNvGrpSpPr/>
        <p:nvPr/>
      </p:nvGrpSpPr>
      <p:grpSpPr>
        <a:xfrm>
          <a:off x="0" y="0"/>
          <a:ext cx="0" cy="0"/>
          <a:chOff x="0" y="0"/>
          <a:chExt cx="0" cy="0"/>
        </a:xfrm>
      </p:grpSpPr>
      <p:sp>
        <p:nvSpPr>
          <p:cNvPr id="753" name="Google Shape;753;p39"/>
          <p:cNvSpPr/>
          <p:nvPr/>
        </p:nvSpPr>
        <p:spPr>
          <a:xfrm>
            <a:off x="1426451" y="16503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4" name="Google Shape;754;p39"/>
          <p:cNvSpPr/>
          <p:nvPr/>
        </p:nvSpPr>
        <p:spPr>
          <a:xfrm>
            <a:off x="8055851" y="320525"/>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5" name="Google Shape;755;p39"/>
          <p:cNvSpPr/>
          <p:nvPr/>
        </p:nvSpPr>
        <p:spPr>
          <a:xfrm>
            <a:off x="14085575" y="50571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6" name="Google Shape;756;p39"/>
          <p:cNvSpPr/>
          <p:nvPr/>
        </p:nvSpPr>
        <p:spPr>
          <a:xfrm>
            <a:off x="-595975" y="62955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7" name="Google Shape;757;p39"/>
          <p:cNvSpPr/>
          <p:nvPr/>
        </p:nvSpPr>
        <p:spPr>
          <a:xfrm>
            <a:off x="4354475" y="9334500"/>
            <a:ext cx="4950443" cy="12383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8" name="Google Shape;758;p39"/>
          <p:cNvSpPr/>
          <p:nvPr/>
        </p:nvSpPr>
        <p:spPr>
          <a:xfrm>
            <a:off x="3115200" y="1995750"/>
            <a:ext cx="12696600" cy="5124600"/>
          </a:xfrm>
          <a:prstGeom prst="roundRect">
            <a:avLst>
              <a:gd name="adj" fmla="val 16667"/>
            </a:avLst>
          </a:prstGeom>
          <a:solidFill>
            <a:schemeClr val="accent2"/>
          </a:solidFill>
          <a:ln>
            <a:noFill/>
          </a:ln>
        </p:spPr>
        <p:txBody>
          <a:bodyPr spcFirstLastPara="1" wrap="square" lIns="182850" tIns="182850" rIns="182850" bIns="182850" anchor="ctr" anchorCtr="0">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59" name="Google Shape;759;p39"/>
          <p:cNvSpPr txBox="1">
            <a:spLocks noGrp="1"/>
          </p:cNvSpPr>
          <p:nvPr>
            <p:ph type="title"/>
          </p:nvPr>
        </p:nvSpPr>
        <p:spPr>
          <a:xfrm>
            <a:off x="3432900" y="3558032"/>
            <a:ext cx="12061200" cy="1935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4000"/>
              <a:buNone/>
              <a:defRPr sz="12000">
                <a:solidFill>
                  <a:schemeClr val="lt1"/>
                </a:solidFill>
              </a:defRPr>
            </a:lvl1pPr>
            <a:lvl2pPr lvl="1" algn="ctr" rtl="0">
              <a:spcBef>
                <a:spcPts val="0"/>
              </a:spcBef>
              <a:spcAft>
                <a:spcPts val="0"/>
              </a:spcAft>
              <a:buClr>
                <a:schemeClr val="dk2"/>
              </a:buClr>
              <a:buSzPts val="4500"/>
              <a:buNone/>
              <a:defRPr sz="9000">
                <a:solidFill>
                  <a:schemeClr val="dk2"/>
                </a:solidFill>
              </a:defRPr>
            </a:lvl2pPr>
            <a:lvl3pPr lvl="2" algn="ctr" rtl="0">
              <a:spcBef>
                <a:spcPts val="0"/>
              </a:spcBef>
              <a:spcAft>
                <a:spcPts val="0"/>
              </a:spcAft>
              <a:buClr>
                <a:schemeClr val="dk2"/>
              </a:buClr>
              <a:buSzPts val="4500"/>
              <a:buNone/>
              <a:defRPr sz="9000">
                <a:solidFill>
                  <a:schemeClr val="dk2"/>
                </a:solidFill>
              </a:defRPr>
            </a:lvl3pPr>
            <a:lvl4pPr lvl="3" algn="ctr" rtl="0">
              <a:spcBef>
                <a:spcPts val="0"/>
              </a:spcBef>
              <a:spcAft>
                <a:spcPts val="0"/>
              </a:spcAft>
              <a:buClr>
                <a:schemeClr val="dk2"/>
              </a:buClr>
              <a:buSzPts val="4500"/>
              <a:buNone/>
              <a:defRPr sz="9000">
                <a:solidFill>
                  <a:schemeClr val="dk2"/>
                </a:solidFill>
              </a:defRPr>
            </a:lvl4pPr>
            <a:lvl5pPr lvl="4" algn="ctr" rtl="0">
              <a:spcBef>
                <a:spcPts val="0"/>
              </a:spcBef>
              <a:spcAft>
                <a:spcPts val="0"/>
              </a:spcAft>
              <a:buClr>
                <a:schemeClr val="dk2"/>
              </a:buClr>
              <a:buSzPts val="4500"/>
              <a:buNone/>
              <a:defRPr sz="9000">
                <a:solidFill>
                  <a:schemeClr val="dk2"/>
                </a:solidFill>
              </a:defRPr>
            </a:lvl5pPr>
            <a:lvl6pPr lvl="5" algn="ctr" rtl="0">
              <a:spcBef>
                <a:spcPts val="0"/>
              </a:spcBef>
              <a:spcAft>
                <a:spcPts val="0"/>
              </a:spcAft>
              <a:buClr>
                <a:schemeClr val="dk2"/>
              </a:buClr>
              <a:buSzPts val="4500"/>
              <a:buNone/>
              <a:defRPr sz="9000">
                <a:solidFill>
                  <a:schemeClr val="dk2"/>
                </a:solidFill>
              </a:defRPr>
            </a:lvl6pPr>
            <a:lvl7pPr lvl="6" algn="ctr" rtl="0">
              <a:spcBef>
                <a:spcPts val="0"/>
              </a:spcBef>
              <a:spcAft>
                <a:spcPts val="0"/>
              </a:spcAft>
              <a:buClr>
                <a:schemeClr val="dk2"/>
              </a:buClr>
              <a:buSzPts val="4500"/>
              <a:buNone/>
              <a:defRPr sz="9000">
                <a:solidFill>
                  <a:schemeClr val="dk2"/>
                </a:solidFill>
              </a:defRPr>
            </a:lvl7pPr>
            <a:lvl8pPr lvl="7" algn="ctr" rtl="0">
              <a:spcBef>
                <a:spcPts val="0"/>
              </a:spcBef>
              <a:spcAft>
                <a:spcPts val="0"/>
              </a:spcAft>
              <a:buClr>
                <a:schemeClr val="dk2"/>
              </a:buClr>
              <a:buSzPts val="4500"/>
              <a:buNone/>
              <a:defRPr sz="9000">
                <a:solidFill>
                  <a:schemeClr val="dk2"/>
                </a:solidFill>
              </a:defRPr>
            </a:lvl8pPr>
            <a:lvl9pPr lvl="8" algn="ctr" rtl="0">
              <a:spcBef>
                <a:spcPts val="0"/>
              </a:spcBef>
              <a:spcAft>
                <a:spcPts val="0"/>
              </a:spcAft>
              <a:buClr>
                <a:schemeClr val="dk2"/>
              </a:buClr>
              <a:buSzPts val="4500"/>
              <a:buNone/>
              <a:defRPr sz="9000">
                <a:solidFill>
                  <a:schemeClr val="dk2"/>
                </a:solidFill>
              </a:defRPr>
            </a:lvl9pPr>
          </a:lstStyle>
          <a:p>
            <a:endParaRPr/>
          </a:p>
        </p:txBody>
      </p:sp>
      <p:sp>
        <p:nvSpPr>
          <p:cNvPr id="760" name="Google Shape;760;p39"/>
          <p:cNvSpPr txBox="1">
            <a:spLocks noGrp="1"/>
          </p:cNvSpPr>
          <p:nvPr>
            <p:ph type="title" idx="2"/>
          </p:nvPr>
        </p:nvSpPr>
        <p:spPr>
          <a:xfrm>
            <a:off x="3477000" y="7436141"/>
            <a:ext cx="11973000" cy="145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800"/>
              <a:buFont typeface="Raleway Medium"/>
              <a:buNone/>
              <a:defRPr sz="2801">
                <a:solidFill>
                  <a:schemeClr val="dk1"/>
                </a:solidFill>
                <a:latin typeface="Raleway"/>
                <a:ea typeface="Raleway"/>
                <a:cs typeface="Raleway"/>
                <a:sym typeface="Raleway"/>
              </a:defRPr>
            </a:lvl1pPr>
            <a:lvl2pPr lvl="1"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2pPr>
            <a:lvl3pPr lvl="2"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3pPr>
            <a:lvl4pPr lvl="3"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4pPr>
            <a:lvl5pPr lvl="4"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5pPr>
            <a:lvl6pPr lvl="5"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6pPr>
            <a:lvl7pPr lvl="6"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7pPr>
            <a:lvl8pPr lvl="7"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8pPr>
            <a:lvl9pPr lvl="8" algn="ctr" rtl="0">
              <a:spcBef>
                <a:spcPts val="0"/>
              </a:spcBef>
              <a:spcAft>
                <a:spcPts val="0"/>
              </a:spcAft>
              <a:buClr>
                <a:schemeClr val="dk1"/>
              </a:buClr>
              <a:buSzPts val="4800"/>
              <a:buFont typeface="Raleway Medium"/>
              <a:buNone/>
              <a:defRPr sz="9600">
                <a:solidFill>
                  <a:schemeClr val="dk1"/>
                </a:solidFill>
                <a:latin typeface="Raleway Medium"/>
                <a:ea typeface="Raleway Medium"/>
                <a:cs typeface="Raleway Medium"/>
                <a:sym typeface="Raleway Medium"/>
              </a:defRPr>
            </a:lvl9pPr>
          </a:lstStyle>
          <a:p>
            <a:endParaRPr/>
          </a:p>
        </p:txBody>
      </p:sp>
      <p:sp>
        <p:nvSpPr>
          <p:cNvPr id="761" name="Google Shape;761;p39"/>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2" name="Google Shape;762;p39"/>
          <p:cNvSpPr/>
          <p:nvPr/>
        </p:nvSpPr>
        <p:spPr>
          <a:xfrm>
            <a:off x="16171904" y="138117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3" name="Google Shape;763;p39"/>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4" name="Google Shape;764;p39"/>
          <p:cNvSpPr/>
          <p:nvPr/>
        </p:nvSpPr>
        <p:spPr>
          <a:xfrm>
            <a:off x="17590391" y="15207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5" name="Google Shape;765;p39"/>
          <p:cNvSpPr/>
          <p:nvPr/>
        </p:nvSpPr>
        <p:spPr>
          <a:xfrm>
            <a:off x="17077603" y="2306651"/>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6" name="Google Shape;766;p39"/>
          <p:cNvSpPr/>
          <p:nvPr/>
        </p:nvSpPr>
        <p:spPr>
          <a:xfrm>
            <a:off x="263741" y="519139"/>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7" name="Google Shape;767;p39"/>
          <p:cNvSpPr/>
          <p:nvPr/>
        </p:nvSpPr>
        <p:spPr>
          <a:xfrm>
            <a:off x="1692367" y="406214"/>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8" name="Google Shape;768;p39"/>
          <p:cNvSpPr/>
          <p:nvPr/>
        </p:nvSpPr>
        <p:spPr>
          <a:xfrm>
            <a:off x="1058771" y="165032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69" name="Google Shape;769;p39"/>
          <p:cNvSpPr/>
          <p:nvPr/>
        </p:nvSpPr>
        <p:spPr>
          <a:xfrm>
            <a:off x="280978" y="2306647"/>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0" name="Google Shape;770;p39"/>
          <p:cNvSpPr/>
          <p:nvPr/>
        </p:nvSpPr>
        <p:spPr>
          <a:xfrm>
            <a:off x="2066098" y="904504"/>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1" name="Google Shape;771;p39"/>
          <p:cNvSpPr/>
          <p:nvPr/>
        </p:nvSpPr>
        <p:spPr>
          <a:xfrm rot="10800000" flipH="1">
            <a:off x="17116915" y="949310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2" name="Google Shape;772;p39"/>
          <p:cNvSpPr/>
          <p:nvPr/>
        </p:nvSpPr>
        <p:spPr>
          <a:xfrm rot="10800000" flipH="1">
            <a:off x="16201954" y="8286568"/>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3" name="Google Shape;773;p39"/>
          <p:cNvSpPr/>
          <p:nvPr/>
        </p:nvSpPr>
        <p:spPr>
          <a:xfrm rot="10800000" flipH="1">
            <a:off x="15072298" y="9101540"/>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4" name="Google Shape;774;p39"/>
          <p:cNvSpPr/>
          <p:nvPr/>
        </p:nvSpPr>
        <p:spPr>
          <a:xfrm rot="10800000" flipH="1">
            <a:off x="17620441" y="8426169"/>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5" name="Google Shape;775;p39"/>
          <p:cNvSpPr/>
          <p:nvPr/>
        </p:nvSpPr>
        <p:spPr>
          <a:xfrm rot="10800000" flipH="1">
            <a:off x="17107654" y="7277105"/>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6" name="Google Shape;776;p39"/>
          <p:cNvSpPr/>
          <p:nvPr/>
        </p:nvSpPr>
        <p:spPr>
          <a:xfrm rot="10800000" flipH="1">
            <a:off x="293792" y="8982866"/>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7" name="Google Shape;777;p39"/>
          <p:cNvSpPr/>
          <p:nvPr/>
        </p:nvSpPr>
        <p:spPr>
          <a:xfrm rot="10800000" flipH="1">
            <a:off x="1722416" y="9540687"/>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8" name="Google Shape;778;p39"/>
          <p:cNvSpPr/>
          <p:nvPr/>
        </p:nvSpPr>
        <p:spPr>
          <a:xfrm rot="10800000" flipH="1">
            <a:off x="1088821" y="820143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79" name="Google Shape;779;p39"/>
          <p:cNvSpPr/>
          <p:nvPr/>
        </p:nvSpPr>
        <p:spPr>
          <a:xfrm rot="10800000" flipH="1">
            <a:off x="311027" y="736109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780" name="Google Shape;780;p39"/>
          <p:cNvSpPr/>
          <p:nvPr/>
        </p:nvSpPr>
        <p:spPr>
          <a:xfrm rot="10800000" flipH="1">
            <a:off x="2096147" y="8578650"/>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2122112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1021"/>
        <p:cNvGrpSpPr/>
        <p:nvPr/>
      </p:nvGrpSpPr>
      <p:grpSpPr>
        <a:xfrm>
          <a:off x="0" y="0"/>
          <a:ext cx="0" cy="0"/>
          <a:chOff x="0" y="0"/>
          <a:chExt cx="0" cy="0"/>
        </a:xfrm>
      </p:grpSpPr>
      <p:sp>
        <p:nvSpPr>
          <p:cNvPr id="1022" name="Google Shape;1022;p51"/>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3" name="Google Shape;1023;p51"/>
          <p:cNvSpPr/>
          <p:nvPr/>
        </p:nvSpPr>
        <p:spPr>
          <a:xfrm>
            <a:off x="16171904" y="138117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4" name="Google Shape;1024;p51"/>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5" name="Google Shape;1025;p51"/>
          <p:cNvSpPr/>
          <p:nvPr/>
        </p:nvSpPr>
        <p:spPr>
          <a:xfrm>
            <a:off x="17590391" y="15207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6" name="Google Shape;1026;p51"/>
          <p:cNvSpPr/>
          <p:nvPr/>
        </p:nvSpPr>
        <p:spPr>
          <a:xfrm>
            <a:off x="17077603" y="2306651"/>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7" name="Google Shape;1027;p51"/>
          <p:cNvSpPr/>
          <p:nvPr/>
        </p:nvSpPr>
        <p:spPr>
          <a:xfrm>
            <a:off x="263741" y="519139"/>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8" name="Google Shape;1028;p51"/>
          <p:cNvSpPr/>
          <p:nvPr/>
        </p:nvSpPr>
        <p:spPr>
          <a:xfrm>
            <a:off x="1692367" y="406214"/>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29" name="Google Shape;1029;p51"/>
          <p:cNvSpPr/>
          <p:nvPr/>
        </p:nvSpPr>
        <p:spPr>
          <a:xfrm>
            <a:off x="1058771" y="165032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0" name="Google Shape;1030;p51"/>
          <p:cNvSpPr/>
          <p:nvPr/>
        </p:nvSpPr>
        <p:spPr>
          <a:xfrm>
            <a:off x="280978" y="2306647"/>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1" name="Google Shape;1031;p51"/>
          <p:cNvSpPr/>
          <p:nvPr/>
        </p:nvSpPr>
        <p:spPr>
          <a:xfrm>
            <a:off x="2066098" y="904504"/>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2" name="Google Shape;1032;p51"/>
          <p:cNvSpPr/>
          <p:nvPr/>
        </p:nvSpPr>
        <p:spPr>
          <a:xfrm rot="10800000">
            <a:off x="674737" y="940435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3" name="Google Shape;1033;p51"/>
          <p:cNvSpPr/>
          <p:nvPr/>
        </p:nvSpPr>
        <p:spPr>
          <a:xfrm rot="10800000">
            <a:off x="1315448" y="8197819"/>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4" name="Google Shape;1034;p51"/>
          <p:cNvSpPr/>
          <p:nvPr/>
        </p:nvSpPr>
        <p:spPr>
          <a:xfrm rot="10800000">
            <a:off x="2308238" y="9012790"/>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5" name="Google Shape;1035;p51"/>
          <p:cNvSpPr/>
          <p:nvPr/>
        </p:nvSpPr>
        <p:spPr>
          <a:xfrm rot="10800000">
            <a:off x="300991" y="8337419"/>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6" name="Google Shape;1036;p51"/>
          <p:cNvSpPr/>
          <p:nvPr/>
        </p:nvSpPr>
        <p:spPr>
          <a:xfrm rot="10800000">
            <a:off x="409714" y="7188355"/>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7" name="Google Shape;1037;p51"/>
          <p:cNvSpPr/>
          <p:nvPr/>
        </p:nvSpPr>
        <p:spPr>
          <a:xfrm rot="10800000">
            <a:off x="17189120" y="8894117"/>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8" name="Google Shape;1038;p51"/>
          <p:cNvSpPr/>
          <p:nvPr/>
        </p:nvSpPr>
        <p:spPr>
          <a:xfrm rot="10800000">
            <a:off x="16199015" y="9451937"/>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39" name="Google Shape;1039;p51"/>
          <p:cNvSpPr/>
          <p:nvPr/>
        </p:nvSpPr>
        <p:spPr>
          <a:xfrm rot="10800000">
            <a:off x="16702832" y="811268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0" name="Google Shape;1040;p51"/>
          <p:cNvSpPr/>
          <p:nvPr/>
        </p:nvSpPr>
        <p:spPr>
          <a:xfrm rot="10800000">
            <a:off x="17206372" y="7272343"/>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1" name="Google Shape;1041;p51"/>
          <p:cNvSpPr/>
          <p:nvPr/>
        </p:nvSpPr>
        <p:spPr>
          <a:xfrm rot="10800000">
            <a:off x="15386789" y="8489900"/>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34203658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1042"/>
        <p:cNvGrpSpPr/>
        <p:nvPr/>
      </p:nvGrpSpPr>
      <p:grpSpPr>
        <a:xfrm>
          <a:off x="0" y="0"/>
          <a:ext cx="0" cy="0"/>
          <a:chOff x="0" y="0"/>
          <a:chExt cx="0" cy="0"/>
        </a:xfrm>
      </p:grpSpPr>
      <p:sp>
        <p:nvSpPr>
          <p:cNvPr id="1043" name="Google Shape;1043;p52"/>
          <p:cNvSpPr/>
          <p:nvPr/>
        </p:nvSpPr>
        <p:spPr>
          <a:xfrm flipH="1">
            <a:off x="-69448" y="-48324"/>
            <a:ext cx="4937852" cy="2985068"/>
          </a:xfrm>
          <a:custGeom>
            <a:avLst/>
            <a:gdLst/>
            <a:ahLst/>
            <a:cxnLst/>
            <a:rect l="l" t="t" r="r" b="b"/>
            <a:pathLst>
              <a:path w="47619" h="28787" extrusionOk="0">
                <a:moveTo>
                  <a:pt x="1" y="0"/>
                </a:moveTo>
                <a:cubicBezTo>
                  <a:pt x="1609" y="3064"/>
                  <a:pt x="5648" y="5236"/>
                  <a:pt x="10381" y="5236"/>
                </a:cubicBezTo>
                <a:cubicBezTo>
                  <a:pt x="14115" y="5236"/>
                  <a:pt x="17415" y="3887"/>
                  <a:pt x="19427" y="1822"/>
                </a:cubicBezTo>
                <a:cubicBezTo>
                  <a:pt x="20022" y="5869"/>
                  <a:pt x="23497" y="8978"/>
                  <a:pt x="27712" y="8978"/>
                </a:cubicBezTo>
                <a:cubicBezTo>
                  <a:pt x="28017" y="8978"/>
                  <a:pt x="28314" y="8963"/>
                  <a:pt x="28611" y="8925"/>
                </a:cubicBezTo>
                <a:cubicBezTo>
                  <a:pt x="29030" y="19427"/>
                  <a:pt x="37239" y="27925"/>
                  <a:pt x="47619" y="28786"/>
                </a:cubicBezTo>
                <a:lnTo>
                  <a:pt x="47619" y="0"/>
                </a:lnTo>
                <a:close/>
              </a:path>
            </a:pathLst>
          </a:custGeom>
          <a:solidFill>
            <a:schemeClr val="lt1"/>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4" name="Google Shape;1044;p52"/>
          <p:cNvSpPr/>
          <p:nvPr/>
        </p:nvSpPr>
        <p:spPr>
          <a:xfrm>
            <a:off x="13350154" y="-48324"/>
            <a:ext cx="4937852" cy="2985068"/>
          </a:xfrm>
          <a:custGeom>
            <a:avLst/>
            <a:gdLst/>
            <a:ahLst/>
            <a:cxnLst/>
            <a:rect l="l" t="t" r="r" b="b"/>
            <a:pathLst>
              <a:path w="47619" h="28787" extrusionOk="0">
                <a:moveTo>
                  <a:pt x="1" y="0"/>
                </a:moveTo>
                <a:cubicBezTo>
                  <a:pt x="1609" y="3064"/>
                  <a:pt x="5648" y="5236"/>
                  <a:pt x="10381" y="5236"/>
                </a:cubicBezTo>
                <a:cubicBezTo>
                  <a:pt x="14115" y="5236"/>
                  <a:pt x="17415" y="3887"/>
                  <a:pt x="19427" y="1822"/>
                </a:cubicBezTo>
                <a:cubicBezTo>
                  <a:pt x="20022" y="5869"/>
                  <a:pt x="23497" y="8978"/>
                  <a:pt x="27712" y="8978"/>
                </a:cubicBezTo>
                <a:cubicBezTo>
                  <a:pt x="28017" y="8978"/>
                  <a:pt x="28314" y="8963"/>
                  <a:pt x="28611" y="8925"/>
                </a:cubicBezTo>
                <a:cubicBezTo>
                  <a:pt x="29030" y="19427"/>
                  <a:pt x="37239" y="27925"/>
                  <a:pt x="47619" y="28786"/>
                </a:cubicBezTo>
                <a:lnTo>
                  <a:pt x="47619" y="0"/>
                </a:lnTo>
                <a:close/>
              </a:path>
            </a:pathLst>
          </a:custGeom>
          <a:solidFill>
            <a:schemeClr val="lt1"/>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5" name="Google Shape;1045;p52"/>
          <p:cNvSpPr/>
          <p:nvPr/>
        </p:nvSpPr>
        <p:spPr>
          <a:xfrm rot="10800000" flipH="1">
            <a:off x="3856175" y="7945746"/>
            <a:ext cx="685992" cy="726245"/>
          </a:xfrm>
          <a:custGeom>
            <a:avLst/>
            <a:gdLst/>
            <a:ahLst/>
            <a:cxnLst/>
            <a:rect l="l" t="t" r="r" b="b"/>
            <a:pathLst>
              <a:path w="4874" h="5160" extrusionOk="0">
                <a:moveTo>
                  <a:pt x="2437" y="0"/>
                </a:moveTo>
                <a:lnTo>
                  <a:pt x="1901" y="1535"/>
                </a:lnTo>
                <a:lnTo>
                  <a:pt x="536" y="1030"/>
                </a:lnTo>
                <a:lnTo>
                  <a:pt x="1615" y="1974"/>
                </a:lnTo>
                <a:lnTo>
                  <a:pt x="0" y="2394"/>
                </a:lnTo>
                <a:lnTo>
                  <a:pt x="1541" y="2784"/>
                </a:lnTo>
                <a:lnTo>
                  <a:pt x="646" y="4185"/>
                </a:lnTo>
                <a:lnTo>
                  <a:pt x="646" y="4185"/>
                </a:lnTo>
                <a:lnTo>
                  <a:pt x="1937" y="3326"/>
                </a:lnTo>
                <a:lnTo>
                  <a:pt x="2437" y="5159"/>
                </a:lnTo>
                <a:lnTo>
                  <a:pt x="2936" y="3326"/>
                </a:lnTo>
                <a:lnTo>
                  <a:pt x="4228" y="4185"/>
                </a:lnTo>
                <a:lnTo>
                  <a:pt x="3332" y="2784"/>
                </a:lnTo>
                <a:lnTo>
                  <a:pt x="4873" y="2394"/>
                </a:lnTo>
                <a:lnTo>
                  <a:pt x="3259" y="1974"/>
                </a:lnTo>
                <a:lnTo>
                  <a:pt x="4337" y="1030"/>
                </a:lnTo>
                <a:lnTo>
                  <a:pt x="2973" y="1535"/>
                </a:lnTo>
                <a:lnTo>
                  <a:pt x="2437" y="0"/>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6" name="Google Shape;1046;p52"/>
          <p:cNvSpPr/>
          <p:nvPr/>
        </p:nvSpPr>
        <p:spPr>
          <a:xfrm rot="10800000" flipH="1">
            <a:off x="15716397" y="8641510"/>
            <a:ext cx="1208946" cy="1279964"/>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7" name="Google Shape;1047;p52"/>
          <p:cNvSpPr/>
          <p:nvPr/>
        </p:nvSpPr>
        <p:spPr>
          <a:xfrm rot="10800000" flipH="1">
            <a:off x="13802230" y="7629632"/>
            <a:ext cx="411680" cy="436451"/>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8" name="Google Shape;1048;p52"/>
          <p:cNvSpPr/>
          <p:nvPr/>
        </p:nvSpPr>
        <p:spPr>
          <a:xfrm rot="10800000" flipH="1">
            <a:off x="16925333" y="7925024"/>
            <a:ext cx="725519" cy="767730"/>
          </a:xfrm>
          <a:custGeom>
            <a:avLst/>
            <a:gdLst/>
            <a:ahLst/>
            <a:cxnLst/>
            <a:rect l="l" t="t" r="r" b="b"/>
            <a:pathLst>
              <a:path w="2925" h="3095" extrusionOk="0">
                <a:moveTo>
                  <a:pt x="2534" y="2510"/>
                </a:moveTo>
                <a:lnTo>
                  <a:pt x="2534" y="2510"/>
                </a:lnTo>
                <a:lnTo>
                  <a:pt x="2534" y="2510"/>
                </a:lnTo>
                <a:close/>
                <a:moveTo>
                  <a:pt x="1462" y="1"/>
                </a:moveTo>
                <a:lnTo>
                  <a:pt x="1140" y="920"/>
                </a:lnTo>
                <a:lnTo>
                  <a:pt x="323" y="616"/>
                </a:lnTo>
                <a:lnTo>
                  <a:pt x="323" y="616"/>
                </a:lnTo>
                <a:lnTo>
                  <a:pt x="969" y="1182"/>
                </a:lnTo>
                <a:lnTo>
                  <a:pt x="1" y="1432"/>
                </a:lnTo>
                <a:lnTo>
                  <a:pt x="926" y="1669"/>
                </a:lnTo>
                <a:lnTo>
                  <a:pt x="384" y="2510"/>
                </a:lnTo>
                <a:lnTo>
                  <a:pt x="1158" y="1992"/>
                </a:lnTo>
                <a:lnTo>
                  <a:pt x="1462" y="3095"/>
                </a:lnTo>
                <a:lnTo>
                  <a:pt x="1761" y="1992"/>
                </a:lnTo>
                <a:lnTo>
                  <a:pt x="2534" y="2510"/>
                </a:lnTo>
                <a:lnTo>
                  <a:pt x="1998" y="1669"/>
                </a:lnTo>
                <a:lnTo>
                  <a:pt x="2924" y="1432"/>
                </a:lnTo>
                <a:lnTo>
                  <a:pt x="1956" y="1182"/>
                </a:lnTo>
                <a:lnTo>
                  <a:pt x="2601" y="616"/>
                </a:lnTo>
                <a:lnTo>
                  <a:pt x="2601" y="616"/>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49" name="Google Shape;1049;p52"/>
          <p:cNvSpPr/>
          <p:nvPr/>
        </p:nvSpPr>
        <p:spPr>
          <a:xfrm rot="10800000" flipH="1">
            <a:off x="14247556" y="8724587"/>
            <a:ext cx="856730" cy="83644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0" name="Google Shape;1050;p52"/>
          <p:cNvSpPr/>
          <p:nvPr/>
        </p:nvSpPr>
        <p:spPr>
          <a:xfrm rot="10800000" flipH="1">
            <a:off x="552565" y="7418213"/>
            <a:ext cx="554597" cy="539531"/>
          </a:xfrm>
          <a:custGeom>
            <a:avLst/>
            <a:gdLst/>
            <a:ahLst/>
            <a:cxnLst/>
            <a:rect l="l" t="t" r="r" b="b"/>
            <a:pathLst>
              <a:path w="2236" h="2175" extrusionOk="0">
                <a:moveTo>
                  <a:pt x="1044" y="0"/>
                </a:moveTo>
                <a:cubicBezTo>
                  <a:pt x="1001" y="0"/>
                  <a:pt x="960" y="27"/>
                  <a:pt x="963" y="82"/>
                </a:cubicBezTo>
                <a:cubicBezTo>
                  <a:pt x="987" y="362"/>
                  <a:pt x="1005" y="637"/>
                  <a:pt x="1024" y="917"/>
                </a:cubicBezTo>
                <a:lnTo>
                  <a:pt x="676" y="624"/>
                </a:lnTo>
                <a:cubicBezTo>
                  <a:pt x="658" y="609"/>
                  <a:pt x="638" y="602"/>
                  <a:pt x="618" y="602"/>
                </a:cubicBezTo>
                <a:cubicBezTo>
                  <a:pt x="548" y="602"/>
                  <a:pt x="488" y="689"/>
                  <a:pt x="554" y="746"/>
                </a:cubicBezTo>
                <a:cubicBezTo>
                  <a:pt x="664" y="838"/>
                  <a:pt x="774" y="929"/>
                  <a:pt x="877" y="1020"/>
                </a:cubicBezTo>
                <a:cubicBezTo>
                  <a:pt x="621" y="1039"/>
                  <a:pt x="366" y="1051"/>
                  <a:pt x="110" y="1069"/>
                </a:cubicBezTo>
                <a:cubicBezTo>
                  <a:pt x="2" y="1075"/>
                  <a:pt x="0" y="1240"/>
                  <a:pt x="104" y="1240"/>
                </a:cubicBezTo>
                <a:cubicBezTo>
                  <a:pt x="106" y="1240"/>
                  <a:pt x="108" y="1240"/>
                  <a:pt x="110" y="1240"/>
                </a:cubicBezTo>
                <a:cubicBezTo>
                  <a:pt x="402" y="1221"/>
                  <a:pt x="695" y="1203"/>
                  <a:pt x="981" y="1185"/>
                </a:cubicBezTo>
                <a:lnTo>
                  <a:pt x="981" y="1185"/>
                </a:lnTo>
                <a:cubicBezTo>
                  <a:pt x="877" y="1294"/>
                  <a:pt x="768" y="1404"/>
                  <a:pt x="658" y="1514"/>
                </a:cubicBezTo>
                <a:cubicBezTo>
                  <a:pt x="596" y="1571"/>
                  <a:pt x="657" y="1658"/>
                  <a:pt x="725" y="1658"/>
                </a:cubicBezTo>
                <a:cubicBezTo>
                  <a:pt x="744" y="1658"/>
                  <a:pt x="763" y="1651"/>
                  <a:pt x="780" y="1635"/>
                </a:cubicBezTo>
                <a:cubicBezTo>
                  <a:pt x="871" y="1544"/>
                  <a:pt x="963" y="1453"/>
                  <a:pt x="1054" y="1361"/>
                </a:cubicBezTo>
                <a:cubicBezTo>
                  <a:pt x="1066" y="1605"/>
                  <a:pt x="1084" y="1849"/>
                  <a:pt x="1097" y="2092"/>
                </a:cubicBezTo>
                <a:cubicBezTo>
                  <a:pt x="1100" y="2147"/>
                  <a:pt x="1144" y="2175"/>
                  <a:pt x="1186" y="2175"/>
                </a:cubicBezTo>
                <a:cubicBezTo>
                  <a:pt x="1229" y="2175"/>
                  <a:pt x="1270" y="2147"/>
                  <a:pt x="1267" y="2092"/>
                </a:cubicBezTo>
                <a:cubicBezTo>
                  <a:pt x="1255" y="1830"/>
                  <a:pt x="1237" y="1568"/>
                  <a:pt x="1218" y="1307"/>
                </a:cubicBezTo>
                <a:lnTo>
                  <a:pt x="1218" y="1307"/>
                </a:lnTo>
                <a:cubicBezTo>
                  <a:pt x="1334" y="1404"/>
                  <a:pt x="1444" y="1495"/>
                  <a:pt x="1553" y="1593"/>
                </a:cubicBezTo>
                <a:cubicBezTo>
                  <a:pt x="1571" y="1607"/>
                  <a:pt x="1590" y="1612"/>
                  <a:pt x="1608" y="1612"/>
                </a:cubicBezTo>
                <a:cubicBezTo>
                  <a:pt x="1680" y="1612"/>
                  <a:pt x="1743" y="1524"/>
                  <a:pt x="1675" y="1471"/>
                </a:cubicBezTo>
                <a:lnTo>
                  <a:pt x="1316" y="1166"/>
                </a:lnTo>
                <a:cubicBezTo>
                  <a:pt x="1584" y="1148"/>
                  <a:pt x="1852" y="1130"/>
                  <a:pt x="2120" y="1106"/>
                </a:cubicBezTo>
                <a:cubicBezTo>
                  <a:pt x="2228" y="1100"/>
                  <a:pt x="2235" y="935"/>
                  <a:pt x="2126" y="935"/>
                </a:cubicBezTo>
                <a:cubicBezTo>
                  <a:pt x="2124" y="935"/>
                  <a:pt x="2122" y="935"/>
                  <a:pt x="2120" y="935"/>
                </a:cubicBezTo>
                <a:cubicBezTo>
                  <a:pt x="1888" y="953"/>
                  <a:pt x="1657" y="972"/>
                  <a:pt x="1432" y="984"/>
                </a:cubicBezTo>
                <a:lnTo>
                  <a:pt x="1651" y="764"/>
                </a:lnTo>
                <a:cubicBezTo>
                  <a:pt x="1708" y="703"/>
                  <a:pt x="1647" y="619"/>
                  <a:pt x="1583" y="619"/>
                </a:cubicBezTo>
                <a:cubicBezTo>
                  <a:pt x="1564" y="619"/>
                  <a:pt x="1545" y="626"/>
                  <a:pt x="1529" y="643"/>
                </a:cubicBezTo>
                <a:cubicBezTo>
                  <a:pt x="1419" y="752"/>
                  <a:pt x="1310" y="862"/>
                  <a:pt x="1200" y="972"/>
                </a:cubicBezTo>
                <a:cubicBezTo>
                  <a:pt x="1182" y="673"/>
                  <a:pt x="1158" y="381"/>
                  <a:pt x="1139" y="82"/>
                </a:cubicBezTo>
                <a:cubicBezTo>
                  <a:pt x="1133" y="27"/>
                  <a:pt x="1087" y="0"/>
                  <a:pt x="1044"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1" name="Google Shape;1051;p52"/>
          <p:cNvSpPr/>
          <p:nvPr/>
        </p:nvSpPr>
        <p:spPr>
          <a:xfrm rot="10800000" flipH="1">
            <a:off x="2996170" y="9281488"/>
            <a:ext cx="554618" cy="541256"/>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2" name="Google Shape;1052;p52"/>
          <p:cNvSpPr/>
          <p:nvPr/>
        </p:nvSpPr>
        <p:spPr>
          <a:xfrm rot="10800000" flipH="1">
            <a:off x="15467011" y="7589609"/>
            <a:ext cx="554618" cy="541008"/>
          </a:xfrm>
          <a:custGeom>
            <a:avLst/>
            <a:gdLst/>
            <a:ahLst/>
            <a:cxnLst/>
            <a:rect l="l" t="t" r="r" b="b"/>
            <a:pathLst>
              <a:path w="2236" h="2181" extrusionOk="0">
                <a:moveTo>
                  <a:pt x="1045" y="0"/>
                </a:moveTo>
                <a:cubicBezTo>
                  <a:pt x="1003" y="0"/>
                  <a:pt x="963" y="28"/>
                  <a:pt x="969" y="82"/>
                </a:cubicBezTo>
                <a:cubicBezTo>
                  <a:pt x="987" y="363"/>
                  <a:pt x="1006" y="643"/>
                  <a:pt x="1024" y="923"/>
                </a:cubicBezTo>
                <a:lnTo>
                  <a:pt x="677" y="631"/>
                </a:lnTo>
                <a:cubicBezTo>
                  <a:pt x="658" y="615"/>
                  <a:pt x="638" y="608"/>
                  <a:pt x="618" y="608"/>
                </a:cubicBezTo>
                <a:cubicBezTo>
                  <a:pt x="548" y="608"/>
                  <a:pt x="488" y="694"/>
                  <a:pt x="555" y="746"/>
                </a:cubicBezTo>
                <a:cubicBezTo>
                  <a:pt x="665" y="844"/>
                  <a:pt x="774" y="935"/>
                  <a:pt x="884" y="1026"/>
                </a:cubicBezTo>
                <a:cubicBezTo>
                  <a:pt x="622" y="1039"/>
                  <a:pt x="366" y="1057"/>
                  <a:pt x="110" y="1069"/>
                </a:cubicBezTo>
                <a:cubicBezTo>
                  <a:pt x="3" y="1075"/>
                  <a:pt x="1" y="1240"/>
                  <a:pt x="105" y="1240"/>
                </a:cubicBezTo>
                <a:cubicBezTo>
                  <a:pt x="106" y="1240"/>
                  <a:pt x="108" y="1240"/>
                  <a:pt x="110" y="1240"/>
                </a:cubicBezTo>
                <a:cubicBezTo>
                  <a:pt x="403" y="1227"/>
                  <a:pt x="695" y="1209"/>
                  <a:pt x="987" y="1191"/>
                </a:cubicBezTo>
                <a:lnTo>
                  <a:pt x="987" y="1191"/>
                </a:lnTo>
                <a:cubicBezTo>
                  <a:pt x="878" y="1301"/>
                  <a:pt x="768" y="1404"/>
                  <a:pt x="658" y="1514"/>
                </a:cubicBezTo>
                <a:cubicBezTo>
                  <a:pt x="597" y="1575"/>
                  <a:pt x="656" y="1661"/>
                  <a:pt x="722" y="1661"/>
                </a:cubicBezTo>
                <a:cubicBezTo>
                  <a:pt x="742" y="1661"/>
                  <a:pt x="762" y="1654"/>
                  <a:pt x="780" y="1636"/>
                </a:cubicBezTo>
                <a:cubicBezTo>
                  <a:pt x="872" y="1544"/>
                  <a:pt x="963" y="1453"/>
                  <a:pt x="1054" y="1368"/>
                </a:cubicBezTo>
                <a:cubicBezTo>
                  <a:pt x="1067" y="1611"/>
                  <a:pt x="1085" y="1855"/>
                  <a:pt x="1097" y="2098"/>
                </a:cubicBezTo>
                <a:cubicBezTo>
                  <a:pt x="1100" y="2153"/>
                  <a:pt x="1144" y="2181"/>
                  <a:pt x="1187" y="2181"/>
                </a:cubicBezTo>
                <a:cubicBezTo>
                  <a:pt x="1230" y="2181"/>
                  <a:pt x="1271" y="2153"/>
                  <a:pt x="1268" y="2098"/>
                </a:cubicBezTo>
                <a:cubicBezTo>
                  <a:pt x="1255" y="1837"/>
                  <a:pt x="1237" y="1575"/>
                  <a:pt x="1219" y="1313"/>
                </a:cubicBezTo>
                <a:lnTo>
                  <a:pt x="1219" y="1313"/>
                </a:lnTo>
                <a:lnTo>
                  <a:pt x="1554" y="1593"/>
                </a:lnTo>
                <a:cubicBezTo>
                  <a:pt x="1572" y="1609"/>
                  <a:pt x="1593" y="1615"/>
                  <a:pt x="1612" y="1615"/>
                </a:cubicBezTo>
                <a:cubicBezTo>
                  <a:pt x="1682" y="1615"/>
                  <a:pt x="1742" y="1528"/>
                  <a:pt x="1676" y="1471"/>
                </a:cubicBezTo>
                <a:cubicBezTo>
                  <a:pt x="1560" y="1374"/>
                  <a:pt x="1438" y="1270"/>
                  <a:pt x="1316" y="1167"/>
                </a:cubicBezTo>
                <a:cubicBezTo>
                  <a:pt x="1584" y="1148"/>
                  <a:pt x="1852" y="1130"/>
                  <a:pt x="2126" y="1112"/>
                </a:cubicBezTo>
                <a:cubicBezTo>
                  <a:pt x="2234" y="1106"/>
                  <a:pt x="2236" y="941"/>
                  <a:pt x="2132" y="941"/>
                </a:cubicBezTo>
                <a:cubicBezTo>
                  <a:pt x="2130" y="941"/>
                  <a:pt x="2128" y="941"/>
                  <a:pt x="2126" y="941"/>
                </a:cubicBezTo>
                <a:cubicBezTo>
                  <a:pt x="1895" y="959"/>
                  <a:pt x="1663" y="972"/>
                  <a:pt x="1432" y="990"/>
                </a:cubicBezTo>
                <a:lnTo>
                  <a:pt x="1651" y="771"/>
                </a:lnTo>
                <a:cubicBezTo>
                  <a:pt x="1712" y="710"/>
                  <a:pt x="1654" y="623"/>
                  <a:pt x="1588" y="623"/>
                </a:cubicBezTo>
                <a:cubicBezTo>
                  <a:pt x="1568" y="623"/>
                  <a:pt x="1548" y="631"/>
                  <a:pt x="1529" y="649"/>
                </a:cubicBezTo>
                <a:cubicBezTo>
                  <a:pt x="1420" y="758"/>
                  <a:pt x="1310" y="868"/>
                  <a:pt x="1201" y="978"/>
                </a:cubicBezTo>
                <a:cubicBezTo>
                  <a:pt x="1182" y="679"/>
                  <a:pt x="1158" y="381"/>
                  <a:pt x="1140" y="82"/>
                </a:cubicBezTo>
                <a:cubicBezTo>
                  <a:pt x="1134" y="28"/>
                  <a:pt x="1088" y="0"/>
                  <a:pt x="1045"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3" name="Google Shape;1053;p52"/>
          <p:cNvSpPr/>
          <p:nvPr/>
        </p:nvSpPr>
        <p:spPr>
          <a:xfrm rot="10800000" flipH="1">
            <a:off x="1761541" y="8281055"/>
            <a:ext cx="856694" cy="743948"/>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4" name="Google Shape;1054;p52"/>
          <p:cNvSpPr/>
          <p:nvPr/>
        </p:nvSpPr>
        <p:spPr>
          <a:xfrm rot="10800000" flipH="1">
            <a:off x="16840733" y="5506317"/>
            <a:ext cx="894680" cy="926486"/>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5" name="Google Shape;1055;p52"/>
          <p:cNvSpPr/>
          <p:nvPr/>
        </p:nvSpPr>
        <p:spPr>
          <a:xfrm rot="10800000" flipH="1">
            <a:off x="552597" y="8641510"/>
            <a:ext cx="1208946" cy="1279964"/>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6" name="Google Shape;1056;p52"/>
          <p:cNvSpPr/>
          <p:nvPr/>
        </p:nvSpPr>
        <p:spPr>
          <a:xfrm rot="10800000" flipH="1">
            <a:off x="709708" y="5807968"/>
            <a:ext cx="894680" cy="926486"/>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57" name="Google Shape;1057;p52"/>
          <p:cNvSpPr/>
          <p:nvPr/>
        </p:nvSpPr>
        <p:spPr>
          <a:xfrm rot="10800000" flipH="1">
            <a:off x="17180821" y="6542338"/>
            <a:ext cx="554618" cy="541256"/>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41093540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1058"/>
        <p:cNvGrpSpPr/>
        <p:nvPr/>
      </p:nvGrpSpPr>
      <p:grpSpPr>
        <a:xfrm>
          <a:off x="0" y="0"/>
          <a:ext cx="0" cy="0"/>
          <a:chOff x="0" y="0"/>
          <a:chExt cx="0" cy="0"/>
        </a:xfrm>
      </p:grpSpPr>
      <p:sp>
        <p:nvSpPr>
          <p:cNvPr id="1059" name="Google Shape;1059;p53"/>
          <p:cNvSpPr/>
          <p:nvPr/>
        </p:nvSpPr>
        <p:spPr>
          <a:xfrm>
            <a:off x="15931817" y="9290093"/>
            <a:ext cx="639318" cy="623910"/>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0" name="Google Shape;1060;p53"/>
          <p:cNvSpPr/>
          <p:nvPr/>
        </p:nvSpPr>
        <p:spPr>
          <a:xfrm>
            <a:off x="16654064" y="8242183"/>
            <a:ext cx="987527" cy="857534"/>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1" name="Google Shape;1061;p53"/>
          <p:cNvSpPr/>
          <p:nvPr/>
        </p:nvSpPr>
        <p:spPr>
          <a:xfrm>
            <a:off x="758549" y="7835665"/>
            <a:ext cx="6678335" cy="16705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2" name="Google Shape;1062;p53"/>
          <p:cNvSpPr/>
          <p:nvPr/>
        </p:nvSpPr>
        <p:spPr>
          <a:xfrm>
            <a:off x="11170200" y="549602"/>
            <a:ext cx="5281620" cy="1321211"/>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3" name="Google Shape;1063;p53"/>
          <p:cNvSpPr/>
          <p:nvPr/>
        </p:nvSpPr>
        <p:spPr>
          <a:xfrm rot="10800000" flipH="1">
            <a:off x="569356" y="8816380"/>
            <a:ext cx="1121039" cy="1160876"/>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4" name="Google Shape;1064;p53"/>
          <p:cNvSpPr/>
          <p:nvPr/>
        </p:nvSpPr>
        <p:spPr>
          <a:xfrm rot="10800000" flipH="1">
            <a:off x="2165539" y="9367492"/>
            <a:ext cx="694938" cy="678188"/>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5" name="Google Shape;1065;p53"/>
          <p:cNvSpPr/>
          <p:nvPr/>
        </p:nvSpPr>
        <p:spPr>
          <a:xfrm rot="10800000" flipH="1">
            <a:off x="16766018" y="398377"/>
            <a:ext cx="1073441" cy="932162"/>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6"/>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6" name="Google Shape;1066;p53"/>
          <p:cNvSpPr/>
          <p:nvPr/>
        </p:nvSpPr>
        <p:spPr>
          <a:xfrm>
            <a:off x="2193368" y="341843"/>
            <a:ext cx="639318" cy="623910"/>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7" name="Google Shape;1067;p53"/>
          <p:cNvSpPr/>
          <p:nvPr/>
        </p:nvSpPr>
        <p:spPr>
          <a:xfrm rot="10800000" flipH="1">
            <a:off x="625055" y="398353"/>
            <a:ext cx="1121039" cy="1160876"/>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accent6"/>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8" name="Google Shape;1068;p53"/>
          <p:cNvSpPr/>
          <p:nvPr/>
        </p:nvSpPr>
        <p:spPr>
          <a:xfrm>
            <a:off x="17580616" y="9290098"/>
            <a:ext cx="474539" cy="503090"/>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69" name="Google Shape;1069;p53"/>
          <p:cNvSpPr/>
          <p:nvPr/>
        </p:nvSpPr>
        <p:spPr>
          <a:xfrm>
            <a:off x="15622601" y="6096401"/>
            <a:ext cx="5700300" cy="142594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0" name="Google Shape;1070;p53"/>
          <p:cNvSpPr/>
          <p:nvPr/>
        </p:nvSpPr>
        <p:spPr>
          <a:xfrm>
            <a:off x="1690397" y="1559255"/>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1" name="Google Shape;1071;p53"/>
          <p:cNvSpPr/>
          <p:nvPr/>
        </p:nvSpPr>
        <p:spPr>
          <a:xfrm rot="10800000">
            <a:off x="300991" y="8337419"/>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2" name="Google Shape;1072;p53"/>
          <p:cNvSpPr/>
          <p:nvPr/>
        </p:nvSpPr>
        <p:spPr>
          <a:xfrm>
            <a:off x="15484547" y="341855"/>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3" name="Google Shape;1073;p53"/>
          <p:cNvSpPr/>
          <p:nvPr/>
        </p:nvSpPr>
        <p:spPr>
          <a:xfrm rot="10800000">
            <a:off x="17372141" y="1673069"/>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1824602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Background 3">
  <p:cSld name="Background 3">
    <p:spTree>
      <p:nvGrpSpPr>
        <p:cNvPr id="1" name="Shape 1074"/>
        <p:cNvGrpSpPr/>
        <p:nvPr/>
      </p:nvGrpSpPr>
      <p:grpSpPr>
        <a:xfrm>
          <a:off x="0" y="0"/>
          <a:ext cx="0" cy="0"/>
          <a:chOff x="0" y="0"/>
          <a:chExt cx="0" cy="0"/>
        </a:xfrm>
      </p:grpSpPr>
      <p:sp>
        <p:nvSpPr>
          <p:cNvPr id="1075" name="Google Shape;1075;p54"/>
          <p:cNvSpPr/>
          <p:nvPr/>
        </p:nvSpPr>
        <p:spPr>
          <a:xfrm flipH="1">
            <a:off x="-1630733" y="2056614"/>
            <a:ext cx="6678335" cy="16705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6" name="Google Shape;1076;p54"/>
          <p:cNvSpPr/>
          <p:nvPr/>
        </p:nvSpPr>
        <p:spPr>
          <a:xfrm>
            <a:off x="17086865" y="358652"/>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7" name="Google Shape;1077;p54"/>
          <p:cNvSpPr/>
          <p:nvPr/>
        </p:nvSpPr>
        <p:spPr>
          <a:xfrm>
            <a:off x="16171904" y="1381172"/>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8" name="Google Shape;1078;p54"/>
          <p:cNvSpPr/>
          <p:nvPr/>
        </p:nvSpPr>
        <p:spPr>
          <a:xfrm>
            <a:off x="15042248" y="273206"/>
            <a:ext cx="914654" cy="96840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79" name="Google Shape;1079;p54"/>
          <p:cNvSpPr/>
          <p:nvPr/>
        </p:nvSpPr>
        <p:spPr>
          <a:xfrm>
            <a:off x="17590391" y="1520733"/>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0" name="Google Shape;1080;p54"/>
          <p:cNvSpPr/>
          <p:nvPr/>
        </p:nvSpPr>
        <p:spPr>
          <a:xfrm>
            <a:off x="17077603" y="2306651"/>
            <a:ext cx="777824" cy="759392"/>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1" name="Google Shape;1081;p54"/>
          <p:cNvSpPr/>
          <p:nvPr/>
        </p:nvSpPr>
        <p:spPr>
          <a:xfrm>
            <a:off x="263741" y="519139"/>
            <a:ext cx="812279" cy="84114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2" name="Google Shape;1082;p54"/>
          <p:cNvSpPr/>
          <p:nvPr/>
        </p:nvSpPr>
        <p:spPr>
          <a:xfrm>
            <a:off x="1692367" y="406214"/>
            <a:ext cx="373757" cy="396246"/>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3" name="Google Shape;1083;p54"/>
          <p:cNvSpPr/>
          <p:nvPr/>
        </p:nvSpPr>
        <p:spPr>
          <a:xfrm>
            <a:off x="1058771" y="1650320"/>
            <a:ext cx="503537" cy="4913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4" name="Google Shape;1084;p54"/>
          <p:cNvSpPr/>
          <p:nvPr/>
        </p:nvSpPr>
        <p:spPr>
          <a:xfrm>
            <a:off x="280978" y="2306647"/>
            <a:ext cx="777791" cy="675410"/>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5" name="Google Shape;1085;p54"/>
          <p:cNvSpPr/>
          <p:nvPr/>
        </p:nvSpPr>
        <p:spPr>
          <a:xfrm>
            <a:off x="2066098" y="904504"/>
            <a:ext cx="812252" cy="859992"/>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
        <p:nvSpPr>
          <p:cNvPr id="1086" name="Google Shape;1086;p54"/>
          <p:cNvSpPr/>
          <p:nvPr/>
        </p:nvSpPr>
        <p:spPr>
          <a:xfrm>
            <a:off x="13328818" y="7943365"/>
            <a:ext cx="6678335" cy="1670588"/>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13554"/>
              </a:solidFill>
              <a:effectLst/>
              <a:uLnTx/>
              <a:uFillTx/>
              <a:latin typeface="Arial"/>
              <a:ea typeface="+mn-ea"/>
              <a:cs typeface="+mn-cs"/>
            </a:endParaRPr>
          </a:p>
        </p:txBody>
      </p:sp>
    </p:spTree>
    <p:extLst>
      <p:ext uri="{BB962C8B-B14F-4D97-AF65-F5344CB8AC3E}">
        <p14:creationId xmlns:p14="http://schemas.microsoft.com/office/powerpoint/2010/main" val="3041529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28/03/2024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40000" y="762000"/>
            <a:ext cx="15422400" cy="968400"/>
          </a:xfrm>
          <a:prstGeom prst="rect">
            <a:avLst/>
          </a:prstGeom>
          <a:noFill/>
          <a:ln>
            <a:noFill/>
          </a:ln>
        </p:spPr>
        <p:txBody>
          <a:bodyPr spcFirstLastPara="1" wrap="square" lIns="91425" tIns="91425" rIns="91425" bIns="91425" anchor="t" anchorCtr="0">
            <a:noAutofit/>
          </a:bodyPr>
          <a:lstStyle>
            <a:lvl1pPr lvl="0" rtl="0">
              <a:lnSpc>
                <a:spcPct val="90000"/>
              </a:lnSpc>
              <a:spcBef>
                <a:spcPts val="0"/>
              </a:spcBef>
              <a:spcAft>
                <a:spcPts val="0"/>
              </a:spcAft>
              <a:buClr>
                <a:schemeClr val="dk2"/>
              </a:buClr>
              <a:buSzPts val="3200"/>
              <a:buFont typeface="Fredoka One"/>
              <a:buNone/>
              <a:defRPr sz="3200">
                <a:solidFill>
                  <a:schemeClr val="dk2"/>
                </a:solidFill>
                <a:latin typeface="Fredoka One"/>
                <a:ea typeface="Fredoka One"/>
                <a:cs typeface="Fredoka One"/>
                <a:sym typeface="Fredoka One"/>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endParaRPr/>
          </a:p>
        </p:txBody>
      </p:sp>
      <p:sp>
        <p:nvSpPr>
          <p:cNvPr id="7" name="Google Shape;7;p1"/>
          <p:cNvSpPr txBox="1">
            <a:spLocks noGrp="1"/>
          </p:cNvSpPr>
          <p:nvPr>
            <p:ph type="body" idx="1"/>
          </p:nvPr>
        </p:nvSpPr>
        <p:spPr>
          <a:xfrm>
            <a:off x="1440000" y="2304950"/>
            <a:ext cx="15422400" cy="69120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1"/>
              </a:buClr>
              <a:buSzPts val="1400"/>
              <a:buFont typeface="Raleway"/>
              <a:buChar char="●"/>
              <a:defRPr>
                <a:solidFill>
                  <a:schemeClr val="dk1"/>
                </a:solidFill>
                <a:latin typeface="Raleway"/>
                <a:ea typeface="Raleway"/>
                <a:cs typeface="Raleway"/>
                <a:sym typeface="Raleway"/>
              </a:defRPr>
            </a:lvl1pPr>
            <a:lvl2pPr marL="914400" lvl="1"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2pPr>
            <a:lvl3pPr marL="1371600" lvl="2"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3pPr>
            <a:lvl4pPr marL="1828800" lvl="3"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4pPr>
            <a:lvl5pPr marL="2286000" lvl="4"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5pPr>
            <a:lvl6pPr marL="2743200" lvl="5"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6pPr>
            <a:lvl7pPr marL="3200400" lvl="6"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7pPr>
            <a:lvl8pPr marL="3657600" lvl="7" indent="-317500" rtl="0">
              <a:lnSpc>
                <a:spcPct val="100000"/>
              </a:lnSpc>
              <a:spcBef>
                <a:spcPts val="1600"/>
              </a:spcBef>
              <a:spcAft>
                <a:spcPts val="0"/>
              </a:spcAft>
              <a:buClr>
                <a:schemeClr val="dk1"/>
              </a:buClr>
              <a:buSzPts val="1400"/>
              <a:buFont typeface="Raleway"/>
              <a:buChar char="○"/>
              <a:defRPr>
                <a:solidFill>
                  <a:schemeClr val="dk1"/>
                </a:solidFill>
                <a:latin typeface="Raleway"/>
                <a:ea typeface="Raleway"/>
                <a:cs typeface="Raleway"/>
                <a:sym typeface="Raleway"/>
              </a:defRPr>
            </a:lvl8pPr>
            <a:lvl9pPr marL="4114800" lvl="8" indent="-317500" rtl="0">
              <a:lnSpc>
                <a:spcPct val="100000"/>
              </a:lnSpc>
              <a:spcBef>
                <a:spcPts val="1600"/>
              </a:spcBef>
              <a:spcAft>
                <a:spcPts val="1600"/>
              </a:spcAft>
              <a:buClr>
                <a:schemeClr val="dk1"/>
              </a:buClr>
              <a:buSzPts val="1400"/>
              <a:buFont typeface="Raleway"/>
              <a:buChar char="■"/>
              <a:defRPr>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3462637904"/>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10.jpeg"/><Relationship Id="rId3" Type="http://schemas.openxmlformats.org/officeDocument/2006/relationships/image" Target="../media/image4.png"/><Relationship Id="rId7" Type="http://schemas.openxmlformats.org/officeDocument/2006/relationships/slide" Target="slide4.xml"/><Relationship Id="rId12"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slide" Target="slide3.xml"/><Relationship Id="rId11" Type="http://schemas.microsoft.com/office/2007/relationships/hdphoto" Target="../media/hdphoto1.wdp"/><Relationship Id="rId5" Type="http://schemas.openxmlformats.org/officeDocument/2006/relationships/image" Target="../media/image6.pn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7.GIF"/></Relationships>
</file>

<file path=ppt/slides/_rels/slide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slide" Target="slide34.xml"/></Relationships>
</file>

<file path=ppt/slides/_rels/slide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slide" Target="slide34.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svg"/><Relationship Id="rId7" Type="http://schemas.openxmlformats.org/officeDocument/2006/relationships/image" Target="../media/image16.png"/><Relationship Id="rId12"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19.png"/><Relationship Id="rId5" Type="http://schemas.openxmlformats.org/officeDocument/2006/relationships/image" Target="../media/image15.png"/><Relationship Id="rId10" Type="http://schemas.openxmlformats.org/officeDocument/2006/relationships/image" Target="../media/image13.svg"/><Relationship Id="rId4" Type="http://schemas.openxmlformats.org/officeDocument/2006/relationships/image" Target="../media/image14.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6.png"/><Relationship Id="rId18" Type="http://schemas.openxmlformats.org/officeDocument/2006/relationships/image" Target="../media/image29.png"/><Relationship Id="rId3" Type="http://schemas.openxmlformats.org/officeDocument/2006/relationships/image" Target="../media/image15.svg"/><Relationship Id="rId21" Type="http://schemas.openxmlformats.org/officeDocument/2006/relationships/image" Target="../media/image30.png"/><Relationship Id="rId7" Type="http://schemas.openxmlformats.org/officeDocument/2006/relationships/image" Target="../media/image17.svg"/><Relationship Id="rId12" Type="http://schemas.openxmlformats.org/officeDocument/2006/relationships/slide" Target="slide1.xml"/><Relationship Id="rId17" Type="http://schemas.openxmlformats.org/officeDocument/2006/relationships/slide" Target="slide8.xml"/><Relationship Id="rId25" Type="http://schemas.openxmlformats.org/officeDocument/2006/relationships/image" Target="../media/image19.svg"/><Relationship Id="rId2" Type="http://schemas.openxmlformats.org/officeDocument/2006/relationships/image" Target="../media/image20.png"/><Relationship Id="rId16" Type="http://schemas.openxmlformats.org/officeDocument/2006/relationships/image" Target="../media/image28.png"/><Relationship Id="rId20"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5.png"/><Relationship Id="rId24" Type="http://schemas.openxmlformats.org/officeDocument/2006/relationships/image" Target="../media/image32.png"/><Relationship Id="rId5" Type="http://schemas.openxmlformats.org/officeDocument/2006/relationships/image" Target="../media/image16.svg"/><Relationship Id="rId15" Type="http://schemas.openxmlformats.org/officeDocument/2006/relationships/image" Target="../media/image27.png"/><Relationship Id="rId23" Type="http://schemas.openxmlformats.org/officeDocument/2006/relationships/image" Target="../media/image31.png"/><Relationship Id="rId10" Type="http://schemas.openxmlformats.org/officeDocument/2006/relationships/slide" Target="slide3.xml"/><Relationship Id="rId19" Type="http://schemas.openxmlformats.org/officeDocument/2006/relationships/image" Target="../media/image12.png"/><Relationship Id="rId4" Type="http://schemas.openxmlformats.org/officeDocument/2006/relationships/image" Target="../media/image22.png"/><Relationship Id="rId9" Type="http://schemas.openxmlformats.org/officeDocument/2006/relationships/image" Target="../media/image18.svg"/><Relationship Id="rId14" Type="http://schemas.openxmlformats.org/officeDocument/2006/relationships/slide" Target="slide34.xml"/><Relationship Id="rId22" Type="http://schemas.openxmlformats.org/officeDocument/2006/relationships/slide" Target="slide6.xml"/></Relationships>
</file>

<file path=ppt/slides/_rels/slide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0.svg"/><Relationship Id="rId7"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21.sv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3.png"/><Relationship Id="rId7" Type="http://schemas.openxmlformats.org/officeDocument/2006/relationships/image" Target="../media/image23.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29.png"/><Relationship Id="rId4" Type="http://schemas.openxmlformats.org/officeDocument/2006/relationships/slide" Target="slide6.xml"/><Relationship Id="rId9"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38.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26.sv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38.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26.sv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32.svg"/><Relationship Id="rId3" Type="http://schemas.openxmlformats.org/officeDocument/2006/relationships/image" Target="../media/image27.svg"/><Relationship Id="rId7" Type="http://schemas.openxmlformats.org/officeDocument/2006/relationships/image" Target="../media/image29.svg"/><Relationship Id="rId12"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31.svg"/><Relationship Id="rId5" Type="http://schemas.openxmlformats.org/officeDocument/2006/relationships/image" Target="../media/image28.svg"/><Relationship Id="rId10" Type="http://schemas.openxmlformats.org/officeDocument/2006/relationships/image" Target="../media/image48.png"/><Relationship Id="rId4" Type="http://schemas.openxmlformats.org/officeDocument/2006/relationships/image" Target="../media/image45.png"/><Relationship Id="rId9" Type="http://schemas.openxmlformats.org/officeDocument/2006/relationships/image" Target="../media/image30.svg"/></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png"/><Relationship Id="rId7" Type="http://schemas.openxmlformats.org/officeDocument/2006/relationships/image" Target="../media/image53.png"/><Relationship Id="rId12" Type="http://schemas.openxmlformats.org/officeDocument/2006/relationships/image" Target="../media/image56.png"/><Relationship Id="rId2" Type="http://schemas.openxmlformats.org/officeDocument/2006/relationships/image" Target="../media/image50.png"/><Relationship Id="rId1" Type="http://schemas.openxmlformats.org/officeDocument/2006/relationships/slideLayout" Target="../slideLayouts/slideLayout4.xml"/><Relationship Id="rId6" Type="http://schemas.openxmlformats.org/officeDocument/2006/relationships/image" Target="../media/image52.png"/><Relationship Id="rId11" Type="http://schemas.openxmlformats.org/officeDocument/2006/relationships/image" Target="../media/image38.png"/><Relationship Id="rId5" Type="http://schemas.openxmlformats.org/officeDocument/2006/relationships/slide" Target="slide7.xml"/><Relationship Id="rId10" Type="http://schemas.openxmlformats.org/officeDocument/2006/relationships/image" Target="../media/image34.svg"/><Relationship Id="rId4" Type="http://schemas.openxmlformats.org/officeDocument/2006/relationships/image" Target="../media/image33.svg"/><Relationship Id="rId9" Type="http://schemas.openxmlformats.org/officeDocument/2006/relationships/image" Target="../media/image55.png"/></Relationships>
</file>

<file path=ppt/slides/_rels/slide16.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32.svg"/><Relationship Id="rId18" Type="http://schemas.openxmlformats.org/officeDocument/2006/relationships/image" Target="../media/image64.png"/><Relationship Id="rId26" Type="http://schemas.openxmlformats.org/officeDocument/2006/relationships/image" Target="../media/image69.png"/><Relationship Id="rId3" Type="http://schemas.openxmlformats.org/officeDocument/2006/relationships/image" Target="../media/image35.svg"/><Relationship Id="rId21" Type="http://schemas.openxmlformats.org/officeDocument/2006/relationships/image" Target="../media/image66.png"/><Relationship Id="rId7" Type="http://schemas.openxmlformats.org/officeDocument/2006/relationships/image" Target="../media/image37.svg"/><Relationship Id="rId12" Type="http://schemas.openxmlformats.org/officeDocument/2006/relationships/image" Target="../media/image49.png"/><Relationship Id="rId17" Type="http://schemas.openxmlformats.org/officeDocument/2006/relationships/image" Target="../media/image41.svg"/><Relationship Id="rId25" Type="http://schemas.openxmlformats.org/officeDocument/2006/relationships/image" Target="../media/image44.svg"/><Relationship Id="rId2" Type="http://schemas.openxmlformats.org/officeDocument/2006/relationships/image" Target="../media/image57.png"/><Relationship Id="rId16" Type="http://schemas.openxmlformats.org/officeDocument/2006/relationships/image" Target="../media/image63.png"/><Relationship Id="rId20"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39.svg"/><Relationship Id="rId24" Type="http://schemas.openxmlformats.org/officeDocument/2006/relationships/image" Target="../media/image68.png"/><Relationship Id="rId5" Type="http://schemas.openxmlformats.org/officeDocument/2006/relationships/image" Target="../media/image36.svg"/><Relationship Id="rId15" Type="http://schemas.openxmlformats.org/officeDocument/2006/relationships/image" Target="../media/image40.svg"/><Relationship Id="rId23" Type="http://schemas.openxmlformats.org/officeDocument/2006/relationships/image" Target="../media/image43.svg"/><Relationship Id="rId10" Type="http://schemas.openxmlformats.org/officeDocument/2006/relationships/image" Target="../media/image61.png"/><Relationship Id="rId19" Type="http://schemas.openxmlformats.org/officeDocument/2006/relationships/image" Target="../media/image42.svg"/><Relationship Id="rId4" Type="http://schemas.openxmlformats.org/officeDocument/2006/relationships/image" Target="../media/image58.png"/><Relationship Id="rId9" Type="http://schemas.openxmlformats.org/officeDocument/2006/relationships/image" Target="../media/image38.svg"/><Relationship Id="rId14" Type="http://schemas.openxmlformats.org/officeDocument/2006/relationships/image" Target="../media/image62.png"/><Relationship Id="rId22" Type="http://schemas.openxmlformats.org/officeDocument/2006/relationships/image" Target="../media/image67.png"/></Relationships>
</file>

<file path=ppt/slides/_rels/slide1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 Id="rId5" Type="http://schemas.openxmlformats.org/officeDocument/2006/relationships/image" Target="../media/image79.pn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13" Type="http://schemas.openxmlformats.org/officeDocument/2006/relationships/image" Target="../media/image85.png"/><Relationship Id="rId18" Type="http://schemas.openxmlformats.org/officeDocument/2006/relationships/slide" Target="slide15.xml"/><Relationship Id="rId26" Type="http://schemas.microsoft.com/office/2007/relationships/hdphoto" Target="../media/hdphoto11.wdp"/><Relationship Id="rId39" Type="http://schemas.microsoft.com/office/2007/relationships/hdphoto" Target="../media/hdphoto17.wdp"/><Relationship Id="rId21" Type="http://schemas.openxmlformats.org/officeDocument/2006/relationships/slide" Target="slide19.xml"/><Relationship Id="rId34" Type="http://schemas.openxmlformats.org/officeDocument/2006/relationships/image" Target="../media/image95.png"/><Relationship Id="rId42" Type="http://schemas.openxmlformats.org/officeDocument/2006/relationships/slide" Target="slide23.xml"/><Relationship Id="rId7" Type="http://schemas.openxmlformats.org/officeDocument/2006/relationships/image" Target="../media/image82.png"/><Relationship Id="rId2" Type="http://schemas.openxmlformats.org/officeDocument/2006/relationships/image" Target="../media/image77.jpeg"/><Relationship Id="rId16" Type="http://schemas.microsoft.com/office/2007/relationships/hdphoto" Target="../media/hdphoto8.wdp"/><Relationship Id="rId29" Type="http://schemas.openxmlformats.org/officeDocument/2006/relationships/image" Target="../media/image92.png"/><Relationship Id="rId1" Type="http://schemas.openxmlformats.org/officeDocument/2006/relationships/slideLayout" Target="../slideLayouts/slideLayout1.xml"/><Relationship Id="rId6" Type="http://schemas.microsoft.com/office/2007/relationships/hdphoto" Target="../media/hdphoto4.wdp"/><Relationship Id="rId11" Type="http://schemas.openxmlformats.org/officeDocument/2006/relationships/image" Target="../media/image84.png"/><Relationship Id="rId24" Type="http://schemas.openxmlformats.org/officeDocument/2006/relationships/slide" Target="slide6.xml"/><Relationship Id="rId32" Type="http://schemas.microsoft.com/office/2007/relationships/hdphoto" Target="../media/hdphoto14.wdp"/><Relationship Id="rId37" Type="http://schemas.microsoft.com/office/2007/relationships/hdphoto" Target="../media/hdphoto16.wdp"/><Relationship Id="rId40" Type="http://schemas.openxmlformats.org/officeDocument/2006/relationships/image" Target="../media/image98.png"/><Relationship Id="rId45" Type="http://schemas.openxmlformats.org/officeDocument/2006/relationships/slide" Target="slide29.xml"/><Relationship Id="rId5" Type="http://schemas.openxmlformats.org/officeDocument/2006/relationships/image" Target="../media/image81.png"/><Relationship Id="rId15" Type="http://schemas.openxmlformats.org/officeDocument/2006/relationships/image" Target="../media/image86.png"/><Relationship Id="rId23" Type="http://schemas.microsoft.com/office/2007/relationships/hdphoto" Target="../media/hdphoto10.wdp"/><Relationship Id="rId28" Type="http://schemas.microsoft.com/office/2007/relationships/hdphoto" Target="../media/hdphoto12.wdp"/><Relationship Id="rId36" Type="http://schemas.openxmlformats.org/officeDocument/2006/relationships/image" Target="../media/image96.png"/><Relationship Id="rId10" Type="http://schemas.microsoft.com/office/2007/relationships/hdphoto" Target="../media/hdphoto6.wdp"/><Relationship Id="rId19" Type="http://schemas.openxmlformats.org/officeDocument/2006/relationships/image" Target="../media/image88.png"/><Relationship Id="rId31" Type="http://schemas.openxmlformats.org/officeDocument/2006/relationships/image" Target="../media/image93.png"/><Relationship Id="rId44" Type="http://schemas.openxmlformats.org/officeDocument/2006/relationships/slide" Target="slide27.xml"/><Relationship Id="rId4" Type="http://schemas.microsoft.com/office/2007/relationships/hdphoto" Target="../media/hdphoto3.wdp"/><Relationship Id="rId9" Type="http://schemas.openxmlformats.org/officeDocument/2006/relationships/image" Target="../media/image83.png"/><Relationship Id="rId14" Type="http://schemas.openxmlformats.org/officeDocument/2006/relationships/slide" Target="slide13.xml"/><Relationship Id="rId22" Type="http://schemas.openxmlformats.org/officeDocument/2006/relationships/image" Target="../media/image89.png"/><Relationship Id="rId27" Type="http://schemas.openxmlformats.org/officeDocument/2006/relationships/image" Target="../media/image91.png"/><Relationship Id="rId30" Type="http://schemas.microsoft.com/office/2007/relationships/hdphoto" Target="../media/hdphoto13.wdp"/><Relationship Id="rId35" Type="http://schemas.microsoft.com/office/2007/relationships/hdphoto" Target="../media/hdphoto15.wdp"/><Relationship Id="rId43" Type="http://schemas.openxmlformats.org/officeDocument/2006/relationships/slide" Target="slide25.xml"/><Relationship Id="rId8" Type="http://schemas.microsoft.com/office/2007/relationships/hdphoto" Target="../media/hdphoto5.wdp"/><Relationship Id="rId3" Type="http://schemas.openxmlformats.org/officeDocument/2006/relationships/image" Target="../media/image80.png"/><Relationship Id="rId12" Type="http://schemas.microsoft.com/office/2007/relationships/hdphoto" Target="../media/hdphoto7.wdp"/><Relationship Id="rId17" Type="http://schemas.openxmlformats.org/officeDocument/2006/relationships/image" Target="../media/image87.png"/><Relationship Id="rId25" Type="http://schemas.openxmlformats.org/officeDocument/2006/relationships/image" Target="../media/image90.png"/><Relationship Id="rId33" Type="http://schemas.openxmlformats.org/officeDocument/2006/relationships/image" Target="../media/image94.png"/><Relationship Id="rId38" Type="http://schemas.openxmlformats.org/officeDocument/2006/relationships/image" Target="../media/image97.png"/><Relationship Id="rId46" Type="http://schemas.openxmlformats.org/officeDocument/2006/relationships/slide" Target="slide12.xml"/><Relationship Id="rId20" Type="http://schemas.microsoft.com/office/2007/relationships/hdphoto" Target="../media/hdphoto9.wdp"/><Relationship Id="rId41" Type="http://schemas.microsoft.com/office/2007/relationships/hdphoto" Target="../media/hdphoto18.wdp"/></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slide" Target="slide3.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slide" Target="slide22.xml"/><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31.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7.svg"/><Relationship Id="rId2" Type="http://schemas.openxmlformats.org/officeDocument/2006/relationships/image" Target="../media/image99.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46.svg"/><Relationship Id="rId4" Type="http://schemas.openxmlformats.org/officeDocument/2006/relationships/image" Target="../media/image10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tags" Target="../tags/tag3.xml"/><Relationship Id="rId7" Type="http://schemas.openxmlformats.org/officeDocument/2006/relationships/image" Target="../media/image10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02.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55.svg"/><Relationship Id="rId3" Type="http://schemas.openxmlformats.org/officeDocument/2006/relationships/image" Target="../media/image52.svg"/><Relationship Id="rId7" Type="http://schemas.openxmlformats.org/officeDocument/2006/relationships/image" Target="../media/image108.png"/><Relationship Id="rId12" Type="http://schemas.openxmlformats.org/officeDocument/2006/relationships/image" Target="../media/image111.png"/><Relationship Id="rId2" Type="http://schemas.openxmlformats.org/officeDocument/2006/relationships/image" Target="../media/image105.png"/><Relationship Id="rId16" Type="http://schemas.openxmlformats.org/officeDocument/2006/relationships/image" Target="../media/image113.png"/><Relationship Id="rId1" Type="http://schemas.openxmlformats.org/officeDocument/2006/relationships/slideLayout" Target="../slideLayouts/slideLayout7.xml"/><Relationship Id="rId6" Type="http://schemas.openxmlformats.org/officeDocument/2006/relationships/image" Target="../media/image53.svg"/><Relationship Id="rId11" Type="http://schemas.openxmlformats.org/officeDocument/2006/relationships/image" Target="../media/image54.svg"/><Relationship Id="rId5" Type="http://schemas.openxmlformats.org/officeDocument/2006/relationships/image" Target="../media/image107.png"/><Relationship Id="rId15" Type="http://schemas.openxmlformats.org/officeDocument/2006/relationships/image" Target="../media/image56.svg"/><Relationship Id="rId10" Type="http://schemas.openxmlformats.org/officeDocument/2006/relationships/image" Target="../media/image110.png"/><Relationship Id="rId4" Type="http://schemas.openxmlformats.org/officeDocument/2006/relationships/image" Target="../media/image106.png"/><Relationship Id="rId9" Type="http://schemas.openxmlformats.org/officeDocument/2006/relationships/image" Target="../media/image109.png"/><Relationship Id="rId14" Type="http://schemas.openxmlformats.org/officeDocument/2006/relationships/image" Target="../media/image11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3147"/>
        <p:cNvGrpSpPr/>
        <p:nvPr/>
      </p:nvGrpSpPr>
      <p:grpSpPr>
        <a:xfrm>
          <a:off x="0" y="0"/>
          <a:ext cx="0" cy="0"/>
          <a:chOff x="0" y="0"/>
          <a:chExt cx="0" cy="0"/>
        </a:xfrm>
      </p:grpSpPr>
      <p:sp>
        <p:nvSpPr>
          <p:cNvPr id="3158" name="Google Shape;3158;p111"/>
          <p:cNvSpPr/>
          <p:nvPr/>
        </p:nvSpPr>
        <p:spPr>
          <a:xfrm>
            <a:off x="16289792" y="7488491"/>
            <a:ext cx="411600" cy="411600"/>
          </a:xfrm>
          <a:prstGeom prst="ellipse">
            <a:avLst/>
          </a:prstGeom>
          <a:solidFill>
            <a:schemeClr val="accent3"/>
          </a:solidFill>
          <a:ln>
            <a:noFill/>
          </a:ln>
        </p:spPr>
        <p:txBody>
          <a:bodyPr spcFirstLastPara="1" wrap="square" lIns="182850" tIns="182850" rIns="182850" bIns="182850" anchor="ctr" anchorCtr="0">
            <a:noAutofit/>
          </a:bodyPr>
          <a:lstStyle/>
          <a:p>
            <a:pPr defTabSz="1828755">
              <a:buClr>
                <a:srgbClr val="000000"/>
              </a:buClr>
            </a:pPr>
            <a:endParaRPr sz="2801" kern="0" dirty="0">
              <a:solidFill>
                <a:srgbClr val="000000"/>
              </a:solidFill>
              <a:latin typeface="Arial"/>
              <a:cs typeface="Arial"/>
              <a:sym typeface="Arial"/>
            </a:endParaRPr>
          </a:p>
        </p:txBody>
      </p:sp>
      <p:sp>
        <p:nvSpPr>
          <p:cNvPr id="8" name="TextBox 7">
            <a:extLst>
              <a:ext uri="{FF2B5EF4-FFF2-40B4-BE49-F238E27FC236}">
                <a16:creationId xmlns:a16="http://schemas.microsoft.com/office/drawing/2014/main" id="{06D87408-8B47-483B-AA6B-067E7DD6EAB6}"/>
              </a:ext>
            </a:extLst>
          </p:cNvPr>
          <p:cNvSpPr txBox="1"/>
          <p:nvPr/>
        </p:nvSpPr>
        <p:spPr>
          <a:xfrm>
            <a:off x="1404982" y="2653941"/>
            <a:ext cx="15593786" cy="861774"/>
          </a:xfrm>
          <a:prstGeom prst="rect">
            <a:avLst/>
          </a:prstGeom>
          <a:noFill/>
        </p:spPr>
        <p:txBody>
          <a:bodyPr wrap="square" rtlCol="0">
            <a:spAutoFit/>
          </a:bodyPr>
          <a:lstStyle/>
          <a:p>
            <a:pPr defTabSz="1828755">
              <a:buClr>
                <a:srgbClr val="000000"/>
              </a:buClr>
            </a:pPr>
            <a:r>
              <a:rPr lang="vi-VN" sz="5000" b="1" kern="0" dirty="0">
                <a:solidFill>
                  <a:srgbClr val="B1DDD2">
                    <a:lumMod val="50000"/>
                  </a:srgbClr>
                </a:solidFill>
                <a:latin typeface="Times New Roman" panose="02020603050405020304" pitchFamily="18" charset="0"/>
                <a:cs typeface="Arial"/>
                <a:sym typeface="Arial"/>
              </a:rPr>
              <a:t>MÔN: TIẾNG VIỆT 3 – KẾT NỐI TRI THỨC (TẬP </a:t>
            </a:r>
            <a:r>
              <a:rPr lang="vi-VN" sz="5000" b="1" kern="0" dirty="0">
                <a:solidFill>
                  <a:srgbClr val="B1DDD2">
                    <a:lumMod val="50000"/>
                  </a:srgbClr>
                </a:solidFill>
                <a:latin typeface="Times New Roman" panose="02020603050405020304" pitchFamily="18" charset="0"/>
                <a:cs typeface="Arial"/>
                <a:sym typeface="Arial"/>
              </a:rPr>
              <a:t>2</a:t>
            </a:r>
            <a:r>
              <a:rPr lang="vi-VN" sz="5000" b="1" kern="0" dirty="0" smtClean="0">
                <a:solidFill>
                  <a:srgbClr val="B1DDD2">
                    <a:lumMod val="50000"/>
                  </a:srgbClr>
                </a:solidFill>
                <a:latin typeface="Times New Roman" panose="02020603050405020304" pitchFamily="18" charset="0"/>
                <a:cs typeface="Arial"/>
                <a:sym typeface="Arial"/>
              </a:rPr>
              <a:t>)</a:t>
            </a:r>
            <a:endParaRPr lang="en-US" sz="5000" b="1" kern="0" dirty="0">
              <a:solidFill>
                <a:srgbClr val="B1DDD2">
                  <a:lumMod val="50000"/>
                </a:srgbClr>
              </a:solidFill>
              <a:latin typeface="Arial"/>
              <a:cs typeface="Arial"/>
              <a:sym typeface="Arial"/>
            </a:endParaRPr>
          </a:p>
        </p:txBody>
      </p:sp>
      <p:sp>
        <p:nvSpPr>
          <p:cNvPr id="9" name="TextBox 8">
            <a:extLst>
              <a:ext uri="{FF2B5EF4-FFF2-40B4-BE49-F238E27FC236}">
                <a16:creationId xmlns:a16="http://schemas.microsoft.com/office/drawing/2014/main" id="{F55E1D86-533B-411D-BA8F-20365ECCA1E1}"/>
              </a:ext>
            </a:extLst>
          </p:cNvPr>
          <p:cNvSpPr txBox="1"/>
          <p:nvPr/>
        </p:nvSpPr>
        <p:spPr>
          <a:xfrm>
            <a:off x="2594138" y="4191373"/>
            <a:ext cx="13628775" cy="258532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defTabSz="1828755">
              <a:buClr>
                <a:srgbClr val="000000"/>
              </a:buClr>
            </a:pPr>
            <a:r>
              <a:rPr lang="vi-VN" sz="5400" b="1" kern="0" dirty="0">
                <a:solidFill>
                  <a:srgbClr val="C00000"/>
                </a:solidFill>
                <a:latin typeface="Times New Roman" panose="02020603050405020304" pitchFamily="18" charset="0"/>
                <a:sym typeface="Arial"/>
              </a:rPr>
              <a:t>Tuần </a:t>
            </a:r>
            <a:r>
              <a:rPr lang="vi-VN" sz="5400" b="1" kern="0" dirty="0" smtClean="0">
                <a:solidFill>
                  <a:srgbClr val="C00000"/>
                </a:solidFill>
                <a:latin typeface="Arial"/>
                <a:sym typeface="Arial"/>
              </a:rPr>
              <a:t>26</a:t>
            </a:r>
            <a:r>
              <a:rPr lang="vi-VN" sz="5400" b="1" kern="0" dirty="0" smtClean="0">
                <a:solidFill>
                  <a:srgbClr val="C00000"/>
                </a:solidFill>
                <a:latin typeface="Times New Roman" panose="02020603050405020304" pitchFamily="18" charset="0"/>
                <a:sym typeface="Arial"/>
              </a:rPr>
              <a:t> </a:t>
            </a:r>
            <a:r>
              <a:rPr lang="vi-VN" sz="5400" b="1" kern="0" dirty="0">
                <a:solidFill>
                  <a:srgbClr val="C00000"/>
                </a:solidFill>
                <a:latin typeface="Times New Roman" panose="02020603050405020304" pitchFamily="18" charset="0"/>
                <a:sym typeface="Arial"/>
              </a:rPr>
              <a:t>– TPPCT: </a:t>
            </a:r>
            <a:r>
              <a:rPr lang="vi-VN" sz="5400" b="1" kern="0" dirty="0" smtClean="0">
                <a:solidFill>
                  <a:srgbClr val="C00000"/>
                </a:solidFill>
                <a:latin typeface="Arial"/>
                <a:sym typeface="Arial"/>
              </a:rPr>
              <a:t>179</a:t>
            </a:r>
            <a:endParaRPr lang="vi-VN" sz="5400" b="1" kern="0" dirty="0">
              <a:solidFill>
                <a:srgbClr val="C00000"/>
              </a:solidFill>
              <a:latin typeface="Times New Roman" panose="02020603050405020304" pitchFamily="18" charset="0"/>
              <a:sym typeface="Arial"/>
            </a:endParaRPr>
          </a:p>
          <a:p>
            <a:pPr algn="ctr" defTabSz="1828755">
              <a:buClr>
                <a:srgbClr val="000000"/>
              </a:buClr>
            </a:pPr>
            <a:r>
              <a:rPr lang="vi-VN" sz="5400" b="1" kern="0" dirty="0">
                <a:solidFill>
                  <a:srgbClr val="C00000"/>
                </a:solidFill>
                <a:latin typeface="Times New Roman" panose="02020603050405020304" pitchFamily="18" charset="0"/>
                <a:sym typeface="Arial"/>
              </a:rPr>
              <a:t>Bài </a:t>
            </a:r>
            <a:r>
              <a:rPr lang="vi-VN" sz="5400" b="1" kern="0" dirty="0" smtClean="0">
                <a:solidFill>
                  <a:srgbClr val="C00000"/>
                </a:solidFill>
                <a:latin typeface="Times New Roman" panose="02020603050405020304" pitchFamily="18" charset="0"/>
                <a:sym typeface="Arial"/>
              </a:rPr>
              <a:t>16: </a:t>
            </a:r>
            <a:r>
              <a:rPr lang="vi-VN" sz="5400" b="1" kern="0" dirty="0" smtClean="0">
                <a:solidFill>
                  <a:srgbClr val="C00000"/>
                </a:solidFill>
                <a:latin typeface="HP001 4 hàng" panose="020B0603050302020204" pitchFamily="34" charset="0"/>
                <a:sym typeface="Arial"/>
              </a:rPr>
              <a:t>A lô, tớ đây</a:t>
            </a:r>
            <a:endParaRPr lang="vi-VN" sz="5400" b="1" kern="0" dirty="0">
              <a:solidFill>
                <a:srgbClr val="C00000"/>
              </a:solidFill>
              <a:latin typeface="HP001 4 hàng" panose="020B0603050302020204" pitchFamily="34" charset="0"/>
              <a:sym typeface="Arial"/>
            </a:endParaRPr>
          </a:p>
          <a:p>
            <a:pPr algn="ctr" defTabSz="1828755">
              <a:buClr>
                <a:srgbClr val="000000"/>
              </a:buClr>
            </a:pPr>
            <a:r>
              <a:rPr lang="vi-VN" sz="5400" b="1" kern="0" dirty="0">
                <a:solidFill>
                  <a:srgbClr val="C00000"/>
                </a:solidFill>
                <a:latin typeface="Times New Roman" panose="02020603050405020304" pitchFamily="18" charset="0"/>
                <a:sym typeface="Arial"/>
              </a:rPr>
              <a:t>Tiết 1 - </a:t>
            </a:r>
            <a:r>
              <a:rPr lang="vi-VN" sz="5400" b="1" kern="0" dirty="0">
                <a:solidFill>
                  <a:srgbClr val="C00000"/>
                </a:solidFill>
                <a:latin typeface="HP001 4 hàng" panose="020B0603050302020204" pitchFamily="34" charset="0"/>
                <a:sym typeface="Arial"/>
              </a:rPr>
              <a:t>Đọc</a:t>
            </a:r>
            <a:endParaRPr lang="en-US" sz="5400" b="1" kern="0" dirty="0">
              <a:solidFill>
                <a:srgbClr val="C00000"/>
              </a:solidFill>
              <a:latin typeface="HP001 4 hàng" panose="020B0603050302020204" pitchFamily="34" charset="0"/>
              <a:sym typeface="Arial"/>
            </a:endParaRPr>
          </a:p>
        </p:txBody>
      </p:sp>
      <p:sp>
        <p:nvSpPr>
          <p:cNvPr id="11" name="TextBox 10">
            <a:extLst>
              <a:ext uri="{FF2B5EF4-FFF2-40B4-BE49-F238E27FC236}">
                <a16:creationId xmlns:a16="http://schemas.microsoft.com/office/drawing/2014/main" id="{01F711A4-A620-4A28-A9B8-39EA3FEA2348}"/>
              </a:ext>
            </a:extLst>
          </p:cNvPr>
          <p:cNvSpPr txBox="1"/>
          <p:nvPr/>
        </p:nvSpPr>
        <p:spPr>
          <a:xfrm>
            <a:off x="1289236" y="206365"/>
            <a:ext cx="15709532" cy="1323696"/>
          </a:xfrm>
          <a:prstGeom prst="rect">
            <a:avLst/>
          </a:prstGeom>
          <a:noFill/>
        </p:spPr>
        <p:txBody>
          <a:bodyPr wrap="square" rtlCol="0">
            <a:spAutoFit/>
          </a:bodyPr>
          <a:lstStyle/>
          <a:p>
            <a:pPr algn="ctr" defTabSz="1828755">
              <a:buClr>
                <a:srgbClr val="000000"/>
              </a:buClr>
            </a:pPr>
            <a:r>
              <a:rPr lang="vi-VN" sz="4001" b="1" kern="0" dirty="0">
                <a:solidFill>
                  <a:srgbClr val="000000"/>
                </a:solidFill>
                <a:latin typeface="Times New Roman" panose="02020603050405020304" pitchFamily="18" charset="0"/>
                <a:cs typeface="Arial"/>
                <a:sym typeface="Arial"/>
              </a:rPr>
              <a:t>PHÒNG GIÁO DỤC VÀ ĐÀO TẠO THÀNH PHỐ THỦ DẦU MỘT</a:t>
            </a:r>
          </a:p>
          <a:p>
            <a:pPr algn="ctr" defTabSz="1828755">
              <a:buClr>
                <a:srgbClr val="000000"/>
              </a:buClr>
            </a:pPr>
            <a:r>
              <a:rPr lang="vi-VN" sz="4001" b="1" kern="0" dirty="0">
                <a:solidFill>
                  <a:srgbClr val="000000"/>
                </a:solidFill>
                <a:latin typeface="Times New Roman" panose="02020603050405020304" pitchFamily="18" charset="0"/>
                <a:cs typeface="Arial"/>
                <a:sym typeface="Arial"/>
              </a:rPr>
              <a:t>TRƯỜNG TIỂU HỌC CHÁNH NGHĨA</a:t>
            </a:r>
            <a:endParaRPr lang="en-US" sz="4001" b="1" kern="0" dirty="0">
              <a:solidFill>
                <a:srgbClr val="000000"/>
              </a:solidFill>
              <a:latin typeface="Arial"/>
              <a:cs typeface="Arial"/>
              <a:sym typeface="Arial"/>
            </a:endParaRPr>
          </a:p>
        </p:txBody>
      </p:sp>
      <p:sp>
        <p:nvSpPr>
          <p:cNvPr id="2" name="Text Box 18">
            <a:extLst>
              <a:ext uri="{FF2B5EF4-FFF2-40B4-BE49-F238E27FC236}">
                <a16:creationId xmlns:a16="http://schemas.microsoft.com/office/drawing/2014/main" id="{5ECD2B63-68CE-7E2F-F39E-BCE5B314407C}"/>
              </a:ext>
            </a:extLst>
          </p:cNvPr>
          <p:cNvSpPr txBox="1">
            <a:spLocks noChangeArrowheads="1"/>
          </p:cNvSpPr>
          <p:nvPr/>
        </p:nvSpPr>
        <p:spPr bwMode="auto">
          <a:xfrm>
            <a:off x="5323729" y="8125397"/>
            <a:ext cx="8834153" cy="145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61445" tIns="80723" rIns="161445" bIns="80723">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1027329" fontAlgn="base">
              <a:spcBef>
                <a:spcPct val="0"/>
              </a:spcBef>
              <a:spcAft>
                <a:spcPct val="0"/>
              </a:spcAft>
            </a:pPr>
            <a:r>
              <a:rPr lang="en-US" altLang="en-US" sz="4200" b="1" i="1" u="sng" dirty="0" err="1">
                <a:solidFill>
                  <a:srgbClr val="FF0066"/>
                </a:solidFill>
                <a:latin typeface="HP001 4 hàng" panose="020B0603050302020204" pitchFamily="34" charset="0"/>
              </a:rPr>
              <a:t>Giáo</a:t>
            </a:r>
            <a:r>
              <a:rPr lang="en-US" altLang="en-US" sz="4200" b="1" i="1" u="sng" dirty="0">
                <a:solidFill>
                  <a:srgbClr val="FF0066"/>
                </a:solidFill>
                <a:latin typeface="HP001 4 hàng" panose="020B0603050302020204" pitchFamily="34" charset="0"/>
              </a:rPr>
              <a:t> </a:t>
            </a:r>
            <a:r>
              <a:rPr lang="en-US" altLang="en-US" sz="4200" b="1" i="1" u="sng" dirty="0" err="1">
                <a:solidFill>
                  <a:srgbClr val="FF0066"/>
                </a:solidFill>
                <a:latin typeface="HP001 4 hàng" panose="020B0603050302020204" pitchFamily="34" charset="0"/>
              </a:rPr>
              <a:t>viên</a:t>
            </a:r>
            <a:r>
              <a:rPr lang="en-US" altLang="en-US" sz="4200" b="1" i="1" dirty="0">
                <a:solidFill>
                  <a:srgbClr val="FF0066"/>
                </a:solidFill>
                <a:latin typeface="HP001 4 hàng" panose="020B0603050302020204" pitchFamily="34" charset="0"/>
              </a:rPr>
              <a:t>: Phan </a:t>
            </a:r>
            <a:r>
              <a:rPr lang="en-US" altLang="en-US" sz="4200" b="1" i="1" dirty="0" err="1">
                <a:solidFill>
                  <a:srgbClr val="FF0066"/>
                </a:solidFill>
                <a:latin typeface="HP001 4 hàng" panose="020B0603050302020204" pitchFamily="34" charset="0"/>
              </a:rPr>
              <a:t>Thị</a:t>
            </a:r>
            <a:r>
              <a:rPr lang="en-US" altLang="en-US" sz="4200" b="1" i="1" dirty="0">
                <a:solidFill>
                  <a:srgbClr val="FF0066"/>
                </a:solidFill>
                <a:latin typeface="HP001 4 hàng" panose="020B0603050302020204" pitchFamily="34" charset="0"/>
              </a:rPr>
              <a:t> </a:t>
            </a:r>
            <a:r>
              <a:rPr lang="en-US" altLang="en-US" sz="4200" b="1" i="1" dirty="0" err="1">
                <a:solidFill>
                  <a:srgbClr val="FF0066"/>
                </a:solidFill>
                <a:latin typeface="HP001 4 hàng" panose="020B0603050302020204" pitchFamily="34" charset="0"/>
              </a:rPr>
              <a:t>Hồng</a:t>
            </a:r>
            <a:r>
              <a:rPr lang="en-US" altLang="en-US" sz="4200" b="1" i="1" dirty="0">
                <a:solidFill>
                  <a:srgbClr val="FF0066"/>
                </a:solidFill>
                <a:latin typeface="HP001 4 hàng" panose="020B0603050302020204" pitchFamily="34" charset="0"/>
              </a:rPr>
              <a:t> </a:t>
            </a:r>
            <a:r>
              <a:rPr lang="en-US" altLang="en-US" sz="4200" b="1" i="1" dirty="0" err="1">
                <a:solidFill>
                  <a:srgbClr val="FF0066"/>
                </a:solidFill>
                <a:latin typeface="HP001 4 hàng" panose="020B0603050302020204" pitchFamily="34" charset="0"/>
              </a:rPr>
              <a:t>Gấm</a:t>
            </a:r>
            <a:endParaRPr lang="en-US" altLang="en-US" sz="4200" b="1" i="1" dirty="0">
              <a:solidFill>
                <a:srgbClr val="FF0066"/>
              </a:solidFill>
              <a:latin typeface="HP001 4 hàng" panose="020B0603050302020204" pitchFamily="34" charset="0"/>
            </a:endParaRPr>
          </a:p>
          <a:p>
            <a:pPr defTabSz="1027329" fontAlgn="base">
              <a:spcBef>
                <a:spcPct val="0"/>
              </a:spcBef>
              <a:spcAft>
                <a:spcPct val="0"/>
              </a:spcAft>
            </a:pPr>
            <a:endParaRPr lang="en-US" altLang="en-US" sz="4200" b="1" i="1" dirty="0">
              <a:solidFill>
                <a:srgbClr val="FF0066"/>
              </a:solidFill>
              <a:latin typeface="HP001 4 hàng" panose="020B0603050302020204" pitchFamily="34" charset="0"/>
            </a:endParaRPr>
          </a:p>
        </p:txBody>
      </p:sp>
      <p:pic>
        <p:nvPicPr>
          <p:cNvPr id="3" name="Picture 2" descr="A close-up of a toy&#10;&#10;Description automatically generated with medium confidence">
            <a:extLst>
              <a:ext uri="{FF2B5EF4-FFF2-40B4-BE49-F238E27FC236}">
                <a16:creationId xmlns:a16="http://schemas.microsoft.com/office/drawing/2014/main" id="{EF92ABC2-227E-B054-09E4-71A5AEE15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89" y="5870613"/>
            <a:ext cx="3222110" cy="4509567"/>
          </a:xfrm>
          <a:prstGeom prst="rect">
            <a:avLst/>
          </a:prstGeom>
        </p:spPr>
      </p:pic>
    </p:spTree>
    <p:extLst>
      <p:ext uri="{BB962C8B-B14F-4D97-AF65-F5344CB8AC3E}">
        <p14:creationId xmlns:p14="http://schemas.microsoft.com/office/powerpoint/2010/main" val="384575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58"/>
                                        </p:tgtEl>
                                        <p:attrNameLst>
                                          <p:attrName>style.visibility</p:attrName>
                                        </p:attrNameLst>
                                      </p:cBhvr>
                                      <p:to>
                                        <p:strVal val="visible"/>
                                      </p:to>
                                    </p:set>
                                    <p:animEffect transition="in" filter="fade">
                                      <p:cBhvr>
                                        <p:cTn id="7" dur="1000"/>
                                        <p:tgtEl>
                                          <p:spTgt spid="31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95824" y="-195582"/>
            <a:ext cx="12016516" cy="9829800"/>
          </a:xfrm>
        </p:spPr>
      </p:pic>
      <p:sp>
        <p:nvSpPr>
          <p:cNvPr id="5" name="Rectangle 4"/>
          <p:cNvSpPr/>
          <p:nvPr/>
        </p:nvSpPr>
        <p:spPr>
          <a:xfrm>
            <a:off x="0" y="8472054"/>
            <a:ext cx="18288000" cy="1814946"/>
          </a:xfrm>
          <a:custGeom>
            <a:avLst/>
            <a:gdLst>
              <a:gd name="connsiteX0" fmla="*/ 0 w 9144000"/>
              <a:gd name="connsiteY0" fmla="*/ 0 h 914400"/>
              <a:gd name="connsiteX1" fmla="*/ 9144000 w 9144000"/>
              <a:gd name="connsiteY1" fmla="*/ 0 h 914400"/>
              <a:gd name="connsiteX2" fmla="*/ 9144000 w 9144000"/>
              <a:gd name="connsiteY2" fmla="*/ 914400 h 914400"/>
              <a:gd name="connsiteX3" fmla="*/ 0 w 9144000"/>
              <a:gd name="connsiteY3" fmla="*/ 914400 h 914400"/>
              <a:gd name="connsiteX4" fmla="*/ 0 w 9144000"/>
              <a:gd name="connsiteY4" fmla="*/ 0 h 914400"/>
              <a:gd name="connsiteX0-1" fmla="*/ 0 w 9144000"/>
              <a:gd name="connsiteY0-2" fmla="*/ 197042 h 1111442"/>
              <a:gd name="connsiteX1-3" fmla="*/ 9144000 w 9144000"/>
              <a:gd name="connsiteY1-4" fmla="*/ 197042 h 1111442"/>
              <a:gd name="connsiteX2-5" fmla="*/ 9144000 w 9144000"/>
              <a:gd name="connsiteY2-6" fmla="*/ 1111442 h 1111442"/>
              <a:gd name="connsiteX3-7" fmla="*/ 0 w 9144000"/>
              <a:gd name="connsiteY3-8" fmla="*/ 1111442 h 1111442"/>
              <a:gd name="connsiteX4-9" fmla="*/ 0 w 9144000"/>
              <a:gd name="connsiteY4-10" fmla="*/ 197042 h 1111442"/>
              <a:gd name="connsiteX0-11" fmla="*/ 0 w 9144000"/>
              <a:gd name="connsiteY0-12" fmla="*/ 295564 h 1209964"/>
              <a:gd name="connsiteX1-13" fmla="*/ 9144000 w 9144000"/>
              <a:gd name="connsiteY1-14" fmla="*/ 295564 h 1209964"/>
              <a:gd name="connsiteX2-15" fmla="*/ 9144000 w 9144000"/>
              <a:gd name="connsiteY2-16" fmla="*/ 1209964 h 1209964"/>
              <a:gd name="connsiteX3-17" fmla="*/ 0 w 9144000"/>
              <a:gd name="connsiteY3-18" fmla="*/ 1209964 h 1209964"/>
              <a:gd name="connsiteX4-19" fmla="*/ 0 w 9144000"/>
              <a:gd name="connsiteY4-20" fmla="*/ 295564 h 12099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209964">
                <a:moveTo>
                  <a:pt x="0" y="295564"/>
                </a:moveTo>
                <a:cubicBezTo>
                  <a:pt x="3810000" y="-369455"/>
                  <a:pt x="6096000" y="295564"/>
                  <a:pt x="9144000" y="295564"/>
                </a:cubicBezTo>
                <a:lnTo>
                  <a:pt x="9144000" y="1209964"/>
                </a:lnTo>
                <a:lnTo>
                  <a:pt x="0" y="1209964"/>
                </a:lnTo>
                <a:lnTo>
                  <a:pt x="0" y="295564"/>
                </a:ln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pic>
        <p:nvPicPr>
          <p:cNvPr id="5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9678" y="2159114"/>
            <a:ext cx="2254250" cy="271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5068" y="1014980"/>
            <a:ext cx="2244726" cy="273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a:hlinkClick r:id="rId6"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9678" y="2159114"/>
            <a:ext cx="2254250" cy="271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a:hlinkClick r:id="rId7"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5068" y="1014980"/>
            <a:ext cx="2244726" cy="273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2">
            <a:hlinkClick r:id="rId8" action="ppaction://hlinksldjump"/>
          </p:cNvPr>
          <p:cNvPicPr>
            <a:picLocks noChangeAspect="1"/>
          </p:cNvPicPr>
          <p:nvPr/>
        </p:nvPicPr>
        <p:blipFill>
          <a:blip r:embed="rId9"/>
          <a:stretch>
            <a:fillRect/>
          </a:stretch>
        </p:blipFill>
        <p:spPr>
          <a:xfrm>
            <a:off x="16230600" y="8255000"/>
            <a:ext cx="2218055" cy="2218055"/>
          </a:xfrm>
          <a:prstGeom prst="rect">
            <a:avLst/>
          </a:prstGeom>
          <a:noFill/>
          <a:effectLst>
            <a:outerShdw blurRad="50800" dist="38100" dir="2700000" algn="tl" rotWithShape="0">
              <a:schemeClr val="tx1">
                <a:alpha val="40000"/>
              </a:schemeClr>
            </a:outerShdw>
          </a:effectLst>
        </p:spPr>
      </p:pic>
      <p:pic>
        <p:nvPicPr>
          <p:cNvPr id="22" name="Picture 21"/>
          <p:cNvPicPr>
            <a:picLocks noChangeAspect="1"/>
          </p:cNvPicPr>
          <p:nvPr/>
        </p:nvPicPr>
        <p:blipFill>
          <a:blip r:embed="rId10" cstate="print">
            <a:lum contrast="-72000"/>
            <a:extLst>
              <a:ext uri="{BEBA8EAE-BF5A-486C-A8C5-ECC9F3942E4B}">
                <a14:imgProps xmlns:a14="http://schemas.microsoft.com/office/drawing/2010/main">
                  <a14:imgLayer r:embed="rId11">
                    <a14:imgEffect>
                      <a14:artisticPaintStrokes/>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rot="21199367">
            <a:off x="4966730" y="3697288"/>
            <a:ext cx="1438116" cy="1623428"/>
          </a:xfrm>
          <a:prstGeom prst="rect">
            <a:avLst/>
          </a:prstGeom>
        </p:spPr>
      </p:pic>
      <p:pic>
        <p:nvPicPr>
          <p:cNvPr id="1026"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501015"/>
            <a:ext cx="6477635" cy="6635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10" cstate="print">
            <a:lum contrast="-72000"/>
            <a:extLst>
              <a:ext uri="{BEBA8EAE-BF5A-486C-A8C5-ECC9F3942E4B}">
                <a14:imgProps xmlns:a14="http://schemas.microsoft.com/office/drawing/2010/main">
                  <a14:imgLayer r:embed="rId11">
                    <a14:imgEffect>
                      <a14:artisticPaintStrokes/>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rot="21199367">
            <a:off x="7519670" y="617220"/>
            <a:ext cx="845820" cy="955040"/>
          </a:xfrm>
          <a:prstGeom prst="rect">
            <a:avLst/>
          </a:prstGeom>
        </p:spPr>
      </p:pic>
      <p:pic>
        <p:nvPicPr>
          <p:cNvPr id="6" name="Picture 5"/>
          <p:cNvPicPr>
            <a:picLocks noChangeAspect="1"/>
          </p:cNvPicPr>
          <p:nvPr/>
        </p:nvPicPr>
        <p:blipFill>
          <a:blip r:embed="rId10" cstate="print">
            <a:lum contrast="-72000"/>
            <a:extLst>
              <a:ext uri="{BEBA8EAE-BF5A-486C-A8C5-ECC9F3942E4B}">
                <a14:imgProps xmlns:a14="http://schemas.microsoft.com/office/drawing/2010/main">
                  <a14:imgLayer r:embed="rId11">
                    <a14:imgEffect>
                      <a14:artisticPaintStrokes/>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rot="21199367">
            <a:off x="7364730" y="4272280"/>
            <a:ext cx="791210" cy="894080"/>
          </a:xfrm>
          <a:prstGeom prst="rect">
            <a:avLst/>
          </a:prstGeom>
        </p:spPr>
      </p:pic>
      <p:pic>
        <p:nvPicPr>
          <p:cNvPr id="8" name="Picture 7"/>
          <p:cNvPicPr>
            <a:picLocks noChangeAspect="1"/>
          </p:cNvPicPr>
          <p:nvPr/>
        </p:nvPicPr>
        <p:blipFill>
          <a:blip r:embed="rId10" cstate="print">
            <a:lum contrast="-72000"/>
            <a:extLst>
              <a:ext uri="{BEBA8EAE-BF5A-486C-A8C5-ECC9F3942E4B}">
                <a14:imgProps xmlns:a14="http://schemas.microsoft.com/office/drawing/2010/main">
                  <a14:imgLayer r:embed="rId11">
                    <a14:imgEffect>
                      <a14:artisticPaintStrokes/>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rot="21199367">
            <a:off x="11672330" y="4002088"/>
            <a:ext cx="1438116" cy="1623428"/>
          </a:xfrm>
          <a:prstGeom prst="rect">
            <a:avLst/>
          </a:prstGeom>
        </p:spPr>
      </p:pic>
      <p:pic>
        <p:nvPicPr>
          <p:cNvPr id="100" name="Picture 99"/>
          <p:cNvPicPr/>
          <p:nvPr/>
        </p:nvPicPr>
        <p:blipFill>
          <a:blip r:embed="rId13"/>
          <a:stretch>
            <a:fillRect/>
          </a:stretch>
        </p:blipFill>
        <p:spPr>
          <a:xfrm>
            <a:off x="9144000" y="5143500"/>
            <a:ext cx="0" cy="0"/>
          </a:xfrm>
          <a:prstGeom prst="rect">
            <a:avLst/>
          </a:prstGeom>
          <a:noFill/>
          <a:ln w="9525">
            <a:noFill/>
          </a:ln>
        </p:spPr>
      </p:pic>
      <p:grpSp>
        <p:nvGrpSpPr>
          <p:cNvPr id="2505" name="Google Shape;2505;p41"/>
          <p:cNvGrpSpPr/>
          <p:nvPr/>
        </p:nvGrpSpPr>
        <p:grpSpPr>
          <a:xfrm>
            <a:off x="11855582" y="5485093"/>
            <a:ext cx="3836615" cy="4791867"/>
            <a:chOff x="1652450" y="2375884"/>
            <a:chExt cx="1066200" cy="1331666"/>
          </a:xfrm>
        </p:grpSpPr>
        <p:sp>
          <p:nvSpPr>
            <p:cNvPr id="2506" name="Google Shape;2506;p41"/>
            <p:cNvSpPr/>
            <p:nvPr/>
          </p:nvSpPr>
          <p:spPr>
            <a:xfrm>
              <a:off x="1840950" y="2437250"/>
              <a:ext cx="877700" cy="871675"/>
            </a:xfrm>
            <a:custGeom>
              <a:avLst/>
              <a:gdLst/>
              <a:ahLst/>
              <a:cxnLst/>
              <a:rect l="l" t="t" r="r" b="b"/>
              <a:pathLst>
                <a:path w="35108" h="34867" extrusionOk="0">
                  <a:moveTo>
                    <a:pt x="17578" y="1"/>
                  </a:move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9270" y="34435"/>
                  </a:lnTo>
                  <a:lnTo>
                    <a:pt x="9942" y="34627"/>
                  </a:lnTo>
                  <a:lnTo>
                    <a:pt x="10662" y="34723"/>
                  </a:lnTo>
                  <a:lnTo>
                    <a:pt x="11335" y="34819"/>
                  </a:lnTo>
                  <a:lnTo>
                    <a:pt x="1210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1612" y="433"/>
                  </a:lnTo>
                  <a:lnTo>
                    <a:pt x="20796" y="289"/>
                  </a:lnTo>
                  <a:lnTo>
                    <a:pt x="19979" y="145"/>
                  </a:lnTo>
                  <a:lnTo>
                    <a:pt x="19163" y="49"/>
                  </a:lnTo>
                  <a:lnTo>
                    <a:pt x="18394" y="49"/>
                  </a:lnTo>
                  <a:lnTo>
                    <a:pt x="1757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7" name="Google Shape;2507;p41"/>
            <p:cNvSpPr/>
            <p:nvPr/>
          </p:nvSpPr>
          <p:spPr>
            <a:xfrm>
              <a:off x="1840950" y="2437250"/>
              <a:ext cx="877700" cy="871675"/>
            </a:xfrm>
            <a:custGeom>
              <a:avLst/>
              <a:gdLst/>
              <a:ahLst/>
              <a:cxnLst/>
              <a:rect l="l" t="t" r="r" b="b"/>
              <a:pathLst>
                <a:path w="35108" h="34867" fill="none" extrusionOk="0">
                  <a:moveTo>
                    <a:pt x="5139" y="3843"/>
                  </a:move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8645" y="34195"/>
                  </a:lnTo>
                  <a:lnTo>
                    <a:pt x="9270" y="34435"/>
                  </a:lnTo>
                  <a:lnTo>
                    <a:pt x="9942" y="34627"/>
                  </a:lnTo>
                  <a:lnTo>
                    <a:pt x="10662" y="34723"/>
                  </a:lnTo>
                  <a:lnTo>
                    <a:pt x="11335" y="34819"/>
                  </a:lnTo>
                  <a:lnTo>
                    <a:pt x="12103" y="34867"/>
                  </a:lnTo>
                  <a:lnTo>
                    <a:pt x="1282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2428" y="625"/>
                  </a:lnTo>
                  <a:lnTo>
                    <a:pt x="21612" y="433"/>
                  </a:lnTo>
                  <a:lnTo>
                    <a:pt x="20796" y="289"/>
                  </a:lnTo>
                  <a:lnTo>
                    <a:pt x="19979" y="145"/>
                  </a:lnTo>
                  <a:lnTo>
                    <a:pt x="19163" y="49"/>
                  </a:lnTo>
                  <a:lnTo>
                    <a:pt x="18394" y="49"/>
                  </a:lnTo>
                  <a:lnTo>
                    <a:pt x="17578" y="1"/>
                  </a:ln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8" name="Google Shape;2508;p41"/>
            <p:cNvSpPr/>
            <p:nvPr/>
          </p:nvSpPr>
          <p:spPr>
            <a:xfrm>
              <a:off x="2204750" y="3356925"/>
              <a:ext cx="416650" cy="176525"/>
            </a:xfrm>
            <a:custGeom>
              <a:avLst/>
              <a:gdLst/>
              <a:ahLst/>
              <a:cxnLst/>
              <a:rect l="l" t="t" r="r" b="b"/>
              <a:pathLst>
                <a:path w="16666" h="7061" extrusionOk="0">
                  <a:moveTo>
                    <a:pt x="0" y="1"/>
                  </a:move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744" y="2450"/>
                  </a:lnTo>
                  <a:lnTo>
                    <a:pt x="15512" y="2834"/>
                  </a:lnTo>
                  <a:lnTo>
                    <a:pt x="15945" y="3027"/>
                  </a:lnTo>
                  <a:lnTo>
                    <a:pt x="16329" y="3123"/>
                  </a:lnTo>
                  <a:lnTo>
                    <a:pt x="16569" y="3123"/>
                  </a:lnTo>
                  <a:lnTo>
                    <a:pt x="16617" y="3075"/>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9" name="Google Shape;2509;p41"/>
            <p:cNvSpPr/>
            <p:nvPr/>
          </p:nvSpPr>
          <p:spPr>
            <a:xfrm>
              <a:off x="2204750" y="3356925"/>
              <a:ext cx="416650" cy="176525"/>
            </a:xfrm>
            <a:custGeom>
              <a:avLst/>
              <a:gdLst/>
              <a:ahLst/>
              <a:cxnLst/>
              <a:rect l="l" t="t" r="r" b="b"/>
              <a:pathLst>
                <a:path w="16666" h="7061" fill="none" extrusionOk="0">
                  <a:moveTo>
                    <a:pt x="0" y="1"/>
                  </a:moveTo>
                  <a:lnTo>
                    <a:pt x="0" y="1"/>
                  </a:ln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408" y="2258"/>
                  </a:lnTo>
                  <a:lnTo>
                    <a:pt x="14744" y="2450"/>
                  </a:lnTo>
                  <a:lnTo>
                    <a:pt x="15512" y="2834"/>
                  </a:lnTo>
                  <a:lnTo>
                    <a:pt x="15945" y="3027"/>
                  </a:lnTo>
                  <a:lnTo>
                    <a:pt x="16329" y="3123"/>
                  </a:lnTo>
                  <a:lnTo>
                    <a:pt x="16473" y="3123"/>
                  </a:lnTo>
                  <a:lnTo>
                    <a:pt x="16569" y="3123"/>
                  </a:lnTo>
                  <a:lnTo>
                    <a:pt x="16617" y="3075"/>
                  </a:lnTo>
                  <a:lnTo>
                    <a:pt x="16665" y="2979"/>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0" name="Google Shape;2510;p41"/>
            <p:cNvSpPr/>
            <p:nvPr/>
          </p:nvSpPr>
          <p:spPr>
            <a:xfrm>
              <a:off x="2498900" y="3361750"/>
              <a:ext cx="104475" cy="84050"/>
            </a:xfrm>
            <a:custGeom>
              <a:avLst/>
              <a:gdLst/>
              <a:ahLst/>
              <a:cxnLst/>
              <a:rect l="l" t="t" r="r" b="b"/>
              <a:pathLst>
                <a:path w="4179" h="3362" extrusionOk="0">
                  <a:moveTo>
                    <a:pt x="2018" y="0"/>
                  </a:moveTo>
                  <a:lnTo>
                    <a:pt x="0" y="1297"/>
                  </a:lnTo>
                  <a:lnTo>
                    <a:pt x="1489" y="3362"/>
                  </a:lnTo>
                  <a:lnTo>
                    <a:pt x="2354" y="2449"/>
                  </a:lnTo>
                  <a:lnTo>
                    <a:pt x="2642" y="2065"/>
                  </a:lnTo>
                  <a:lnTo>
                    <a:pt x="3170" y="2353"/>
                  </a:lnTo>
                  <a:lnTo>
                    <a:pt x="3650" y="2593"/>
                  </a:lnTo>
                  <a:lnTo>
                    <a:pt x="4179" y="2834"/>
                  </a:lnTo>
                  <a:lnTo>
                    <a:pt x="3891" y="1537"/>
                  </a:lnTo>
                  <a:lnTo>
                    <a:pt x="3218" y="961"/>
                  </a:lnTo>
                  <a:lnTo>
                    <a:pt x="2642" y="480"/>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1" name="Google Shape;2511;p41"/>
            <p:cNvSpPr/>
            <p:nvPr/>
          </p:nvSpPr>
          <p:spPr>
            <a:xfrm>
              <a:off x="2498900" y="3361750"/>
              <a:ext cx="104475" cy="84050"/>
            </a:xfrm>
            <a:custGeom>
              <a:avLst/>
              <a:gdLst/>
              <a:ahLst/>
              <a:cxnLst/>
              <a:rect l="l" t="t" r="r" b="b"/>
              <a:pathLst>
                <a:path w="4179" h="3362" fill="none" extrusionOk="0">
                  <a:moveTo>
                    <a:pt x="0" y="1297"/>
                  </a:moveTo>
                  <a:lnTo>
                    <a:pt x="1489" y="3362"/>
                  </a:lnTo>
                  <a:lnTo>
                    <a:pt x="1489" y="3362"/>
                  </a:lnTo>
                  <a:lnTo>
                    <a:pt x="2354" y="2449"/>
                  </a:lnTo>
                  <a:lnTo>
                    <a:pt x="2642" y="2065"/>
                  </a:lnTo>
                  <a:lnTo>
                    <a:pt x="2642" y="2065"/>
                  </a:lnTo>
                  <a:lnTo>
                    <a:pt x="3170" y="2353"/>
                  </a:lnTo>
                  <a:lnTo>
                    <a:pt x="3650" y="2593"/>
                  </a:lnTo>
                  <a:lnTo>
                    <a:pt x="4179" y="2834"/>
                  </a:lnTo>
                  <a:lnTo>
                    <a:pt x="3891" y="1537"/>
                  </a:lnTo>
                  <a:lnTo>
                    <a:pt x="3891" y="1537"/>
                  </a:lnTo>
                  <a:lnTo>
                    <a:pt x="3218" y="961"/>
                  </a:lnTo>
                  <a:lnTo>
                    <a:pt x="2642" y="480"/>
                  </a:lnTo>
                  <a:lnTo>
                    <a:pt x="2018" y="0"/>
                  </a:lnTo>
                  <a:lnTo>
                    <a:pt x="0"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2" name="Google Shape;2512;p41"/>
            <p:cNvSpPr/>
            <p:nvPr/>
          </p:nvSpPr>
          <p:spPr>
            <a:xfrm>
              <a:off x="2518100" y="3340125"/>
              <a:ext cx="126100" cy="114100"/>
            </a:xfrm>
            <a:custGeom>
              <a:avLst/>
              <a:gdLst/>
              <a:ahLst/>
              <a:cxnLst/>
              <a:rect l="l" t="t" r="r" b="b"/>
              <a:pathLst>
                <a:path w="5044" h="4564" extrusionOk="0">
                  <a:moveTo>
                    <a:pt x="865" y="1"/>
                  </a:moveTo>
                  <a:lnTo>
                    <a:pt x="721" y="97"/>
                  </a:lnTo>
                  <a:lnTo>
                    <a:pt x="433" y="337"/>
                  </a:lnTo>
                  <a:lnTo>
                    <a:pt x="145" y="673"/>
                  </a:lnTo>
                  <a:lnTo>
                    <a:pt x="1" y="913"/>
                  </a:lnTo>
                  <a:lnTo>
                    <a:pt x="1" y="961"/>
                  </a:lnTo>
                  <a:lnTo>
                    <a:pt x="97" y="1057"/>
                  </a:lnTo>
                  <a:lnTo>
                    <a:pt x="337" y="1345"/>
                  </a:lnTo>
                  <a:lnTo>
                    <a:pt x="1250" y="2114"/>
                  </a:lnTo>
                  <a:lnTo>
                    <a:pt x="2498" y="3170"/>
                  </a:lnTo>
                  <a:lnTo>
                    <a:pt x="2498" y="3170"/>
                  </a:lnTo>
                  <a:lnTo>
                    <a:pt x="2402" y="3122"/>
                  </a:lnTo>
                  <a:lnTo>
                    <a:pt x="2162" y="3026"/>
                  </a:lnTo>
                  <a:lnTo>
                    <a:pt x="1778" y="2930"/>
                  </a:lnTo>
                  <a:lnTo>
                    <a:pt x="1634" y="2930"/>
                  </a:lnTo>
                  <a:lnTo>
                    <a:pt x="1442" y="2978"/>
                  </a:lnTo>
                  <a:lnTo>
                    <a:pt x="1298" y="3074"/>
                  </a:lnTo>
                  <a:lnTo>
                    <a:pt x="1250" y="3170"/>
                  </a:lnTo>
                  <a:lnTo>
                    <a:pt x="1202" y="3314"/>
                  </a:lnTo>
                  <a:lnTo>
                    <a:pt x="1153" y="3458"/>
                  </a:lnTo>
                  <a:lnTo>
                    <a:pt x="1202" y="3843"/>
                  </a:lnTo>
                  <a:lnTo>
                    <a:pt x="1298" y="4179"/>
                  </a:lnTo>
                  <a:lnTo>
                    <a:pt x="1298" y="4227"/>
                  </a:lnTo>
                  <a:lnTo>
                    <a:pt x="1394" y="4275"/>
                  </a:lnTo>
                  <a:lnTo>
                    <a:pt x="1538" y="4323"/>
                  </a:lnTo>
                  <a:lnTo>
                    <a:pt x="1778" y="4371"/>
                  </a:lnTo>
                  <a:lnTo>
                    <a:pt x="2018" y="4371"/>
                  </a:lnTo>
                  <a:lnTo>
                    <a:pt x="2498" y="4275"/>
                  </a:lnTo>
                  <a:lnTo>
                    <a:pt x="2690" y="4227"/>
                  </a:lnTo>
                  <a:lnTo>
                    <a:pt x="3026" y="4323"/>
                  </a:lnTo>
                  <a:lnTo>
                    <a:pt x="3747" y="4515"/>
                  </a:lnTo>
                  <a:lnTo>
                    <a:pt x="4131" y="4563"/>
                  </a:lnTo>
                  <a:lnTo>
                    <a:pt x="4515" y="4563"/>
                  </a:lnTo>
                  <a:lnTo>
                    <a:pt x="4803" y="4467"/>
                  </a:lnTo>
                  <a:lnTo>
                    <a:pt x="4947" y="4419"/>
                  </a:lnTo>
                  <a:lnTo>
                    <a:pt x="4995" y="4323"/>
                  </a:lnTo>
                  <a:lnTo>
                    <a:pt x="5044" y="4179"/>
                  </a:lnTo>
                  <a:lnTo>
                    <a:pt x="4947" y="3939"/>
                  </a:lnTo>
                  <a:lnTo>
                    <a:pt x="4803" y="3699"/>
                  </a:lnTo>
                  <a:lnTo>
                    <a:pt x="4563" y="3362"/>
                  </a:lnTo>
                  <a:lnTo>
                    <a:pt x="3939" y="2690"/>
                  </a:lnTo>
                  <a:lnTo>
                    <a:pt x="3219" y="1922"/>
                  </a:lnTo>
                  <a:lnTo>
                    <a:pt x="2450" y="1201"/>
                  </a:lnTo>
                  <a:lnTo>
                    <a:pt x="1730" y="577"/>
                  </a:lnTo>
                  <a:lnTo>
                    <a:pt x="1202" y="145"/>
                  </a:lnTo>
                  <a:lnTo>
                    <a:pt x="96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3" name="Google Shape;2513;p41"/>
            <p:cNvSpPr/>
            <p:nvPr/>
          </p:nvSpPr>
          <p:spPr>
            <a:xfrm>
              <a:off x="2518100" y="3340125"/>
              <a:ext cx="126100" cy="114100"/>
            </a:xfrm>
            <a:custGeom>
              <a:avLst/>
              <a:gdLst/>
              <a:ahLst/>
              <a:cxnLst/>
              <a:rect l="l" t="t" r="r" b="b"/>
              <a:pathLst>
                <a:path w="5044" h="4564" fill="none" extrusionOk="0">
                  <a:moveTo>
                    <a:pt x="1298" y="4179"/>
                  </a:moveTo>
                  <a:lnTo>
                    <a:pt x="1298" y="4179"/>
                  </a:lnTo>
                  <a:lnTo>
                    <a:pt x="1202" y="3843"/>
                  </a:lnTo>
                  <a:lnTo>
                    <a:pt x="1153" y="3458"/>
                  </a:lnTo>
                  <a:lnTo>
                    <a:pt x="1202" y="3314"/>
                  </a:lnTo>
                  <a:lnTo>
                    <a:pt x="1250" y="3170"/>
                  </a:lnTo>
                  <a:lnTo>
                    <a:pt x="1298" y="3074"/>
                  </a:lnTo>
                  <a:lnTo>
                    <a:pt x="1442" y="2978"/>
                  </a:lnTo>
                  <a:lnTo>
                    <a:pt x="1442" y="2978"/>
                  </a:lnTo>
                  <a:lnTo>
                    <a:pt x="1634" y="2930"/>
                  </a:lnTo>
                  <a:lnTo>
                    <a:pt x="1778" y="2930"/>
                  </a:lnTo>
                  <a:lnTo>
                    <a:pt x="2162" y="3026"/>
                  </a:lnTo>
                  <a:lnTo>
                    <a:pt x="2402" y="3122"/>
                  </a:lnTo>
                  <a:lnTo>
                    <a:pt x="2498" y="3170"/>
                  </a:lnTo>
                  <a:lnTo>
                    <a:pt x="2498" y="3170"/>
                  </a:lnTo>
                  <a:lnTo>
                    <a:pt x="1250" y="2114"/>
                  </a:lnTo>
                  <a:lnTo>
                    <a:pt x="337" y="1345"/>
                  </a:lnTo>
                  <a:lnTo>
                    <a:pt x="97" y="1057"/>
                  </a:lnTo>
                  <a:lnTo>
                    <a:pt x="1" y="961"/>
                  </a:lnTo>
                  <a:lnTo>
                    <a:pt x="1" y="913"/>
                  </a:lnTo>
                  <a:lnTo>
                    <a:pt x="1" y="913"/>
                  </a:lnTo>
                  <a:lnTo>
                    <a:pt x="145" y="673"/>
                  </a:lnTo>
                  <a:lnTo>
                    <a:pt x="433" y="337"/>
                  </a:lnTo>
                  <a:lnTo>
                    <a:pt x="721" y="97"/>
                  </a:lnTo>
                  <a:lnTo>
                    <a:pt x="865" y="1"/>
                  </a:lnTo>
                  <a:lnTo>
                    <a:pt x="961" y="1"/>
                  </a:lnTo>
                  <a:lnTo>
                    <a:pt x="961" y="1"/>
                  </a:lnTo>
                  <a:lnTo>
                    <a:pt x="1202" y="145"/>
                  </a:lnTo>
                  <a:lnTo>
                    <a:pt x="1730" y="577"/>
                  </a:lnTo>
                  <a:lnTo>
                    <a:pt x="2450" y="1201"/>
                  </a:lnTo>
                  <a:lnTo>
                    <a:pt x="3219" y="1922"/>
                  </a:lnTo>
                  <a:lnTo>
                    <a:pt x="3939" y="2690"/>
                  </a:lnTo>
                  <a:lnTo>
                    <a:pt x="4563" y="3362"/>
                  </a:lnTo>
                  <a:lnTo>
                    <a:pt x="4803" y="3699"/>
                  </a:lnTo>
                  <a:lnTo>
                    <a:pt x="4947" y="3939"/>
                  </a:lnTo>
                  <a:lnTo>
                    <a:pt x="5044" y="4179"/>
                  </a:lnTo>
                  <a:lnTo>
                    <a:pt x="4995" y="4323"/>
                  </a:lnTo>
                  <a:lnTo>
                    <a:pt x="4995" y="4323"/>
                  </a:lnTo>
                  <a:lnTo>
                    <a:pt x="4947" y="4419"/>
                  </a:lnTo>
                  <a:lnTo>
                    <a:pt x="4803" y="4467"/>
                  </a:lnTo>
                  <a:lnTo>
                    <a:pt x="4515" y="4563"/>
                  </a:lnTo>
                  <a:lnTo>
                    <a:pt x="4131" y="4563"/>
                  </a:lnTo>
                  <a:lnTo>
                    <a:pt x="3747" y="4515"/>
                  </a:lnTo>
                  <a:lnTo>
                    <a:pt x="3026" y="4323"/>
                  </a:lnTo>
                  <a:lnTo>
                    <a:pt x="2690" y="4227"/>
                  </a:lnTo>
                  <a:lnTo>
                    <a:pt x="2690" y="4227"/>
                  </a:lnTo>
                  <a:lnTo>
                    <a:pt x="2498" y="4275"/>
                  </a:lnTo>
                  <a:lnTo>
                    <a:pt x="2018" y="4371"/>
                  </a:lnTo>
                  <a:lnTo>
                    <a:pt x="1778" y="4371"/>
                  </a:lnTo>
                  <a:lnTo>
                    <a:pt x="1538" y="4323"/>
                  </a:lnTo>
                  <a:lnTo>
                    <a:pt x="1394" y="4275"/>
                  </a:lnTo>
                  <a:lnTo>
                    <a:pt x="1298" y="4227"/>
                  </a:lnTo>
                  <a:lnTo>
                    <a:pt x="1298" y="417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4" name="Google Shape;2514;p41"/>
            <p:cNvSpPr/>
            <p:nvPr/>
          </p:nvSpPr>
          <p:spPr>
            <a:xfrm>
              <a:off x="2518100" y="3360550"/>
              <a:ext cx="67275" cy="88850"/>
            </a:xfrm>
            <a:custGeom>
              <a:avLst/>
              <a:gdLst/>
              <a:ahLst/>
              <a:cxnLst/>
              <a:rect l="l" t="t" r="r" b="b"/>
              <a:pathLst>
                <a:path w="2691" h="3554" extrusionOk="0">
                  <a:moveTo>
                    <a:pt x="1778" y="3554"/>
                  </a:moveTo>
                  <a:lnTo>
                    <a:pt x="1778" y="3554"/>
                  </a:lnTo>
                  <a:lnTo>
                    <a:pt x="1778" y="3554"/>
                  </a:lnTo>
                  <a:lnTo>
                    <a:pt x="1778" y="3554"/>
                  </a:lnTo>
                  <a:lnTo>
                    <a:pt x="1778" y="3554"/>
                  </a:lnTo>
                  <a:lnTo>
                    <a:pt x="1778" y="3554"/>
                  </a:lnTo>
                  <a:close/>
                  <a:moveTo>
                    <a:pt x="2690" y="3410"/>
                  </a:moveTo>
                  <a:lnTo>
                    <a:pt x="2690" y="3410"/>
                  </a:lnTo>
                  <a:lnTo>
                    <a:pt x="2354" y="3506"/>
                  </a:lnTo>
                  <a:lnTo>
                    <a:pt x="1826" y="3554"/>
                  </a:lnTo>
                  <a:lnTo>
                    <a:pt x="1826" y="3554"/>
                  </a:lnTo>
                  <a:lnTo>
                    <a:pt x="2354" y="3506"/>
                  </a:lnTo>
                  <a:lnTo>
                    <a:pt x="2690" y="3410"/>
                  </a:lnTo>
                  <a:close/>
                  <a:moveTo>
                    <a:pt x="1" y="96"/>
                  </a:moveTo>
                  <a:lnTo>
                    <a:pt x="1" y="96"/>
                  </a:lnTo>
                  <a:lnTo>
                    <a:pt x="1" y="96"/>
                  </a:lnTo>
                  <a:lnTo>
                    <a:pt x="1" y="96"/>
                  </a:lnTo>
                  <a:lnTo>
                    <a:pt x="1" y="96"/>
                  </a:lnTo>
                  <a:lnTo>
                    <a:pt x="1" y="96"/>
                  </a:lnTo>
                  <a:lnTo>
                    <a:pt x="1" y="96"/>
                  </a:lnTo>
                  <a:lnTo>
                    <a:pt x="1" y="96"/>
                  </a:lnTo>
                  <a:lnTo>
                    <a:pt x="1" y="96"/>
                  </a:lnTo>
                  <a:close/>
                  <a:moveTo>
                    <a:pt x="1" y="96"/>
                  </a:moveTo>
                  <a:lnTo>
                    <a:pt x="1" y="96"/>
                  </a:lnTo>
                  <a:lnTo>
                    <a:pt x="1" y="96"/>
                  </a:lnTo>
                  <a:lnTo>
                    <a:pt x="1" y="96"/>
                  </a:lnTo>
                  <a:lnTo>
                    <a:pt x="1" y="96"/>
                  </a:lnTo>
                  <a:close/>
                  <a:moveTo>
                    <a:pt x="49" y="48"/>
                  </a:moveTo>
                  <a:lnTo>
                    <a:pt x="49" y="48"/>
                  </a:lnTo>
                  <a:lnTo>
                    <a:pt x="1" y="96"/>
                  </a:lnTo>
                  <a:lnTo>
                    <a:pt x="1" y="96"/>
                  </a:lnTo>
                  <a:lnTo>
                    <a:pt x="49" y="48"/>
                  </a:lnTo>
                  <a:close/>
                  <a:moveTo>
                    <a:pt x="49" y="0"/>
                  </a:moveTo>
                  <a:lnTo>
                    <a:pt x="49" y="0"/>
                  </a:lnTo>
                  <a:lnTo>
                    <a:pt x="49" y="48"/>
                  </a:lnTo>
                  <a:lnTo>
                    <a:pt x="49" y="48"/>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5" name="Google Shape;2515;p41"/>
            <p:cNvSpPr/>
            <p:nvPr/>
          </p:nvSpPr>
          <p:spPr>
            <a:xfrm>
              <a:off x="2562525" y="34493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6" name="Google Shape;2516;p41"/>
            <p:cNvSpPr/>
            <p:nvPr/>
          </p:nvSpPr>
          <p:spPr>
            <a:xfrm>
              <a:off x="2563725" y="3445775"/>
              <a:ext cx="21650" cy="3625"/>
            </a:xfrm>
            <a:custGeom>
              <a:avLst/>
              <a:gdLst/>
              <a:ahLst/>
              <a:cxnLst/>
              <a:rect l="l" t="t" r="r" b="b"/>
              <a:pathLst>
                <a:path w="866" h="145" fill="none" extrusionOk="0">
                  <a:moveTo>
                    <a:pt x="865" y="1"/>
                  </a:moveTo>
                  <a:lnTo>
                    <a:pt x="865" y="1"/>
                  </a:lnTo>
                  <a:lnTo>
                    <a:pt x="529" y="97"/>
                  </a:lnTo>
                  <a:lnTo>
                    <a:pt x="1" y="145"/>
                  </a:lnTo>
                  <a:lnTo>
                    <a:pt x="1" y="145"/>
                  </a:lnTo>
                  <a:lnTo>
                    <a:pt x="529" y="97"/>
                  </a:lnTo>
                  <a:lnTo>
                    <a:pt x="86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7" name="Google Shape;2517;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8" name="Google Shape;2518;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9" name="Google Shape;2519;p41"/>
            <p:cNvSpPr/>
            <p:nvPr/>
          </p:nvSpPr>
          <p:spPr>
            <a:xfrm>
              <a:off x="2518100" y="3361750"/>
              <a:ext cx="1225" cy="1225"/>
            </a:xfrm>
            <a:custGeom>
              <a:avLst/>
              <a:gdLst/>
              <a:ahLst/>
              <a:cxnLst/>
              <a:rect l="l" t="t" r="r" b="b"/>
              <a:pathLst>
                <a:path w="49" h="49" fill="none" extrusionOk="0">
                  <a:moveTo>
                    <a:pt x="49" y="0"/>
                  </a:moveTo>
                  <a:lnTo>
                    <a:pt x="49" y="0"/>
                  </a:lnTo>
                  <a:lnTo>
                    <a:pt x="1" y="48"/>
                  </a:lnTo>
                  <a:lnTo>
                    <a:pt x="1" y="48"/>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0" name="Google Shape;2520;p41"/>
            <p:cNvSpPr/>
            <p:nvPr/>
          </p:nvSpPr>
          <p:spPr>
            <a:xfrm>
              <a:off x="2519300" y="336055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1" name="Google Shape;2521;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2" name="Google Shape;2522;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3" name="Google Shape;2523;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4" name="Google Shape;2524;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5" name="Google Shape;2525;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6" name="Google Shape;2526;p41"/>
            <p:cNvSpPr/>
            <p:nvPr/>
          </p:nvSpPr>
          <p:spPr>
            <a:xfrm>
              <a:off x="2546925" y="3413375"/>
              <a:ext cx="13225" cy="14425"/>
            </a:xfrm>
            <a:custGeom>
              <a:avLst/>
              <a:gdLst/>
              <a:ahLst/>
              <a:cxnLst/>
              <a:rect l="l" t="t" r="r" b="b"/>
              <a:pathLst>
                <a:path w="529" h="577"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close/>
                  <a:moveTo>
                    <a:pt x="529" y="0"/>
                  </a:moveTo>
                  <a:lnTo>
                    <a:pt x="529" y="0"/>
                  </a:lnTo>
                  <a:lnTo>
                    <a:pt x="529" y="0"/>
                  </a:lnTo>
                  <a:lnTo>
                    <a:pt x="529" y="0"/>
                  </a:lnTo>
                  <a:lnTo>
                    <a:pt x="529" y="0"/>
                  </a:lnTo>
                  <a:lnTo>
                    <a:pt x="52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7" name="Google Shape;2527;p41"/>
            <p:cNvSpPr/>
            <p:nvPr/>
          </p:nvSpPr>
          <p:spPr>
            <a:xfrm>
              <a:off x="2546925" y="3413375"/>
              <a:ext cx="13225" cy="14425"/>
            </a:xfrm>
            <a:custGeom>
              <a:avLst/>
              <a:gdLst/>
              <a:ahLst/>
              <a:cxnLst/>
              <a:rect l="l" t="t" r="r" b="b"/>
              <a:pathLst>
                <a:path w="529" h="577" fill="none"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8" name="Google Shape;2528;p41"/>
            <p:cNvSpPr/>
            <p:nvPr/>
          </p:nvSpPr>
          <p:spPr>
            <a:xfrm>
              <a:off x="2560125" y="3413375"/>
              <a:ext cx="25" cy="25"/>
            </a:xfrm>
            <a:custGeom>
              <a:avLst/>
              <a:gdLst/>
              <a:ahLst/>
              <a:cxnLst/>
              <a:rect l="l" t="t" r="r" b="b"/>
              <a:pathLst>
                <a:path w="1" h="1" fill="none" extrusionOk="0">
                  <a:moveTo>
                    <a:pt x="1" y="0"/>
                  </a:move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9" name="Google Shape;2529;p41"/>
            <p:cNvSpPr/>
            <p:nvPr/>
          </p:nvSpPr>
          <p:spPr>
            <a:xfrm>
              <a:off x="2518100" y="3344925"/>
              <a:ext cx="120100" cy="109300"/>
            </a:xfrm>
            <a:custGeom>
              <a:avLst/>
              <a:gdLst/>
              <a:ahLst/>
              <a:cxnLst/>
              <a:rect l="l" t="t" r="r" b="b"/>
              <a:pathLst>
                <a:path w="4804" h="4372" extrusionOk="0">
                  <a:moveTo>
                    <a:pt x="577" y="1"/>
                  </a:moveTo>
                  <a:lnTo>
                    <a:pt x="289" y="337"/>
                  </a:lnTo>
                  <a:lnTo>
                    <a:pt x="49" y="625"/>
                  </a:lnTo>
                  <a:lnTo>
                    <a:pt x="49" y="673"/>
                  </a:lnTo>
                  <a:lnTo>
                    <a:pt x="1" y="721"/>
                  </a:lnTo>
                  <a:lnTo>
                    <a:pt x="97" y="913"/>
                  </a:lnTo>
                  <a:lnTo>
                    <a:pt x="385" y="1201"/>
                  </a:lnTo>
                  <a:lnTo>
                    <a:pt x="1250" y="1970"/>
                  </a:lnTo>
                  <a:lnTo>
                    <a:pt x="2498" y="2978"/>
                  </a:lnTo>
                  <a:lnTo>
                    <a:pt x="2210" y="2834"/>
                  </a:lnTo>
                  <a:lnTo>
                    <a:pt x="1970" y="2786"/>
                  </a:lnTo>
                  <a:lnTo>
                    <a:pt x="1682" y="2738"/>
                  </a:lnTo>
                  <a:lnTo>
                    <a:pt x="1442" y="2786"/>
                  </a:lnTo>
                  <a:lnTo>
                    <a:pt x="1298" y="2882"/>
                  </a:lnTo>
                  <a:lnTo>
                    <a:pt x="1202" y="2978"/>
                  </a:lnTo>
                  <a:lnTo>
                    <a:pt x="1153" y="3170"/>
                  </a:lnTo>
                  <a:lnTo>
                    <a:pt x="1153" y="3314"/>
                  </a:lnTo>
                  <a:lnTo>
                    <a:pt x="1202" y="3651"/>
                  </a:lnTo>
                  <a:lnTo>
                    <a:pt x="1298" y="3987"/>
                  </a:lnTo>
                  <a:lnTo>
                    <a:pt x="1346" y="4083"/>
                  </a:lnTo>
                  <a:lnTo>
                    <a:pt x="1442" y="4131"/>
                  </a:lnTo>
                  <a:lnTo>
                    <a:pt x="1778" y="4179"/>
                  </a:lnTo>
                  <a:lnTo>
                    <a:pt x="1826" y="4179"/>
                  </a:lnTo>
                  <a:lnTo>
                    <a:pt x="2354" y="4131"/>
                  </a:lnTo>
                  <a:lnTo>
                    <a:pt x="2690" y="4035"/>
                  </a:lnTo>
                  <a:lnTo>
                    <a:pt x="3267" y="4227"/>
                  </a:lnTo>
                  <a:lnTo>
                    <a:pt x="3795" y="4323"/>
                  </a:lnTo>
                  <a:lnTo>
                    <a:pt x="4323" y="4371"/>
                  </a:lnTo>
                  <a:lnTo>
                    <a:pt x="4563" y="4323"/>
                  </a:lnTo>
                  <a:lnTo>
                    <a:pt x="4803" y="4275"/>
                  </a:lnTo>
                  <a:lnTo>
                    <a:pt x="4467" y="3795"/>
                  </a:lnTo>
                  <a:lnTo>
                    <a:pt x="3987" y="3218"/>
                  </a:lnTo>
                  <a:lnTo>
                    <a:pt x="3411" y="2594"/>
                  </a:lnTo>
                  <a:lnTo>
                    <a:pt x="2786" y="1970"/>
                  </a:lnTo>
                  <a:lnTo>
                    <a:pt x="1490" y="769"/>
                  </a:lnTo>
                  <a:lnTo>
                    <a:pt x="57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0" name="Google Shape;2530;p41"/>
            <p:cNvSpPr/>
            <p:nvPr/>
          </p:nvSpPr>
          <p:spPr>
            <a:xfrm>
              <a:off x="2518100" y="3344925"/>
              <a:ext cx="120100" cy="109300"/>
            </a:xfrm>
            <a:custGeom>
              <a:avLst/>
              <a:gdLst/>
              <a:ahLst/>
              <a:cxnLst/>
              <a:rect l="l" t="t" r="r" b="b"/>
              <a:pathLst>
                <a:path w="4804" h="4372" fill="none" extrusionOk="0">
                  <a:moveTo>
                    <a:pt x="577" y="1"/>
                  </a:moveTo>
                  <a:lnTo>
                    <a:pt x="577" y="1"/>
                  </a:lnTo>
                  <a:lnTo>
                    <a:pt x="289" y="337"/>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73"/>
                  </a:lnTo>
                  <a:lnTo>
                    <a:pt x="49" y="673"/>
                  </a:lnTo>
                  <a:lnTo>
                    <a:pt x="49" y="673"/>
                  </a:lnTo>
                  <a:lnTo>
                    <a:pt x="49" y="673"/>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97" y="913"/>
                  </a:lnTo>
                  <a:lnTo>
                    <a:pt x="385" y="1201"/>
                  </a:lnTo>
                  <a:lnTo>
                    <a:pt x="1250" y="1970"/>
                  </a:lnTo>
                  <a:lnTo>
                    <a:pt x="2498" y="2978"/>
                  </a:lnTo>
                  <a:lnTo>
                    <a:pt x="2498" y="2978"/>
                  </a:lnTo>
                  <a:lnTo>
                    <a:pt x="2498" y="2978"/>
                  </a:lnTo>
                  <a:lnTo>
                    <a:pt x="2498" y="2978"/>
                  </a:lnTo>
                  <a:lnTo>
                    <a:pt x="2498" y="2978"/>
                  </a:lnTo>
                  <a:lnTo>
                    <a:pt x="2498" y="2978"/>
                  </a:lnTo>
                  <a:lnTo>
                    <a:pt x="2210" y="2834"/>
                  </a:lnTo>
                  <a:lnTo>
                    <a:pt x="1970" y="2786"/>
                  </a:lnTo>
                  <a:lnTo>
                    <a:pt x="1682" y="2738"/>
                  </a:lnTo>
                  <a:lnTo>
                    <a:pt x="1682" y="2738"/>
                  </a:lnTo>
                  <a:lnTo>
                    <a:pt x="1682" y="2738"/>
                  </a:lnTo>
                  <a:lnTo>
                    <a:pt x="1682" y="2738"/>
                  </a:lnTo>
                  <a:lnTo>
                    <a:pt x="1682" y="2738"/>
                  </a:lnTo>
                  <a:lnTo>
                    <a:pt x="1682" y="2738"/>
                  </a:lnTo>
                  <a:lnTo>
                    <a:pt x="1442" y="2786"/>
                  </a:lnTo>
                  <a:lnTo>
                    <a:pt x="1442" y="2786"/>
                  </a:lnTo>
                  <a:lnTo>
                    <a:pt x="1298" y="2882"/>
                  </a:lnTo>
                  <a:lnTo>
                    <a:pt x="1202" y="2978"/>
                  </a:lnTo>
                  <a:lnTo>
                    <a:pt x="1153" y="3170"/>
                  </a:lnTo>
                  <a:lnTo>
                    <a:pt x="1153" y="3314"/>
                  </a:lnTo>
                  <a:lnTo>
                    <a:pt x="1153" y="3314"/>
                  </a:lnTo>
                  <a:lnTo>
                    <a:pt x="1202" y="3651"/>
                  </a:lnTo>
                  <a:lnTo>
                    <a:pt x="1298" y="3987"/>
                  </a:lnTo>
                  <a:lnTo>
                    <a:pt x="1298" y="3987"/>
                  </a:lnTo>
                  <a:lnTo>
                    <a:pt x="1346" y="4083"/>
                  </a:lnTo>
                  <a:lnTo>
                    <a:pt x="1442" y="4131"/>
                  </a:lnTo>
                  <a:lnTo>
                    <a:pt x="1778" y="4179"/>
                  </a:lnTo>
                  <a:lnTo>
                    <a:pt x="1778" y="4179"/>
                  </a:lnTo>
                  <a:lnTo>
                    <a:pt x="1778" y="4179"/>
                  </a:lnTo>
                  <a:lnTo>
                    <a:pt x="1778" y="4179"/>
                  </a:lnTo>
                  <a:lnTo>
                    <a:pt x="1826" y="4179"/>
                  </a:lnTo>
                  <a:lnTo>
                    <a:pt x="1826" y="4179"/>
                  </a:lnTo>
                  <a:lnTo>
                    <a:pt x="2354" y="4131"/>
                  </a:lnTo>
                  <a:lnTo>
                    <a:pt x="2690" y="4035"/>
                  </a:lnTo>
                  <a:lnTo>
                    <a:pt x="2690" y="4035"/>
                  </a:lnTo>
                  <a:lnTo>
                    <a:pt x="2690" y="4035"/>
                  </a:lnTo>
                  <a:lnTo>
                    <a:pt x="2690" y="4035"/>
                  </a:lnTo>
                  <a:lnTo>
                    <a:pt x="3267" y="4227"/>
                  </a:lnTo>
                  <a:lnTo>
                    <a:pt x="3795" y="4323"/>
                  </a:lnTo>
                  <a:lnTo>
                    <a:pt x="4323" y="4371"/>
                  </a:lnTo>
                  <a:lnTo>
                    <a:pt x="4323" y="4371"/>
                  </a:lnTo>
                  <a:lnTo>
                    <a:pt x="4563" y="4323"/>
                  </a:lnTo>
                  <a:lnTo>
                    <a:pt x="4803" y="4275"/>
                  </a:lnTo>
                  <a:lnTo>
                    <a:pt x="4803" y="4275"/>
                  </a:lnTo>
                  <a:lnTo>
                    <a:pt x="4467" y="3795"/>
                  </a:lnTo>
                  <a:lnTo>
                    <a:pt x="3987" y="3218"/>
                  </a:lnTo>
                  <a:lnTo>
                    <a:pt x="3411" y="2594"/>
                  </a:lnTo>
                  <a:lnTo>
                    <a:pt x="2786" y="1970"/>
                  </a:lnTo>
                  <a:lnTo>
                    <a:pt x="1490" y="769"/>
                  </a:lnTo>
                  <a:lnTo>
                    <a:pt x="5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1" name="Google Shape;2531;p41"/>
            <p:cNvSpPr/>
            <p:nvPr/>
          </p:nvSpPr>
          <p:spPr>
            <a:xfrm>
              <a:off x="2318800" y="3414575"/>
              <a:ext cx="104475" cy="87675"/>
            </a:xfrm>
            <a:custGeom>
              <a:avLst/>
              <a:gdLst/>
              <a:ahLst/>
              <a:cxnLst/>
              <a:rect l="l" t="t" r="r" b="b"/>
              <a:pathLst>
                <a:path w="4179" h="3507" extrusionOk="0">
                  <a:moveTo>
                    <a:pt x="3795" y="0"/>
                  </a:moveTo>
                  <a:lnTo>
                    <a:pt x="2018" y="1393"/>
                  </a:lnTo>
                  <a:lnTo>
                    <a:pt x="1" y="2882"/>
                  </a:lnTo>
                  <a:lnTo>
                    <a:pt x="769" y="3506"/>
                  </a:lnTo>
                  <a:lnTo>
                    <a:pt x="4179" y="288"/>
                  </a:lnTo>
                  <a:lnTo>
                    <a:pt x="379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2" name="Google Shape;2532;p41"/>
            <p:cNvSpPr/>
            <p:nvPr/>
          </p:nvSpPr>
          <p:spPr>
            <a:xfrm>
              <a:off x="2318800" y="3414575"/>
              <a:ext cx="104475" cy="87675"/>
            </a:xfrm>
            <a:custGeom>
              <a:avLst/>
              <a:gdLst/>
              <a:ahLst/>
              <a:cxnLst/>
              <a:rect l="l" t="t" r="r" b="b"/>
              <a:pathLst>
                <a:path w="4179" h="3507" fill="none" extrusionOk="0">
                  <a:moveTo>
                    <a:pt x="3795" y="0"/>
                  </a:moveTo>
                  <a:lnTo>
                    <a:pt x="3795" y="0"/>
                  </a:lnTo>
                  <a:lnTo>
                    <a:pt x="2018" y="1393"/>
                  </a:lnTo>
                  <a:lnTo>
                    <a:pt x="1" y="2882"/>
                  </a:lnTo>
                  <a:lnTo>
                    <a:pt x="1" y="2882"/>
                  </a:lnTo>
                  <a:lnTo>
                    <a:pt x="769" y="3506"/>
                  </a:lnTo>
                  <a:lnTo>
                    <a:pt x="4179" y="288"/>
                  </a:lnTo>
                  <a:lnTo>
                    <a:pt x="379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3" name="Google Shape;2533;p41"/>
            <p:cNvSpPr/>
            <p:nvPr/>
          </p:nvSpPr>
          <p:spPr>
            <a:xfrm>
              <a:off x="2095500" y="3340125"/>
              <a:ext cx="344600" cy="360225"/>
            </a:xfrm>
            <a:custGeom>
              <a:avLst/>
              <a:gdLst/>
              <a:ahLst/>
              <a:cxnLst/>
              <a:rect l="l" t="t" r="r" b="b"/>
              <a:pathLst>
                <a:path w="13784" h="14409" extrusionOk="0">
                  <a:moveTo>
                    <a:pt x="0" y="1"/>
                  </a:move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890" y="12151"/>
                  </a:lnTo>
                  <a:lnTo>
                    <a:pt x="4466" y="12247"/>
                  </a:lnTo>
                  <a:lnTo>
                    <a:pt x="5715" y="12343"/>
                  </a:lnTo>
                  <a:lnTo>
                    <a:pt x="7012" y="12391"/>
                  </a:lnTo>
                  <a:lnTo>
                    <a:pt x="8308" y="12391"/>
                  </a:lnTo>
                  <a:lnTo>
                    <a:pt x="10373" y="12295"/>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83" y="14216"/>
                  </a:lnTo>
                  <a:lnTo>
                    <a:pt x="13783" y="13976"/>
                  </a:lnTo>
                  <a:lnTo>
                    <a:pt x="13639" y="13352"/>
                  </a:lnTo>
                  <a:lnTo>
                    <a:pt x="13351" y="12583"/>
                  </a:lnTo>
                  <a:lnTo>
                    <a:pt x="13015" y="11719"/>
                  </a:lnTo>
                  <a:lnTo>
                    <a:pt x="12391" y="10182"/>
                  </a:lnTo>
                  <a:lnTo>
                    <a:pt x="12054" y="9510"/>
                  </a:lnTo>
                  <a:lnTo>
                    <a:pt x="11286" y="9510"/>
                  </a:lnTo>
                  <a:lnTo>
                    <a:pt x="9509" y="9414"/>
                  </a:lnTo>
                  <a:lnTo>
                    <a:pt x="8548" y="9269"/>
                  </a:lnTo>
                  <a:lnTo>
                    <a:pt x="7636" y="9125"/>
                  </a:lnTo>
                  <a:lnTo>
                    <a:pt x="7252" y="9029"/>
                  </a:lnTo>
                  <a:lnTo>
                    <a:pt x="6916" y="8933"/>
                  </a:lnTo>
                  <a:lnTo>
                    <a:pt x="6627" y="8789"/>
                  </a:lnTo>
                  <a:lnTo>
                    <a:pt x="6483" y="8645"/>
                  </a:lnTo>
                  <a:lnTo>
                    <a:pt x="6339" y="8453"/>
                  </a:lnTo>
                  <a:lnTo>
                    <a:pt x="6195" y="8069"/>
                  </a:lnTo>
                  <a:lnTo>
                    <a:pt x="5859" y="7012"/>
                  </a:lnTo>
                  <a:lnTo>
                    <a:pt x="5523" y="5716"/>
                  </a:lnTo>
                  <a:lnTo>
                    <a:pt x="5187" y="4227"/>
                  </a:lnTo>
                  <a:lnTo>
                    <a:pt x="4658" y="1585"/>
                  </a:lnTo>
                  <a:lnTo>
                    <a:pt x="4466" y="433"/>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4" name="Google Shape;2534;p41"/>
            <p:cNvSpPr/>
            <p:nvPr/>
          </p:nvSpPr>
          <p:spPr>
            <a:xfrm>
              <a:off x="2095500" y="3340125"/>
              <a:ext cx="344600" cy="360225"/>
            </a:xfrm>
            <a:custGeom>
              <a:avLst/>
              <a:gdLst/>
              <a:ahLst/>
              <a:cxnLst/>
              <a:rect l="l" t="t" r="r" b="b"/>
              <a:pathLst>
                <a:path w="13784" h="14409" fill="none" extrusionOk="0">
                  <a:moveTo>
                    <a:pt x="0" y="1"/>
                  </a:moveTo>
                  <a:lnTo>
                    <a:pt x="0" y="1"/>
                  </a:ln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362" y="12055"/>
                  </a:lnTo>
                  <a:lnTo>
                    <a:pt x="3890" y="12151"/>
                  </a:lnTo>
                  <a:lnTo>
                    <a:pt x="4466" y="12247"/>
                  </a:lnTo>
                  <a:lnTo>
                    <a:pt x="5715" y="12343"/>
                  </a:lnTo>
                  <a:lnTo>
                    <a:pt x="7012" y="12391"/>
                  </a:lnTo>
                  <a:lnTo>
                    <a:pt x="8308" y="12391"/>
                  </a:lnTo>
                  <a:lnTo>
                    <a:pt x="10373" y="12295"/>
                  </a:lnTo>
                  <a:lnTo>
                    <a:pt x="11238" y="12247"/>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35" y="14360"/>
                  </a:lnTo>
                  <a:lnTo>
                    <a:pt x="13783" y="14216"/>
                  </a:lnTo>
                  <a:lnTo>
                    <a:pt x="13783" y="13976"/>
                  </a:lnTo>
                  <a:lnTo>
                    <a:pt x="13639" y="13352"/>
                  </a:lnTo>
                  <a:lnTo>
                    <a:pt x="13351" y="12583"/>
                  </a:lnTo>
                  <a:lnTo>
                    <a:pt x="13015" y="11719"/>
                  </a:lnTo>
                  <a:lnTo>
                    <a:pt x="12391" y="10182"/>
                  </a:lnTo>
                  <a:lnTo>
                    <a:pt x="12054" y="9510"/>
                  </a:lnTo>
                  <a:lnTo>
                    <a:pt x="12054" y="9510"/>
                  </a:lnTo>
                  <a:lnTo>
                    <a:pt x="11286" y="9510"/>
                  </a:lnTo>
                  <a:lnTo>
                    <a:pt x="9509" y="9414"/>
                  </a:lnTo>
                  <a:lnTo>
                    <a:pt x="8548" y="9269"/>
                  </a:lnTo>
                  <a:lnTo>
                    <a:pt x="7636" y="9125"/>
                  </a:lnTo>
                  <a:lnTo>
                    <a:pt x="7252" y="9029"/>
                  </a:lnTo>
                  <a:lnTo>
                    <a:pt x="6916" y="8933"/>
                  </a:lnTo>
                  <a:lnTo>
                    <a:pt x="6627" y="8789"/>
                  </a:lnTo>
                  <a:lnTo>
                    <a:pt x="6483" y="8645"/>
                  </a:lnTo>
                  <a:lnTo>
                    <a:pt x="6483" y="8645"/>
                  </a:lnTo>
                  <a:lnTo>
                    <a:pt x="6339" y="8453"/>
                  </a:lnTo>
                  <a:lnTo>
                    <a:pt x="6195" y="8069"/>
                  </a:lnTo>
                  <a:lnTo>
                    <a:pt x="5859" y="7012"/>
                  </a:lnTo>
                  <a:lnTo>
                    <a:pt x="5523" y="5716"/>
                  </a:lnTo>
                  <a:lnTo>
                    <a:pt x="5187" y="4227"/>
                  </a:lnTo>
                  <a:lnTo>
                    <a:pt x="4658" y="1585"/>
                  </a:lnTo>
                  <a:lnTo>
                    <a:pt x="4466" y="433"/>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5" name="Google Shape;2535;p41"/>
            <p:cNvSpPr/>
            <p:nvPr/>
          </p:nvSpPr>
          <p:spPr>
            <a:xfrm>
              <a:off x="2338025" y="3575450"/>
              <a:ext cx="91275" cy="112875"/>
            </a:xfrm>
            <a:custGeom>
              <a:avLst/>
              <a:gdLst/>
              <a:ahLst/>
              <a:cxnLst/>
              <a:rect l="l" t="t" r="r" b="b"/>
              <a:pathLst>
                <a:path w="3651" h="4515" extrusionOk="0">
                  <a:moveTo>
                    <a:pt x="0" y="1"/>
                  </a:moveTo>
                  <a:lnTo>
                    <a:pt x="192" y="2930"/>
                  </a:lnTo>
                  <a:lnTo>
                    <a:pt x="1537" y="2834"/>
                  </a:lnTo>
                  <a:lnTo>
                    <a:pt x="2017" y="3410"/>
                  </a:lnTo>
                  <a:lnTo>
                    <a:pt x="2545" y="3987"/>
                  </a:lnTo>
                  <a:lnTo>
                    <a:pt x="3074" y="4515"/>
                  </a:lnTo>
                  <a:lnTo>
                    <a:pt x="3650" y="3170"/>
                  </a:lnTo>
                  <a:lnTo>
                    <a:pt x="3266" y="2066"/>
                  </a:lnTo>
                  <a:lnTo>
                    <a:pt x="2834" y="1105"/>
                  </a:lnTo>
                  <a:lnTo>
                    <a:pt x="2353" y="97"/>
                  </a:lnTo>
                  <a:lnTo>
                    <a:pt x="1633" y="97"/>
                  </a:lnTo>
                  <a:lnTo>
                    <a:pt x="0"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6" name="Google Shape;2536;p41"/>
            <p:cNvSpPr/>
            <p:nvPr/>
          </p:nvSpPr>
          <p:spPr>
            <a:xfrm>
              <a:off x="2338025" y="3575450"/>
              <a:ext cx="91275" cy="112875"/>
            </a:xfrm>
            <a:custGeom>
              <a:avLst/>
              <a:gdLst/>
              <a:ahLst/>
              <a:cxnLst/>
              <a:rect l="l" t="t" r="r" b="b"/>
              <a:pathLst>
                <a:path w="3651" h="4515" fill="none" extrusionOk="0">
                  <a:moveTo>
                    <a:pt x="3650" y="3170"/>
                  </a:moveTo>
                  <a:lnTo>
                    <a:pt x="3650" y="3170"/>
                  </a:lnTo>
                  <a:lnTo>
                    <a:pt x="3266" y="2066"/>
                  </a:lnTo>
                  <a:lnTo>
                    <a:pt x="2834" y="1105"/>
                  </a:lnTo>
                  <a:lnTo>
                    <a:pt x="2353" y="97"/>
                  </a:lnTo>
                  <a:lnTo>
                    <a:pt x="2353" y="97"/>
                  </a:lnTo>
                  <a:lnTo>
                    <a:pt x="1633" y="97"/>
                  </a:lnTo>
                  <a:lnTo>
                    <a:pt x="0" y="1"/>
                  </a:lnTo>
                  <a:lnTo>
                    <a:pt x="192" y="2930"/>
                  </a:lnTo>
                  <a:lnTo>
                    <a:pt x="192" y="2930"/>
                  </a:lnTo>
                  <a:lnTo>
                    <a:pt x="1537" y="2834"/>
                  </a:lnTo>
                  <a:lnTo>
                    <a:pt x="1537" y="2834"/>
                  </a:lnTo>
                  <a:lnTo>
                    <a:pt x="2017" y="3410"/>
                  </a:lnTo>
                  <a:lnTo>
                    <a:pt x="2545" y="3987"/>
                  </a:lnTo>
                  <a:lnTo>
                    <a:pt x="3074" y="4515"/>
                  </a:lnTo>
                  <a:lnTo>
                    <a:pt x="3650" y="317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7" name="Google Shape;2537;p41"/>
            <p:cNvSpPr/>
            <p:nvPr/>
          </p:nvSpPr>
          <p:spPr>
            <a:xfrm>
              <a:off x="2364425" y="3561050"/>
              <a:ext cx="82875" cy="146500"/>
            </a:xfrm>
            <a:custGeom>
              <a:avLst/>
              <a:gdLst/>
              <a:ahLst/>
              <a:cxnLst/>
              <a:rect l="l" t="t" r="r" b="b"/>
              <a:pathLst>
                <a:path w="3315" h="5860" extrusionOk="0">
                  <a:moveTo>
                    <a:pt x="1537" y="0"/>
                  </a:moveTo>
                  <a:lnTo>
                    <a:pt x="1153" y="96"/>
                  </a:lnTo>
                  <a:lnTo>
                    <a:pt x="769" y="240"/>
                  </a:lnTo>
                  <a:lnTo>
                    <a:pt x="481" y="384"/>
                  </a:lnTo>
                  <a:lnTo>
                    <a:pt x="481" y="432"/>
                  </a:lnTo>
                  <a:lnTo>
                    <a:pt x="481" y="529"/>
                  </a:lnTo>
                  <a:lnTo>
                    <a:pt x="577" y="913"/>
                  </a:lnTo>
                  <a:lnTo>
                    <a:pt x="961" y="2017"/>
                  </a:lnTo>
                  <a:lnTo>
                    <a:pt x="1585" y="3602"/>
                  </a:lnTo>
                  <a:lnTo>
                    <a:pt x="1489" y="3458"/>
                  </a:lnTo>
                  <a:lnTo>
                    <a:pt x="1297" y="3266"/>
                  </a:lnTo>
                  <a:lnTo>
                    <a:pt x="1057" y="3026"/>
                  </a:lnTo>
                  <a:lnTo>
                    <a:pt x="913" y="2930"/>
                  </a:lnTo>
                  <a:lnTo>
                    <a:pt x="721" y="2882"/>
                  </a:lnTo>
                  <a:lnTo>
                    <a:pt x="577" y="2882"/>
                  </a:lnTo>
                  <a:lnTo>
                    <a:pt x="433" y="2930"/>
                  </a:lnTo>
                  <a:lnTo>
                    <a:pt x="337" y="3026"/>
                  </a:lnTo>
                  <a:lnTo>
                    <a:pt x="241" y="3170"/>
                  </a:lnTo>
                  <a:lnTo>
                    <a:pt x="97" y="3506"/>
                  </a:lnTo>
                  <a:lnTo>
                    <a:pt x="1" y="3794"/>
                  </a:lnTo>
                  <a:lnTo>
                    <a:pt x="1" y="3890"/>
                  </a:lnTo>
                  <a:lnTo>
                    <a:pt x="49" y="3986"/>
                  </a:lnTo>
                  <a:lnTo>
                    <a:pt x="145" y="4130"/>
                  </a:lnTo>
                  <a:lnTo>
                    <a:pt x="337" y="4226"/>
                  </a:lnTo>
                  <a:lnTo>
                    <a:pt x="577" y="4371"/>
                  </a:lnTo>
                  <a:lnTo>
                    <a:pt x="1009" y="4515"/>
                  </a:lnTo>
                  <a:lnTo>
                    <a:pt x="1201" y="4611"/>
                  </a:lnTo>
                  <a:lnTo>
                    <a:pt x="1441" y="4803"/>
                  </a:lnTo>
                  <a:lnTo>
                    <a:pt x="1970" y="5331"/>
                  </a:lnTo>
                  <a:lnTo>
                    <a:pt x="2306" y="5571"/>
                  </a:lnTo>
                  <a:lnTo>
                    <a:pt x="2642" y="5763"/>
                  </a:lnTo>
                  <a:lnTo>
                    <a:pt x="2930" y="5859"/>
                  </a:lnTo>
                  <a:lnTo>
                    <a:pt x="3074" y="5859"/>
                  </a:lnTo>
                  <a:lnTo>
                    <a:pt x="3170" y="5811"/>
                  </a:lnTo>
                  <a:lnTo>
                    <a:pt x="3266" y="5667"/>
                  </a:lnTo>
                  <a:lnTo>
                    <a:pt x="3314" y="5475"/>
                  </a:lnTo>
                  <a:lnTo>
                    <a:pt x="3314" y="5139"/>
                  </a:lnTo>
                  <a:lnTo>
                    <a:pt x="3266" y="4755"/>
                  </a:lnTo>
                  <a:lnTo>
                    <a:pt x="3074" y="3842"/>
                  </a:lnTo>
                  <a:lnTo>
                    <a:pt x="2786" y="2834"/>
                  </a:lnTo>
                  <a:lnTo>
                    <a:pt x="2498" y="1825"/>
                  </a:lnTo>
                  <a:lnTo>
                    <a:pt x="2162" y="961"/>
                  </a:lnTo>
                  <a:lnTo>
                    <a:pt x="1922" y="288"/>
                  </a:lnTo>
                  <a:lnTo>
                    <a:pt x="1778" y="48"/>
                  </a:lnTo>
                  <a:lnTo>
                    <a:pt x="168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8" name="Google Shape;2538;p41"/>
            <p:cNvSpPr/>
            <p:nvPr/>
          </p:nvSpPr>
          <p:spPr>
            <a:xfrm>
              <a:off x="2364425" y="3561050"/>
              <a:ext cx="82875" cy="146500"/>
            </a:xfrm>
            <a:custGeom>
              <a:avLst/>
              <a:gdLst/>
              <a:ahLst/>
              <a:cxnLst/>
              <a:rect l="l" t="t" r="r" b="b"/>
              <a:pathLst>
                <a:path w="3315" h="5860" fill="none" extrusionOk="0">
                  <a:moveTo>
                    <a:pt x="1" y="3794"/>
                  </a:moveTo>
                  <a:lnTo>
                    <a:pt x="1" y="3794"/>
                  </a:lnTo>
                  <a:lnTo>
                    <a:pt x="97" y="3506"/>
                  </a:lnTo>
                  <a:lnTo>
                    <a:pt x="241" y="3170"/>
                  </a:lnTo>
                  <a:lnTo>
                    <a:pt x="337" y="3026"/>
                  </a:lnTo>
                  <a:lnTo>
                    <a:pt x="433" y="2930"/>
                  </a:lnTo>
                  <a:lnTo>
                    <a:pt x="577" y="2882"/>
                  </a:lnTo>
                  <a:lnTo>
                    <a:pt x="721" y="2882"/>
                  </a:lnTo>
                  <a:lnTo>
                    <a:pt x="721" y="2882"/>
                  </a:lnTo>
                  <a:lnTo>
                    <a:pt x="913" y="2930"/>
                  </a:lnTo>
                  <a:lnTo>
                    <a:pt x="1057" y="3026"/>
                  </a:lnTo>
                  <a:lnTo>
                    <a:pt x="1297" y="3266"/>
                  </a:lnTo>
                  <a:lnTo>
                    <a:pt x="1489" y="3458"/>
                  </a:lnTo>
                  <a:lnTo>
                    <a:pt x="1585" y="3602"/>
                  </a:lnTo>
                  <a:lnTo>
                    <a:pt x="1585" y="3602"/>
                  </a:lnTo>
                  <a:lnTo>
                    <a:pt x="961" y="2017"/>
                  </a:lnTo>
                  <a:lnTo>
                    <a:pt x="577" y="913"/>
                  </a:lnTo>
                  <a:lnTo>
                    <a:pt x="481" y="529"/>
                  </a:lnTo>
                  <a:lnTo>
                    <a:pt x="481" y="432"/>
                  </a:lnTo>
                  <a:lnTo>
                    <a:pt x="481" y="384"/>
                  </a:lnTo>
                  <a:lnTo>
                    <a:pt x="481" y="384"/>
                  </a:lnTo>
                  <a:lnTo>
                    <a:pt x="769" y="240"/>
                  </a:lnTo>
                  <a:lnTo>
                    <a:pt x="1153" y="96"/>
                  </a:lnTo>
                  <a:lnTo>
                    <a:pt x="1537" y="0"/>
                  </a:lnTo>
                  <a:lnTo>
                    <a:pt x="1682" y="0"/>
                  </a:lnTo>
                  <a:lnTo>
                    <a:pt x="1778" y="48"/>
                  </a:lnTo>
                  <a:lnTo>
                    <a:pt x="1778" y="48"/>
                  </a:lnTo>
                  <a:lnTo>
                    <a:pt x="1922" y="288"/>
                  </a:lnTo>
                  <a:lnTo>
                    <a:pt x="2162" y="961"/>
                  </a:lnTo>
                  <a:lnTo>
                    <a:pt x="2498" y="1825"/>
                  </a:lnTo>
                  <a:lnTo>
                    <a:pt x="2786" y="2834"/>
                  </a:lnTo>
                  <a:lnTo>
                    <a:pt x="3074" y="3842"/>
                  </a:lnTo>
                  <a:lnTo>
                    <a:pt x="3266" y="4755"/>
                  </a:lnTo>
                  <a:lnTo>
                    <a:pt x="3314" y="5139"/>
                  </a:lnTo>
                  <a:lnTo>
                    <a:pt x="3314" y="5475"/>
                  </a:lnTo>
                  <a:lnTo>
                    <a:pt x="3266" y="5667"/>
                  </a:lnTo>
                  <a:lnTo>
                    <a:pt x="3170" y="5811"/>
                  </a:lnTo>
                  <a:lnTo>
                    <a:pt x="3170" y="5811"/>
                  </a:lnTo>
                  <a:lnTo>
                    <a:pt x="3074" y="5859"/>
                  </a:lnTo>
                  <a:lnTo>
                    <a:pt x="2930" y="5859"/>
                  </a:lnTo>
                  <a:lnTo>
                    <a:pt x="2642" y="5763"/>
                  </a:lnTo>
                  <a:lnTo>
                    <a:pt x="2306" y="5571"/>
                  </a:lnTo>
                  <a:lnTo>
                    <a:pt x="1970" y="5331"/>
                  </a:lnTo>
                  <a:lnTo>
                    <a:pt x="1441" y="4803"/>
                  </a:lnTo>
                  <a:lnTo>
                    <a:pt x="1201" y="4611"/>
                  </a:lnTo>
                  <a:lnTo>
                    <a:pt x="1201" y="4611"/>
                  </a:lnTo>
                  <a:lnTo>
                    <a:pt x="1009" y="4515"/>
                  </a:lnTo>
                  <a:lnTo>
                    <a:pt x="577" y="4371"/>
                  </a:lnTo>
                  <a:lnTo>
                    <a:pt x="337" y="4226"/>
                  </a:lnTo>
                  <a:lnTo>
                    <a:pt x="145" y="4130"/>
                  </a:lnTo>
                  <a:lnTo>
                    <a:pt x="49" y="3986"/>
                  </a:lnTo>
                  <a:lnTo>
                    <a:pt x="1" y="3890"/>
                  </a:lnTo>
                  <a:lnTo>
                    <a:pt x="1" y="37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9" name="Google Shape;2539;p41"/>
            <p:cNvSpPr/>
            <p:nvPr/>
          </p:nvSpPr>
          <p:spPr>
            <a:xfrm>
              <a:off x="2364425" y="3568250"/>
              <a:ext cx="16825" cy="87675"/>
            </a:xfrm>
            <a:custGeom>
              <a:avLst/>
              <a:gdLst/>
              <a:ahLst/>
              <a:cxnLst/>
              <a:rect l="l" t="t" r="r" b="b"/>
              <a:pathLst>
                <a:path w="673" h="3507" extrusionOk="0">
                  <a:moveTo>
                    <a:pt x="97" y="3170"/>
                  </a:moveTo>
                  <a:lnTo>
                    <a:pt x="97" y="3170"/>
                  </a:lnTo>
                  <a:lnTo>
                    <a:pt x="97" y="3170"/>
                  </a:lnTo>
                  <a:lnTo>
                    <a:pt x="1" y="3506"/>
                  </a:lnTo>
                  <a:lnTo>
                    <a:pt x="1" y="3506"/>
                  </a:lnTo>
                  <a:lnTo>
                    <a:pt x="97" y="3170"/>
                  </a:lnTo>
                  <a:close/>
                  <a:moveTo>
                    <a:pt x="673" y="0"/>
                  </a:moveTo>
                  <a:lnTo>
                    <a:pt x="673" y="0"/>
                  </a:lnTo>
                  <a:lnTo>
                    <a:pt x="481" y="96"/>
                  </a:lnTo>
                  <a:lnTo>
                    <a:pt x="481" y="96"/>
                  </a:lnTo>
                  <a:lnTo>
                    <a:pt x="481" y="193"/>
                  </a:lnTo>
                  <a:lnTo>
                    <a:pt x="529" y="385"/>
                  </a:lnTo>
                  <a:lnTo>
                    <a:pt x="529" y="385"/>
                  </a:lnTo>
                  <a:lnTo>
                    <a:pt x="529" y="385"/>
                  </a:lnTo>
                  <a:lnTo>
                    <a:pt x="529" y="385"/>
                  </a:lnTo>
                  <a:lnTo>
                    <a:pt x="481" y="193"/>
                  </a:lnTo>
                  <a:lnTo>
                    <a:pt x="481" y="96"/>
                  </a:lnTo>
                  <a:lnTo>
                    <a:pt x="481" y="96"/>
                  </a:lnTo>
                  <a:lnTo>
                    <a:pt x="673"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0" name="Google Shape;2540;p41"/>
            <p:cNvSpPr/>
            <p:nvPr/>
          </p:nvSpPr>
          <p:spPr>
            <a:xfrm>
              <a:off x="2376425" y="3568250"/>
              <a:ext cx="4825" cy="9625"/>
            </a:xfrm>
            <a:custGeom>
              <a:avLst/>
              <a:gdLst/>
              <a:ahLst/>
              <a:cxnLst/>
              <a:rect l="l" t="t" r="r" b="b"/>
              <a:pathLst>
                <a:path w="193" h="385" fill="none" extrusionOk="0">
                  <a:moveTo>
                    <a:pt x="193" y="0"/>
                  </a:moveTo>
                  <a:lnTo>
                    <a:pt x="193" y="0"/>
                  </a:lnTo>
                  <a:lnTo>
                    <a:pt x="1" y="96"/>
                  </a:lnTo>
                  <a:lnTo>
                    <a:pt x="1" y="96"/>
                  </a:lnTo>
                  <a:lnTo>
                    <a:pt x="1" y="193"/>
                  </a:lnTo>
                  <a:lnTo>
                    <a:pt x="49" y="385"/>
                  </a:lnTo>
                  <a:lnTo>
                    <a:pt x="49" y="385"/>
                  </a:lnTo>
                  <a:lnTo>
                    <a:pt x="49" y="385"/>
                  </a:lnTo>
                  <a:lnTo>
                    <a:pt x="49" y="385"/>
                  </a:lnTo>
                  <a:lnTo>
                    <a:pt x="1" y="193"/>
                  </a:lnTo>
                  <a:lnTo>
                    <a:pt x="1" y="96"/>
                  </a:lnTo>
                  <a:lnTo>
                    <a:pt x="1" y="96"/>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1" name="Google Shape;2541;p41"/>
            <p:cNvSpPr/>
            <p:nvPr/>
          </p:nvSpPr>
          <p:spPr>
            <a:xfrm>
              <a:off x="2366825" y="3577850"/>
              <a:ext cx="36050" cy="69675"/>
            </a:xfrm>
            <a:custGeom>
              <a:avLst/>
              <a:gdLst/>
              <a:ahLst/>
              <a:cxnLst/>
              <a:rect l="l" t="t" r="r" b="b"/>
              <a:pathLst>
                <a:path w="1442" h="2787" extrusionOk="0">
                  <a:moveTo>
                    <a:pt x="577" y="2210"/>
                  </a:moveTo>
                  <a:lnTo>
                    <a:pt x="577" y="2210"/>
                  </a:lnTo>
                  <a:lnTo>
                    <a:pt x="385" y="2258"/>
                  </a:lnTo>
                  <a:lnTo>
                    <a:pt x="241" y="2354"/>
                  </a:lnTo>
                  <a:lnTo>
                    <a:pt x="97" y="2546"/>
                  </a:lnTo>
                  <a:lnTo>
                    <a:pt x="1" y="2786"/>
                  </a:lnTo>
                  <a:lnTo>
                    <a:pt x="1" y="2786"/>
                  </a:lnTo>
                  <a:lnTo>
                    <a:pt x="1" y="2786"/>
                  </a:lnTo>
                  <a:lnTo>
                    <a:pt x="1" y="2786"/>
                  </a:lnTo>
                  <a:lnTo>
                    <a:pt x="97" y="2546"/>
                  </a:lnTo>
                  <a:lnTo>
                    <a:pt x="241" y="2354"/>
                  </a:lnTo>
                  <a:lnTo>
                    <a:pt x="385" y="2258"/>
                  </a:lnTo>
                  <a:lnTo>
                    <a:pt x="577" y="2210"/>
                  </a:lnTo>
                  <a:close/>
                  <a:moveTo>
                    <a:pt x="577" y="2210"/>
                  </a:moveTo>
                  <a:lnTo>
                    <a:pt x="577" y="2210"/>
                  </a:lnTo>
                  <a:lnTo>
                    <a:pt x="577" y="2210"/>
                  </a:lnTo>
                  <a:lnTo>
                    <a:pt x="577" y="2210"/>
                  </a:lnTo>
                  <a:lnTo>
                    <a:pt x="577" y="2210"/>
                  </a:lnTo>
                  <a:lnTo>
                    <a:pt x="577" y="2210"/>
                  </a:lnTo>
                  <a:close/>
                  <a:moveTo>
                    <a:pt x="433" y="1"/>
                  </a:moveTo>
                  <a:lnTo>
                    <a:pt x="433" y="1"/>
                  </a:lnTo>
                  <a:lnTo>
                    <a:pt x="625" y="673"/>
                  </a:lnTo>
                  <a:lnTo>
                    <a:pt x="913" y="1489"/>
                  </a:lnTo>
                  <a:lnTo>
                    <a:pt x="1441" y="2786"/>
                  </a:lnTo>
                  <a:lnTo>
                    <a:pt x="1441" y="2786"/>
                  </a:lnTo>
                  <a:lnTo>
                    <a:pt x="913" y="1489"/>
                  </a:lnTo>
                  <a:lnTo>
                    <a:pt x="625" y="673"/>
                  </a:lnTo>
                  <a:lnTo>
                    <a:pt x="433" y="1"/>
                  </a:lnTo>
                  <a:lnTo>
                    <a:pt x="433" y="1"/>
                  </a:lnTo>
                  <a:lnTo>
                    <a:pt x="433"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2" name="Google Shape;2542;p41"/>
            <p:cNvSpPr/>
            <p:nvPr/>
          </p:nvSpPr>
          <p:spPr>
            <a:xfrm>
              <a:off x="2377625" y="3577850"/>
              <a:ext cx="25250" cy="69675"/>
            </a:xfrm>
            <a:custGeom>
              <a:avLst/>
              <a:gdLst/>
              <a:ahLst/>
              <a:cxnLst/>
              <a:rect l="l" t="t" r="r" b="b"/>
              <a:pathLst>
                <a:path w="1010" h="2787" fill="none" extrusionOk="0">
                  <a:moveTo>
                    <a:pt x="1" y="1"/>
                  </a:moveTo>
                  <a:lnTo>
                    <a:pt x="1" y="1"/>
                  </a:lnTo>
                  <a:lnTo>
                    <a:pt x="193" y="673"/>
                  </a:lnTo>
                  <a:lnTo>
                    <a:pt x="481" y="1489"/>
                  </a:lnTo>
                  <a:lnTo>
                    <a:pt x="1009" y="2786"/>
                  </a:lnTo>
                  <a:lnTo>
                    <a:pt x="1009" y="2786"/>
                  </a:lnTo>
                  <a:lnTo>
                    <a:pt x="481" y="1489"/>
                  </a:lnTo>
                  <a:lnTo>
                    <a:pt x="193" y="673"/>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3" name="Google Shape;2543;p41"/>
            <p:cNvSpPr/>
            <p:nvPr/>
          </p:nvSpPr>
          <p:spPr>
            <a:xfrm>
              <a:off x="2364425" y="3562250"/>
              <a:ext cx="72075" cy="145300"/>
            </a:xfrm>
            <a:custGeom>
              <a:avLst/>
              <a:gdLst/>
              <a:ahLst/>
              <a:cxnLst/>
              <a:rect l="l" t="t" r="r" b="b"/>
              <a:pathLst>
                <a:path w="2883" h="5812" extrusionOk="0">
                  <a:moveTo>
                    <a:pt x="1393" y="0"/>
                  </a:moveTo>
                  <a:lnTo>
                    <a:pt x="1009" y="96"/>
                  </a:lnTo>
                  <a:lnTo>
                    <a:pt x="673" y="240"/>
                  </a:lnTo>
                  <a:lnTo>
                    <a:pt x="481" y="336"/>
                  </a:lnTo>
                  <a:lnTo>
                    <a:pt x="481" y="433"/>
                  </a:lnTo>
                  <a:lnTo>
                    <a:pt x="529" y="625"/>
                  </a:lnTo>
                  <a:lnTo>
                    <a:pt x="721" y="1297"/>
                  </a:lnTo>
                  <a:lnTo>
                    <a:pt x="1009" y="2113"/>
                  </a:lnTo>
                  <a:lnTo>
                    <a:pt x="1537" y="3410"/>
                  </a:lnTo>
                  <a:lnTo>
                    <a:pt x="1585" y="3554"/>
                  </a:lnTo>
                  <a:lnTo>
                    <a:pt x="1489" y="3410"/>
                  </a:lnTo>
                  <a:lnTo>
                    <a:pt x="1297" y="3218"/>
                  </a:lnTo>
                  <a:lnTo>
                    <a:pt x="1057" y="2978"/>
                  </a:lnTo>
                  <a:lnTo>
                    <a:pt x="913" y="2882"/>
                  </a:lnTo>
                  <a:lnTo>
                    <a:pt x="721" y="2834"/>
                  </a:lnTo>
                  <a:lnTo>
                    <a:pt x="673" y="2834"/>
                  </a:lnTo>
                  <a:lnTo>
                    <a:pt x="481" y="2882"/>
                  </a:lnTo>
                  <a:lnTo>
                    <a:pt x="337" y="2978"/>
                  </a:lnTo>
                  <a:lnTo>
                    <a:pt x="193" y="3170"/>
                  </a:lnTo>
                  <a:lnTo>
                    <a:pt x="97" y="3410"/>
                  </a:lnTo>
                  <a:lnTo>
                    <a:pt x="1" y="3746"/>
                  </a:lnTo>
                  <a:lnTo>
                    <a:pt x="1" y="3794"/>
                  </a:lnTo>
                  <a:lnTo>
                    <a:pt x="49" y="3938"/>
                  </a:lnTo>
                  <a:lnTo>
                    <a:pt x="193" y="4082"/>
                  </a:lnTo>
                  <a:lnTo>
                    <a:pt x="385" y="4227"/>
                  </a:lnTo>
                  <a:lnTo>
                    <a:pt x="577" y="4323"/>
                  </a:lnTo>
                  <a:lnTo>
                    <a:pt x="1009" y="4467"/>
                  </a:lnTo>
                  <a:lnTo>
                    <a:pt x="1201" y="4563"/>
                  </a:lnTo>
                  <a:lnTo>
                    <a:pt x="1345" y="4707"/>
                  </a:lnTo>
                  <a:lnTo>
                    <a:pt x="1778" y="5139"/>
                  </a:lnTo>
                  <a:lnTo>
                    <a:pt x="2354" y="5571"/>
                  </a:lnTo>
                  <a:lnTo>
                    <a:pt x="2642" y="5715"/>
                  </a:lnTo>
                  <a:lnTo>
                    <a:pt x="2882" y="5811"/>
                  </a:lnTo>
                  <a:lnTo>
                    <a:pt x="2882" y="5235"/>
                  </a:lnTo>
                  <a:lnTo>
                    <a:pt x="2738" y="4467"/>
                  </a:lnTo>
                  <a:lnTo>
                    <a:pt x="2546" y="3650"/>
                  </a:lnTo>
                  <a:lnTo>
                    <a:pt x="2306" y="2786"/>
                  </a:lnTo>
                  <a:lnTo>
                    <a:pt x="1778" y="1105"/>
                  </a:lnTo>
                  <a:lnTo>
                    <a:pt x="1393"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4" name="Google Shape;2544;p41"/>
            <p:cNvSpPr/>
            <p:nvPr/>
          </p:nvSpPr>
          <p:spPr>
            <a:xfrm>
              <a:off x="2364425" y="3562250"/>
              <a:ext cx="72075" cy="145300"/>
            </a:xfrm>
            <a:custGeom>
              <a:avLst/>
              <a:gdLst/>
              <a:ahLst/>
              <a:cxnLst/>
              <a:rect l="l" t="t" r="r" b="b"/>
              <a:pathLst>
                <a:path w="2883" h="5812" fill="none" extrusionOk="0">
                  <a:moveTo>
                    <a:pt x="1393" y="0"/>
                  </a:moveTo>
                  <a:lnTo>
                    <a:pt x="1393" y="0"/>
                  </a:lnTo>
                  <a:lnTo>
                    <a:pt x="1009" y="96"/>
                  </a:lnTo>
                  <a:lnTo>
                    <a:pt x="673" y="240"/>
                  </a:lnTo>
                  <a:lnTo>
                    <a:pt x="673" y="240"/>
                  </a:lnTo>
                  <a:lnTo>
                    <a:pt x="481" y="336"/>
                  </a:lnTo>
                  <a:lnTo>
                    <a:pt x="481" y="336"/>
                  </a:lnTo>
                  <a:lnTo>
                    <a:pt x="481" y="433"/>
                  </a:lnTo>
                  <a:lnTo>
                    <a:pt x="529" y="625"/>
                  </a:lnTo>
                  <a:lnTo>
                    <a:pt x="529" y="625"/>
                  </a:lnTo>
                  <a:lnTo>
                    <a:pt x="721" y="1297"/>
                  </a:lnTo>
                  <a:lnTo>
                    <a:pt x="1009" y="2113"/>
                  </a:lnTo>
                  <a:lnTo>
                    <a:pt x="1537" y="3410"/>
                  </a:lnTo>
                  <a:lnTo>
                    <a:pt x="1537" y="3410"/>
                  </a:lnTo>
                  <a:lnTo>
                    <a:pt x="1585" y="3554"/>
                  </a:lnTo>
                  <a:lnTo>
                    <a:pt x="1585" y="3554"/>
                  </a:lnTo>
                  <a:lnTo>
                    <a:pt x="1585" y="3554"/>
                  </a:lnTo>
                  <a:lnTo>
                    <a:pt x="1585" y="3554"/>
                  </a:lnTo>
                  <a:lnTo>
                    <a:pt x="1489" y="3410"/>
                  </a:lnTo>
                  <a:lnTo>
                    <a:pt x="1297" y="3218"/>
                  </a:lnTo>
                  <a:lnTo>
                    <a:pt x="1057" y="2978"/>
                  </a:lnTo>
                  <a:lnTo>
                    <a:pt x="913" y="2882"/>
                  </a:lnTo>
                  <a:lnTo>
                    <a:pt x="721" y="2834"/>
                  </a:lnTo>
                  <a:lnTo>
                    <a:pt x="721" y="2834"/>
                  </a:lnTo>
                  <a:lnTo>
                    <a:pt x="721" y="2834"/>
                  </a:lnTo>
                  <a:lnTo>
                    <a:pt x="673" y="2834"/>
                  </a:lnTo>
                  <a:lnTo>
                    <a:pt x="673" y="2834"/>
                  </a:lnTo>
                  <a:lnTo>
                    <a:pt x="673" y="2834"/>
                  </a:lnTo>
                  <a:lnTo>
                    <a:pt x="673" y="2834"/>
                  </a:lnTo>
                  <a:lnTo>
                    <a:pt x="673" y="2834"/>
                  </a:lnTo>
                  <a:lnTo>
                    <a:pt x="673" y="2834"/>
                  </a:lnTo>
                  <a:lnTo>
                    <a:pt x="481" y="2882"/>
                  </a:lnTo>
                  <a:lnTo>
                    <a:pt x="337" y="2978"/>
                  </a:lnTo>
                  <a:lnTo>
                    <a:pt x="193" y="3170"/>
                  </a:lnTo>
                  <a:lnTo>
                    <a:pt x="97" y="3410"/>
                  </a:lnTo>
                  <a:lnTo>
                    <a:pt x="97" y="3410"/>
                  </a:lnTo>
                  <a:lnTo>
                    <a:pt x="97" y="3410"/>
                  </a:lnTo>
                  <a:lnTo>
                    <a:pt x="97" y="3410"/>
                  </a:lnTo>
                  <a:lnTo>
                    <a:pt x="1" y="3746"/>
                  </a:lnTo>
                  <a:lnTo>
                    <a:pt x="1" y="3746"/>
                  </a:lnTo>
                  <a:lnTo>
                    <a:pt x="1" y="3746"/>
                  </a:lnTo>
                  <a:lnTo>
                    <a:pt x="1" y="3746"/>
                  </a:lnTo>
                  <a:lnTo>
                    <a:pt x="1" y="3746"/>
                  </a:lnTo>
                  <a:lnTo>
                    <a:pt x="1" y="3794"/>
                  </a:lnTo>
                  <a:lnTo>
                    <a:pt x="1" y="3794"/>
                  </a:lnTo>
                  <a:lnTo>
                    <a:pt x="49" y="3938"/>
                  </a:lnTo>
                  <a:lnTo>
                    <a:pt x="193" y="4082"/>
                  </a:lnTo>
                  <a:lnTo>
                    <a:pt x="385" y="4227"/>
                  </a:lnTo>
                  <a:lnTo>
                    <a:pt x="577" y="4323"/>
                  </a:lnTo>
                  <a:lnTo>
                    <a:pt x="1009" y="4467"/>
                  </a:lnTo>
                  <a:lnTo>
                    <a:pt x="1201" y="4563"/>
                  </a:lnTo>
                  <a:lnTo>
                    <a:pt x="1201" y="4563"/>
                  </a:lnTo>
                  <a:lnTo>
                    <a:pt x="1201" y="4563"/>
                  </a:lnTo>
                  <a:lnTo>
                    <a:pt x="1201" y="4563"/>
                  </a:lnTo>
                  <a:lnTo>
                    <a:pt x="1201" y="4563"/>
                  </a:lnTo>
                  <a:lnTo>
                    <a:pt x="1345" y="4707"/>
                  </a:lnTo>
                  <a:lnTo>
                    <a:pt x="1778" y="5139"/>
                  </a:lnTo>
                  <a:lnTo>
                    <a:pt x="2354" y="5571"/>
                  </a:lnTo>
                  <a:lnTo>
                    <a:pt x="2642" y="5715"/>
                  </a:lnTo>
                  <a:lnTo>
                    <a:pt x="2882" y="5811"/>
                  </a:lnTo>
                  <a:lnTo>
                    <a:pt x="2882" y="5811"/>
                  </a:lnTo>
                  <a:lnTo>
                    <a:pt x="2882" y="5235"/>
                  </a:lnTo>
                  <a:lnTo>
                    <a:pt x="2738" y="4467"/>
                  </a:lnTo>
                  <a:lnTo>
                    <a:pt x="2546" y="3650"/>
                  </a:lnTo>
                  <a:lnTo>
                    <a:pt x="2306" y="2786"/>
                  </a:lnTo>
                  <a:lnTo>
                    <a:pt x="1778" y="1105"/>
                  </a:lnTo>
                  <a:lnTo>
                    <a:pt x="13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5" name="Google Shape;2545;p41"/>
            <p:cNvSpPr/>
            <p:nvPr/>
          </p:nvSpPr>
          <p:spPr>
            <a:xfrm>
              <a:off x="2238375" y="3502225"/>
              <a:ext cx="6025" cy="20425"/>
            </a:xfrm>
            <a:custGeom>
              <a:avLst/>
              <a:gdLst/>
              <a:ahLst/>
              <a:cxnLst/>
              <a:rect l="l" t="t" r="r" b="b"/>
              <a:pathLst>
                <a:path w="241" h="817" extrusionOk="0">
                  <a:moveTo>
                    <a:pt x="0" y="0"/>
                  </a:moveTo>
                  <a:lnTo>
                    <a:pt x="0" y="0"/>
                  </a:lnTo>
                  <a:lnTo>
                    <a:pt x="0" y="0"/>
                  </a:lnTo>
                  <a:lnTo>
                    <a:pt x="0" y="0"/>
                  </a:lnTo>
                  <a:lnTo>
                    <a:pt x="240" y="816"/>
                  </a:lnTo>
                  <a:lnTo>
                    <a:pt x="240" y="816"/>
                  </a:lnTo>
                  <a:lnTo>
                    <a:pt x="240" y="816"/>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6" name="Google Shape;2546;p41"/>
            <p:cNvSpPr/>
            <p:nvPr/>
          </p:nvSpPr>
          <p:spPr>
            <a:xfrm>
              <a:off x="2238375" y="3502225"/>
              <a:ext cx="6025" cy="20425"/>
            </a:xfrm>
            <a:custGeom>
              <a:avLst/>
              <a:gdLst/>
              <a:ahLst/>
              <a:cxnLst/>
              <a:rect l="l" t="t" r="r" b="b"/>
              <a:pathLst>
                <a:path w="241" h="817" fill="none" extrusionOk="0">
                  <a:moveTo>
                    <a:pt x="0" y="0"/>
                  </a:moveTo>
                  <a:lnTo>
                    <a:pt x="0" y="0"/>
                  </a:lnTo>
                  <a:lnTo>
                    <a:pt x="0" y="0"/>
                  </a:lnTo>
                  <a:lnTo>
                    <a:pt x="0" y="0"/>
                  </a:lnTo>
                  <a:lnTo>
                    <a:pt x="240" y="816"/>
                  </a:lnTo>
                  <a:lnTo>
                    <a:pt x="240" y="816"/>
                  </a:lnTo>
                  <a:lnTo>
                    <a:pt x="240" y="816"/>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7" name="Google Shape;2547;p41"/>
            <p:cNvSpPr/>
            <p:nvPr/>
          </p:nvSpPr>
          <p:spPr>
            <a:xfrm>
              <a:off x="2117100" y="3502225"/>
              <a:ext cx="127300" cy="26425"/>
            </a:xfrm>
            <a:custGeom>
              <a:avLst/>
              <a:gdLst/>
              <a:ahLst/>
              <a:cxnLst/>
              <a:rect l="l" t="t" r="r" b="b"/>
              <a:pathLst>
                <a:path w="5092" h="1057" extrusionOk="0">
                  <a:moveTo>
                    <a:pt x="4851" y="0"/>
                  </a:moveTo>
                  <a:lnTo>
                    <a:pt x="2738" y="192"/>
                  </a:lnTo>
                  <a:lnTo>
                    <a:pt x="0" y="384"/>
                  </a:lnTo>
                  <a:lnTo>
                    <a:pt x="145" y="1057"/>
                  </a:lnTo>
                  <a:lnTo>
                    <a:pt x="5091" y="816"/>
                  </a:lnTo>
                  <a:lnTo>
                    <a:pt x="485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8" name="Google Shape;2548;p41"/>
            <p:cNvSpPr/>
            <p:nvPr/>
          </p:nvSpPr>
          <p:spPr>
            <a:xfrm>
              <a:off x="2117100" y="3502225"/>
              <a:ext cx="127300" cy="26425"/>
            </a:xfrm>
            <a:custGeom>
              <a:avLst/>
              <a:gdLst/>
              <a:ahLst/>
              <a:cxnLst/>
              <a:rect l="l" t="t" r="r" b="b"/>
              <a:pathLst>
                <a:path w="5092" h="1057" fill="none" extrusionOk="0">
                  <a:moveTo>
                    <a:pt x="4851" y="0"/>
                  </a:moveTo>
                  <a:lnTo>
                    <a:pt x="4851" y="0"/>
                  </a:lnTo>
                  <a:lnTo>
                    <a:pt x="2738" y="192"/>
                  </a:lnTo>
                  <a:lnTo>
                    <a:pt x="2738" y="192"/>
                  </a:lnTo>
                  <a:lnTo>
                    <a:pt x="0" y="384"/>
                  </a:lnTo>
                  <a:lnTo>
                    <a:pt x="0" y="384"/>
                  </a:lnTo>
                  <a:lnTo>
                    <a:pt x="145" y="1057"/>
                  </a:lnTo>
                  <a:lnTo>
                    <a:pt x="5091" y="816"/>
                  </a:lnTo>
                  <a:lnTo>
                    <a:pt x="5091" y="816"/>
                  </a:lnTo>
                  <a:lnTo>
                    <a:pt x="48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9" name="Google Shape;2549;p41"/>
            <p:cNvSpPr/>
            <p:nvPr/>
          </p:nvSpPr>
          <p:spPr>
            <a:xfrm>
              <a:off x="2085875" y="3340125"/>
              <a:ext cx="333800" cy="153700"/>
            </a:xfrm>
            <a:custGeom>
              <a:avLst/>
              <a:gdLst/>
              <a:ahLst/>
              <a:cxnLst/>
              <a:rect l="l" t="t" r="r" b="b"/>
              <a:pathLst>
                <a:path w="13352" h="6148" extrusionOk="0">
                  <a:moveTo>
                    <a:pt x="385" y="1"/>
                  </a:moveTo>
                  <a:lnTo>
                    <a:pt x="241" y="625"/>
                  </a:lnTo>
                  <a:lnTo>
                    <a:pt x="145" y="1345"/>
                  </a:lnTo>
                  <a:lnTo>
                    <a:pt x="49" y="2210"/>
                  </a:lnTo>
                  <a:lnTo>
                    <a:pt x="1" y="3170"/>
                  </a:lnTo>
                  <a:lnTo>
                    <a:pt x="49" y="4179"/>
                  </a:lnTo>
                  <a:lnTo>
                    <a:pt x="97" y="4707"/>
                  </a:lnTo>
                  <a:lnTo>
                    <a:pt x="193" y="5235"/>
                  </a:lnTo>
                  <a:lnTo>
                    <a:pt x="337" y="5668"/>
                  </a:lnTo>
                  <a:lnTo>
                    <a:pt x="529" y="6148"/>
                  </a:lnTo>
                  <a:lnTo>
                    <a:pt x="6628" y="5812"/>
                  </a:lnTo>
                  <a:lnTo>
                    <a:pt x="6148" y="4275"/>
                  </a:lnTo>
                  <a:lnTo>
                    <a:pt x="5908" y="3266"/>
                  </a:lnTo>
                  <a:lnTo>
                    <a:pt x="5860" y="2978"/>
                  </a:lnTo>
                  <a:lnTo>
                    <a:pt x="5860" y="2882"/>
                  </a:lnTo>
                  <a:lnTo>
                    <a:pt x="6340" y="3410"/>
                  </a:lnTo>
                  <a:lnTo>
                    <a:pt x="7061" y="4371"/>
                  </a:lnTo>
                  <a:lnTo>
                    <a:pt x="7829" y="5379"/>
                  </a:lnTo>
                  <a:lnTo>
                    <a:pt x="8165" y="5716"/>
                  </a:lnTo>
                  <a:lnTo>
                    <a:pt x="8357" y="5860"/>
                  </a:lnTo>
                  <a:lnTo>
                    <a:pt x="8501" y="5860"/>
                  </a:lnTo>
                  <a:lnTo>
                    <a:pt x="8741" y="5812"/>
                  </a:lnTo>
                  <a:lnTo>
                    <a:pt x="9366" y="5476"/>
                  </a:lnTo>
                  <a:lnTo>
                    <a:pt x="10182" y="4899"/>
                  </a:lnTo>
                  <a:lnTo>
                    <a:pt x="11095" y="4275"/>
                  </a:lnTo>
                  <a:lnTo>
                    <a:pt x="12679" y="3026"/>
                  </a:lnTo>
                  <a:lnTo>
                    <a:pt x="13352" y="2498"/>
                  </a:lnTo>
                  <a:lnTo>
                    <a:pt x="11383" y="1153"/>
                  </a:lnTo>
                  <a:lnTo>
                    <a:pt x="385" y="1"/>
                  </a:lnTo>
                  <a:close/>
                </a:path>
              </a:pathLst>
            </a:custGeom>
            <a:solidFill>
              <a:schemeClr val="accent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0" name="Google Shape;2550;p41"/>
            <p:cNvSpPr/>
            <p:nvPr/>
          </p:nvSpPr>
          <p:spPr>
            <a:xfrm>
              <a:off x="2389650" y="3380950"/>
              <a:ext cx="4825" cy="3625"/>
            </a:xfrm>
            <a:custGeom>
              <a:avLst/>
              <a:gdLst/>
              <a:ahLst/>
              <a:cxnLst/>
              <a:rect l="l" t="t" r="r" b="b"/>
              <a:pathLst>
                <a:path w="193" h="145" extrusionOk="0">
                  <a:moveTo>
                    <a:pt x="0" y="0"/>
                  </a:moveTo>
                  <a:lnTo>
                    <a:pt x="0" y="0"/>
                  </a:lnTo>
                  <a:lnTo>
                    <a:pt x="192" y="145"/>
                  </a:lnTo>
                  <a:lnTo>
                    <a:pt x="192" y="145"/>
                  </a:lnTo>
                  <a:lnTo>
                    <a:pt x="0"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1" name="Google Shape;2551;p41"/>
            <p:cNvSpPr/>
            <p:nvPr/>
          </p:nvSpPr>
          <p:spPr>
            <a:xfrm>
              <a:off x="2389650" y="3380950"/>
              <a:ext cx="4825" cy="3625"/>
            </a:xfrm>
            <a:custGeom>
              <a:avLst/>
              <a:gdLst/>
              <a:ahLst/>
              <a:cxnLst/>
              <a:rect l="l" t="t" r="r" b="b"/>
              <a:pathLst>
                <a:path w="193" h="145" fill="none" extrusionOk="0">
                  <a:moveTo>
                    <a:pt x="0" y="0"/>
                  </a:moveTo>
                  <a:lnTo>
                    <a:pt x="0" y="0"/>
                  </a:lnTo>
                  <a:lnTo>
                    <a:pt x="192" y="145"/>
                  </a:lnTo>
                  <a:lnTo>
                    <a:pt x="192" y="145"/>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2" name="Google Shape;2552;p41"/>
            <p:cNvSpPr/>
            <p:nvPr/>
          </p:nvSpPr>
          <p:spPr>
            <a:xfrm>
              <a:off x="2085875" y="3380950"/>
              <a:ext cx="308600" cy="15625"/>
            </a:xfrm>
            <a:custGeom>
              <a:avLst/>
              <a:gdLst/>
              <a:ahLst/>
              <a:cxnLst/>
              <a:rect l="l" t="t" r="r" b="b"/>
              <a:pathLst>
                <a:path w="12344" h="625" extrusionOk="0">
                  <a:moveTo>
                    <a:pt x="12151" y="0"/>
                  </a:moveTo>
                  <a:lnTo>
                    <a:pt x="97" y="97"/>
                  </a:lnTo>
                  <a:lnTo>
                    <a:pt x="1" y="625"/>
                  </a:lnTo>
                  <a:lnTo>
                    <a:pt x="11959" y="433"/>
                  </a:lnTo>
                  <a:lnTo>
                    <a:pt x="12343" y="145"/>
                  </a:lnTo>
                  <a:lnTo>
                    <a:pt x="12151"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3" name="Google Shape;2553;p41"/>
            <p:cNvSpPr/>
            <p:nvPr/>
          </p:nvSpPr>
          <p:spPr>
            <a:xfrm>
              <a:off x="2085875" y="3380950"/>
              <a:ext cx="308600" cy="15625"/>
            </a:xfrm>
            <a:custGeom>
              <a:avLst/>
              <a:gdLst/>
              <a:ahLst/>
              <a:cxnLst/>
              <a:rect l="l" t="t" r="r" b="b"/>
              <a:pathLst>
                <a:path w="12344" h="625" fill="none" extrusionOk="0">
                  <a:moveTo>
                    <a:pt x="12151" y="0"/>
                  </a:moveTo>
                  <a:lnTo>
                    <a:pt x="97" y="97"/>
                  </a:lnTo>
                  <a:lnTo>
                    <a:pt x="97" y="97"/>
                  </a:lnTo>
                  <a:lnTo>
                    <a:pt x="1" y="625"/>
                  </a:lnTo>
                  <a:lnTo>
                    <a:pt x="11959" y="433"/>
                  </a:lnTo>
                  <a:lnTo>
                    <a:pt x="11959" y="433"/>
                  </a:lnTo>
                  <a:lnTo>
                    <a:pt x="12343" y="145"/>
                  </a:lnTo>
                  <a:lnTo>
                    <a:pt x="121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4" name="Google Shape;2554;p41"/>
            <p:cNvSpPr/>
            <p:nvPr/>
          </p:nvSpPr>
          <p:spPr>
            <a:xfrm>
              <a:off x="2076275" y="3466200"/>
              <a:ext cx="182525" cy="45650"/>
            </a:xfrm>
            <a:custGeom>
              <a:avLst/>
              <a:gdLst/>
              <a:ahLst/>
              <a:cxnLst/>
              <a:rect l="l" t="t" r="r" b="b"/>
              <a:pathLst>
                <a:path w="7301" h="1826" extrusionOk="0">
                  <a:moveTo>
                    <a:pt x="5956" y="0"/>
                  </a:moveTo>
                  <a:lnTo>
                    <a:pt x="3506" y="48"/>
                  </a:lnTo>
                  <a:lnTo>
                    <a:pt x="1" y="192"/>
                  </a:lnTo>
                  <a:lnTo>
                    <a:pt x="49" y="913"/>
                  </a:lnTo>
                  <a:lnTo>
                    <a:pt x="145" y="1441"/>
                  </a:lnTo>
                  <a:lnTo>
                    <a:pt x="193" y="1681"/>
                  </a:lnTo>
                  <a:lnTo>
                    <a:pt x="289" y="1777"/>
                  </a:lnTo>
                  <a:lnTo>
                    <a:pt x="433" y="1825"/>
                  </a:lnTo>
                  <a:lnTo>
                    <a:pt x="1681" y="1825"/>
                  </a:lnTo>
                  <a:lnTo>
                    <a:pt x="4371" y="1633"/>
                  </a:lnTo>
                  <a:lnTo>
                    <a:pt x="6340" y="1441"/>
                  </a:lnTo>
                  <a:lnTo>
                    <a:pt x="7252" y="1393"/>
                  </a:lnTo>
                  <a:lnTo>
                    <a:pt x="7252" y="1345"/>
                  </a:lnTo>
                  <a:lnTo>
                    <a:pt x="7300" y="1249"/>
                  </a:lnTo>
                  <a:lnTo>
                    <a:pt x="7252" y="817"/>
                  </a:lnTo>
                  <a:lnTo>
                    <a:pt x="7156" y="336"/>
                  </a:lnTo>
                  <a:lnTo>
                    <a:pt x="7108" y="48"/>
                  </a:lnTo>
                  <a:lnTo>
                    <a:pt x="6772" y="48"/>
                  </a:lnTo>
                  <a:lnTo>
                    <a:pt x="5956"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5" name="Google Shape;2555;p41"/>
            <p:cNvSpPr/>
            <p:nvPr/>
          </p:nvSpPr>
          <p:spPr>
            <a:xfrm>
              <a:off x="2076275" y="3466200"/>
              <a:ext cx="182525" cy="45650"/>
            </a:xfrm>
            <a:custGeom>
              <a:avLst/>
              <a:gdLst/>
              <a:ahLst/>
              <a:cxnLst/>
              <a:rect l="l" t="t" r="r" b="b"/>
              <a:pathLst>
                <a:path w="7301" h="1826" fill="none" extrusionOk="0">
                  <a:moveTo>
                    <a:pt x="1" y="192"/>
                  </a:moveTo>
                  <a:lnTo>
                    <a:pt x="1" y="192"/>
                  </a:lnTo>
                  <a:lnTo>
                    <a:pt x="3506" y="48"/>
                  </a:lnTo>
                  <a:lnTo>
                    <a:pt x="5956" y="0"/>
                  </a:lnTo>
                  <a:lnTo>
                    <a:pt x="6772" y="48"/>
                  </a:lnTo>
                  <a:lnTo>
                    <a:pt x="7108" y="48"/>
                  </a:lnTo>
                  <a:lnTo>
                    <a:pt x="7108" y="48"/>
                  </a:lnTo>
                  <a:lnTo>
                    <a:pt x="7156" y="336"/>
                  </a:lnTo>
                  <a:lnTo>
                    <a:pt x="7252" y="817"/>
                  </a:lnTo>
                  <a:lnTo>
                    <a:pt x="7300" y="1249"/>
                  </a:lnTo>
                  <a:lnTo>
                    <a:pt x="7252" y="1345"/>
                  </a:lnTo>
                  <a:lnTo>
                    <a:pt x="7252" y="1393"/>
                  </a:lnTo>
                  <a:lnTo>
                    <a:pt x="7252" y="1393"/>
                  </a:lnTo>
                  <a:lnTo>
                    <a:pt x="6340" y="1441"/>
                  </a:lnTo>
                  <a:lnTo>
                    <a:pt x="4371" y="1633"/>
                  </a:lnTo>
                  <a:lnTo>
                    <a:pt x="4371" y="1633"/>
                  </a:lnTo>
                  <a:lnTo>
                    <a:pt x="1681" y="1825"/>
                  </a:lnTo>
                  <a:lnTo>
                    <a:pt x="721" y="1825"/>
                  </a:lnTo>
                  <a:lnTo>
                    <a:pt x="433" y="1825"/>
                  </a:lnTo>
                  <a:lnTo>
                    <a:pt x="289" y="1777"/>
                  </a:lnTo>
                  <a:lnTo>
                    <a:pt x="289" y="1777"/>
                  </a:lnTo>
                  <a:lnTo>
                    <a:pt x="193" y="1681"/>
                  </a:lnTo>
                  <a:lnTo>
                    <a:pt x="145" y="1441"/>
                  </a:lnTo>
                  <a:lnTo>
                    <a:pt x="49" y="913"/>
                  </a:lnTo>
                  <a:lnTo>
                    <a:pt x="1" y="1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6" name="Google Shape;2556;p41"/>
            <p:cNvSpPr/>
            <p:nvPr/>
          </p:nvSpPr>
          <p:spPr>
            <a:xfrm>
              <a:off x="2076275" y="3466200"/>
              <a:ext cx="182525" cy="45650"/>
            </a:xfrm>
            <a:custGeom>
              <a:avLst/>
              <a:gdLst/>
              <a:ahLst/>
              <a:cxnLst/>
              <a:rect l="l" t="t" r="r" b="b"/>
              <a:pathLst>
                <a:path w="7301" h="1826" extrusionOk="0">
                  <a:moveTo>
                    <a:pt x="6244" y="0"/>
                  </a:moveTo>
                  <a:lnTo>
                    <a:pt x="2402" y="96"/>
                  </a:lnTo>
                  <a:lnTo>
                    <a:pt x="1" y="192"/>
                  </a:lnTo>
                  <a:lnTo>
                    <a:pt x="49" y="913"/>
                  </a:lnTo>
                  <a:lnTo>
                    <a:pt x="145" y="1441"/>
                  </a:lnTo>
                  <a:lnTo>
                    <a:pt x="193" y="1681"/>
                  </a:lnTo>
                  <a:lnTo>
                    <a:pt x="289" y="1777"/>
                  </a:lnTo>
                  <a:lnTo>
                    <a:pt x="433" y="1825"/>
                  </a:lnTo>
                  <a:lnTo>
                    <a:pt x="721" y="1825"/>
                  </a:lnTo>
                  <a:lnTo>
                    <a:pt x="2306" y="1777"/>
                  </a:lnTo>
                  <a:lnTo>
                    <a:pt x="4371" y="1633"/>
                  </a:lnTo>
                  <a:lnTo>
                    <a:pt x="7204" y="1393"/>
                  </a:lnTo>
                  <a:lnTo>
                    <a:pt x="7252" y="1393"/>
                  </a:lnTo>
                  <a:lnTo>
                    <a:pt x="7252" y="1345"/>
                  </a:lnTo>
                  <a:lnTo>
                    <a:pt x="7300" y="1249"/>
                  </a:lnTo>
                  <a:lnTo>
                    <a:pt x="7204" y="577"/>
                  </a:lnTo>
                  <a:lnTo>
                    <a:pt x="7108" y="48"/>
                  </a:lnTo>
                  <a:lnTo>
                    <a:pt x="6868" y="48"/>
                  </a:lnTo>
                  <a:lnTo>
                    <a:pt x="6244"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7" name="Google Shape;2557;p41"/>
            <p:cNvSpPr/>
            <p:nvPr/>
          </p:nvSpPr>
          <p:spPr>
            <a:xfrm>
              <a:off x="2076275" y="3466200"/>
              <a:ext cx="182525" cy="45650"/>
            </a:xfrm>
            <a:custGeom>
              <a:avLst/>
              <a:gdLst/>
              <a:ahLst/>
              <a:cxnLst/>
              <a:rect l="l" t="t" r="r" b="b"/>
              <a:pathLst>
                <a:path w="7301" h="1826" fill="none" extrusionOk="0">
                  <a:moveTo>
                    <a:pt x="6244" y="0"/>
                  </a:moveTo>
                  <a:lnTo>
                    <a:pt x="6244" y="0"/>
                  </a:lnTo>
                  <a:lnTo>
                    <a:pt x="2402" y="96"/>
                  </a:lnTo>
                  <a:lnTo>
                    <a:pt x="1" y="192"/>
                  </a:lnTo>
                  <a:lnTo>
                    <a:pt x="1" y="192"/>
                  </a:lnTo>
                  <a:lnTo>
                    <a:pt x="49" y="913"/>
                  </a:lnTo>
                  <a:lnTo>
                    <a:pt x="145" y="1441"/>
                  </a:lnTo>
                  <a:lnTo>
                    <a:pt x="193" y="1681"/>
                  </a:lnTo>
                  <a:lnTo>
                    <a:pt x="289" y="1777"/>
                  </a:lnTo>
                  <a:lnTo>
                    <a:pt x="289" y="1777"/>
                  </a:lnTo>
                  <a:lnTo>
                    <a:pt x="433" y="1825"/>
                  </a:lnTo>
                  <a:lnTo>
                    <a:pt x="721" y="1825"/>
                  </a:lnTo>
                  <a:lnTo>
                    <a:pt x="721" y="1825"/>
                  </a:lnTo>
                  <a:lnTo>
                    <a:pt x="2306" y="1777"/>
                  </a:lnTo>
                  <a:lnTo>
                    <a:pt x="4371" y="1633"/>
                  </a:lnTo>
                  <a:lnTo>
                    <a:pt x="4371" y="1633"/>
                  </a:lnTo>
                  <a:lnTo>
                    <a:pt x="7204" y="1393"/>
                  </a:lnTo>
                  <a:lnTo>
                    <a:pt x="7204" y="1393"/>
                  </a:lnTo>
                  <a:lnTo>
                    <a:pt x="7252" y="1393"/>
                  </a:lnTo>
                  <a:lnTo>
                    <a:pt x="7252" y="1393"/>
                  </a:lnTo>
                  <a:lnTo>
                    <a:pt x="7252" y="1393"/>
                  </a:lnTo>
                  <a:lnTo>
                    <a:pt x="7252" y="1393"/>
                  </a:lnTo>
                  <a:lnTo>
                    <a:pt x="7252" y="1345"/>
                  </a:lnTo>
                  <a:lnTo>
                    <a:pt x="7300" y="1249"/>
                  </a:lnTo>
                  <a:lnTo>
                    <a:pt x="7300" y="1249"/>
                  </a:lnTo>
                  <a:lnTo>
                    <a:pt x="7204" y="577"/>
                  </a:lnTo>
                  <a:lnTo>
                    <a:pt x="7108" y="48"/>
                  </a:lnTo>
                  <a:lnTo>
                    <a:pt x="7108" y="48"/>
                  </a:lnTo>
                  <a:lnTo>
                    <a:pt x="6868" y="48"/>
                  </a:lnTo>
                  <a:lnTo>
                    <a:pt x="624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8" name="Google Shape;2558;p41"/>
            <p:cNvSpPr/>
            <p:nvPr/>
          </p:nvSpPr>
          <p:spPr>
            <a:xfrm>
              <a:off x="2269575" y="3379750"/>
              <a:ext cx="156100" cy="120075"/>
            </a:xfrm>
            <a:custGeom>
              <a:avLst/>
              <a:gdLst/>
              <a:ahLst/>
              <a:cxnLst/>
              <a:rect l="l" t="t" r="r" b="b"/>
              <a:pathLst>
                <a:path w="6244" h="4803" extrusionOk="0">
                  <a:moveTo>
                    <a:pt x="5428" y="0"/>
                  </a:moveTo>
                  <a:lnTo>
                    <a:pt x="5187" y="145"/>
                  </a:lnTo>
                  <a:lnTo>
                    <a:pt x="4515" y="529"/>
                  </a:lnTo>
                  <a:lnTo>
                    <a:pt x="2690" y="1729"/>
                  </a:lnTo>
                  <a:lnTo>
                    <a:pt x="1" y="3554"/>
                  </a:lnTo>
                  <a:lnTo>
                    <a:pt x="481" y="4131"/>
                  </a:lnTo>
                  <a:lnTo>
                    <a:pt x="817" y="4563"/>
                  </a:lnTo>
                  <a:lnTo>
                    <a:pt x="961" y="4707"/>
                  </a:lnTo>
                  <a:lnTo>
                    <a:pt x="1105" y="4803"/>
                  </a:lnTo>
                  <a:lnTo>
                    <a:pt x="1201" y="4755"/>
                  </a:lnTo>
                  <a:lnTo>
                    <a:pt x="1393" y="4659"/>
                  </a:lnTo>
                  <a:lnTo>
                    <a:pt x="2018" y="4227"/>
                  </a:lnTo>
                  <a:lnTo>
                    <a:pt x="3747" y="2978"/>
                  </a:lnTo>
                  <a:lnTo>
                    <a:pt x="5428" y="1681"/>
                  </a:lnTo>
                  <a:lnTo>
                    <a:pt x="6244" y="1057"/>
                  </a:lnTo>
                  <a:lnTo>
                    <a:pt x="6244" y="1009"/>
                  </a:lnTo>
                  <a:lnTo>
                    <a:pt x="6196" y="913"/>
                  </a:lnTo>
                  <a:lnTo>
                    <a:pt x="5908" y="529"/>
                  </a:lnTo>
                  <a:lnTo>
                    <a:pt x="5428"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9" name="Google Shape;2559;p41"/>
            <p:cNvSpPr/>
            <p:nvPr/>
          </p:nvSpPr>
          <p:spPr>
            <a:xfrm>
              <a:off x="2269575" y="3379750"/>
              <a:ext cx="156100" cy="120075"/>
            </a:xfrm>
            <a:custGeom>
              <a:avLst/>
              <a:gdLst/>
              <a:ahLst/>
              <a:cxnLst/>
              <a:rect l="l" t="t" r="r" b="b"/>
              <a:pathLst>
                <a:path w="6244" h="4803" fill="none" extrusionOk="0">
                  <a:moveTo>
                    <a:pt x="1" y="3554"/>
                  </a:moveTo>
                  <a:lnTo>
                    <a:pt x="1" y="3554"/>
                  </a:lnTo>
                  <a:lnTo>
                    <a:pt x="2690" y="1729"/>
                  </a:lnTo>
                  <a:lnTo>
                    <a:pt x="4515" y="529"/>
                  </a:lnTo>
                  <a:lnTo>
                    <a:pt x="5187" y="145"/>
                  </a:lnTo>
                  <a:lnTo>
                    <a:pt x="5428" y="0"/>
                  </a:lnTo>
                  <a:lnTo>
                    <a:pt x="5428" y="0"/>
                  </a:lnTo>
                  <a:lnTo>
                    <a:pt x="5908" y="529"/>
                  </a:lnTo>
                  <a:lnTo>
                    <a:pt x="6196" y="913"/>
                  </a:lnTo>
                  <a:lnTo>
                    <a:pt x="6244" y="1009"/>
                  </a:lnTo>
                  <a:lnTo>
                    <a:pt x="6244" y="1057"/>
                  </a:lnTo>
                  <a:lnTo>
                    <a:pt x="6244" y="1057"/>
                  </a:lnTo>
                  <a:lnTo>
                    <a:pt x="5428" y="1681"/>
                  </a:lnTo>
                  <a:lnTo>
                    <a:pt x="3747" y="2978"/>
                  </a:lnTo>
                  <a:lnTo>
                    <a:pt x="2018" y="4227"/>
                  </a:lnTo>
                  <a:lnTo>
                    <a:pt x="1393" y="4659"/>
                  </a:lnTo>
                  <a:lnTo>
                    <a:pt x="1201" y="4755"/>
                  </a:lnTo>
                  <a:lnTo>
                    <a:pt x="1105" y="4803"/>
                  </a:lnTo>
                  <a:lnTo>
                    <a:pt x="1105" y="4803"/>
                  </a:lnTo>
                  <a:lnTo>
                    <a:pt x="961" y="4707"/>
                  </a:lnTo>
                  <a:lnTo>
                    <a:pt x="817" y="4563"/>
                  </a:lnTo>
                  <a:lnTo>
                    <a:pt x="481" y="4131"/>
                  </a:lnTo>
                  <a:lnTo>
                    <a:pt x="1"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0" name="Google Shape;2560;p41"/>
            <p:cNvSpPr/>
            <p:nvPr/>
          </p:nvSpPr>
          <p:spPr>
            <a:xfrm>
              <a:off x="2269575" y="3379750"/>
              <a:ext cx="156100" cy="120075"/>
            </a:xfrm>
            <a:custGeom>
              <a:avLst/>
              <a:gdLst/>
              <a:ahLst/>
              <a:cxnLst/>
              <a:rect l="l" t="t" r="r" b="b"/>
              <a:pathLst>
                <a:path w="6244" h="4803" extrusionOk="0">
                  <a:moveTo>
                    <a:pt x="5428" y="0"/>
                  </a:moveTo>
                  <a:lnTo>
                    <a:pt x="4995" y="193"/>
                  </a:lnTo>
                  <a:lnTo>
                    <a:pt x="4611" y="481"/>
                  </a:lnTo>
                  <a:lnTo>
                    <a:pt x="1730" y="2402"/>
                  </a:lnTo>
                  <a:lnTo>
                    <a:pt x="1" y="3554"/>
                  </a:lnTo>
                  <a:lnTo>
                    <a:pt x="481" y="4131"/>
                  </a:lnTo>
                  <a:lnTo>
                    <a:pt x="817" y="4563"/>
                  </a:lnTo>
                  <a:lnTo>
                    <a:pt x="961" y="4707"/>
                  </a:lnTo>
                  <a:lnTo>
                    <a:pt x="1105" y="4803"/>
                  </a:lnTo>
                  <a:lnTo>
                    <a:pt x="1249" y="4755"/>
                  </a:lnTo>
                  <a:lnTo>
                    <a:pt x="1441" y="4611"/>
                  </a:lnTo>
                  <a:lnTo>
                    <a:pt x="2066" y="4227"/>
                  </a:lnTo>
                  <a:lnTo>
                    <a:pt x="3747" y="2930"/>
                  </a:lnTo>
                  <a:lnTo>
                    <a:pt x="5428" y="1681"/>
                  </a:lnTo>
                  <a:lnTo>
                    <a:pt x="6244" y="1057"/>
                  </a:lnTo>
                  <a:lnTo>
                    <a:pt x="6148" y="817"/>
                  </a:lnTo>
                  <a:lnTo>
                    <a:pt x="5860" y="481"/>
                  </a:lnTo>
                  <a:lnTo>
                    <a:pt x="5428"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1" name="Google Shape;2561;p41"/>
            <p:cNvSpPr/>
            <p:nvPr/>
          </p:nvSpPr>
          <p:spPr>
            <a:xfrm>
              <a:off x="2269575" y="3379750"/>
              <a:ext cx="156100" cy="120075"/>
            </a:xfrm>
            <a:custGeom>
              <a:avLst/>
              <a:gdLst/>
              <a:ahLst/>
              <a:cxnLst/>
              <a:rect l="l" t="t" r="r" b="b"/>
              <a:pathLst>
                <a:path w="6244" h="4803" fill="none" extrusionOk="0">
                  <a:moveTo>
                    <a:pt x="5428" y="0"/>
                  </a:moveTo>
                  <a:lnTo>
                    <a:pt x="5428" y="0"/>
                  </a:lnTo>
                  <a:lnTo>
                    <a:pt x="4995" y="193"/>
                  </a:lnTo>
                  <a:lnTo>
                    <a:pt x="4995" y="193"/>
                  </a:lnTo>
                  <a:lnTo>
                    <a:pt x="4611" y="481"/>
                  </a:lnTo>
                  <a:lnTo>
                    <a:pt x="4611" y="481"/>
                  </a:lnTo>
                  <a:lnTo>
                    <a:pt x="1730" y="2402"/>
                  </a:lnTo>
                  <a:lnTo>
                    <a:pt x="1" y="3554"/>
                  </a:lnTo>
                  <a:lnTo>
                    <a:pt x="1" y="3554"/>
                  </a:lnTo>
                  <a:lnTo>
                    <a:pt x="481" y="4131"/>
                  </a:lnTo>
                  <a:lnTo>
                    <a:pt x="817" y="4563"/>
                  </a:lnTo>
                  <a:lnTo>
                    <a:pt x="961" y="4707"/>
                  </a:lnTo>
                  <a:lnTo>
                    <a:pt x="1105" y="4803"/>
                  </a:lnTo>
                  <a:lnTo>
                    <a:pt x="1105" y="4803"/>
                  </a:lnTo>
                  <a:lnTo>
                    <a:pt x="1105" y="4803"/>
                  </a:lnTo>
                  <a:lnTo>
                    <a:pt x="1105" y="4803"/>
                  </a:lnTo>
                  <a:lnTo>
                    <a:pt x="1249" y="4755"/>
                  </a:lnTo>
                  <a:lnTo>
                    <a:pt x="1441" y="4611"/>
                  </a:lnTo>
                  <a:lnTo>
                    <a:pt x="2066" y="4227"/>
                  </a:lnTo>
                  <a:lnTo>
                    <a:pt x="3747" y="2930"/>
                  </a:lnTo>
                  <a:lnTo>
                    <a:pt x="5428" y="1681"/>
                  </a:lnTo>
                  <a:lnTo>
                    <a:pt x="6244" y="1057"/>
                  </a:lnTo>
                  <a:lnTo>
                    <a:pt x="6244" y="1057"/>
                  </a:lnTo>
                  <a:lnTo>
                    <a:pt x="6244" y="1057"/>
                  </a:lnTo>
                  <a:lnTo>
                    <a:pt x="6244" y="1057"/>
                  </a:lnTo>
                  <a:lnTo>
                    <a:pt x="6148" y="817"/>
                  </a:lnTo>
                  <a:lnTo>
                    <a:pt x="5860" y="481"/>
                  </a:lnTo>
                  <a:lnTo>
                    <a:pt x="5428" y="0"/>
                  </a:lnTo>
                  <a:lnTo>
                    <a:pt x="5428" y="0"/>
                  </a:lnTo>
                  <a:lnTo>
                    <a:pt x="542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2" name="Google Shape;2562;p41"/>
            <p:cNvSpPr/>
            <p:nvPr/>
          </p:nvSpPr>
          <p:spPr>
            <a:xfrm>
              <a:off x="1932200" y="3009950"/>
              <a:ext cx="234150" cy="184925"/>
            </a:xfrm>
            <a:custGeom>
              <a:avLst/>
              <a:gdLst/>
              <a:ahLst/>
              <a:cxnLst/>
              <a:rect l="l" t="t" r="r" b="b"/>
              <a:pathLst>
                <a:path w="9366" h="7397" extrusionOk="0">
                  <a:moveTo>
                    <a:pt x="7252" y="1"/>
                  </a:moveTo>
                  <a:lnTo>
                    <a:pt x="6820" y="145"/>
                  </a:lnTo>
                  <a:lnTo>
                    <a:pt x="6244" y="337"/>
                  </a:lnTo>
                  <a:lnTo>
                    <a:pt x="5668" y="577"/>
                  </a:lnTo>
                  <a:lnTo>
                    <a:pt x="4995" y="913"/>
                  </a:lnTo>
                  <a:lnTo>
                    <a:pt x="3602" y="1634"/>
                  </a:lnTo>
                  <a:lnTo>
                    <a:pt x="2306" y="2402"/>
                  </a:lnTo>
                  <a:lnTo>
                    <a:pt x="1153" y="3074"/>
                  </a:lnTo>
                  <a:lnTo>
                    <a:pt x="97" y="3747"/>
                  </a:lnTo>
                  <a:lnTo>
                    <a:pt x="49" y="4227"/>
                  </a:lnTo>
                  <a:lnTo>
                    <a:pt x="1" y="5283"/>
                  </a:lnTo>
                  <a:lnTo>
                    <a:pt x="1" y="6484"/>
                  </a:lnTo>
                  <a:lnTo>
                    <a:pt x="49" y="6964"/>
                  </a:lnTo>
                  <a:lnTo>
                    <a:pt x="145" y="7301"/>
                  </a:lnTo>
                  <a:lnTo>
                    <a:pt x="193" y="7397"/>
                  </a:lnTo>
                  <a:lnTo>
                    <a:pt x="625" y="7397"/>
                  </a:lnTo>
                  <a:lnTo>
                    <a:pt x="1105" y="7349"/>
                  </a:lnTo>
                  <a:lnTo>
                    <a:pt x="1681" y="7204"/>
                  </a:lnTo>
                  <a:lnTo>
                    <a:pt x="3170" y="6868"/>
                  </a:lnTo>
                  <a:lnTo>
                    <a:pt x="4851" y="6388"/>
                  </a:lnTo>
                  <a:lnTo>
                    <a:pt x="7925" y="5380"/>
                  </a:lnTo>
                  <a:lnTo>
                    <a:pt x="9365" y="4947"/>
                  </a:lnTo>
                  <a:lnTo>
                    <a:pt x="9269" y="4275"/>
                  </a:lnTo>
                  <a:lnTo>
                    <a:pt x="8981" y="2786"/>
                  </a:lnTo>
                  <a:lnTo>
                    <a:pt x="8789" y="1922"/>
                  </a:lnTo>
                  <a:lnTo>
                    <a:pt x="8549" y="1153"/>
                  </a:lnTo>
                  <a:lnTo>
                    <a:pt x="8405" y="817"/>
                  </a:lnTo>
                  <a:lnTo>
                    <a:pt x="8261" y="481"/>
                  </a:lnTo>
                  <a:lnTo>
                    <a:pt x="8069" y="241"/>
                  </a:lnTo>
                  <a:lnTo>
                    <a:pt x="7877" y="97"/>
                  </a:lnTo>
                  <a:lnTo>
                    <a:pt x="7781"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3" name="Google Shape;2563;p41"/>
            <p:cNvSpPr/>
            <p:nvPr/>
          </p:nvSpPr>
          <p:spPr>
            <a:xfrm>
              <a:off x="1932200" y="3009950"/>
              <a:ext cx="234150" cy="184925"/>
            </a:xfrm>
            <a:custGeom>
              <a:avLst/>
              <a:gdLst/>
              <a:ahLst/>
              <a:cxnLst/>
              <a:rect l="l" t="t" r="r" b="b"/>
              <a:pathLst>
                <a:path w="9366" h="7397" fill="none" extrusionOk="0">
                  <a:moveTo>
                    <a:pt x="97" y="3747"/>
                  </a:moveTo>
                  <a:lnTo>
                    <a:pt x="97" y="3747"/>
                  </a:lnTo>
                  <a:lnTo>
                    <a:pt x="1153" y="3074"/>
                  </a:lnTo>
                  <a:lnTo>
                    <a:pt x="2306" y="2402"/>
                  </a:lnTo>
                  <a:lnTo>
                    <a:pt x="3602" y="1634"/>
                  </a:lnTo>
                  <a:lnTo>
                    <a:pt x="4995" y="913"/>
                  </a:lnTo>
                  <a:lnTo>
                    <a:pt x="5668" y="577"/>
                  </a:lnTo>
                  <a:lnTo>
                    <a:pt x="6244" y="337"/>
                  </a:lnTo>
                  <a:lnTo>
                    <a:pt x="6820" y="145"/>
                  </a:lnTo>
                  <a:lnTo>
                    <a:pt x="7252" y="1"/>
                  </a:lnTo>
                  <a:lnTo>
                    <a:pt x="7637" y="1"/>
                  </a:lnTo>
                  <a:lnTo>
                    <a:pt x="7781" y="1"/>
                  </a:lnTo>
                  <a:lnTo>
                    <a:pt x="7877" y="97"/>
                  </a:lnTo>
                  <a:lnTo>
                    <a:pt x="7877" y="97"/>
                  </a:lnTo>
                  <a:lnTo>
                    <a:pt x="8069" y="241"/>
                  </a:lnTo>
                  <a:lnTo>
                    <a:pt x="8261" y="481"/>
                  </a:lnTo>
                  <a:lnTo>
                    <a:pt x="8405" y="817"/>
                  </a:lnTo>
                  <a:lnTo>
                    <a:pt x="8549" y="1153"/>
                  </a:lnTo>
                  <a:lnTo>
                    <a:pt x="8789" y="1922"/>
                  </a:lnTo>
                  <a:lnTo>
                    <a:pt x="8981" y="2786"/>
                  </a:lnTo>
                  <a:lnTo>
                    <a:pt x="9269" y="4275"/>
                  </a:lnTo>
                  <a:lnTo>
                    <a:pt x="9365" y="4947"/>
                  </a:lnTo>
                  <a:lnTo>
                    <a:pt x="9365" y="4947"/>
                  </a:lnTo>
                  <a:lnTo>
                    <a:pt x="7925" y="5380"/>
                  </a:lnTo>
                  <a:lnTo>
                    <a:pt x="4851" y="6388"/>
                  </a:lnTo>
                  <a:lnTo>
                    <a:pt x="3170" y="6868"/>
                  </a:lnTo>
                  <a:lnTo>
                    <a:pt x="1681" y="7204"/>
                  </a:lnTo>
                  <a:lnTo>
                    <a:pt x="1105" y="7349"/>
                  </a:lnTo>
                  <a:lnTo>
                    <a:pt x="625" y="7397"/>
                  </a:lnTo>
                  <a:lnTo>
                    <a:pt x="289" y="7397"/>
                  </a:lnTo>
                  <a:lnTo>
                    <a:pt x="193" y="7397"/>
                  </a:lnTo>
                  <a:lnTo>
                    <a:pt x="145" y="7301"/>
                  </a:lnTo>
                  <a:lnTo>
                    <a:pt x="145" y="7301"/>
                  </a:lnTo>
                  <a:lnTo>
                    <a:pt x="49" y="6964"/>
                  </a:lnTo>
                  <a:lnTo>
                    <a:pt x="1" y="6484"/>
                  </a:lnTo>
                  <a:lnTo>
                    <a:pt x="1" y="5283"/>
                  </a:lnTo>
                  <a:lnTo>
                    <a:pt x="49" y="4227"/>
                  </a:lnTo>
                  <a:lnTo>
                    <a:pt x="97" y="374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4" name="Google Shape;2564;p41"/>
            <p:cNvSpPr/>
            <p:nvPr/>
          </p:nvSpPr>
          <p:spPr>
            <a:xfrm>
              <a:off x="1951400" y="3085600"/>
              <a:ext cx="42050" cy="105675"/>
            </a:xfrm>
            <a:custGeom>
              <a:avLst/>
              <a:gdLst/>
              <a:ahLst/>
              <a:cxnLst/>
              <a:rect l="l" t="t" r="r" b="b"/>
              <a:pathLst>
                <a:path w="1682" h="4227" extrusionOk="0">
                  <a:moveTo>
                    <a:pt x="433" y="0"/>
                  </a:moveTo>
                  <a:lnTo>
                    <a:pt x="1" y="288"/>
                  </a:lnTo>
                  <a:lnTo>
                    <a:pt x="433" y="2257"/>
                  </a:lnTo>
                  <a:lnTo>
                    <a:pt x="913" y="4227"/>
                  </a:lnTo>
                  <a:lnTo>
                    <a:pt x="1682" y="4034"/>
                  </a:lnTo>
                  <a:lnTo>
                    <a:pt x="4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5" name="Google Shape;2565;p41"/>
            <p:cNvSpPr/>
            <p:nvPr/>
          </p:nvSpPr>
          <p:spPr>
            <a:xfrm>
              <a:off x="1951400" y="3085600"/>
              <a:ext cx="42050" cy="105675"/>
            </a:xfrm>
            <a:custGeom>
              <a:avLst/>
              <a:gdLst/>
              <a:ahLst/>
              <a:cxnLst/>
              <a:rect l="l" t="t" r="r" b="b"/>
              <a:pathLst>
                <a:path w="1682" h="4227" fill="none" extrusionOk="0">
                  <a:moveTo>
                    <a:pt x="433" y="0"/>
                  </a:moveTo>
                  <a:lnTo>
                    <a:pt x="433" y="0"/>
                  </a:lnTo>
                  <a:lnTo>
                    <a:pt x="1" y="288"/>
                  </a:lnTo>
                  <a:lnTo>
                    <a:pt x="1" y="288"/>
                  </a:lnTo>
                  <a:lnTo>
                    <a:pt x="433" y="2257"/>
                  </a:lnTo>
                  <a:lnTo>
                    <a:pt x="913" y="4227"/>
                  </a:lnTo>
                  <a:lnTo>
                    <a:pt x="913" y="4227"/>
                  </a:lnTo>
                  <a:lnTo>
                    <a:pt x="1682" y="4034"/>
                  </a:lnTo>
                  <a:lnTo>
                    <a:pt x="1682" y="4034"/>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6" name="Google Shape;2566;p41"/>
            <p:cNvSpPr/>
            <p:nvPr/>
          </p:nvSpPr>
          <p:spPr>
            <a:xfrm>
              <a:off x="1958625" y="2995550"/>
              <a:ext cx="169300" cy="198125"/>
            </a:xfrm>
            <a:custGeom>
              <a:avLst/>
              <a:gdLst/>
              <a:ahLst/>
              <a:cxnLst/>
              <a:rect l="l" t="t" r="r" b="b"/>
              <a:pathLst>
                <a:path w="6772" h="7925" extrusionOk="0">
                  <a:moveTo>
                    <a:pt x="6772" y="0"/>
                  </a:moveTo>
                  <a:lnTo>
                    <a:pt x="5667" y="433"/>
                  </a:lnTo>
                  <a:lnTo>
                    <a:pt x="3314" y="1441"/>
                  </a:lnTo>
                  <a:lnTo>
                    <a:pt x="2065" y="1969"/>
                  </a:lnTo>
                  <a:lnTo>
                    <a:pt x="1009" y="2498"/>
                  </a:lnTo>
                  <a:lnTo>
                    <a:pt x="240" y="2882"/>
                  </a:lnTo>
                  <a:lnTo>
                    <a:pt x="48" y="3026"/>
                  </a:lnTo>
                  <a:lnTo>
                    <a:pt x="0" y="3122"/>
                  </a:lnTo>
                  <a:lnTo>
                    <a:pt x="769" y="5667"/>
                  </a:lnTo>
                  <a:lnTo>
                    <a:pt x="1489" y="7925"/>
                  </a:lnTo>
                  <a:lnTo>
                    <a:pt x="2161" y="7780"/>
                  </a:lnTo>
                  <a:lnTo>
                    <a:pt x="3650" y="7492"/>
                  </a:lnTo>
                  <a:lnTo>
                    <a:pt x="4514" y="7300"/>
                  </a:lnTo>
                  <a:lnTo>
                    <a:pt x="5283" y="7108"/>
                  </a:lnTo>
                  <a:lnTo>
                    <a:pt x="5907" y="6868"/>
                  </a:lnTo>
                  <a:lnTo>
                    <a:pt x="6099" y="6772"/>
                  </a:lnTo>
                  <a:lnTo>
                    <a:pt x="6243" y="6628"/>
                  </a:lnTo>
                  <a:lnTo>
                    <a:pt x="6339" y="6484"/>
                  </a:lnTo>
                  <a:lnTo>
                    <a:pt x="6436" y="6196"/>
                  </a:lnTo>
                  <a:lnTo>
                    <a:pt x="6580" y="5331"/>
                  </a:lnTo>
                  <a:lnTo>
                    <a:pt x="6676" y="4275"/>
                  </a:lnTo>
                  <a:lnTo>
                    <a:pt x="6724" y="3074"/>
                  </a:lnTo>
                  <a:lnTo>
                    <a:pt x="6772" y="961"/>
                  </a:lnTo>
                  <a:lnTo>
                    <a:pt x="6772"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7" name="Google Shape;2567;p41"/>
            <p:cNvSpPr/>
            <p:nvPr/>
          </p:nvSpPr>
          <p:spPr>
            <a:xfrm>
              <a:off x="1958625" y="2995550"/>
              <a:ext cx="169300" cy="198125"/>
            </a:xfrm>
            <a:custGeom>
              <a:avLst/>
              <a:gdLst/>
              <a:ahLst/>
              <a:cxnLst/>
              <a:rect l="l" t="t" r="r" b="b"/>
              <a:pathLst>
                <a:path w="6772" h="7925" fill="none" extrusionOk="0">
                  <a:moveTo>
                    <a:pt x="6772" y="0"/>
                  </a:moveTo>
                  <a:lnTo>
                    <a:pt x="6772" y="0"/>
                  </a:lnTo>
                  <a:lnTo>
                    <a:pt x="5667" y="433"/>
                  </a:lnTo>
                  <a:lnTo>
                    <a:pt x="3314" y="1441"/>
                  </a:lnTo>
                  <a:lnTo>
                    <a:pt x="2065" y="1969"/>
                  </a:lnTo>
                  <a:lnTo>
                    <a:pt x="1009" y="2498"/>
                  </a:lnTo>
                  <a:lnTo>
                    <a:pt x="240" y="2882"/>
                  </a:lnTo>
                  <a:lnTo>
                    <a:pt x="48" y="3026"/>
                  </a:lnTo>
                  <a:lnTo>
                    <a:pt x="0" y="3122"/>
                  </a:lnTo>
                  <a:lnTo>
                    <a:pt x="0" y="3122"/>
                  </a:lnTo>
                  <a:lnTo>
                    <a:pt x="769" y="5667"/>
                  </a:lnTo>
                  <a:lnTo>
                    <a:pt x="1489" y="7925"/>
                  </a:lnTo>
                  <a:lnTo>
                    <a:pt x="1489" y="7925"/>
                  </a:lnTo>
                  <a:lnTo>
                    <a:pt x="2161" y="7780"/>
                  </a:lnTo>
                  <a:lnTo>
                    <a:pt x="3650" y="7492"/>
                  </a:lnTo>
                  <a:lnTo>
                    <a:pt x="4514" y="7300"/>
                  </a:lnTo>
                  <a:lnTo>
                    <a:pt x="5283" y="7108"/>
                  </a:lnTo>
                  <a:lnTo>
                    <a:pt x="5907" y="6868"/>
                  </a:lnTo>
                  <a:lnTo>
                    <a:pt x="6099" y="6772"/>
                  </a:lnTo>
                  <a:lnTo>
                    <a:pt x="6243" y="6628"/>
                  </a:lnTo>
                  <a:lnTo>
                    <a:pt x="6243" y="6628"/>
                  </a:lnTo>
                  <a:lnTo>
                    <a:pt x="6339" y="6484"/>
                  </a:lnTo>
                  <a:lnTo>
                    <a:pt x="6436" y="6196"/>
                  </a:lnTo>
                  <a:lnTo>
                    <a:pt x="6580" y="5331"/>
                  </a:lnTo>
                  <a:lnTo>
                    <a:pt x="6676" y="4275"/>
                  </a:lnTo>
                  <a:lnTo>
                    <a:pt x="6724" y="3074"/>
                  </a:lnTo>
                  <a:lnTo>
                    <a:pt x="6772" y="961"/>
                  </a:lnTo>
                  <a:lnTo>
                    <a:pt x="677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8" name="Google Shape;2568;p41"/>
            <p:cNvSpPr/>
            <p:nvPr/>
          </p:nvSpPr>
          <p:spPr>
            <a:xfrm>
              <a:off x="2127900" y="2995550"/>
              <a:ext cx="25" cy="25"/>
            </a:xfrm>
            <a:custGeom>
              <a:avLst/>
              <a:gdLst/>
              <a:ahLst/>
              <a:cxnLst/>
              <a:rect l="l" t="t" r="r" b="b"/>
              <a:pathLst>
                <a:path w="1" h="1" extrusionOk="0">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lnTo>
                    <a:pt x="1" y="0"/>
                  </a:lnTo>
                  <a:lnTo>
                    <a:pt x="1" y="0"/>
                  </a:lnTo>
                  <a:lnTo>
                    <a:pt x="1" y="0"/>
                  </a:lnTo>
                  <a:lnTo>
                    <a:pt x="1" y="0"/>
                  </a:lnTo>
                  <a:lnTo>
                    <a:pt x="1" y="0"/>
                  </a:lnTo>
                  <a:close/>
                </a:path>
              </a:pathLst>
            </a:custGeom>
            <a:solidFill>
              <a:srgbClr val="422E2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9" name="Google Shape;2569;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0" name="Google Shape;2570;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1" name="Google Shape;2571;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2" name="Google Shape;2572;p41"/>
            <p:cNvSpPr/>
            <p:nvPr/>
          </p:nvSpPr>
          <p:spPr>
            <a:xfrm>
              <a:off x="2058275" y="2995550"/>
              <a:ext cx="69650" cy="186125"/>
            </a:xfrm>
            <a:custGeom>
              <a:avLst/>
              <a:gdLst/>
              <a:ahLst/>
              <a:cxnLst/>
              <a:rect l="l" t="t" r="r" b="b"/>
              <a:pathLst>
                <a:path w="2786" h="7445" extrusionOk="0">
                  <a:moveTo>
                    <a:pt x="2786" y="0"/>
                  </a:moveTo>
                  <a:lnTo>
                    <a:pt x="1201" y="625"/>
                  </a:lnTo>
                  <a:lnTo>
                    <a:pt x="1057" y="1009"/>
                  </a:lnTo>
                  <a:lnTo>
                    <a:pt x="1537" y="1153"/>
                  </a:lnTo>
                  <a:lnTo>
                    <a:pt x="1729" y="865"/>
                  </a:lnTo>
                  <a:lnTo>
                    <a:pt x="1969" y="577"/>
                  </a:lnTo>
                  <a:lnTo>
                    <a:pt x="2161" y="337"/>
                  </a:lnTo>
                  <a:lnTo>
                    <a:pt x="2401" y="193"/>
                  </a:lnTo>
                  <a:lnTo>
                    <a:pt x="2786" y="0"/>
                  </a:lnTo>
                  <a:close/>
                  <a:moveTo>
                    <a:pt x="96" y="6004"/>
                  </a:moveTo>
                  <a:lnTo>
                    <a:pt x="0" y="7444"/>
                  </a:lnTo>
                  <a:lnTo>
                    <a:pt x="0" y="7444"/>
                  </a:lnTo>
                  <a:lnTo>
                    <a:pt x="144" y="7396"/>
                  </a:lnTo>
                  <a:lnTo>
                    <a:pt x="288" y="6100"/>
                  </a:lnTo>
                  <a:lnTo>
                    <a:pt x="96" y="6004"/>
                  </a:lnTo>
                  <a:close/>
                </a:path>
              </a:pathLst>
            </a:custGeom>
            <a:solidFill>
              <a:srgbClr val="FB7F7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3" name="Google Shape;2573;p41"/>
            <p:cNvSpPr/>
            <p:nvPr/>
          </p:nvSpPr>
          <p:spPr>
            <a:xfrm>
              <a:off x="2058275" y="3145625"/>
              <a:ext cx="7225" cy="36050"/>
            </a:xfrm>
            <a:custGeom>
              <a:avLst/>
              <a:gdLst/>
              <a:ahLst/>
              <a:cxnLst/>
              <a:rect l="l" t="t" r="r" b="b"/>
              <a:pathLst>
                <a:path w="289" h="1442" fill="none" extrusionOk="0">
                  <a:moveTo>
                    <a:pt x="96" y="1"/>
                  </a:moveTo>
                  <a:lnTo>
                    <a:pt x="96" y="1"/>
                  </a:lnTo>
                  <a:lnTo>
                    <a:pt x="0" y="1441"/>
                  </a:lnTo>
                  <a:lnTo>
                    <a:pt x="0" y="1441"/>
                  </a:lnTo>
                  <a:lnTo>
                    <a:pt x="144" y="1393"/>
                  </a:lnTo>
                  <a:lnTo>
                    <a:pt x="144" y="1393"/>
                  </a:lnTo>
                  <a:lnTo>
                    <a:pt x="288" y="97"/>
                  </a:lnTo>
                  <a:lnTo>
                    <a:pt x="288" y="97"/>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4" name="Google Shape;2574;p41"/>
            <p:cNvSpPr/>
            <p:nvPr/>
          </p:nvSpPr>
          <p:spPr>
            <a:xfrm>
              <a:off x="2084675" y="2995550"/>
              <a:ext cx="43250" cy="28825"/>
            </a:xfrm>
            <a:custGeom>
              <a:avLst/>
              <a:gdLst/>
              <a:ahLst/>
              <a:cxnLst/>
              <a:rect l="l" t="t" r="r" b="b"/>
              <a:pathLst>
                <a:path w="1730" h="1153" fill="none" extrusionOk="0">
                  <a:moveTo>
                    <a:pt x="1730" y="0"/>
                  </a:moveTo>
                  <a:lnTo>
                    <a:pt x="1730" y="0"/>
                  </a:lnTo>
                  <a:lnTo>
                    <a:pt x="1730" y="0"/>
                  </a:lnTo>
                  <a:lnTo>
                    <a:pt x="1730" y="0"/>
                  </a:lnTo>
                  <a:lnTo>
                    <a:pt x="1730" y="0"/>
                  </a:lnTo>
                  <a:lnTo>
                    <a:pt x="1730" y="0"/>
                  </a:lnTo>
                  <a:lnTo>
                    <a:pt x="1730" y="0"/>
                  </a:lnTo>
                  <a:lnTo>
                    <a:pt x="1730" y="0"/>
                  </a:lnTo>
                  <a:lnTo>
                    <a:pt x="1730" y="0"/>
                  </a:lnTo>
                  <a:lnTo>
                    <a:pt x="1730" y="0"/>
                  </a:lnTo>
                  <a:lnTo>
                    <a:pt x="1730" y="0"/>
                  </a:lnTo>
                  <a:lnTo>
                    <a:pt x="1730" y="0"/>
                  </a:lnTo>
                  <a:lnTo>
                    <a:pt x="145" y="625"/>
                  </a:lnTo>
                  <a:lnTo>
                    <a:pt x="145" y="625"/>
                  </a:lnTo>
                  <a:lnTo>
                    <a:pt x="1" y="1009"/>
                  </a:lnTo>
                  <a:lnTo>
                    <a:pt x="1" y="1009"/>
                  </a:lnTo>
                  <a:lnTo>
                    <a:pt x="481" y="1153"/>
                  </a:lnTo>
                  <a:lnTo>
                    <a:pt x="481" y="1153"/>
                  </a:lnTo>
                  <a:lnTo>
                    <a:pt x="673" y="865"/>
                  </a:lnTo>
                  <a:lnTo>
                    <a:pt x="913" y="577"/>
                  </a:lnTo>
                  <a:lnTo>
                    <a:pt x="1105" y="337"/>
                  </a:lnTo>
                  <a:lnTo>
                    <a:pt x="1345" y="193"/>
                  </a:lnTo>
                  <a:lnTo>
                    <a:pt x="1345" y="193"/>
                  </a:lnTo>
                  <a:lnTo>
                    <a:pt x="1730" y="0"/>
                  </a:lnTo>
                  <a:lnTo>
                    <a:pt x="1730" y="0"/>
                  </a:lnTo>
                  <a:lnTo>
                    <a:pt x="173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5" name="Google Shape;2575;p41"/>
            <p:cNvSpPr/>
            <p:nvPr/>
          </p:nvSpPr>
          <p:spPr>
            <a:xfrm>
              <a:off x="1742500" y="2983550"/>
              <a:ext cx="212550" cy="212525"/>
            </a:xfrm>
            <a:custGeom>
              <a:avLst/>
              <a:gdLst/>
              <a:ahLst/>
              <a:cxnLst/>
              <a:rect l="l" t="t" r="r" b="b"/>
              <a:pathLst>
                <a:path w="8502" h="8501" extrusionOk="0">
                  <a:moveTo>
                    <a:pt x="1585" y="0"/>
                  </a:moveTo>
                  <a:lnTo>
                    <a:pt x="1" y="1777"/>
                  </a:lnTo>
                  <a:lnTo>
                    <a:pt x="625" y="2594"/>
                  </a:lnTo>
                  <a:lnTo>
                    <a:pt x="1345" y="3410"/>
                  </a:lnTo>
                  <a:lnTo>
                    <a:pt x="2306" y="4418"/>
                  </a:lnTo>
                  <a:lnTo>
                    <a:pt x="3410" y="5523"/>
                  </a:lnTo>
                  <a:lnTo>
                    <a:pt x="4035" y="6051"/>
                  </a:lnTo>
                  <a:lnTo>
                    <a:pt x="4707" y="6628"/>
                  </a:lnTo>
                  <a:lnTo>
                    <a:pt x="5379" y="7108"/>
                  </a:lnTo>
                  <a:lnTo>
                    <a:pt x="6100" y="7588"/>
                  </a:lnTo>
                  <a:lnTo>
                    <a:pt x="6868" y="8020"/>
                  </a:lnTo>
                  <a:lnTo>
                    <a:pt x="7589" y="8405"/>
                  </a:lnTo>
                  <a:lnTo>
                    <a:pt x="7877" y="8501"/>
                  </a:lnTo>
                  <a:lnTo>
                    <a:pt x="8117" y="8501"/>
                  </a:lnTo>
                  <a:lnTo>
                    <a:pt x="8261" y="8453"/>
                  </a:lnTo>
                  <a:lnTo>
                    <a:pt x="8357" y="8405"/>
                  </a:lnTo>
                  <a:lnTo>
                    <a:pt x="8453" y="8309"/>
                  </a:lnTo>
                  <a:lnTo>
                    <a:pt x="8501" y="8164"/>
                  </a:lnTo>
                  <a:lnTo>
                    <a:pt x="8261" y="4803"/>
                  </a:lnTo>
                  <a:lnTo>
                    <a:pt x="6868" y="3890"/>
                  </a:lnTo>
                  <a:lnTo>
                    <a:pt x="5139" y="2690"/>
                  </a:lnTo>
                  <a:lnTo>
                    <a:pt x="3266" y="1297"/>
                  </a:lnTo>
                  <a:lnTo>
                    <a:pt x="158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6" name="Google Shape;2576;p41"/>
            <p:cNvSpPr/>
            <p:nvPr/>
          </p:nvSpPr>
          <p:spPr>
            <a:xfrm>
              <a:off x="1652450" y="2899500"/>
              <a:ext cx="141700" cy="145300"/>
            </a:xfrm>
            <a:custGeom>
              <a:avLst/>
              <a:gdLst/>
              <a:ahLst/>
              <a:cxnLst/>
              <a:rect l="l" t="t" r="r" b="b"/>
              <a:pathLst>
                <a:path w="5668" h="5812" extrusionOk="0">
                  <a:moveTo>
                    <a:pt x="1682" y="0"/>
                  </a:moveTo>
                  <a:lnTo>
                    <a:pt x="1634" y="48"/>
                  </a:lnTo>
                  <a:lnTo>
                    <a:pt x="1634" y="289"/>
                  </a:lnTo>
                  <a:lnTo>
                    <a:pt x="1778" y="529"/>
                  </a:lnTo>
                  <a:lnTo>
                    <a:pt x="1922" y="817"/>
                  </a:lnTo>
                  <a:lnTo>
                    <a:pt x="2114" y="1153"/>
                  </a:lnTo>
                  <a:lnTo>
                    <a:pt x="2546" y="1681"/>
                  </a:lnTo>
                  <a:lnTo>
                    <a:pt x="2882" y="2065"/>
                  </a:lnTo>
                  <a:lnTo>
                    <a:pt x="2834" y="2065"/>
                  </a:lnTo>
                  <a:lnTo>
                    <a:pt x="2354" y="1729"/>
                  </a:lnTo>
                  <a:lnTo>
                    <a:pt x="1586" y="1249"/>
                  </a:lnTo>
                  <a:lnTo>
                    <a:pt x="1201" y="1057"/>
                  </a:lnTo>
                  <a:lnTo>
                    <a:pt x="817" y="913"/>
                  </a:lnTo>
                  <a:lnTo>
                    <a:pt x="577" y="865"/>
                  </a:lnTo>
                  <a:lnTo>
                    <a:pt x="529" y="913"/>
                  </a:lnTo>
                  <a:lnTo>
                    <a:pt x="481" y="1009"/>
                  </a:lnTo>
                  <a:lnTo>
                    <a:pt x="481" y="1105"/>
                  </a:lnTo>
                  <a:lnTo>
                    <a:pt x="481" y="1249"/>
                  </a:lnTo>
                  <a:lnTo>
                    <a:pt x="673" y="1537"/>
                  </a:lnTo>
                  <a:lnTo>
                    <a:pt x="913" y="1825"/>
                  </a:lnTo>
                  <a:lnTo>
                    <a:pt x="1201" y="2162"/>
                  </a:lnTo>
                  <a:lnTo>
                    <a:pt x="1826" y="2690"/>
                  </a:lnTo>
                  <a:lnTo>
                    <a:pt x="2066" y="2930"/>
                  </a:lnTo>
                  <a:lnTo>
                    <a:pt x="1730" y="2786"/>
                  </a:lnTo>
                  <a:lnTo>
                    <a:pt x="1057" y="2450"/>
                  </a:lnTo>
                  <a:lnTo>
                    <a:pt x="673" y="2306"/>
                  </a:lnTo>
                  <a:lnTo>
                    <a:pt x="337" y="2210"/>
                  </a:lnTo>
                  <a:lnTo>
                    <a:pt x="97" y="2210"/>
                  </a:lnTo>
                  <a:lnTo>
                    <a:pt x="49" y="2258"/>
                  </a:lnTo>
                  <a:lnTo>
                    <a:pt x="1" y="2306"/>
                  </a:lnTo>
                  <a:lnTo>
                    <a:pt x="1" y="2402"/>
                  </a:lnTo>
                  <a:lnTo>
                    <a:pt x="49" y="2498"/>
                  </a:lnTo>
                  <a:lnTo>
                    <a:pt x="241" y="2690"/>
                  </a:lnTo>
                  <a:lnTo>
                    <a:pt x="481" y="2882"/>
                  </a:lnTo>
                  <a:lnTo>
                    <a:pt x="769" y="3074"/>
                  </a:lnTo>
                  <a:lnTo>
                    <a:pt x="1345" y="3410"/>
                  </a:lnTo>
                  <a:lnTo>
                    <a:pt x="1730" y="3602"/>
                  </a:lnTo>
                  <a:lnTo>
                    <a:pt x="1393" y="3554"/>
                  </a:lnTo>
                  <a:lnTo>
                    <a:pt x="817" y="3506"/>
                  </a:lnTo>
                  <a:lnTo>
                    <a:pt x="529" y="3506"/>
                  </a:lnTo>
                  <a:lnTo>
                    <a:pt x="289" y="3554"/>
                  </a:lnTo>
                  <a:lnTo>
                    <a:pt x="97" y="3602"/>
                  </a:lnTo>
                  <a:lnTo>
                    <a:pt x="49" y="3650"/>
                  </a:lnTo>
                  <a:lnTo>
                    <a:pt x="49" y="3746"/>
                  </a:lnTo>
                  <a:lnTo>
                    <a:pt x="97" y="3842"/>
                  </a:lnTo>
                  <a:lnTo>
                    <a:pt x="193" y="3938"/>
                  </a:lnTo>
                  <a:lnTo>
                    <a:pt x="625" y="4131"/>
                  </a:lnTo>
                  <a:lnTo>
                    <a:pt x="1153" y="4323"/>
                  </a:lnTo>
                  <a:lnTo>
                    <a:pt x="1730" y="4515"/>
                  </a:lnTo>
                  <a:lnTo>
                    <a:pt x="1778" y="4755"/>
                  </a:lnTo>
                  <a:lnTo>
                    <a:pt x="1922" y="4995"/>
                  </a:lnTo>
                  <a:lnTo>
                    <a:pt x="2066" y="5187"/>
                  </a:lnTo>
                  <a:lnTo>
                    <a:pt x="2258" y="5379"/>
                  </a:lnTo>
                  <a:lnTo>
                    <a:pt x="2546" y="5571"/>
                  </a:lnTo>
                  <a:lnTo>
                    <a:pt x="2882" y="5715"/>
                  </a:lnTo>
                  <a:lnTo>
                    <a:pt x="3218" y="5811"/>
                  </a:lnTo>
                  <a:lnTo>
                    <a:pt x="3555" y="5811"/>
                  </a:lnTo>
                  <a:lnTo>
                    <a:pt x="3843" y="5715"/>
                  </a:lnTo>
                  <a:lnTo>
                    <a:pt x="4179" y="5619"/>
                  </a:lnTo>
                  <a:lnTo>
                    <a:pt x="4467" y="5427"/>
                  </a:lnTo>
                  <a:lnTo>
                    <a:pt x="4707" y="5187"/>
                  </a:lnTo>
                  <a:lnTo>
                    <a:pt x="5283" y="4563"/>
                  </a:lnTo>
                  <a:lnTo>
                    <a:pt x="5476" y="4275"/>
                  </a:lnTo>
                  <a:lnTo>
                    <a:pt x="5572" y="3986"/>
                  </a:lnTo>
                  <a:lnTo>
                    <a:pt x="5668" y="3746"/>
                  </a:lnTo>
                  <a:lnTo>
                    <a:pt x="5668" y="3410"/>
                  </a:lnTo>
                  <a:lnTo>
                    <a:pt x="5668" y="3122"/>
                  </a:lnTo>
                  <a:lnTo>
                    <a:pt x="5572" y="2834"/>
                  </a:lnTo>
                  <a:lnTo>
                    <a:pt x="5476" y="2594"/>
                  </a:lnTo>
                  <a:lnTo>
                    <a:pt x="5283" y="2306"/>
                  </a:lnTo>
                  <a:lnTo>
                    <a:pt x="5139" y="1825"/>
                  </a:lnTo>
                  <a:lnTo>
                    <a:pt x="4899" y="1153"/>
                  </a:lnTo>
                  <a:lnTo>
                    <a:pt x="4707" y="865"/>
                  </a:lnTo>
                  <a:lnTo>
                    <a:pt x="4563" y="673"/>
                  </a:lnTo>
                  <a:lnTo>
                    <a:pt x="4371" y="529"/>
                  </a:lnTo>
                  <a:lnTo>
                    <a:pt x="4179" y="529"/>
                  </a:lnTo>
                  <a:lnTo>
                    <a:pt x="4083" y="625"/>
                  </a:lnTo>
                  <a:lnTo>
                    <a:pt x="3987" y="721"/>
                  </a:lnTo>
                  <a:lnTo>
                    <a:pt x="3939" y="865"/>
                  </a:lnTo>
                  <a:lnTo>
                    <a:pt x="3939" y="1009"/>
                  </a:lnTo>
                  <a:lnTo>
                    <a:pt x="3939" y="1345"/>
                  </a:lnTo>
                  <a:lnTo>
                    <a:pt x="3987" y="1681"/>
                  </a:lnTo>
                  <a:lnTo>
                    <a:pt x="3699" y="1681"/>
                  </a:lnTo>
                  <a:lnTo>
                    <a:pt x="3170" y="1153"/>
                  </a:lnTo>
                  <a:lnTo>
                    <a:pt x="2498" y="529"/>
                  </a:lnTo>
                  <a:lnTo>
                    <a:pt x="2210" y="289"/>
                  </a:lnTo>
                  <a:lnTo>
                    <a:pt x="1922" y="96"/>
                  </a:lnTo>
                  <a:lnTo>
                    <a:pt x="17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7" name="Google Shape;2577;p41"/>
            <p:cNvSpPr/>
            <p:nvPr/>
          </p:nvSpPr>
          <p:spPr>
            <a:xfrm>
              <a:off x="1652450" y="2899500"/>
              <a:ext cx="141700" cy="145300"/>
            </a:xfrm>
            <a:custGeom>
              <a:avLst/>
              <a:gdLst/>
              <a:ahLst/>
              <a:cxnLst/>
              <a:rect l="l" t="t" r="r" b="b"/>
              <a:pathLst>
                <a:path w="5668" h="5812" fill="none" extrusionOk="0">
                  <a:moveTo>
                    <a:pt x="49" y="3746"/>
                  </a:moveTo>
                  <a:lnTo>
                    <a:pt x="49" y="3746"/>
                  </a:lnTo>
                  <a:lnTo>
                    <a:pt x="49" y="3650"/>
                  </a:lnTo>
                  <a:lnTo>
                    <a:pt x="97" y="3602"/>
                  </a:lnTo>
                  <a:lnTo>
                    <a:pt x="289" y="3554"/>
                  </a:lnTo>
                  <a:lnTo>
                    <a:pt x="529" y="3506"/>
                  </a:lnTo>
                  <a:lnTo>
                    <a:pt x="817" y="3506"/>
                  </a:lnTo>
                  <a:lnTo>
                    <a:pt x="1393" y="3554"/>
                  </a:lnTo>
                  <a:lnTo>
                    <a:pt x="1730" y="3602"/>
                  </a:lnTo>
                  <a:lnTo>
                    <a:pt x="1730" y="3602"/>
                  </a:lnTo>
                  <a:lnTo>
                    <a:pt x="1730" y="3602"/>
                  </a:lnTo>
                  <a:lnTo>
                    <a:pt x="1345" y="3410"/>
                  </a:lnTo>
                  <a:lnTo>
                    <a:pt x="769" y="3074"/>
                  </a:lnTo>
                  <a:lnTo>
                    <a:pt x="481" y="2882"/>
                  </a:lnTo>
                  <a:lnTo>
                    <a:pt x="241" y="2690"/>
                  </a:lnTo>
                  <a:lnTo>
                    <a:pt x="49" y="2498"/>
                  </a:lnTo>
                  <a:lnTo>
                    <a:pt x="1" y="2402"/>
                  </a:lnTo>
                  <a:lnTo>
                    <a:pt x="1" y="2306"/>
                  </a:lnTo>
                  <a:lnTo>
                    <a:pt x="1" y="2306"/>
                  </a:lnTo>
                  <a:lnTo>
                    <a:pt x="49" y="2258"/>
                  </a:lnTo>
                  <a:lnTo>
                    <a:pt x="97" y="2210"/>
                  </a:lnTo>
                  <a:lnTo>
                    <a:pt x="337" y="2210"/>
                  </a:lnTo>
                  <a:lnTo>
                    <a:pt x="673" y="2306"/>
                  </a:lnTo>
                  <a:lnTo>
                    <a:pt x="1057" y="2450"/>
                  </a:lnTo>
                  <a:lnTo>
                    <a:pt x="1730" y="2786"/>
                  </a:lnTo>
                  <a:lnTo>
                    <a:pt x="2066" y="2930"/>
                  </a:lnTo>
                  <a:lnTo>
                    <a:pt x="2066" y="2930"/>
                  </a:lnTo>
                  <a:lnTo>
                    <a:pt x="1826" y="2690"/>
                  </a:lnTo>
                  <a:lnTo>
                    <a:pt x="1201" y="2162"/>
                  </a:lnTo>
                  <a:lnTo>
                    <a:pt x="913" y="1825"/>
                  </a:lnTo>
                  <a:lnTo>
                    <a:pt x="673" y="1537"/>
                  </a:lnTo>
                  <a:lnTo>
                    <a:pt x="481" y="1249"/>
                  </a:lnTo>
                  <a:lnTo>
                    <a:pt x="481" y="1105"/>
                  </a:lnTo>
                  <a:lnTo>
                    <a:pt x="481" y="1009"/>
                  </a:lnTo>
                  <a:lnTo>
                    <a:pt x="481" y="1009"/>
                  </a:lnTo>
                  <a:lnTo>
                    <a:pt x="529" y="913"/>
                  </a:lnTo>
                  <a:lnTo>
                    <a:pt x="577" y="865"/>
                  </a:lnTo>
                  <a:lnTo>
                    <a:pt x="817" y="913"/>
                  </a:lnTo>
                  <a:lnTo>
                    <a:pt x="1201" y="1057"/>
                  </a:lnTo>
                  <a:lnTo>
                    <a:pt x="1586" y="1249"/>
                  </a:lnTo>
                  <a:lnTo>
                    <a:pt x="2354" y="1729"/>
                  </a:lnTo>
                  <a:lnTo>
                    <a:pt x="2834" y="2065"/>
                  </a:lnTo>
                  <a:lnTo>
                    <a:pt x="2882" y="2065"/>
                  </a:lnTo>
                  <a:lnTo>
                    <a:pt x="2882" y="2065"/>
                  </a:lnTo>
                  <a:lnTo>
                    <a:pt x="2546" y="1681"/>
                  </a:lnTo>
                  <a:lnTo>
                    <a:pt x="2114" y="1153"/>
                  </a:lnTo>
                  <a:lnTo>
                    <a:pt x="1922" y="817"/>
                  </a:lnTo>
                  <a:lnTo>
                    <a:pt x="1778" y="529"/>
                  </a:lnTo>
                  <a:lnTo>
                    <a:pt x="1634" y="289"/>
                  </a:lnTo>
                  <a:lnTo>
                    <a:pt x="1634" y="48"/>
                  </a:lnTo>
                  <a:lnTo>
                    <a:pt x="1634" y="48"/>
                  </a:lnTo>
                  <a:lnTo>
                    <a:pt x="1682" y="0"/>
                  </a:lnTo>
                  <a:lnTo>
                    <a:pt x="1730" y="0"/>
                  </a:lnTo>
                  <a:lnTo>
                    <a:pt x="1922" y="96"/>
                  </a:lnTo>
                  <a:lnTo>
                    <a:pt x="2210" y="289"/>
                  </a:lnTo>
                  <a:lnTo>
                    <a:pt x="2498" y="529"/>
                  </a:lnTo>
                  <a:lnTo>
                    <a:pt x="3170" y="1153"/>
                  </a:lnTo>
                  <a:lnTo>
                    <a:pt x="3699" y="1681"/>
                  </a:lnTo>
                  <a:lnTo>
                    <a:pt x="3699" y="1681"/>
                  </a:lnTo>
                  <a:lnTo>
                    <a:pt x="3843" y="1681"/>
                  </a:lnTo>
                  <a:lnTo>
                    <a:pt x="3987" y="1681"/>
                  </a:lnTo>
                  <a:lnTo>
                    <a:pt x="3987" y="1681"/>
                  </a:lnTo>
                  <a:lnTo>
                    <a:pt x="3939" y="1345"/>
                  </a:lnTo>
                  <a:lnTo>
                    <a:pt x="3939" y="1009"/>
                  </a:lnTo>
                  <a:lnTo>
                    <a:pt x="3939" y="865"/>
                  </a:lnTo>
                  <a:lnTo>
                    <a:pt x="3987" y="721"/>
                  </a:lnTo>
                  <a:lnTo>
                    <a:pt x="4083" y="625"/>
                  </a:lnTo>
                  <a:lnTo>
                    <a:pt x="4179" y="529"/>
                  </a:lnTo>
                  <a:lnTo>
                    <a:pt x="4179" y="529"/>
                  </a:lnTo>
                  <a:lnTo>
                    <a:pt x="4275" y="529"/>
                  </a:lnTo>
                  <a:lnTo>
                    <a:pt x="4371" y="529"/>
                  </a:lnTo>
                  <a:lnTo>
                    <a:pt x="4563" y="673"/>
                  </a:lnTo>
                  <a:lnTo>
                    <a:pt x="4707" y="865"/>
                  </a:lnTo>
                  <a:lnTo>
                    <a:pt x="4899" y="1153"/>
                  </a:lnTo>
                  <a:lnTo>
                    <a:pt x="5139" y="1825"/>
                  </a:lnTo>
                  <a:lnTo>
                    <a:pt x="5283" y="2306"/>
                  </a:lnTo>
                  <a:lnTo>
                    <a:pt x="5283" y="2306"/>
                  </a:lnTo>
                  <a:lnTo>
                    <a:pt x="5476" y="2594"/>
                  </a:lnTo>
                  <a:lnTo>
                    <a:pt x="5572" y="2834"/>
                  </a:lnTo>
                  <a:lnTo>
                    <a:pt x="5668" y="3122"/>
                  </a:lnTo>
                  <a:lnTo>
                    <a:pt x="5668" y="3410"/>
                  </a:lnTo>
                  <a:lnTo>
                    <a:pt x="5668" y="3746"/>
                  </a:lnTo>
                  <a:lnTo>
                    <a:pt x="5572" y="3986"/>
                  </a:lnTo>
                  <a:lnTo>
                    <a:pt x="5476" y="4275"/>
                  </a:lnTo>
                  <a:lnTo>
                    <a:pt x="5283" y="4563"/>
                  </a:lnTo>
                  <a:lnTo>
                    <a:pt x="4707" y="5187"/>
                  </a:lnTo>
                  <a:lnTo>
                    <a:pt x="4707" y="5187"/>
                  </a:lnTo>
                  <a:lnTo>
                    <a:pt x="4467" y="5427"/>
                  </a:lnTo>
                  <a:lnTo>
                    <a:pt x="4179" y="5619"/>
                  </a:lnTo>
                  <a:lnTo>
                    <a:pt x="3843" y="5715"/>
                  </a:lnTo>
                  <a:lnTo>
                    <a:pt x="3555" y="5811"/>
                  </a:lnTo>
                  <a:lnTo>
                    <a:pt x="3218" y="5811"/>
                  </a:lnTo>
                  <a:lnTo>
                    <a:pt x="2882" y="5715"/>
                  </a:lnTo>
                  <a:lnTo>
                    <a:pt x="2546" y="5571"/>
                  </a:lnTo>
                  <a:lnTo>
                    <a:pt x="2258" y="5379"/>
                  </a:lnTo>
                  <a:lnTo>
                    <a:pt x="2258" y="5379"/>
                  </a:lnTo>
                  <a:lnTo>
                    <a:pt x="2258" y="5379"/>
                  </a:lnTo>
                  <a:lnTo>
                    <a:pt x="2066" y="5187"/>
                  </a:lnTo>
                  <a:lnTo>
                    <a:pt x="1922" y="4995"/>
                  </a:lnTo>
                  <a:lnTo>
                    <a:pt x="1778" y="4755"/>
                  </a:lnTo>
                  <a:lnTo>
                    <a:pt x="1730" y="4515"/>
                  </a:lnTo>
                  <a:lnTo>
                    <a:pt x="1730" y="4515"/>
                  </a:lnTo>
                  <a:lnTo>
                    <a:pt x="1153" y="4323"/>
                  </a:lnTo>
                  <a:lnTo>
                    <a:pt x="625" y="4131"/>
                  </a:lnTo>
                  <a:lnTo>
                    <a:pt x="193" y="3938"/>
                  </a:lnTo>
                  <a:lnTo>
                    <a:pt x="97" y="3842"/>
                  </a:lnTo>
                  <a:lnTo>
                    <a:pt x="49" y="37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8" name="Google Shape;2578;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9" name="Google Shape;2579;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0" name="Google Shape;2580;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1" name="Google Shape;2581;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2" name="Google Shape;2582;p41"/>
            <p:cNvSpPr/>
            <p:nvPr/>
          </p:nvSpPr>
          <p:spPr>
            <a:xfrm>
              <a:off x="2297200" y="3032775"/>
              <a:ext cx="54050" cy="106875"/>
            </a:xfrm>
            <a:custGeom>
              <a:avLst/>
              <a:gdLst/>
              <a:ahLst/>
              <a:cxnLst/>
              <a:rect l="l" t="t" r="r" b="b"/>
              <a:pathLst>
                <a:path w="2162" h="4275" extrusionOk="0">
                  <a:moveTo>
                    <a:pt x="961" y="0"/>
                  </a:moveTo>
                  <a:lnTo>
                    <a:pt x="0" y="96"/>
                  </a:lnTo>
                  <a:lnTo>
                    <a:pt x="480" y="1009"/>
                  </a:lnTo>
                  <a:lnTo>
                    <a:pt x="913" y="2017"/>
                  </a:lnTo>
                  <a:lnTo>
                    <a:pt x="1297" y="3122"/>
                  </a:lnTo>
                  <a:lnTo>
                    <a:pt x="1633" y="4274"/>
                  </a:lnTo>
                  <a:lnTo>
                    <a:pt x="1921" y="3890"/>
                  </a:lnTo>
                  <a:lnTo>
                    <a:pt x="2161" y="3458"/>
                  </a:lnTo>
                  <a:lnTo>
                    <a:pt x="1921" y="2546"/>
                  </a:lnTo>
                  <a:lnTo>
                    <a:pt x="1633" y="1681"/>
                  </a:lnTo>
                  <a:lnTo>
                    <a:pt x="1297" y="817"/>
                  </a:lnTo>
                  <a:lnTo>
                    <a:pt x="961" y="0"/>
                  </a:lnTo>
                  <a:close/>
                </a:path>
              </a:pathLst>
            </a:custGeom>
            <a:solidFill>
              <a:srgbClr val="46322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3" name="Google Shape;2583;p41"/>
            <p:cNvSpPr/>
            <p:nvPr/>
          </p:nvSpPr>
          <p:spPr>
            <a:xfrm>
              <a:off x="2297200" y="3032775"/>
              <a:ext cx="54050" cy="106875"/>
            </a:xfrm>
            <a:custGeom>
              <a:avLst/>
              <a:gdLst/>
              <a:ahLst/>
              <a:cxnLst/>
              <a:rect l="l" t="t" r="r" b="b"/>
              <a:pathLst>
                <a:path w="2162" h="4275" fill="none" extrusionOk="0">
                  <a:moveTo>
                    <a:pt x="961" y="0"/>
                  </a:moveTo>
                  <a:lnTo>
                    <a:pt x="0" y="96"/>
                  </a:lnTo>
                  <a:lnTo>
                    <a:pt x="0" y="96"/>
                  </a:lnTo>
                  <a:lnTo>
                    <a:pt x="480" y="1009"/>
                  </a:lnTo>
                  <a:lnTo>
                    <a:pt x="913" y="2017"/>
                  </a:lnTo>
                  <a:lnTo>
                    <a:pt x="1297" y="3122"/>
                  </a:lnTo>
                  <a:lnTo>
                    <a:pt x="1633" y="4274"/>
                  </a:lnTo>
                  <a:lnTo>
                    <a:pt x="1633" y="4274"/>
                  </a:lnTo>
                  <a:lnTo>
                    <a:pt x="1921" y="3890"/>
                  </a:lnTo>
                  <a:lnTo>
                    <a:pt x="2161" y="3458"/>
                  </a:lnTo>
                  <a:lnTo>
                    <a:pt x="2161" y="3458"/>
                  </a:lnTo>
                  <a:lnTo>
                    <a:pt x="1921" y="2546"/>
                  </a:lnTo>
                  <a:lnTo>
                    <a:pt x="1633" y="1681"/>
                  </a:lnTo>
                  <a:lnTo>
                    <a:pt x="1297" y="817"/>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4" name="Google Shape;2584;p41"/>
            <p:cNvSpPr/>
            <p:nvPr/>
          </p:nvSpPr>
          <p:spPr>
            <a:xfrm>
              <a:off x="2039050" y="3109600"/>
              <a:ext cx="24050" cy="36050"/>
            </a:xfrm>
            <a:custGeom>
              <a:avLst/>
              <a:gdLst/>
              <a:ahLst/>
              <a:cxnLst/>
              <a:rect l="l" t="t" r="r" b="b"/>
              <a:pathLst>
                <a:path w="962" h="1442" extrusionOk="0">
                  <a:moveTo>
                    <a:pt x="97" y="1"/>
                  </a:moveTo>
                  <a:lnTo>
                    <a:pt x="1" y="1057"/>
                  </a:lnTo>
                  <a:lnTo>
                    <a:pt x="865" y="1442"/>
                  </a:lnTo>
                  <a:lnTo>
                    <a:pt x="961" y="433"/>
                  </a:lnTo>
                  <a:lnTo>
                    <a:pt x="97" y="1"/>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5" name="Google Shape;2585;p41"/>
            <p:cNvSpPr/>
            <p:nvPr/>
          </p:nvSpPr>
          <p:spPr>
            <a:xfrm>
              <a:off x="2039050" y="3109600"/>
              <a:ext cx="24050" cy="36050"/>
            </a:xfrm>
            <a:custGeom>
              <a:avLst/>
              <a:gdLst/>
              <a:ahLst/>
              <a:cxnLst/>
              <a:rect l="l" t="t" r="r" b="b"/>
              <a:pathLst>
                <a:path w="962" h="1442" fill="none" extrusionOk="0">
                  <a:moveTo>
                    <a:pt x="97" y="1"/>
                  </a:moveTo>
                  <a:lnTo>
                    <a:pt x="97" y="1"/>
                  </a:lnTo>
                  <a:lnTo>
                    <a:pt x="1" y="1057"/>
                  </a:lnTo>
                  <a:lnTo>
                    <a:pt x="1" y="1057"/>
                  </a:lnTo>
                  <a:lnTo>
                    <a:pt x="865" y="1442"/>
                  </a:lnTo>
                  <a:lnTo>
                    <a:pt x="865" y="1442"/>
                  </a:lnTo>
                  <a:lnTo>
                    <a:pt x="961" y="433"/>
                  </a:lnTo>
                  <a:lnTo>
                    <a:pt x="961" y="433"/>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6" name="Google Shape;2586;p41"/>
            <p:cNvSpPr/>
            <p:nvPr/>
          </p:nvSpPr>
          <p:spPr>
            <a:xfrm>
              <a:off x="2060675" y="3120425"/>
              <a:ext cx="8425" cy="27625"/>
            </a:xfrm>
            <a:custGeom>
              <a:avLst/>
              <a:gdLst/>
              <a:ahLst/>
              <a:cxnLst/>
              <a:rect l="l" t="t" r="r" b="b"/>
              <a:pathLst>
                <a:path w="337" h="1105" extrusionOk="0">
                  <a:moveTo>
                    <a:pt x="96" y="0"/>
                  </a:moveTo>
                  <a:lnTo>
                    <a:pt x="0" y="1009"/>
                  </a:lnTo>
                  <a:lnTo>
                    <a:pt x="192" y="1105"/>
                  </a:lnTo>
                  <a:lnTo>
                    <a:pt x="336" y="96"/>
                  </a:lnTo>
                  <a:lnTo>
                    <a:pt x="96" y="0"/>
                  </a:lnTo>
                  <a:close/>
                </a:path>
              </a:pathLst>
            </a:custGeom>
            <a:solidFill>
              <a:srgbClr val="F7919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7" name="Google Shape;2587;p41"/>
            <p:cNvSpPr/>
            <p:nvPr/>
          </p:nvSpPr>
          <p:spPr>
            <a:xfrm>
              <a:off x="2060675" y="3120425"/>
              <a:ext cx="8425" cy="27625"/>
            </a:xfrm>
            <a:custGeom>
              <a:avLst/>
              <a:gdLst/>
              <a:ahLst/>
              <a:cxnLst/>
              <a:rect l="l" t="t" r="r" b="b"/>
              <a:pathLst>
                <a:path w="337" h="1105" fill="none" extrusionOk="0">
                  <a:moveTo>
                    <a:pt x="96" y="0"/>
                  </a:moveTo>
                  <a:lnTo>
                    <a:pt x="96" y="0"/>
                  </a:lnTo>
                  <a:lnTo>
                    <a:pt x="0" y="1009"/>
                  </a:lnTo>
                  <a:lnTo>
                    <a:pt x="0" y="1009"/>
                  </a:lnTo>
                  <a:lnTo>
                    <a:pt x="192" y="1105"/>
                  </a:lnTo>
                  <a:lnTo>
                    <a:pt x="192" y="1105"/>
                  </a:lnTo>
                  <a:lnTo>
                    <a:pt x="336" y="96"/>
                  </a:lnTo>
                  <a:lnTo>
                    <a:pt x="336" y="96"/>
                  </a:lnTo>
                  <a:lnTo>
                    <a:pt x="9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8" name="Google Shape;2588;p41"/>
            <p:cNvSpPr/>
            <p:nvPr/>
          </p:nvSpPr>
          <p:spPr>
            <a:xfrm>
              <a:off x="2065475" y="3035175"/>
              <a:ext cx="272575" cy="153700"/>
            </a:xfrm>
            <a:custGeom>
              <a:avLst/>
              <a:gdLst/>
              <a:ahLst/>
              <a:cxnLst/>
              <a:rect l="l" t="t" r="r" b="b"/>
              <a:pathLst>
                <a:path w="10903" h="6148" extrusionOk="0">
                  <a:moveTo>
                    <a:pt x="9269" y="0"/>
                  </a:move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98" y="3314"/>
                  </a:lnTo>
                  <a:lnTo>
                    <a:pt x="9846" y="3554"/>
                  </a:lnTo>
                  <a:lnTo>
                    <a:pt x="9798" y="3842"/>
                  </a:lnTo>
                  <a:lnTo>
                    <a:pt x="9701" y="4082"/>
                  </a:lnTo>
                  <a:lnTo>
                    <a:pt x="9557" y="4274"/>
                  </a:lnTo>
                  <a:lnTo>
                    <a:pt x="9365" y="4467"/>
                  </a:lnTo>
                  <a:lnTo>
                    <a:pt x="9125" y="4611"/>
                  </a:lnTo>
                  <a:lnTo>
                    <a:pt x="8885" y="4707"/>
                  </a:lnTo>
                  <a:lnTo>
                    <a:pt x="8213" y="4803"/>
                  </a:lnTo>
                  <a:lnTo>
                    <a:pt x="7588" y="4899"/>
                  </a:lnTo>
                  <a:lnTo>
                    <a:pt x="6964" y="4947"/>
                  </a:lnTo>
                  <a:lnTo>
                    <a:pt x="5475" y="4947"/>
                  </a:lnTo>
                  <a:lnTo>
                    <a:pt x="4707" y="4851"/>
                  </a:lnTo>
                  <a:lnTo>
                    <a:pt x="3890" y="4707"/>
                  </a:lnTo>
                  <a:lnTo>
                    <a:pt x="3122" y="4563"/>
                  </a:lnTo>
                  <a:lnTo>
                    <a:pt x="2354" y="4371"/>
                  </a:lnTo>
                  <a:lnTo>
                    <a:pt x="1585" y="4082"/>
                  </a:lnTo>
                  <a:lnTo>
                    <a:pt x="865" y="3842"/>
                  </a:lnTo>
                  <a:lnTo>
                    <a:pt x="144" y="3506"/>
                  </a:lnTo>
                  <a:lnTo>
                    <a:pt x="0" y="4515"/>
                  </a:lnTo>
                  <a:lnTo>
                    <a:pt x="1489" y="5139"/>
                  </a:lnTo>
                  <a:lnTo>
                    <a:pt x="2258" y="5427"/>
                  </a:lnTo>
                  <a:lnTo>
                    <a:pt x="3074" y="5667"/>
                  </a:lnTo>
                  <a:lnTo>
                    <a:pt x="3890" y="5859"/>
                  </a:lnTo>
                  <a:lnTo>
                    <a:pt x="4707" y="6003"/>
                  </a:lnTo>
                  <a:lnTo>
                    <a:pt x="5523" y="6147"/>
                  </a:lnTo>
                  <a:lnTo>
                    <a:pt x="7012" y="6147"/>
                  </a:lnTo>
                  <a:lnTo>
                    <a:pt x="7636" y="6051"/>
                  </a:lnTo>
                  <a:lnTo>
                    <a:pt x="8261" y="5907"/>
                  </a:lnTo>
                  <a:lnTo>
                    <a:pt x="8837" y="5715"/>
                  </a:lnTo>
                  <a:lnTo>
                    <a:pt x="9413" y="5427"/>
                  </a:lnTo>
                  <a:lnTo>
                    <a:pt x="9942" y="5091"/>
                  </a:lnTo>
                  <a:lnTo>
                    <a:pt x="10422" y="4659"/>
                  </a:lnTo>
                  <a:lnTo>
                    <a:pt x="10902" y="4178"/>
                  </a:lnTo>
                  <a:lnTo>
                    <a:pt x="10566" y="3026"/>
                  </a:lnTo>
                  <a:lnTo>
                    <a:pt x="10182" y="1921"/>
                  </a:lnTo>
                  <a:lnTo>
                    <a:pt x="9749" y="913"/>
                  </a:lnTo>
                  <a:lnTo>
                    <a:pt x="926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9" name="Google Shape;2589;p41"/>
            <p:cNvSpPr/>
            <p:nvPr/>
          </p:nvSpPr>
          <p:spPr>
            <a:xfrm>
              <a:off x="2065475" y="3035175"/>
              <a:ext cx="272575" cy="153700"/>
            </a:xfrm>
            <a:custGeom>
              <a:avLst/>
              <a:gdLst/>
              <a:ahLst/>
              <a:cxnLst/>
              <a:rect l="l" t="t" r="r" b="b"/>
              <a:pathLst>
                <a:path w="10903" h="6148" fill="none" extrusionOk="0">
                  <a:moveTo>
                    <a:pt x="9269" y="0"/>
                  </a:moveTo>
                  <a:lnTo>
                    <a:pt x="7396" y="192"/>
                  </a:ln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49" y="3026"/>
                  </a:lnTo>
                  <a:lnTo>
                    <a:pt x="9798" y="3314"/>
                  </a:lnTo>
                  <a:lnTo>
                    <a:pt x="9846" y="3554"/>
                  </a:lnTo>
                  <a:lnTo>
                    <a:pt x="9798" y="3842"/>
                  </a:lnTo>
                  <a:lnTo>
                    <a:pt x="9701" y="4082"/>
                  </a:lnTo>
                  <a:lnTo>
                    <a:pt x="9557" y="4274"/>
                  </a:lnTo>
                  <a:lnTo>
                    <a:pt x="9365" y="4467"/>
                  </a:lnTo>
                  <a:lnTo>
                    <a:pt x="9125" y="4611"/>
                  </a:lnTo>
                  <a:lnTo>
                    <a:pt x="8885" y="4707"/>
                  </a:lnTo>
                  <a:lnTo>
                    <a:pt x="8885" y="4707"/>
                  </a:lnTo>
                  <a:lnTo>
                    <a:pt x="8213" y="4803"/>
                  </a:lnTo>
                  <a:lnTo>
                    <a:pt x="7588" y="4899"/>
                  </a:lnTo>
                  <a:lnTo>
                    <a:pt x="6964" y="4947"/>
                  </a:lnTo>
                  <a:lnTo>
                    <a:pt x="6340" y="4947"/>
                  </a:lnTo>
                  <a:lnTo>
                    <a:pt x="6340" y="4947"/>
                  </a:lnTo>
                  <a:lnTo>
                    <a:pt x="5475" y="4947"/>
                  </a:lnTo>
                  <a:lnTo>
                    <a:pt x="4707" y="4851"/>
                  </a:lnTo>
                  <a:lnTo>
                    <a:pt x="3890" y="4707"/>
                  </a:lnTo>
                  <a:lnTo>
                    <a:pt x="3122" y="4563"/>
                  </a:lnTo>
                  <a:lnTo>
                    <a:pt x="2354" y="4371"/>
                  </a:lnTo>
                  <a:lnTo>
                    <a:pt x="1585" y="4082"/>
                  </a:lnTo>
                  <a:lnTo>
                    <a:pt x="865" y="3842"/>
                  </a:lnTo>
                  <a:lnTo>
                    <a:pt x="144" y="3506"/>
                  </a:lnTo>
                  <a:lnTo>
                    <a:pt x="144" y="3506"/>
                  </a:lnTo>
                  <a:lnTo>
                    <a:pt x="0" y="4515"/>
                  </a:lnTo>
                  <a:lnTo>
                    <a:pt x="0" y="4515"/>
                  </a:lnTo>
                  <a:lnTo>
                    <a:pt x="1489" y="5139"/>
                  </a:lnTo>
                  <a:lnTo>
                    <a:pt x="2258" y="5427"/>
                  </a:lnTo>
                  <a:lnTo>
                    <a:pt x="3074" y="5667"/>
                  </a:lnTo>
                  <a:lnTo>
                    <a:pt x="3890" y="5859"/>
                  </a:lnTo>
                  <a:lnTo>
                    <a:pt x="4707" y="6003"/>
                  </a:lnTo>
                  <a:lnTo>
                    <a:pt x="5523" y="6147"/>
                  </a:lnTo>
                  <a:lnTo>
                    <a:pt x="6340" y="6147"/>
                  </a:lnTo>
                  <a:lnTo>
                    <a:pt x="6340" y="6147"/>
                  </a:lnTo>
                  <a:lnTo>
                    <a:pt x="7012" y="6147"/>
                  </a:lnTo>
                  <a:lnTo>
                    <a:pt x="7636" y="6051"/>
                  </a:lnTo>
                  <a:lnTo>
                    <a:pt x="8261" y="5907"/>
                  </a:lnTo>
                  <a:lnTo>
                    <a:pt x="8837" y="5715"/>
                  </a:lnTo>
                  <a:lnTo>
                    <a:pt x="9413" y="5427"/>
                  </a:lnTo>
                  <a:lnTo>
                    <a:pt x="9942" y="5091"/>
                  </a:lnTo>
                  <a:lnTo>
                    <a:pt x="10422" y="4659"/>
                  </a:lnTo>
                  <a:lnTo>
                    <a:pt x="10902" y="4178"/>
                  </a:lnTo>
                  <a:lnTo>
                    <a:pt x="10902" y="4178"/>
                  </a:lnTo>
                  <a:lnTo>
                    <a:pt x="10566" y="3026"/>
                  </a:lnTo>
                  <a:lnTo>
                    <a:pt x="10182" y="1921"/>
                  </a:lnTo>
                  <a:lnTo>
                    <a:pt x="9749" y="913"/>
                  </a:lnTo>
                  <a:lnTo>
                    <a:pt x="926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0" name="Google Shape;2590;p41"/>
            <p:cNvSpPr/>
            <p:nvPr/>
          </p:nvSpPr>
          <p:spPr>
            <a:xfrm>
              <a:off x="2155525" y="2987150"/>
              <a:ext cx="87675" cy="55250"/>
            </a:xfrm>
            <a:custGeom>
              <a:avLst/>
              <a:gdLst/>
              <a:ahLst/>
              <a:cxnLst/>
              <a:rect l="l" t="t" r="r" b="b"/>
              <a:pathLst>
                <a:path w="3507" h="2210" extrusionOk="0">
                  <a:moveTo>
                    <a:pt x="1009" y="0"/>
                  </a:moveTo>
                  <a:lnTo>
                    <a:pt x="192" y="48"/>
                  </a:lnTo>
                  <a:lnTo>
                    <a:pt x="48" y="384"/>
                  </a:lnTo>
                  <a:lnTo>
                    <a:pt x="0" y="721"/>
                  </a:lnTo>
                  <a:lnTo>
                    <a:pt x="0" y="1009"/>
                  </a:lnTo>
                  <a:lnTo>
                    <a:pt x="96" y="1297"/>
                  </a:lnTo>
                  <a:lnTo>
                    <a:pt x="240" y="1537"/>
                  </a:lnTo>
                  <a:lnTo>
                    <a:pt x="481" y="1777"/>
                  </a:lnTo>
                  <a:lnTo>
                    <a:pt x="721" y="1921"/>
                  </a:lnTo>
                  <a:lnTo>
                    <a:pt x="1009" y="2065"/>
                  </a:lnTo>
                  <a:lnTo>
                    <a:pt x="1345" y="2161"/>
                  </a:lnTo>
                  <a:lnTo>
                    <a:pt x="1681" y="2209"/>
                  </a:lnTo>
                  <a:lnTo>
                    <a:pt x="2065" y="2209"/>
                  </a:lnTo>
                  <a:lnTo>
                    <a:pt x="2402" y="2113"/>
                  </a:lnTo>
                  <a:lnTo>
                    <a:pt x="2690" y="2017"/>
                  </a:lnTo>
                  <a:lnTo>
                    <a:pt x="2978" y="1825"/>
                  </a:lnTo>
                  <a:lnTo>
                    <a:pt x="3170" y="1633"/>
                  </a:lnTo>
                  <a:lnTo>
                    <a:pt x="3362" y="1393"/>
                  </a:lnTo>
                  <a:lnTo>
                    <a:pt x="3458" y="1153"/>
                  </a:lnTo>
                  <a:lnTo>
                    <a:pt x="3506" y="865"/>
                  </a:lnTo>
                  <a:lnTo>
                    <a:pt x="3506" y="529"/>
                  </a:lnTo>
                  <a:lnTo>
                    <a:pt x="3362" y="240"/>
                  </a:lnTo>
                  <a:lnTo>
                    <a:pt x="2642" y="96"/>
                  </a:lnTo>
                  <a:lnTo>
                    <a:pt x="1825" y="48"/>
                  </a:lnTo>
                  <a:lnTo>
                    <a:pt x="1009"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1" name="Google Shape;2591;p41"/>
            <p:cNvSpPr/>
            <p:nvPr/>
          </p:nvSpPr>
          <p:spPr>
            <a:xfrm>
              <a:off x="2155525" y="2987150"/>
              <a:ext cx="87675" cy="55250"/>
            </a:xfrm>
            <a:custGeom>
              <a:avLst/>
              <a:gdLst/>
              <a:ahLst/>
              <a:cxnLst/>
              <a:rect l="l" t="t" r="r" b="b"/>
              <a:pathLst>
                <a:path w="3507" h="2210" fill="none" extrusionOk="0">
                  <a:moveTo>
                    <a:pt x="1681" y="2209"/>
                  </a:moveTo>
                  <a:lnTo>
                    <a:pt x="1681" y="2209"/>
                  </a:lnTo>
                  <a:lnTo>
                    <a:pt x="2065" y="2209"/>
                  </a:lnTo>
                  <a:lnTo>
                    <a:pt x="2402" y="2113"/>
                  </a:lnTo>
                  <a:lnTo>
                    <a:pt x="2690" y="2017"/>
                  </a:lnTo>
                  <a:lnTo>
                    <a:pt x="2978" y="1825"/>
                  </a:lnTo>
                  <a:lnTo>
                    <a:pt x="3170" y="1633"/>
                  </a:lnTo>
                  <a:lnTo>
                    <a:pt x="3362" y="1393"/>
                  </a:lnTo>
                  <a:lnTo>
                    <a:pt x="3458" y="1153"/>
                  </a:lnTo>
                  <a:lnTo>
                    <a:pt x="3506" y="865"/>
                  </a:lnTo>
                  <a:lnTo>
                    <a:pt x="3506" y="865"/>
                  </a:lnTo>
                  <a:lnTo>
                    <a:pt x="3506" y="529"/>
                  </a:lnTo>
                  <a:lnTo>
                    <a:pt x="3362" y="240"/>
                  </a:lnTo>
                  <a:lnTo>
                    <a:pt x="3362" y="240"/>
                  </a:lnTo>
                  <a:lnTo>
                    <a:pt x="2642" y="96"/>
                  </a:lnTo>
                  <a:lnTo>
                    <a:pt x="1825" y="48"/>
                  </a:lnTo>
                  <a:lnTo>
                    <a:pt x="1009" y="0"/>
                  </a:lnTo>
                  <a:lnTo>
                    <a:pt x="192" y="48"/>
                  </a:lnTo>
                  <a:lnTo>
                    <a:pt x="192" y="48"/>
                  </a:lnTo>
                  <a:lnTo>
                    <a:pt x="48" y="384"/>
                  </a:lnTo>
                  <a:lnTo>
                    <a:pt x="0" y="721"/>
                  </a:lnTo>
                  <a:lnTo>
                    <a:pt x="0" y="721"/>
                  </a:lnTo>
                  <a:lnTo>
                    <a:pt x="0" y="1009"/>
                  </a:lnTo>
                  <a:lnTo>
                    <a:pt x="96" y="1297"/>
                  </a:lnTo>
                  <a:lnTo>
                    <a:pt x="240" y="1537"/>
                  </a:lnTo>
                  <a:lnTo>
                    <a:pt x="481" y="1777"/>
                  </a:lnTo>
                  <a:lnTo>
                    <a:pt x="721" y="1921"/>
                  </a:lnTo>
                  <a:lnTo>
                    <a:pt x="1009" y="2065"/>
                  </a:lnTo>
                  <a:lnTo>
                    <a:pt x="1345" y="2161"/>
                  </a:lnTo>
                  <a:lnTo>
                    <a:pt x="1681" y="220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2" name="Google Shape;2592;p41"/>
            <p:cNvSpPr/>
            <p:nvPr/>
          </p:nvSpPr>
          <p:spPr>
            <a:xfrm>
              <a:off x="2155525" y="2988350"/>
              <a:ext cx="87675" cy="50450"/>
            </a:xfrm>
            <a:custGeom>
              <a:avLst/>
              <a:gdLst/>
              <a:ahLst/>
              <a:cxnLst/>
              <a:rect l="l" t="t" r="r" b="b"/>
              <a:pathLst>
                <a:path w="3507" h="2018" extrusionOk="0">
                  <a:moveTo>
                    <a:pt x="192" y="0"/>
                  </a:moveTo>
                  <a:lnTo>
                    <a:pt x="48" y="336"/>
                  </a:lnTo>
                  <a:lnTo>
                    <a:pt x="0" y="673"/>
                  </a:lnTo>
                  <a:lnTo>
                    <a:pt x="0" y="721"/>
                  </a:lnTo>
                  <a:lnTo>
                    <a:pt x="0" y="913"/>
                  </a:lnTo>
                  <a:lnTo>
                    <a:pt x="48" y="1105"/>
                  </a:lnTo>
                  <a:lnTo>
                    <a:pt x="144" y="1297"/>
                  </a:lnTo>
                  <a:lnTo>
                    <a:pt x="240" y="1489"/>
                  </a:lnTo>
                  <a:lnTo>
                    <a:pt x="529" y="1777"/>
                  </a:lnTo>
                  <a:lnTo>
                    <a:pt x="913" y="2017"/>
                  </a:lnTo>
                  <a:lnTo>
                    <a:pt x="1441" y="2017"/>
                  </a:lnTo>
                  <a:lnTo>
                    <a:pt x="2690" y="1969"/>
                  </a:lnTo>
                  <a:lnTo>
                    <a:pt x="3026" y="1777"/>
                  </a:lnTo>
                  <a:lnTo>
                    <a:pt x="3266" y="1489"/>
                  </a:lnTo>
                  <a:lnTo>
                    <a:pt x="3458" y="1153"/>
                  </a:lnTo>
                  <a:lnTo>
                    <a:pt x="3506" y="1009"/>
                  </a:lnTo>
                  <a:lnTo>
                    <a:pt x="3506" y="817"/>
                  </a:lnTo>
                  <a:lnTo>
                    <a:pt x="3506" y="769"/>
                  </a:lnTo>
                  <a:lnTo>
                    <a:pt x="3506" y="529"/>
                  </a:lnTo>
                  <a:lnTo>
                    <a:pt x="3410" y="288"/>
                  </a:lnTo>
                  <a:lnTo>
                    <a:pt x="2642" y="336"/>
                  </a:lnTo>
                  <a:lnTo>
                    <a:pt x="2498" y="336"/>
                  </a:lnTo>
                  <a:lnTo>
                    <a:pt x="2498" y="1105"/>
                  </a:lnTo>
                  <a:lnTo>
                    <a:pt x="913" y="913"/>
                  </a:lnTo>
                  <a:lnTo>
                    <a:pt x="961" y="144"/>
                  </a:lnTo>
                  <a:lnTo>
                    <a:pt x="240" y="0"/>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3" name="Google Shape;2593;p41"/>
            <p:cNvSpPr/>
            <p:nvPr/>
          </p:nvSpPr>
          <p:spPr>
            <a:xfrm>
              <a:off x="2155525" y="2988350"/>
              <a:ext cx="87675" cy="50450"/>
            </a:xfrm>
            <a:custGeom>
              <a:avLst/>
              <a:gdLst/>
              <a:ahLst/>
              <a:cxnLst/>
              <a:rect l="l" t="t" r="r" b="b"/>
              <a:pathLst>
                <a:path w="3507" h="2018" fill="none" extrusionOk="0">
                  <a:moveTo>
                    <a:pt x="240" y="0"/>
                  </a:moveTo>
                  <a:lnTo>
                    <a:pt x="240" y="0"/>
                  </a:lnTo>
                  <a:lnTo>
                    <a:pt x="192" y="0"/>
                  </a:lnTo>
                  <a:lnTo>
                    <a:pt x="192" y="0"/>
                  </a:lnTo>
                  <a:lnTo>
                    <a:pt x="48" y="336"/>
                  </a:lnTo>
                  <a:lnTo>
                    <a:pt x="0" y="673"/>
                  </a:lnTo>
                  <a:lnTo>
                    <a:pt x="0" y="673"/>
                  </a:lnTo>
                  <a:lnTo>
                    <a:pt x="0" y="721"/>
                  </a:lnTo>
                  <a:lnTo>
                    <a:pt x="0" y="721"/>
                  </a:lnTo>
                  <a:lnTo>
                    <a:pt x="0" y="913"/>
                  </a:lnTo>
                  <a:lnTo>
                    <a:pt x="48" y="1105"/>
                  </a:lnTo>
                  <a:lnTo>
                    <a:pt x="144" y="1297"/>
                  </a:lnTo>
                  <a:lnTo>
                    <a:pt x="240" y="1489"/>
                  </a:lnTo>
                  <a:lnTo>
                    <a:pt x="529" y="1777"/>
                  </a:lnTo>
                  <a:lnTo>
                    <a:pt x="913" y="2017"/>
                  </a:lnTo>
                  <a:lnTo>
                    <a:pt x="913" y="2017"/>
                  </a:lnTo>
                  <a:lnTo>
                    <a:pt x="1249" y="2017"/>
                  </a:lnTo>
                  <a:lnTo>
                    <a:pt x="1249" y="2017"/>
                  </a:lnTo>
                  <a:lnTo>
                    <a:pt x="1249" y="2017"/>
                  </a:lnTo>
                  <a:lnTo>
                    <a:pt x="1441" y="2017"/>
                  </a:lnTo>
                  <a:lnTo>
                    <a:pt x="1441" y="2017"/>
                  </a:lnTo>
                  <a:lnTo>
                    <a:pt x="2690" y="1969"/>
                  </a:lnTo>
                  <a:lnTo>
                    <a:pt x="2690" y="1969"/>
                  </a:lnTo>
                  <a:lnTo>
                    <a:pt x="3026" y="1777"/>
                  </a:lnTo>
                  <a:lnTo>
                    <a:pt x="3266" y="1489"/>
                  </a:lnTo>
                  <a:lnTo>
                    <a:pt x="3458" y="1153"/>
                  </a:lnTo>
                  <a:lnTo>
                    <a:pt x="3506" y="1009"/>
                  </a:lnTo>
                  <a:lnTo>
                    <a:pt x="3506" y="817"/>
                  </a:lnTo>
                  <a:lnTo>
                    <a:pt x="3506" y="817"/>
                  </a:lnTo>
                  <a:lnTo>
                    <a:pt x="3506" y="769"/>
                  </a:lnTo>
                  <a:lnTo>
                    <a:pt x="3506" y="769"/>
                  </a:lnTo>
                  <a:lnTo>
                    <a:pt x="3506" y="529"/>
                  </a:lnTo>
                  <a:lnTo>
                    <a:pt x="3410" y="288"/>
                  </a:lnTo>
                  <a:lnTo>
                    <a:pt x="3410" y="288"/>
                  </a:lnTo>
                  <a:lnTo>
                    <a:pt x="2642" y="336"/>
                  </a:lnTo>
                  <a:lnTo>
                    <a:pt x="2642" y="336"/>
                  </a:lnTo>
                  <a:lnTo>
                    <a:pt x="2498" y="336"/>
                  </a:lnTo>
                  <a:lnTo>
                    <a:pt x="2498" y="1105"/>
                  </a:lnTo>
                  <a:lnTo>
                    <a:pt x="913" y="913"/>
                  </a:lnTo>
                  <a:lnTo>
                    <a:pt x="961" y="144"/>
                  </a:lnTo>
                  <a:lnTo>
                    <a:pt x="961" y="144"/>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4" name="Google Shape;2594;p41"/>
            <p:cNvSpPr/>
            <p:nvPr/>
          </p:nvSpPr>
          <p:spPr>
            <a:xfrm>
              <a:off x="2178325" y="2971525"/>
              <a:ext cx="39650" cy="44450"/>
            </a:xfrm>
            <a:custGeom>
              <a:avLst/>
              <a:gdLst/>
              <a:ahLst/>
              <a:cxnLst/>
              <a:rect l="l" t="t" r="r" b="b"/>
              <a:pathLst>
                <a:path w="1586" h="1778" extrusionOk="0">
                  <a:moveTo>
                    <a:pt x="97" y="1"/>
                  </a:moveTo>
                  <a:lnTo>
                    <a:pt x="1" y="1586"/>
                  </a:lnTo>
                  <a:lnTo>
                    <a:pt x="1586" y="1778"/>
                  </a:lnTo>
                  <a:lnTo>
                    <a:pt x="1586" y="1778"/>
                  </a:lnTo>
                  <a:lnTo>
                    <a:pt x="1538" y="97"/>
                  </a:lnTo>
                  <a:lnTo>
                    <a:pt x="97"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5" name="Google Shape;2595;p41"/>
            <p:cNvSpPr/>
            <p:nvPr/>
          </p:nvSpPr>
          <p:spPr>
            <a:xfrm>
              <a:off x="2178325" y="2971525"/>
              <a:ext cx="39650" cy="44450"/>
            </a:xfrm>
            <a:custGeom>
              <a:avLst/>
              <a:gdLst/>
              <a:ahLst/>
              <a:cxnLst/>
              <a:rect l="l" t="t" r="r" b="b"/>
              <a:pathLst>
                <a:path w="1586" h="1778" fill="none" extrusionOk="0">
                  <a:moveTo>
                    <a:pt x="97" y="1"/>
                  </a:moveTo>
                  <a:lnTo>
                    <a:pt x="1" y="1586"/>
                  </a:lnTo>
                  <a:lnTo>
                    <a:pt x="1586" y="1778"/>
                  </a:lnTo>
                  <a:lnTo>
                    <a:pt x="1538" y="97"/>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6" name="Google Shape;2596;p41"/>
            <p:cNvSpPr/>
            <p:nvPr/>
          </p:nvSpPr>
          <p:spPr>
            <a:xfrm>
              <a:off x="2178325" y="2991950"/>
              <a:ext cx="39650" cy="24025"/>
            </a:xfrm>
            <a:custGeom>
              <a:avLst/>
              <a:gdLst/>
              <a:ahLst/>
              <a:cxnLst/>
              <a:rect l="l" t="t" r="r" b="b"/>
              <a:pathLst>
                <a:path w="1586" h="961" extrusionOk="0">
                  <a:moveTo>
                    <a:pt x="49" y="0"/>
                  </a:moveTo>
                  <a:lnTo>
                    <a:pt x="1" y="769"/>
                  </a:lnTo>
                  <a:lnTo>
                    <a:pt x="1586" y="961"/>
                  </a:lnTo>
                  <a:lnTo>
                    <a:pt x="1586" y="192"/>
                  </a:lnTo>
                  <a:lnTo>
                    <a:pt x="769" y="144"/>
                  </a:lnTo>
                  <a:lnTo>
                    <a:pt x="49"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7" name="Google Shape;2597;p41"/>
            <p:cNvSpPr/>
            <p:nvPr/>
          </p:nvSpPr>
          <p:spPr>
            <a:xfrm>
              <a:off x="2178325" y="2991950"/>
              <a:ext cx="39650" cy="24025"/>
            </a:xfrm>
            <a:custGeom>
              <a:avLst/>
              <a:gdLst/>
              <a:ahLst/>
              <a:cxnLst/>
              <a:rect l="l" t="t" r="r" b="b"/>
              <a:pathLst>
                <a:path w="1586" h="961" fill="none" extrusionOk="0">
                  <a:moveTo>
                    <a:pt x="49" y="0"/>
                  </a:moveTo>
                  <a:lnTo>
                    <a:pt x="1" y="769"/>
                  </a:lnTo>
                  <a:lnTo>
                    <a:pt x="1586" y="961"/>
                  </a:lnTo>
                  <a:lnTo>
                    <a:pt x="1586" y="192"/>
                  </a:lnTo>
                  <a:lnTo>
                    <a:pt x="1586" y="192"/>
                  </a:lnTo>
                  <a:lnTo>
                    <a:pt x="769" y="144"/>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8" name="Google Shape;2598;p41"/>
            <p:cNvSpPr/>
            <p:nvPr/>
          </p:nvSpPr>
          <p:spPr>
            <a:xfrm>
              <a:off x="1874575" y="2642550"/>
              <a:ext cx="144100" cy="154925"/>
            </a:xfrm>
            <a:custGeom>
              <a:avLst/>
              <a:gdLst/>
              <a:ahLst/>
              <a:cxnLst/>
              <a:rect l="l" t="t" r="r" b="b"/>
              <a:pathLst>
                <a:path w="5764" h="6197" extrusionOk="0">
                  <a:moveTo>
                    <a:pt x="2642" y="1"/>
                  </a:moveTo>
                  <a:lnTo>
                    <a:pt x="2354" y="97"/>
                  </a:lnTo>
                  <a:lnTo>
                    <a:pt x="2065" y="145"/>
                  </a:lnTo>
                  <a:lnTo>
                    <a:pt x="1585" y="385"/>
                  </a:lnTo>
                  <a:lnTo>
                    <a:pt x="1105" y="721"/>
                  </a:lnTo>
                  <a:lnTo>
                    <a:pt x="673" y="1154"/>
                  </a:lnTo>
                  <a:lnTo>
                    <a:pt x="385" y="1682"/>
                  </a:lnTo>
                  <a:lnTo>
                    <a:pt x="240" y="1970"/>
                  </a:ln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2258" y="6196"/>
                  </a:lnTo>
                  <a:lnTo>
                    <a:pt x="3122" y="6196"/>
                  </a:lnTo>
                  <a:lnTo>
                    <a:pt x="3362" y="6148"/>
                  </a:lnTo>
                  <a:lnTo>
                    <a:pt x="3650" y="6052"/>
                  </a:lnTo>
                  <a:lnTo>
                    <a:pt x="4179" y="5812"/>
                  </a:lnTo>
                  <a:lnTo>
                    <a:pt x="4659" y="5476"/>
                  </a:lnTo>
                  <a:lnTo>
                    <a:pt x="5043" y="5044"/>
                  </a:lnTo>
                  <a:lnTo>
                    <a:pt x="5379" y="4515"/>
                  </a:lnTo>
                  <a:lnTo>
                    <a:pt x="5523" y="4227"/>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9" name="Google Shape;2599;p41"/>
            <p:cNvSpPr/>
            <p:nvPr/>
          </p:nvSpPr>
          <p:spPr>
            <a:xfrm>
              <a:off x="1874575" y="2642550"/>
              <a:ext cx="144100" cy="154925"/>
            </a:xfrm>
            <a:custGeom>
              <a:avLst/>
              <a:gdLst/>
              <a:ahLst/>
              <a:cxnLst/>
              <a:rect l="l" t="t" r="r" b="b"/>
              <a:pathLst>
                <a:path w="5764" h="6197" fill="none" extrusionOk="0">
                  <a:moveTo>
                    <a:pt x="144" y="2258"/>
                  </a:move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1969" y="6100"/>
                  </a:lnTo>
                  <a:lnTo>
                    <a:pt x="2258" y="6196"/>
                  </a:lnTo>
                  <a:lnTo>
                    <a:pt x="2546" y="6196"/>
                  </a:lnTo>
                  <a:lnTo>
                    <a:pt x="2834" y="6196"/>
                  </a:lnTo>
                  <a:lnTo>
                    <a:pt x="3122" y="6196"/>
                  </a:lnTo>
                  <a:lnTo>
                    <a:pt x="3362" y="6148"/>
                  </a:lnTo>
                  <a:lnTo>
                    <a:pt x="3650" y="6052"/>
                  </a:lnTo>
                  <a:lnTo>
                    <a:pt x="4179" y="5812"/>
                  </a:lnTo>
                  <a:lnTo>
                    <a:pt x="4659" y="5476"/>
                  </a:lnTo>
                  <a:lnTo>
                    <a:pt x="5043" y="5044"/>
                  </a:lnTo>
                  <a:lnTo>
                    <a:pt x="5379" y="4515"/>
                  </a:lnTo>
                  <a:lnTo>
                    <a:pt x="5523" y="4227"/>
                  </a:lnTo>
                  <a:lnTo>
                    <a:pt x="5619" y="3939"/>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794" y="97"/>
                  </a:lnTo>
                  <a:lnTo>
                    <a:pt x="3506" y="49"/>
                  </a:lnTo>
                  <a:lnTo>
                    <a:pt x="3218" y="1"/>
                  </a:lnTo>
                  <a:lnTo>
                    <a:pt x="2930" y="1"/>
                  </a:lnTo>
                  <a:lnTo>
                    <a:pt x="2642" y="1"/>
                  </a:lnTo>
                  <a:lnTo>
                    <a:pt x="2354" y="97"/>
                  </a:lnTo>
                  <a:lnTo>
                    <a:pt x="2065" y="145"/>
                  </a:lnTo>
                  <a:lnTo>
                    <a:pt x="1585" y="385"/>
                  </a:lnTo>
                  <a:lnTo>
                    <a:pt x="1105" y="721"/>
                  </a:lnTo>
                  <a:lnTo>
                    <a:pt x="673" y="1154"/>
                  </a:lnTo>
                  <a:lnTo>
                    <a:pt x="385" y="1682"/>
                  </a:lnTo>
                  <a:lnTo>
                    <a:pt x="240" y="1970"/>
                  </a:lnTo>
                  <a:lnTo>
                    <a:pt x="144" y="225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0" name="Google Shape;2600;p41"/>
            <p:cNvSpPr/>
            <p:nvPr/>
          </p:nvSpPr>
          <p:spPr>
            <a:xfrm>
              <a:off x="1892575" y="2676175"/>
              <a:ext cx="51650" cy="86475"/>
            </a:xfrm>
            <a:custGeom>
              <a:avLst/>
              <a:gdLst/>
              <a:ahLst/>
              <a:cxnLst/>
              <a:rect l="l" t="t" r="r" b="b"/>
              <a:pathLst>
                <a:path w="2066" h="3459" extrusionOk="0">
                  <a:moveTo>
                    <a:pt x="1009" y="1"/>
                  </a:moveTo>
                  <a:lnTo>
                    <a:pt x="721" y="193"/>
                  </a:lnTo>
                  <a:lnTo>
                    <a:pt x="433" y="481"/>
                  </a:lnTo>
                  <a:lnTo>
                    <a:pt x="241" y="769"/>
                  </a:lnTo>
                  <a:lnTo>
                    <a:pt x="97" y="1153"/>
                  </a:lnTo>
                  <a:lnTo>
                    <a:pt x="1" y="1489"/>
                  </a:lnTo>
                  <a:lnTo>
                    <a:pt x="1" y="1874"/>
                  </a:lnTo>
                  <a:lnTo>
                    <a:pt x="49" y="2210"/>
                  </a:lnTo>
                  <a:lnTo>
                    <a:pt x="193" y="2546"/>
                  </a:lnTo>
                  <a:lnTo>
                    <a:pt x="337" y="2834"/>
                  </a:lnTo>
                  <a:lnTo>
                    <a:pt x="577" y="3074"/>
                  </a:lnTo>
                  <a:lnTo>
                    <a:pt x="865" y="3266"/>
                  </a:lnTo>
                  <a:lnTo>
                    <a:pt x="1153" y="3410"/>
                  </a:lnTo>
                  <a:lnTo>
                    <a:pt x="1393" y="3459"/>
                  </a:lnTo>
                  <a:lnTo>
                    <a:pt x="1634" y="3459"/>
                  </a:lnTo>
                  <a:lnTo>
                    <a:pt x="1970" y="3410"/>
                  </a:lnTo>
                  <a:lnTo>
                    <a:pt x="2066" y="2978"/>
                  </a:lnTo>
                  <a:lnTo>
                    <a:pt x="1682" y="2210"/>
                  </a:lnTo>
                  <a:lnTo>
                    <a:pt x="1393" y="1441"/>
                  </a:lnTo>
                  <a:lnTo>
                    <a:pt x="1201" y="721"/>
                  </a:lnTo>
                  <a:lnTo>
                    <a:pt x="1009"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1" name="Google Shape;2601;p41"/>
            <p:cNvSpPr/>
            <p:nvPr/>
          </p:nvSpPr>
          <p:spPr>
            <a:xfrm>
              <a:off x="1892575" y="2676175"/>
              <a:ext cx="51650" cy="86475"/>
            </a:xfrm>
            <a:custGeom>
              <a:avLst/>
              <a:gdLst/>
              <a:ahLst/>
              <a:cxnLst/>
              <a:rect l="l" t="t" r="r" b="b"/>
              <a:pathLst>
                <a:path w="2066" h="3459" fill="none" extrusionOk="0">
                  <a:moveTo>
                    <a:pt x="1009" y="1"/>
                  </a:moveTo>
                  <a:lnTo>
                    <a:pt x="1009" y="1"/>
                  </a:lnTo>
                  <a:lnTo>
                    <a:pt x="721" y="193"/>
                  </a:lnTo>
                  <a:lnTo>
                    <a:pt x="433" y="481"/>
                  </a:lnTo>
                  <a:lnTo>
                    <a:pt x="241" y="769"/>
                  </a:lnTo>
                  <a:lnTo>
                    <a:pt x="97" y="1153"/>
                  </a:lnTo>
                  <a:lnTo>
                    <a:pt x="97" y="1153"/>
                  </a:lnTo>
                  <a:lnTo>
                    <a:pt x="1" y="1489"/>
                  </a:lnTo>
                  <a:lnTo>
                    <a:pt x="1" y="1874"/>
                  </a:lnTo>
                  <a:lnTo>
                    <a:pt x="49" y="2210"/>
                  </a:lnTo>
                  <a:lnTo>
                    <a:pt x="193" y="2546"/>
                  </a:lnTo>
                  <a:lnTo>
                    <a:pt x="337" y="2834"/>
                  </a:lnTo>
                  <a:lnTo>
                    <a:pt x="577" y="3074"/>
                  </a:lnTo>
                  <a:lnTo>
                    <a:pt x="865" y="3266"/>
                  </a:lnTo>
                  <a:lnTo>
                    <a:pt x="1153" y="3410"/>
                  </a:lnTo>
                  <a:lnTo>
                    <a:pt x="1153" y="3410"/>
                  </a:lnTo>
                  <a:lnTo>
                    <a:pt x="1393" y="3459"/>
                  </a:lnTo>
                  <a:lnTo>
                    <a:pt x="1634" y="3459"/>
                  </a:lnTo>
                  <a:lnTo>
                    <a:pt x="1634" y="3459"/>
                  </a:lnTo>
                  <a:lnTo>
                    <a:pt x="1970" y="3410"/>
                  </a:lnTo>
                  <a:lnTo>
                    <a:pt x="1970" y="3410"/>
                  </a:lnTo>
                  <a:lnTo>
                    <a:pt x="2066" y="2978"/>
                  </a:lnTo>
                  <a:lnTo>
                    <a:pt x="2066" y="2978"/>
                  </a:lnTo>
                  <a:lnTo>
                    <a:pt x="1682" y="2210"/>
                  </a:lnTo>
                  <a:lnTo>
                    <a:pt x="1393" y="1441"/>
                  </a:lnTo>
                  <a:lnTo>
                    <a:pt x="1201" y="721"/>
                  </a:lnTo>
                  <a:lnTo>
                    <a:pt x="100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2" name="Google Shape;2602;p41"/>
            <p:cNvSpPr/>
            <p:nvPr/>
          </p:nvSpPr>
          <p:spPr>
            <a:xfrm>
              <a:off x="1941800" y="2540500"/>
              <a:ext cx="475475" cy="456275"/>
            </a:xfrm>
            <a:custGeom>
              <a:avLst/>
              <a:gdLst/>
              <a:ahLst/>
              <a:cxnLst/>
              <a:rect l="l" t="t" r="r" b="b"/>
              <a:pathLst>
                <a:path w="19019" h="18251" extrusionOk="0">
                  <a:moveTo>
                    <a:pt x="8117" y="1"/>
                  </a:moveTo>
                  <a:lnTo>
                    <a:pt x="7349" y="97"/>
                  </a:lnTo>
                  <a:lnTo>
                    <a:pt x="6580" y="289"/>
                  </a:lnTo>
                  <a:lnTo>
                    <a:pt x="5860" y="529"/>
                  </a:lnTo>
                  <a:lnTo>
                    <a:pt x="5139" y="865"/>
                  </a:lnTo>
                  <a:lnTo>
                    <a:pt x="4467" y="1250"/>
                  </a:lnTo>
                  <a:lnTo>
                    <a:pt x="3843" y="1682"/>
                  </a:lnTo>
                  <a:lnTo>
                    <a:pt x="3218" y="2162"/>
                  </a:lnTo>
                  <a:lnTo>
                    <a:pt x="2642" y="2738"/>
                  </a:lnTo>
                  <a:lnTo>
                    <a:pt x="2162" y="3363"/>
                  </a:lnTo>
                  <a:lnTo>
                    <a:pt x="1682" y="3987"/>
                  </a:lnTo>
                  <a:lnTo>
                    <a:pt x="1297" y="4659"/>
                  </a:lnTo>
                  <a:lnTo>
                    <a:pt x="961" y="5380"/>
                  </a:lnTo>
                  <a:lnTo>
                    <a:pt x="673" y="6148"/>
                  </a:lnTo>
                  <a:lnTo>
                    <a:pt x="337" y="7349"/>
                  </a:lnTo>
                  <a:lnTo>
                    <a:pt x="145" y="8117"/>
                  </a:lnTo>
                  <a:lnTo>
                    <a:pt x="1" y="8886"/>
                  </a:lnTo>
                  <a:lnTo>
                    <a:pt x="1" y="9606"/>
                  </a:lnTo>
                  <a:lnTo>
                    <a:pt x="49" y="10374"/>
                  </a:lnTo>
                  <a:lnTo>
                    <a:pt x="145" y="11095"/>
                  </a:lnTo>
                  <a:lnTo>
                    <a:pt x="337" y="11815"/>
                  </a:lnTo>
                  <a:lnTo>
                    <a:pt x="577" y="12535"/>
                  </a:lnTo>
                  <a:lnTo>
                    <a:pt x="865" y="13160"/>
                  </a:lnTo>
                  <a:lnTo>
                    <a:pt x="1249" y="13832"/>
                  </a:lnTo>
                  <a:lnTo>
                    <a:pt x="1682" y="14408"/>
                  </a:lnTo>
                  <a:lnTo>
                    <a:pt x="2210" y="14937"/>
                  </a:lnTo>
                  <a:lnTo>
                    <a:pt x="2738" y="15465"/>
                  </a:lnTo>
                  <a:lnTo>
                    <a:pt x="3315" y="15897"/>
                  </a:lnTo>
                  <a:lnTo>
                    <a:pt x="3987" y="16281"/>
                  </a:lnTo>
                  <a:lnTo>
                    <a:pt x="4659" y="16618"/>
                  </a:lnTo>
                  <a:lnTo>
                    <a:pt x="5428" y="16906"/>
                  </a:lnTo>
                  <a:lnTo>
                    <a:pt x="8549" y="17866"/>
                  </a:lnTo>
                  <a:lnTo>
                    <a:pt x="9318" y="18058"/>
                  </a:lnTo>
                  <a:lnTo>
                    <a:pt x="10134" y="18154"/>
                  </a:lnTo>
                  <a:lnTo>
                    <a:pt x="10951" y="18250"/>
                  </a:lnTo>
                  <a:lnTo>
                    <a:pt x="11767" y="18202"/>
                  </a:lnTo>
                  <a:lnTo>
                    <a:pt x="12583" y="18154"/>
                  </a:lnTo>
                  <a:lnTo>
                    <a:pt x="13352" y="17962"/>
                  </a:lnTo>
                  <a:lnTo>
                    <a:pt x="14168" y="17770"/>
                  </a:lnTo>
                  <a:lnTo>
                    <a:pt x="14889" y="17482"/>
                  </a:lnTo>
                  <a:lnTo>
                    <a:pt x="15561" y="17098"/>
                  </a:lnTo>
                  <a:lnTo>
                    <a:pt x="16185" y="16714"/>
                  </a:lnTo>
                  <a:lnTo>
                    <a:pt x="16762" y="16185"/>
                  </a:lnTo>
                  <a:lnTo>
                    <a:pt x="17194" y="15657"/>
                  </a:lnTo>
                  <a:lnTo>
                    <a:pt x="17434" y="15321"/>
                  </a:lnTo>
                  <a:lnTo>
                    <a:pt x="17578" y="15033"/>
                  </a:lnTo>
                  <a:lnTo>
                    <a:pt x="17770" y="14697"/>
                  </a:lnTo>
                  <a:lnTo>
                    <a:pt x="17866" y="14312"/>
                  </a:lnTo>
                  <a:lnTo>
                    <a:pt x="17962" y="13976"/>
                  </a:lnTo>
                  <a:lnTo>
                    <a:pt x="18058" y="13592"/>
                  </a:lnTo>
                  <a:lnTo>
                    <a:pt x="18106" y="13160"/>
                  </a:lnTo>
                  <a:lnTo>
                    <a:pt x="18106" y="12728"/>
                  </a:lnTo>
                  <a:lnTo>
                    <a:pt x="18490" y="11527"/>
                  </a:lnTo>
                  <a:lnTo>
                    <a:pt x="18683" y="10758"/>
                  </a:lnTo>
                  <a:lnTo>
                    <a:pt x="18827" y="9990"/>
                  </a:lnTo>
                  <a:lnTo>
                    <a:pt x="18971" y="9222"/>
                  </a:lnTo>
                  <a:lnTo>
                    <a:pt x="19019" y="8453"/>
                  </a:lnTo>
                  <a:lnTo>
                    <a:pt x="19019" y="7685"/>
                  </a:lnTo>
                  <a:lnTo>
                    <a:pt x="18971" y="6916"/>
                  </a:lnTo>
                  <a:lnTo>
                    <a:pt x="18875" y="6196"/>
                  </a:lnTo>
                  <a:lnTo>
                    <a:pt x="18683" y="5476"/>
                  </a:lnTo>
                  <a:lnTo>
                    <a:pt x="18442" y="4803"/>
                  </a:lnTo>
                  <a:lnTo>
                    <a:pt x="18106" y="4179"/>
                  </a:lnTo>
                  <a:lnTo>
                    <a:pt x="17674" y="3603"/>
                  </a:lnTo>
                  <a:lnTo>
                    <a:pt x="17146" y="3074"/>
                  </a:lnTo>
                  <a:lnTo>
                    <a:pt x="16569" y="2642"/>
                  </a:lnTo>
                  <a:lnTo>
                    <a:pt x="15897" y="2258"/>
                  </a:lnTo>
                  <a:lnTo>
                    <a:pt x="15081" y="1922"/>
                  </a:lnTo>
                  <a:lnTo>
                    <a:pt x="14216" y="1682"/>
                  </a:lnTo>
                  <a:lnTo>
                    <a:pt x="10374" y="289"/>
                  </a:lnTo>
                  <a:lnTo>
                    <a:pt x="9654" y="97"/>
                  </a:lnTo>
                  <a:lnTo>
                    <a:pt x="8885"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3" name="Google Shape;2603;p41"/>
            <p:cNvSpPr/>
            <p:nvPr/>
          </p:nvSpPr>
          <p:spPr>
            <a:xfrm>
              <a:off x="1941800" y="2540500"/>
              <a:ext cx="475475" cy="456275"/>
            </a:xfrm>
            <a:custGeom>
              <a:avLst/>
              <a:gdLst/>
              <a:ahLst/>
              <a:cxnLst/>
              <a:rect l="l" t="t" r="r" b="b"/>
              <a:pathLst>
                <a:path w="19019" h="18251" fill="none" extrusionOk="0">
                  <a:moveTo>
                    <a:pt x="10374" y="289"/>
                  </a:moveTo>
                  <a:lnTo>
                    <a:pt x="14216" y="1682"/>
                  </a:lnTo>
                  <a:lnTo>
                    <a:pt x="14216" y="1682"/>
                  </a:lnTo>
                  <a:lnTo>
                    <a:pt x="15081" y="1922"/>
                  </a:lnTo>
                  <a:lnTo>
                    <a:pt x="15897" y="2258"/>
                  </a:lnTo>
                  <a:lnTo>
                    <a:pt x="16569" y="2642"/>
                  </a:lnTo>
                  <a:lnTo>
                    <a:pt x="17146" y="3074"/>
                  </a:lnTo>
                  <a:lnTo>
                    <a:pt x="17674" y="3603"/>
                  </a:lnTo>
                  <a:lnTo>
                    <a:pt x="18106" y="4179"/>
                  </a:lnTo>
                  <a:lnTo>
                    <a:pt x="18442" y="4803"/>
                  </a:lnTo>
                  <a:lnTo>
                    <a:pt x="18683" y="5476"/>
                  </a:lnTo>
                  <a:lnTo>
                    <a:pt x="18875" y="6196"/>
                  </a:lnTo>
                  <a:lnTo>
                    <a:pt x="18971" y="6916"/>
                  </a:lnTo>
                  <a:lnTo>
                    <a:pt x="19019" y="7685"/>
                  </a:lnTo>
                  <a:lnTo>
                    <a:pt x="19019" y="8453"/>
                  </a:lnTo>
                  <a:lnTo>
                    <a:pt x="18971" y="9222"/>
                  </a:lnTo>
                  <a:lnTo>
                    <a:pt x="18827" y="9990"/>
                  </a:lnTo>
                  <a:lnTo>
                    <a:pt x="18683" y="10758"/>
                  </a:lnTo>
                  <a:lnTo>
                    <a:pt x="18490" y="11527"/>
                  </a:lnTo>
                  <a:lnTo>
                    <a:pt x="18106" y="12728"/>
                  </a:lnTo>
                  <a:lnTo>
                    <a:pt x="18106" y="12728"/>
                  </a:lnTo>
                  <a:lnTo>
                    <a:pt x="18106" y="13160"/>
                  </a:lnTo>
                  <a:lnTo>
                    <a:pt x="18058" y="13592"/>
                  </a:lnTo>
                  <a:lnTo>
                    <a:pt x="17962" y="13976"/>
                  </a:lnTo>
                  <a:lnTo>
                    <a:pt x="17866" y="14312"/>
                  </a:lnTo>
                  <a:lnTo>
                    <a:pt x="17770" y="14697"/>
                  </a:lnTo>
                  <a:lnTo>
                    <a:pt x="17578" y="15033"/>
                  </a:lnTo>
                  <a:lnTo>
                    <a:pt x="17434" y="15321"/>
                  </a:lnTo>
                  <a:lnTo>
                    <a:pt x="17194" y="15657"/>
                  </a:lnTo>
                  <a:lnTo>
                    <a:pt x="16762" y="16185"/>
                  </a:lnTo>
                  <a:lnTo>
                    <a:pt x="16185" y="16714"/>
                  </a:lnTo>
                  <a:lnTo>
                    <a:pt x="15561" y="17098"/>
                  </a:lnTo>
                  <a:lnTo>
                    <a:pt x="14889" y="17482"/>
                  </a:lnTo>
                  <a:lnTo>
                    <a:pt x="14168" y="17770"/>
                  </a:lnTo>
                  <a:lnTo>
                    <a:pt x="13352" y="17962"/>
                  </a:lnTo>
                  <a:lnTo>
                    <a:pt x="12583" y="18154"/>
                  </a:lnTo>
                  <a:lnTo>
                    <a:pt x="11767" y="18202"/>
                  </a:lnTo>
                  <a:lnTo>
                    <a:pt x="10951" y="18250"/>
                  </a:lnTo>
                  <a:lnTo>
                    <a:pt x="10134" y="18154"/>
                  </a:lnTo>
                  <a:lnTo>
                    <a:pt x="9318" y="18058"/>
                  </a:lnTo>
                  <a:lnTo>
                    <a:pt x="8549" y="17866"/>
                  </a:lnTo>
                  <a:lnTo>
                    <a:pt x="5428" y="16906"/>
                  </a:lnTo>
                  <a:lnTo>
                    <a:pt x="5428" y="16906"/>
                  </a:lnTo>
                  <a:lnTo>
                    <a:pt x="4659" y="16618"/>
                  </a:lnTo>
                  <a:lnTo>
                    <a:pt x="3987" y="16281"/>
                  </a:lnTo>
                  <a:lnTo>
                    <a:pt x="3315" y="15897"/>
                  </a:lnTo>
                  <a:lnTo>
                    <a:pt x="2738" y="15465"/>
                  </a:lnTo>
                  <a:lnTo>
                    <a:pt x="2210" y="14937"/>
                  </a:lnTo>
                  <a:lnTo>
                    <a:pt x="1682" y="14408"/>
                  </a:lnTo>
                  <a:lnTo>
                    <a:pt x="1249" y="13832"/>
                  </a:lnTo>
                  <a:lnTo>
                    <a:pt x="865" y="13160"/>
                  </a:lnTo>
                  <a:lnTo>
                    <a:pt x="577" y="12535"/>
                  </a:lnTo>
                  <a:lnTo>
                    <a:pt x="337" y="11815"/>
                  </a:lnTo>
                  <a:lnTo>
                    <a:pt x="145" y="11095"/>
                  </a:lnTo>
                  <a:lnTo>
                    <a:pt x="49" y="10374"/>
                  </a:lnTo>
                  <a:lnTo>
                    <a:pt x="1" y="9606"/>
                  </a:lnTo>
                  <a:lnTo>
                    <a:pt x="1" y="8886"/>
                  </a:lnTo>
                  <a:lnTo>
                    <a:pt x="145" y="8117"/>
                  </a:lnTo>
                  <a:lnTo>
                    <a:pt x="337" y="7349"/>
                  </a:lnTo>
                  <a:lnTo>
                    <a:pt x="673" y="6148"/>
                  </a:lnTo>
                  <a:lnTo>
                    <a:pt x="673" y="6148"/>
                  </a:lnTo>
                  <a:lnTo>
                    <a:pt x="961" y="5380"/>
                  </a:lnTo>
                  <a:lnTo>
                    <a:pt x="1297" y="4659"/>
                  </a:lnTo>
                  <a:lnTo>
                    <a:pt x="1682" y="3987"/>
                  </a:lnTo>
                  <a:lnTo>
                    <a:pt x="2162" y="3363"/>
                  </a:lnTo>
                  <a:lnTo>
                    <a:pt x="2642" y="2738"/>
                  </a:lnTo>
                  <a:lnTo>
                    <a:pt x="3218" y="2162"/>
                  </a:lnTo>
                  <a:lnTo>
                    <a:pt x="3843" y="1682"/>
                  </a:lnTo>
                  <a:lnTo>
                    <a:pt x="4467" y="1250"/>
                  </a:lnTo>
                  <a:lnTo>
                    <a:pt x="5139" y="865"/>
                  </a:lnTo>
                  <a:lnTo>
                    <a:pt x="5860" y="529"/>
                  </a:lnTo>
                  <a:lnTo>
                    <a:pt x="6580" y="289"/>
                  </a:lnTo>
                  <a:lnTo>
                    <a:pt x="7349" y="97"/>
                  </a:lnTo>
                  <a:lnTo>
                    <a:pt x="8117" y="1"/>
                  </a:lnTo>
                  <a:lnTo>
                    <a:pt x="8885" y="1"/>
                  </a:lnTo>
                  <a:lnTo>
                    <a:pt x="9654" y="97"/>
                  </a:lnTo>
                  <a:lnTo>
                    <a:pt x="10374" y="28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4" name="Google Shape;2604;p41"/>
            <p:cNvSpPr/>
            <p:nvPr/>
          </p:nvSpPr>
          <p:spPr>
            <a:xfrm>
              <a:off x="2126700" y="2775825"/>
              <a:ext cx="93675" cy="38450"/>
            </a:xfrm>
            <a:custGeom>
              <a:avLst/>
              <a:gdLst/>
              <a:ahLst/>
              <a:cxnLst/>
              <a:rect l="l" t="t" r="r" b="b"/>
              <a:pathLst>
                <a:path w="3747" h="1538" extrusionOk="0">
                  <a:moveTo>
                    <a:pt x="97" y="1"/>
                  </a:moveTo>
                  <a:lnTo>
                    <a:pt x="49" y="49"/>
                  </a:lnTo>
                  <a:lnTo>
                    <a:pt x="1" y="97"/>
                  </a:lnTo>
                  <a:lnTo>
                    <a:pt x="49" y="385"/>
                  </a:lnTo>
                  <a:lnTo>
                    <a:pt x="193" y="673"/>
                  </a:lnTo>
                  <a:lnTo>
                    <a:pt x="385" y="913"/>
                  </a:lnTo>
                  <a:lnTo>
                    <a:pt x="577" y="1105"/>
                  </a:lnTo>
                  <a:lnTo>
                    <a:pt x="817" y="1249"/>
                  </a:lnTo>
                  <a:lnTo>
                    <a:pt x="1105" y="1394"/>
                  </a:lnTo>
                  <a:lnTo>
                    <a:pt x="1393" y="1490"/>
                  </a:lnTo>
                  <a:lnTo>
                    <a:pt x="1682" y="1538"/>
                  </a:lnTo>
                  <a:lnTo>
                    <a:pt x="2594" y="1538"/>
                  </a:lnTo>
                  <a:lnTo>
                    <a:pt x="2882" y="1442"/>
                  </a:lnTo>
                  <a:lnTo>
                    <a:pt x="3170" y="1345"/>
                  </a:lnTo>
                  <a:lnTo>
                    <a:pt x="3410" y="1153"/>
                  </a:lnTo>
                  <a:lnTo>
                    <a:pt x="3603" y="961"/>
                  </a:lnTo>
                  <a:lnTo>
                    <a:pt x="3747" y="673"/>
                  </a:lnTo>
                  <a:lnTo>
                    <a:pt x="3747" y="625"/>
                  </a:lnTo>
                  <a:lnTo>
                    <a:pt x="3699" y="577"/>
                  </a:lnTo>
                  <a:lnTo>
                    <a:pt x="3651" y="625"/>
                  </a:lnTo>
                  <a:lnTo>
                    <a:pt x="3506" y="865"/>
                  </a:lnTo>
                  <a:lnTo>
                    <a:pt x="3314" y="1057"/>
                  </a:lnTo>
                  <a:lnTo>
                    <a:pt x="3074" y="1201"/>
                  </a:lnTo>
                  <a:lnTo>
                    <a:pt x="2786" y="1297"/>
                  </a:lnTo>
                  <a:lnTo>
                    <a:pt x="2498" y="1345"/>
                  </a:lnTo>
                  <a:lnTo>
                    <a:pt x="2210" y="1394"/>
                  </a:lnTo>
                  <a:lnTo>
                    <a:pt x="1634" y="1345"/>
                  </a:lnTo>
                  <a:lnTo>
                    <a:pt x="1153" y="1201"/>
                  </a:lnTo>
                  <a:lnTo>
                    <a:pt x="913" y="1057"/>
                  </a:lnTo>
                  <a:lnTo>
                    <a:pt x="673" y="913"/>
                  </a:lnTo>
                  <a:lnTo>
                    <a:pt x="481" y="769"/>
                  </a:lnTo>
                  <a:lnTo>
                    <a:pt x="337" y="577"/>
                  </a:lnTo>
                  <a:lnTo>
                    <a:pt x="241" y="337"/>
                  </a:lnTo>
                  <a:lnTo>
                    <a:pt x="145" y="49"/>
                  </a:lnTo>
                  <a:lnTo>
                    <a:pt x="9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5" name="Google Shape;2605;p41"/>
            <p:cNvSpPr/>
            <p:nvPr/>
          </p:nvSpPr>
          <p:spPr>
            <a:xfrm>
              <a:off x="2211950" y="2787850"/>
              <a:ext cx="12025" cy="13225"/>
            </a:xfrm>
            <a:custGeom>
              <a:avLst/>
              <a:gdLst/>
              <a:ahLst/>
              <a:cxnLst/>
              <a:rect l="l" t="t" r="r" b="b"/>
              <a:pathLst>
                <a:path w="481" h="529" extrusionOk="0">
                  <a:moveTo>
                    <a:pt x="193" y="0"/>
                  </a:moveTo>
                  <a:lnTo>
                    <a:pt x="193" y="48"/>
                  </a:lnTo>
                  <a:lnTo>
                    <a:pt x="48" y="48"/>
                  </a:lnTo>
                  <a:lnTo>
                    <a:pt x="0" y="96"/>
                  </a:lnTo>
                  <a:lnTo>
                    <a:pt x="0" y="144"/>
                  </a:lnTo>
                  <a:lnTo>
                    <a:pt x="48" y="144"/>
                  </a:lnTo>
                  <a:lnTo>
                    <a:pt x="96" y="192"/>
                  </a:lnTo>
                  <a:lnTo>
                    <a:pt x="96" y="144"/>
                  </a:lnTo>
                  <a:lnTo>
                    <a:pt x="145" y="144"/>
                  </a:lnTo>
                  <a:lnTo>
                    <a:pt x="193" y="192"/>
                  </a:lnTo>
                  <a:lnTo>
                    <a:pt x="241" y="192"/>
                  </a:lnTo>
                  <a:lnTo>
                    <a:pt x="289" y="240"/>
                  </a:lnTo>
                  <a:lnTo>
                    <a:pt x="337" y="240"/>
                  </a:lnTo>
                  <a:lnTo>
                    <a:pt x="337" y="288"/>
                  </a:lnTo>
                  <a:lnTo>
                    <a:pt x="337" y="336"/>
                  </a:lnTo>
                  <a:lnTo>
                    <a:pt x="385" y="384"/>
                  </a:lnTo>
                  <a:lnTo>
                    <a:pt x="385" y="432"/>
                  </a:lnTo>
                  <a:lnTo>
                    <a:pt x="337" y="480"/>
                  </a:lnTo>
                  <a:lnTo>
                    <a:pt x="337" y="528"/>
                  </a:lnTo>
                  <a:lnTo>
                    <a:pt x="433" y="528"/>
                  </a:lnTo>
                  <a:lnTo>
                    <a:pt x="481" y="336"/>
                  </a:lnTo>
                  <a:lnTo>
                    <a:pt x="481" y="192"/>
                  </a:lnTo>
                  <a:lnTo>
                    <a:pt x="337" y="48"/>
                  </a:lnTo>
                  <a:lnTo>
                    <a:pt x="289" y="48"/>
                  </a:lnTo>
                  <a:lnTo>
                    <a:pt x="241"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6" name="Google Shape;2606;p41"/>
            <p:cNvSpPr/>
            <p:nvPr/>
          </p:nvSpPr>
          <p:spPr>
            <a:xfrm>
              <a:off x="2120700" y="2774625"/>
              <a:ext cx="18025" cy="8425"/>
            </a:xfrm>
            <a:custGeom>
              <a:avLst/>
              <a:gdLst/>
              <a:ahLst/>
              <a:cxnLst/>
              <a:rect l="l" t="t" r="r" b="b"/>
              <a:pathLst>
                <a:path w="721" h="337" extrusionOk="0">
                  <a:moveTo>
                    <a:pt x="385" y="1"/>
                  </a:moveTo>
                  <a:lnTo>
                    <a:pt x="145" y="49"/>
                  </a:lnTo>
                  <a:lnTo>
                    <a:pt x="49" y="241"/>
                  </a:lnTo>
                  <a:lnTo>
                    <a:pt x="1" y="289"/>
                  </a:lnTo>
                  <a:lnTo>
                    <a:pt x="49" y="337"/>
                  </a:lnTo>
                  <a:lnTo>
                    <a:pt x="97" y="337"/>
                  </a:lnTo>
                  <a:lnTo>
                    <a:pt x="193" y="289"/>
                  </a:lnTo>
                  <a:lnTo>
                    <a:pt x="193" y="241"/>
                  </a:lnTo>
                  <a:lnTo>
                    <a:pt x="241" y="241"/>
                  </a:lnTo>
                  <a:lnTo>
                    <a:pt x="289" y="193"/>
                  </a:lnTo>
                  <a:lnTo>
                    <a:pt x="481" y="193"/>
                  </a:lnTo>
                  <a:lnTo>
                    <a:pt x="577" y="241"/>
                  </a:lnTo>
                  <a:lnTo>
                    <a:pt x="625" y="289"/>
                  </a:lnTo>
                  <a:lnTo>
                    <a:pt x="673" y="289"/>
                  </a:lnTo>
                  <a:lnTo>
                    <a:pt x="721" y="241"/>
                  </a:lnTo>
                  <a:lnTo>
                    <a:pt x="721" y="193"/>
                  </a:lnTo>
                  <a:lnTo>
                    <a:pt x="577" y="49"/>
                  </a:lnTo>
                  <a:lnTo>
                    <a:pt x="481"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7" name="Google Shape;2607;p41"/>
            <p:cNvSpPr/>
            <p:nvPr/>
          </p:nvSpPr>
          <p:spPr>
            <a:xfrm>
              <a:off x="2334425" y="2762625"/>
              <a:ext cx="144100" cy="156100"/>
            </a:xfrm>
            <a:custGeom>
              <a:avLst/>
              <a:gdLst/>
              <a:ahLst/>
              <a:cxnLst/>
              <a:rect l="l" t="t" r="r" b="b"/>
              <a:pathLst>
                <a:path w="5764" h="6244" extrusionOk="0">
                  <a:moveTo>
                    <a:pt x="2930" y="1"/>
                  </a:moveTo>
                  <a:lnTo>
                    <a:pt x="2641" y="49"/>
                  </a:lnTo>
                  <a:lnTo>
                    <a:pt x="2401" y="97"/>
                  </a:lnTo>
                  <a:lnTo>
                    <a:pt x="2113" y="145"/>
                  </a:lnTo>
                  <a:lnTo>
                    <a:pt x="1585" y="433"/>
                  </a:lnTo>
                  <a:lnTo>
                    <a:pt x="1105" y="769"/>
                  </a:lnTo>
                  <a:lnTo>
                    <a:pt x="720" y="1201"/>
                  </a:lnTo>
                  <a:lnTo>
                    <a:pt x="384" y="1681"/>
                  </a:lnTo>
                  <a:lnTo>
                    <a:pt x="240" y="1970"/>
                  </a:ln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8" name="Google Shape;2608;p41"/>
            <p:cNvSpPr/>
            <p:nvPr/>
          </p:nvSpPr>
          <p:spPr>
            <a:xfrm>
              <a:off x="2334425" y="2762625"/>
              <a:ext cx="144100" cy="156100"/>
            </a:xfrm>
            <a:custGeom>
              <a:avLst/>
              <a:gdLst/>
              <a:ahLst/>
              <a:cxnLst/>
              <a:rect l="l" t="t" r="r" b="b"/>
              <a:pathLst>
                <a:path w="5764" h="6244" fill="none" extrusionOk="0">
                  <a:moveTo>
                    <a:pt x="144" y="2306"/>
                  </a:move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794" y="145"/>
                  </a:lnTo>
                  <a:lnTo>
                    <a:pt x="3506" y="49"/>
                  </a:lnTo>
                  <a:lnTo>
                    <a:pt x="3218" y="1"/>
                  </a:lnTo>
                  <a:lnTo>
                    <a:pt x="2930" y="1"/>
                  </a:lnTo>
                  <a:lnTo>
                    <a:pt x="2641" y="49"/>
                  </a:lnTo>
                  <a:lnTo>
                    <a:pt x="2401" y="97"/>
                  </a:lnTo>
                  <a:lnTo>
                    <a:pt x="2113" y="145"/>
                  </a:lnTo>
                  <a:lnTo>
                    <a:pt x="1585" y="433"/>
                  </a:lnTo>
                  <a:lnTo>
                    <a:pt x="1105" y="769"/>
                  </a:lnTo>
                  <a:lnTo>
                    <a:pt x="720" y="1201"/>
                  </a:lnTo>
                  <a:lnTo>
                    <a:pt x="384" y="1681"/>
                  </a:lnTo>
                  <a:lnTo>
                    <a:pt x="240" y="1970"/>
                  </a:lnTo>
                  <a:lnTo>
                    <a:pt x="144" y="230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9" name="Google Shape;2609;p41"/>
            <p:cNvSpPr/>
            <p:nvPr/>
          </p:nvSpPr>
          <p:spPr>
            <a:xfrm>
              <a:off x="2368025" y="2795050"/>
              <a:ext cx="84075" cy="92475"/>
            </a:xfrm>
            <a:custGeom>
              <a:avLst/>
              <a:gdLst/>
              <a:ahLst/>
              <a:cxnLst/>
              <a:rect l="l" t="t" r="r" b="b"/>
              <a:pathLst>
                <a:path w="3363" h="3699" extrusionOk="0">
                  <a:moveTo>
                    <a:pt x="1778" y="0"/>
                  </a:moveTo>
                  <a:lnTo>
                    <a:pt x="1490" y="48"/>
                  </a:lnTo>
                  <a:lnTo>
                    <a:pt x="1201" y="96"/>
                  </a:lnTo>
                  <a:lnTo>
                    <a:pt x="961" y="192"/>
                  </a:lnTo>
                  <a:lnTo>
                    <a:pt x="721" y="384"/>
                  </a:lnTo>
                  <a:lnTo>
                    <a:pt x="529" y="576"/>
                  </a:lnTo>
                  <a:lnTo>
                    <a:pt x="337" y="817"/>
                  </a:lnTo>
                  <a:lnTo>
                    <a:pt x="193" y="1057"/>
                  </a:lnTo>
                  <a:lnTo>
                    <a:pt x="49" y="1345"/>
                  </a:lnTo>
                  <a:lnTo>
                    <a:pt x="1" y="1729"/>
                  </a:lnTo>
                  <a:lnTo>
                    <a:pt x="1" y="2065"/>
                  </a:lnTo>
                  <a:lnTo>
                    <a:pt x="49" y="2401"/>
                  </a:lnTo>
                  <a:lnTo>
                    <a:pt x="145" y="2738"/>
                  </a:lnTo>
                  <a:lnTo>
                    <a:pt x="337" y="3026"/>
                  </a:lnTo>
                  <a:lnTo>
                    <a:pt x="577" y="3266"/>
                  </a:lnTo>
                  <a:lnTo>
                    <a:pt x="817" y="3458"/>
                  </a:lnTo>
                  <a:lnTo>
                    <a:pt x="1153" y="3602"/>
                  </a:lnTo>
                  <a:lnTo>
                    <a:pt x="1393" y="3650"/>
                  </a:lnTo>
                  <a:lnTo>
                    <a:pt x="1586" y="3698"/>
                  </a:lnTo>
                  <a:lnTo>
                    <a:pt x="1874" y="3650"/>
                  </a:lnTo>
                  <a:lnTo>
                    <a:pt x="2162" y="3602"/>
                  </a:lnTo>
                  <a:lnTo>
                    <a:pt x="2402" y="3458"/>
                  </a:lnTo>
                  <a:lnTo>
                    <a:pt x="2642" y="3314"/>
                  </a:lnTo>
                  <a:lnTo>
                    <a:pt x="2834" y="3122"/>
                  </a:lnTo>
                  <a:lnTo>
                    <a:pt x="3026" y="2882"/>
                  </a:lnTo>
                  <a:lnTo>
                    <a:pt x="3170" y="2642"/>
                  </a:lnTo>
                  <a:lnTo>
                    <a:pt x="3314" y="2353"/>
                  </a:lnTo>
                  <a:lnTo>
                    <a:pt x="3362" y="1969"/>
                  </a:lnTo>
                  <a:lnTo>
                    <a:pt x="3362" y="1585"/>
                  </a:lnTo>
                  <a:lnTo>
                    <a:pt x="3314" y="1249"/>
                  </a:lnTo>
                  <a:lnTo>
                    <a:pt x="3218" y="961"/>
                  </a:lnTo>
                  <a:lnTo>
                    <a:pt x="3026" y="673"/>
                  </a:lnTo>
                  <a:lnTo>
                    <a:pt x="2786" y="384"/>
                  </a:lnTo>
                  <a:lnTo>
                    <a:pt x="2546" y="192"/>
                  </a:lnTo>
                  <a:lnTo>
                    <a:pt x="2210" y="96"/>
                  </a:lnTo>
                  <a:lnTo>
                    <a:pt x="197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0" name="Google Shape;2610;p41"/>
            <p:cNvSpPr/>
            <p:nvPr/>
          </p:nvSpPr>
          <p:spPr>
            <a:xfrm>
              <a:off x="2368025" y="2795050"/>
              <a:ext cx="84075" cy="92475"/>
            </a:xfrm>
            <a:custGeom>
              <a:avLst/>
              <a:gdLst/>
              <a:ahLst/>
              <a:cxnLst/>
              <a:rect l="l" t="t" r="r" b="b"/>
              <a:pathLst>
                <a:path w="3363" h="3699" fill="none" extrusionOk="0">
                  <a:moveTo>
                    <a:pt x="1778" y="0"/>
                  </a:moveTo>
                  <a:lnTo>
                    <a:pt x="1778" y="0"/>
                  </a:lnTo>
                  <a:lnTo>
                    <a:pt x="1490" y="48"/>
                  </a:lnTo>
                  <a:lnTo>
                    <a:pt x="1201" y="96"/>
                  </a:lnTo>
                  <a:lnTo>
                    <a:pt x="961" y="192"/>
                  </a:lnTo>
                  <a:lnTo>
                    <a:pt x="721" y="384"/>
                  </a:lnTo>
                  <a:lnTo>
                    <a:pt x="529" y="576"/>
                  </a:lnTo>
                  <a:lnTo>
                    <a:pt x="337" y="817"/>
                  </a:lnTo>
                  <a:lnTo>
                    <a:pt x="193" y="1057"/>
                  </a:lnTo>
                  <a:lnTo>
                    <a:pt x="49" y="1345"/>
                  </a:lnTo>
                  <a:lnTo>
                    <a:pt x="49" y="1345"/>
                  </a:lnTo>
                  <a:lnTo>
                    <a:pt x="1" y="1729"/>
                  </a:lnTo>
                  <a:lnTo>
                    <a:pt x="1" y="2065"/>
                  </a:lnTo>
                  <a:lnTo>
                    <a:pt x="49" y="2401"/>
                  </a:lnTo>
                  <a:lnTo>
                    <a:pt x="145" y="2738"/>
                  </a:lnTo>
                  <a:lnTo>
                    <a:pt x="337" y="3026"/>
                  </a:lnTo>
                  <a:lnTo>
                    <a:pt x="577" y="3266"/>
                  </a:lnTo>
                  <a:lnTo>
                    <a:pt x="817" y="3458"/>
                  </a:lnTo>
                  <a:lnTo>
                    <a:pt x="1153" y="3602"/>
                  </a:lnTo>
                  <a:lnTo>
                    <a:pt x="1153" y="3602"/>
                  </a:lnTo>
                  <a:lnTo>
                    <a:pt x="1393" y="3650"/>
                  </a:lnTo>
                  <a:lnTo>
                    <a:pt x="1586" y="3698"/>
                  </a:lnTo>
                  <a:lnTo>
                    <a:pt x="1586" y="3698"/>
                  </a:lnTo>
                  <a:lnTo>
                    <a:pt x="1874" y="3650"/>
                  </a:lnTo>
                  <a:lnTo>
                    <a:pt x="2162" y="3602"/>
                  </a:lnTo>
                  <a:lnTo>
                    <a:pt x="2402" y="3458"/>
                  </a:lnTo>
                  <a:lnTo>
                    <a:pt x="2642" y="3314"/>
                  </a:lnTo>
                  <a:lnTo>
                    <a:pt x="2834" y="3122"/>
                  </a:lnTo>
                  <a:lnTo>
                    <a:pt x="3026" y="2882"/>
                  </a:lnTo>
                  <a:lnTo>
                    <a:pt x="3170" y="2642"/>
                  </a:lnTo>
                  <a:lnTo>
                    <a:pt x="3314" y="2353"/>
                  </a:lnTo>
                  <a:lnTo>
                    <a:pt x="3314" y="2353"/>
                  </a:lnTo>
                  <a:lnTo>
                    <a:pt x="3362" y="1969"/>
                  </a:lnTo>
                  <a:lnTo>
                    <a:pt x="3362" y="1585"/>
                  </a:lnTo>
                  <a:lnTo>
                    <a:pt x="3314" y="1249"/>
                  </a:lnTo>
                  <a:lnTo>
                    <a:pt x="3218" y="961"/>
                  </a:lnTo>
                  <a:lnTo>
                    <a:pt x="3026" y="673"/>
                  </a:lnTo>
                  <a:lnTo>
                    <a:pt x="2786" y="384"/>
                  </a:lnTo>
                  <a:lnTo>
                    <a:pt x="2546" y="192"/>
                  </a:lnTo>
                  <a:lnTo>
                    <a:pt x="2210" y="96"/>
                  </a:lnTo>
                  <a:lnTo>
                    <a:pt x="2210" y="96"/>
                  </a:lnTo>
                  <a:lnTo>
                    <a:pt x="1970" y="0"/>
                  </a:lnTo>
                  <a:lnTo>
                    <a:pt x="177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1" name="Google Shape;2611;p41"/>
            <p:cNvSpPr/>
            <p:nvPr/>
          </p:nvSpPr>
          <p:spPr>
            <a:xfrm>
              <a:off x="2467675" y="2816650"/>
              <a:ext cx="25" cy="1225"/>
            </a:xfrm>
            <a:custGeom>
              <a:avLst/>
              <a:gdLst/>
              <a:ahLst/>
              <a:cxnLst/>
              <a:rect l="l" t="t" r="r" b="b"/>
              <a:pathLst>
                <a:path w="1" h="49" extrusionOk="0">
                  <a:moveTo>
                    <a:pt x="1" y="49"/>
                  </a:moveTo>
                  <a:lnTo>
                    <a:pt x="1" y="1"/>
                  </a:lnTo>
                  <a:lnTo>
                    <a:pt x="1"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2" name="Google Shape;2612;p41"/>
            <p:cNvSpPr/>
            <p:nvPr/>
          </p:nvSpPr>
          <p:spPr>
            <a:xfrm>
              <a:off x="2477300" y="2808250"/>
              <a:ext cx="1225" cy="25"/>
            </a:xfrm>
            <a:custGeom>
              <a:avLst/>
              <a:gdLst/>
              <a:ahLst/>
              <a:cxnLst/>
              <a:rect l="l" t="t" r="r" b="b"/>
              <a:pathLst>
                <a:path w="49" h="1" extrusionOk="0">
                  <a:moveTo>
                    <a:pt x="0" y="0"/>
                  </a:moveTo>
                  <a:lnTo>
                    <a:pt x="48" y="0"/>
                  </a:lnTo>
                  <a:lnTo>
                    <a:pt x="0"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3" name="Google Shape;2613;p41"/>
            <p:cNvSpPr/>
            <p:nvPr/>
          </p:nvSpPr>
          <p:spPr>
            <a:xfrm>
              <a:off x="2262375" y="2826250"/>
              <a:ext cx="79275" cy="66075"/>
            </a:xfrm>
            <a:custGeom>
              <a:avLst/>
              <a:gdLst/>
              <a:ahLst/>
              <a:cxnLst/>
              <a:rect l="l" t="t" r="r" b="b"/>
              <a:pathLst>
                <a:path w="3171" h="2643" extrusionOk="0">
                  <a:moveTo>
                    <a:pt x="1681" y="1"/>
                  </a:moveTo>
                  <a:lnTo>
                    <a:pt x="1345" y="49"/>
                  </a:lnTo>
                  <a:lnTo>
                    <a:pt x="1009" y="97"/>
                  </a:lnTo>
                  <a:lnTo>
                    <a:pt x="721" y="241"/>
                  </a:lnTo>
                  <a:lnTo>
                    <a:pt x="481" y="433"/>
                  </a:lnTo>
                  <a:lnTo>
                    <a:pt x="289" y="625"/>
                  </a:lnTo>
                  <a:lnTo>
                    <a:pt x="97" y="865"/>
                  </a:lnTo>
                  <a:lnTo>
                    <a:pt x="49" y="1105"/>
                  </a:lnTo>
                  <a:lnTo>
                    <a:pt x="1" y="1346"/>
                  </a:lnTo>
                  <a:lnTo>
                    <a:pt x="49" y="1634"/>
                  </a:lnTo>
                  <a:lnTo>
                    <a:pt x="145" y="1874"/>
                  </a:lnTo>
                  <a:lnTo>
                    <a:pt x="289" y="2066"/>
                  </a:lnTo>
                  <a:lnTo>
                    <a:pt x="529" y="2258"/>
                  </a:lnTo>
                  <a:lnTo>
                    <a:pt x="769" y="2402"/>
                  </a:lnTo>
                  <a:lnTo>
                    <a:pt x="1057" y="2546"/>
                  </a:lnTo>
                  <a:lnTo>
                    <a:pt x="1345" y="2594"/>
                  </a:lnTo>
                  <a:lnTo>
                    <a:pt x="1681" y="2642"/>
                  </a:lnTo>
                  <a:lnTo>
                    <a:pt x="1777" y="2642"/>
                  </a:lnTo>
                  <a:lnTo>
                    <a:pt x="2162" y="2546"/>
                  </a:lnTo>
                  <a:lnTo>
                    <a:pt x="2546" y="2450"/>
                  </a:lnTo>
                  <a:lnTo>
                    <a:pt x="2882" y="2258"/>
                  </a:lnTo>
                  <a:lnTo>
                    <a:pt x="3170" y="2018"/>
                  </a:lnTo>
                  <a:lnTo>
                    <a:pt x="2978" y="1634"/>
                  </a:lnTo>
                  <a:lnTo>
                    <a:pt x="2930" y="1201"/>
                  </a:lnTo>
                  <a:lnTo>
                    <a:pt x="2882" y="769"/>
                  </a:lnTo>
                  <a:lnTo>
                    <a:pt x="2882" y="337"/>
                  </a:lnTo>
                  <a:lnTo>
                    <a:pt x="2642" y="193"/>
                  </a:lnTo>
                  <a:lnTo>
                    <a:pt x="2402" y="97"/>
                  </a:lnTo>
                  <a:lnTo>
                    <a:pt x="206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4" name="Google Shape;2614;p41"/>
            <p:cNvSpPr/>
            <p:nvPr/>
          </p:nvSpPr>
          <p:spPr>
            <a:xfrm>
              <a:off x="2262375" y="2826250"/>
              <a:ext cx="79275" cy="66075"/>
            </a:xfrm>
            <a:custGeom>
              <a:avLst/>
              <a:gdLst/>
              <a:ahLst/>
              <a:cxnLst/>
              <a:rect l="l" t="t" r="r" b="b"/>
              <a:pathLst>
                <a:path w="3171" h="2643" fill="none" extrusionOk="0">
                  <a:moveTo>
                    <a:pt x="1777" y="1"/>
                  </a:moveTo>
                  <a:lnTo>
                    <a:pt x="1777" y="1"/>
                  </a:lnTo>
                  <a:lnTo>
                    <a:pt x="1681" y="1"/>
                  </a:lnTo>
                  <a:lnTo>
                    <a:pt x="1681" y="1"/>
                  </a:lnTo>
                  <a:lnTo>
                    <a:pt x="1345" y="49"/>
                  </a:lnTo>
                  <a:lnTo>
                    <a:pt x="1009" y="97"/>
                  </a:lnTo>
                  <a:lnTo>
                    <a:pt x="721" y="241"/>
                  </a:lnTo>
                  <a:lnTo>
                    <a:pt x="481" y="433"/>
                  </a:lnTo>
                  <a:lnTo>
                    <a:pt x="289" y="625"/>
                  </a:lnTo>
                  <a:lnTo>
                    <a:pt x="97" y="865"/>
                  </a:lnTo>
                  <a:lnTo>
                    <a:pt x="49" y="1105"/>
                  </a:lnTo>
                  <a:lnTo>
                    <a:pt x="1" y="1346"/>
                  </a:lnTo>
                  <a:lnTo>
                    <a:pt x="1" y="1346"/>
                  </a:lnTo>
                  <a:lnTo>
                    <a:pt x="49" y="1634"/>
                  </a:lnTo>
                  <a:lnTo>
                    <a:pt x="145" y="1874"/>
                  </a:lnTo>
                  <a:lnTo>
                    <a:pt x="289" y="2066"/>
                  </a:lnTo>
                  <a:lnTo>
                    <a:pt x="529" y="2258"/>
                  </a:lnTo>
                  <a:lnTo>
                    <a:pt x="769" y="2402"/>
                  </a:lnTo>
                  <a:lnTo>
                    <a:pt x="1057" y="2546"/>
                  </a:lnTo>
                  <a:lnTo>
                    <a:pt x="1345" y="2594"/>
                  </a:lnTo>
                  <a:lnTo>
                    <a:pt x="1681" y="2642"/>
                  </a:lnTo>
                  <a:lnTo>
                    <a:pt x="1681" y="2642"/>
                  </a:lnTo>
                  <a:lnTo>
                    <a:pt x="1777" y="2642"/>
                  </a:lnTo>
                  <a:lnTo>
                    <a:pt x="1777" y="2642"/>
                  </a:lnTo>
                  <a:lnTo>
                    <a:pt x="2162" y="2546"/>
                  </a:lnTo>
                  <a:lnTo>
                    <a:pt x="2546" y="2450"/>
                  </a:lnTo>
                  <a:lnTo>
                    <a:pt x="2882" y="2258"/>
                  </a:lnTo>
                  <a:lnTo>
                    <a:pt x="3170" y="2018"/>
                  </a:lnTo>
                  <a:lnTo>
                    <a:pt x="3170" y="2018"/>
                  </a:lnTo>
                  <a:lnTo>
                    <a:pt x="2978" y="1634"/>
                  </a:lnTo>
                  <a:lnTo>
                    <a:pt x="2930" y="1201"/>
                  </a:lnTo>
                  <a:lnTo>
                    <a:pt x="2882" y="769"/>
                  </a:lnTo>
                  <a:lnTo>
                    <a:pt x="2882" y="337"/>
                  </a:lnTo>
                  <a:lnTo>
                    <a:pt x="2882" y="337"/>
                  </a:lnTo>
                  <a:lnTo>
                    <a:pt x="2642" y="193"/>
                  </a:lnTo>
                  <a:lnTo>
                    <a:pt x="2402" y="97"/>
                  </a:lnTo>
                  <a:lnTo>
                    <a:pt x="2066" y="1"/>
                  </a:lnTo>
                  <a:lnTo>
                    <a:pt x="17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5" name="Google Shape;2615;p41"/>
            <p:cNvSpPr/>
            <p:nvPr/>
          </p:nvSpPr>
          <p:spPr>
            <a:xfrm>
              <a:off x="2334425" y="2834675"/>
              <a:ext cx="14425" cy="42025"/>
            </a:xfrm>
            <a:custGeom>
              <a:avLst/>
              <a:gdLst/>
              <a:ahLst/>
              <a:cxnLst/>
              <a:rect l="l" t="t" r="r" b="b"/>
              <a:pathLst>
                <a:path w="577" h="1681" extrusionOk="0">
                  <a:moveTo>
                    <a:pt x="0" y="0"/>
                  </a:moveTo>
                  <a:lnTo>
                    <a:pt x="0" y="432"/>
                  </a:lnTo>
                  <a:lnTo>
                    <a:pt x="48" y="864"/>
                  </a:lnTo>
                  <a:lnTo>
                    <a:pt x="96" y="1297"/>
                  </a:lnTo>
                  <a:lnTo>
                    <a:pt x="288" y="1681"/>
                  </a:lnTo>
                  <a:lnTo>
                    <a:pt x="384" y="1537"/>
                  </a:lnTo>
                  <a:lnTo>
                    <a:pt x="480" y="1345"/>
                  </a:lnTo>
                  <a:lnTo>
                    <a:pt x="576" y="1105"/>
                  </a:lnTo>
                  <a:lnTo>
                    <a:pt x="576" y="913"/>
                  </a:lnTo>
                  <a:lnTo>
                    <a:pt x="528" y="624"/>
                  </a:lnTo>
                  <a:lnTo>
                    <a:pt x="432" y="384"/>
                  </a:lnTo>
                  <a:lnTo>
                    <a:pt x="240" y="192"/>
                  </a:lnTo>
                  <a:lnTo>
                    <a:pt x="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6" name="Google Shape;2616;p41"/>
            <p:cNvSpPr/>
            <p:nvPr/>
          </p:nvSpPr>
          <p:spPr>
            <a:xfrm>
              <a:off x="2334425" y="2834675"/>
              <a:ext cx="14425" cy="42025"/>
            </a:xfrm>
            <a:custGeom>
              <a:avLst/>
              <a:gdLst/>
              <a:ahLst/>
              <a:cxnLst/>
              <a:rect l="l" t="t" r="r" b="b"/>
              <a:pathLst>
                <a:path w="577" h="1681" fill="none" extrusionOk="0">
                  <a:moveTo>
                    <a:pt x="0" y="0"/>
                  </a:moveTo>
                  <a:lnTo>
                    <a:pt x="0" y="0"/>
                  </a:lnTo>
                  <a:lnTo>
                    <a:pt x="0" y="432"/>
                  </a:lnTo>
                  <a:lnTo>
                    <a:pt x="48" y="864"/>
                  </a:lnTo>
                  <a:lnTo>
                    <a:pt x="96" y="1297"/>
                  </a:lnTo>
                  <a:lnTo>
                    <a:pt x="288" y="1681"/>
                  </a:lnTo>
                  <a:lnTo>
                    <a:pt x="288" y="1681"/>
                  </a:lnTo>
                  <a:lnTo>
                    <a:pt x="384" y="1537"/>
                  </a:lnTo>
                  <a:lnTo>
                    <a:pt x="480" y="1345"/>
                  </a:lnTo>
                  <a:lnTo>
                    <a:pt x="576" y="1105"/>
                  </a:lnTo>
                  <a:lnTo>
                    <a:pt x="576" y="913"/>
                  </a:lnTo>
                  <a:lnTo>
                    <a:pt x="576" y="913"/>
                  </a:lnTo>
                  <a:lnTo>
                    <a:pt x="528" y="624"/>
                  </a:lnTo>
                  <a:lnTo>
                    <a:pt x="432" y="384"/>
                  </a:lnTo>
                  <a:lnTo>
                    <a:pt x="240" y="192"/>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7" name="Google Shape;2617;p41"/>
            <p:cNvSpPr/>
            <p:nvPr/>
          </p:nvSpPr>
          <p:spPr>
            <a:xfrm>
              <a:off x="2053475" y="2612550"/>
              <a:ext cx="84050" cy="37250"/>
            </a:xfrm>
            <a:custGeom>
              <a:avLst/>
              <a:gdLst/>
              <a:ahLst/>
              <a:cxnLst/>
              <a:rect l="l" t="t" r="r" b="b"/>
              <a:pathLst>
                <a:path w="3362" h="1490" extrusionOk="0">
                  <a:moveTo>
                    <a:pt x="1825" y="0"/>
                  </a:moveTo>
                  <a:lnTo>
                    <a:pt x="1585" y="48"/>
                  </a:lnTo>
                  <a:lnTo>
                    <a:pt x="1345" y="96"/>
                  </a:lnTo>
                  <a:lnTo>
                    <a:pt x="1057" y="192"/>
                  </a:lnTo>
                  <a:lnTo>
                    <a:pt x="865" y="289"/>
                  </a:lnTo>
                  <a:lnTo>
                    <a:pt x="624" y="433"/>
                  </a:lnTo>
                  <a:lnTo>
                    <a:pt x="432" y="625"/>
                  </a:lnTo>
                  <a:lnTo>
                    <a:pt x="288" y="817"/>
                  </a:lnTo>
                  <a:lnTo>
                    <a:pt x="144" y="1057"/>
                  </a:lnTo>
                  <a:lnTo>
                    <a:pt x="0" y="1297"/>
                  </a:lnTo>
                  <a:lnTo>
                    <a:pt x="0" y="1393"/>
                  </a:lnTo>
                  <a:lnTo>
                    <a:pt x="96" y="1441"/>
                  </a:lnTo>
                  <a:lnTo>
                    <a:pt x="192" y="1489"/>
                  </a:lnTo>
                  <a:lnTo>
                    <a:pt x="288" y="1393"/>
                  </a:lnTo>
                  <a:lnTo>
                    <a:pt x="384" y="1201"/>
                  </a:lnTo>
                  <a:lnTo>
                    <a:pt x="528" y="1057"/>
                  </a:lnTo>
                  <a:lnTo>
                    <a:pt x="817" y="769"/>
                  </a:lnTo>
                  <a:lnTo>
                    <a:pt x="1201" y="529"/>
                  </a:lnTo>
                  <a:lnTo>
                    <a:pt x="1633" y="433"/>
                  </a:lnTo>
                  <a:lnTo>
                    <a:pt x="2017" y="385"/>
                  </a:lnTo>
                  <a:lnTo>
                    <a:pt x="2209" y="433"/>
                  </a:lnTo>
                  <a:lnTo>
                    <a:pt x="2449" y="481"/>
                  </a:lnTo>
                  <a:lnTo>
                    <a:pt x="2642" y="625"/>
                  </a:lnTo>
                  <a:lnTo>
                    <a:pt x="2786" y="817"/>
                  </a:lnTo>
                  <a:lnTo>
                    <a:pt x="2930" y="1009"/>
                  </a:lnTo>
                  <a:lnTo>
                    <a:pt x="3074" y="1201"/>
                  </a:lnTo>
                  <a:lnTo>
                    <a:pt x="3122" y="1297"/>
                  </a:lnTo>
                  <a:lnTo>
                    <a:pt x="3266" y="1297"/>
                  </a:lnTo>
                  <a:lnTo>
                    <a:pt x="3362" y="1201"/>
                  </a:lnTo>
                  <a:lnTo>
                    <a:pt x="3362" y="1105"/>
                  </a:lnTo>
                  <a:lnTo>
                    <a:pt x="3362" y="1057"/>
                  </a:lnTo>
                  <a:lnTo>
                    <a:pt x="3218" y="817"/>
                  </a:lnTo>
                  <a:lnTo>
                    <a:pt x="3026" y="577"/>
                  </a:lnTo>
                  <a:lnTo>
                    <a:pt x="2834" y="385"/>
                  </a:lnTo>
                  <a:lnTo>
                    <a:pt x="2593" y="240"/>
                  </a:lnTo>
                  <a:lnTo>
                    <a:pt x="2353" y="144"/>
                  </a:lnTo>
                  <a:lnTo>
                    <a:pt x="2113" y="48"/>
                  </a:lnTo>
                  <a:lnTo>
                    <a:pt x="182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8" name="Google Shape;2618;p41"/>
            <p:cNvSpPr/>
            <p:nvPr/>
          </p:nvSpPr>
          <p:spPr>
            <a:xfrm>
              <a:off x="2257575" y="2640150"/>
              <a:ext cx="79275" cy="45650"/>
            </a:xfrm>
            <a:custGeom>
              <a:avLst/>
              <a:gdLst/>
              <a:ahLst/>
              <a:cxnLst/>
              <a:rect l="l" t="t" r="r" b="b"/>
              <a:pathLst>
                <a:path w="3171" h="1826" extrusionOk="0">
                  <a:moveTo>
                    <a:pt x="1009" y="1"/>
                  </a:moveTo>
                  <a:lnTo>
                    <a:pt x="769" y="49"/>
                  </a:lnTo>
                  <a:lnTo>
                    <a:pt x="529" y="145"/>
                  </a:lnTo>
                  <a:lnTo>
                    <a:pt x="289" y="289"/>
                  </a:lnTo>
                  <a:lnTo>
                    <a:pt x="48" y="433"/>
                  </a:lnTo>
                  <a:lnTo>
                    <a:pt x="48" y="529"/>
                  </a:lnTo>
                  <a:lnTo>
                    <a:pt x="0" y="577"/>
                  </a:lnTo>
                  <a:lnTo>
                    <a:pt x="48" y="673"/>
                  </a:lnTo>
                  <a:lnTo>
                    <a:pt x="193" y="721"/>
                  </a:lnTo>
                  <a:lnTo>
                    <a:pt x="241" y="721"/>
                  </a:lnTo>
                  <a:lnTo>
                    <a:pt x="289" y="673"/>
                  </a:lnTo>
                  <a:lnTo>
                    <a:pt x="481" y="529"/>
                  </a:lnTo>
                  <a:lnTo>
                    <a:pt x="673" y="433"/>
                  </a:lnTo>
                  <a:lnTo>
                    <a:pt x="865" y="385"/>
                  </a:lnTo>
                  <a:lnTo>
                    <a:pt x="1057" y="337"/>
                  </a:lnTo>
                  <a:lnTo>
                    <a:pt x="1297" y="337"/>
                  </a:lnTo>
                  <a:lnTo>
                    <a:pt x="1489" y="385"/>
                  </a:lnTo>
                  <a:lnTo>
                    <a:pt x="1873" y="529"/>
                  </a:lnTo>
                  <a:lnTo>
                    <a:pt x="2210" y="721"/>
                  </a:lnTo>
                  <a:lnTo>
                    <a:pt x="2546" y="1009"/>
                  </a:lnTo>
                  <a:lnTo>
                    <a:pt x="2786" y="1346"/>
                  </a:lnTo>
                  <a:lnTo>
                    <a:pt x="2834" y="1538"/>
                  </a:lnTo>
                  <a:lnTo>
                    <a:pt x="2882" y="1730"/>
                  </a:lnTo>
                  <a:lnTo>
                    <a:pt x="2978" y="1826"/>
                  </a:lnTo>
                  <a:lnTo>
                    <a:pt x="3074" y="1826"/>
                  </a:lnTo>
                  <a:lnTo>
                    <a:pt x="3170" y="1730"/>
                  </a:lnTo>
                  <a:lnTo>
                    <a:pt x="3170" y="1634"/>
                  </a:lnTo>
                  <a:lnTo>
                    <a:pt x="3122" y="1394"/>
                  </a:lnTo>
                  <a:lnTo>
                    <a:pt x="3026" y="1154"/>
                  </a:lnTo>
                  <a:lnTo>
                    <a:pt x="2930" y="961"/>
                  </a:lnTo>
                  <a:lnTo>
                    <a:pt x="2786" y="769"/>
                  </a:lnTo>
                  <a:lnTo>
                    <a:pt x="2642" y="577"/>
                  </a:lnTo>
                  <a:lnTo>
                    <a:pt x="2450" y="385"/>
                  </a:lnTo>
                  <a:lnTo>
                    <a:pt x="2017" y="145"/>
                  </a:lnTo>
                  <a:lnTo>
                    <a:pt x="1777" y="49"/>
                  </a:lnTo>
                  <a:lnTo>
                    <a:pt x="1489" y="49"/>
                  </a:lnTo>
                  <a:lnTo>
                    <a:pt x="12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9" name="Google Shape;2619;p41"/>
            <p:cNvSpPr/>
            <p:nvPr/>
          </p:nvSpPr>
          <p:spPr>
            <a:xfrm>
              <a:off x="1988625" y="2762625"/>
              <a:ext cx="85275" cy="67250"/>
            </a:xfrm>
            <a:custGeom>
              <a:avLst/>
              <a:gdLst/>
              <a:ahLst/>
              <a:cxnLst/>
              <a:rect l="l" t="t" r="r" b="b"/>
              <a:pathLst>
                <a:path w="3411" h="2690" extrusionOk="0">
                  <a:moveTo>
                    <a:pt x="1201" y="1"/>
                  </a:moveTo>
                  <a:lnTo>
                    <a:pt x="961" y="49"/>
                  </a:lnTo>
                  <a:lnTo>
                    <a:pt x="721" y="97"/>
                  </a:lnTo>
                  <a:lnTo>
                    <a:pt x="529" y="241"/>
                  </a:lnTo>
                  <a:lnTo>
                    <a:pt x="385" y="337"/>
                  </a:lnTo>
                  <a:lnTo>
                    <a:pt x="193" y="481"/>
                  </a:lnTo>
                  <a:lnTo>
                    <a:pt x="97" y="673"/>
                  </a:lnTo>
                  <a:lnTo>
                    <a:pt x="49" y="865"/>
                  </a:lnTo>
                  <a:lnTo>
                    <a:pt x="1" y="1153"/>
                  </a:lnTo>
                  <a:lnTo>
                    <a:pt x="1" y="1393"/>
                  </a:lnTo>
                  <a:lnTo>
                    <a:pt x="97" y="1681"/>
                  </a:lnTo>
                  <a:lnTo>
                    <a:pt x="289" y="1922"/>
                  </a:lnTo>
                  <a:lnTo>
                    <a:pt x="481" y="2114"/>
                  </a:lnTo>
                  <a:lnTo>
                    <a:pt x="721" y="2306"/>
                  </a:lnTo>
                  <a:lnTo>
                    <a:pt x="1009" y="2450"/>
                  </a:lnTo>
                  <a:lnTo>
                    <a:pt x="1345" y="2594"/>
                  </a:lnTo>
                  <a:lnTo>
                    <a:pt x="1634" y="2642"/>
                  </a:lnTo>
                  <a:lnTo>
                    <a:pt x="1922" y="2690"/>
                  </a:lnTo>
                  <a:lnTo>
                    <a:pt x="2162" y="2642"/>
                  </a:lnTo>
                  <a:lnTo>
                    <a:pt x="2402" y="2594"/>
                  </a:lnTo>
                  <a:lnTo>
                    <a:pt x="2642" y="2546"/>
                  </a:lnTo>
                  <a:lnTo>
                    <a:pt x="2834" y="2402"/>
                  </a:lnTo>
                  <a:lnTo>
                    <a:pt x="3026" y="2306"/>
                  </a:lnTo>
                  <a:lnTo>
                    <a:pt x="3170" y="2162"/>
                  </a:lnTo>
                  <a:lnTo>
                    <a:pt x="3266" y="1970"/>
                  </a:lnTo>
                  <a:lnTo>
                    <a:pt x="3363" y="1777"/>
                  </a:lnTo>
                  <a:lnTo>
                    <a:pt x="3411" y="1489"/>
                  </a:lnTo>
                  <a:lnTo>
                    <a:pt x="3363" y="1249"/>
                  </a:lnTo>
                  <a:lnTo>
                    <a:pt x="3266" y="1009"/>
                  </a:lnTo>
                  <a:lnTo>
                    <a:pt x="3122" y="721"/>
                  </a:lnTo>
                  <a:lnTo>
                    <a:pt x="2882" y="529"/>
                  </a:lnTo>
                  <a:lnTo>
                    <a:pt x="2642" y="337"/>
                  </a:lnTo>
                  <a:lnTo>
                    <a:pt x="2354" y="193"/>
                  </a:lnTo>
                  <a:lnTo>
                    <a:pt x="2018" y="49"/>
                  </a:lnTo>
                  <a:lnTo>
                    <a:pt x="173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0" name="Google Shape;2620;p41"/>
            <p:cNvSpPr/>
            <p:nvPr/>
          </p:nvSpPr>
          <p:spPr>
            <a:xfrm>
              <a:off x="1988625" y="2762625"/>
              <a:ext cx="85275" cy="67250"/>
            </a:xfrm>
            <a:custGeom>
              <a:avLst/>
              <a:gdLst/>
              <a:ahLst/>
              <a:cxnLst/>
              <a:rect l="l" t="t" r="r" b="b"/>
              <a:pathLst>
                <a:path w="3411" h="2690" fill="none" extrusionOk="0">
                  <a:moveTo>
                    <a:pt x="1442" y="1"/>
                  </a:moveTo>
                  <a:lnTo>
                    <a:pt x="1442" y="1"/>
                  </a:lnTo>
                  <a:lnTo>
                    <a:pt x="1201" y="1"/>
                  </a:lnTo>
                  <a:lnTo>
                    <a:pt x="961" y="49"/>
                  </a:lnTo>
                  <a:lnTo>
                    <a:pt x="721" y="97"/>
                  </a:lnTo>
                  <a:lnTo>
                    <a:pt x="529" y="241"/>
                  </a:lnTo>
                  <a:lnTo>
                    <a:pt x="385" y="337"/>
                  </a:lnTo>
                  <a:lnTo>
                    <a:pt x="193" y="481"/>
                  </a:lnTo>
                  <a:lnTo>
                    <a:pt x="97" y="673"/>
                  </a:lnTo>
                  <a:lnTo>
                    <a:pt x="49" y="865"/>
                  </a:lnTo>
                  <a:lnTo>
                    <a:pt x="49" y="865"/>
                  </a:lnTo>
                  <a:lnTo>
                    <a:pt x="1" y="1153"/>
                  </a:lnTo>
                  <a:lnTo>
                    <a:pt x="1" y="1393"/>
                  </a:lnTo>
                  <a:lnTo>
                    <a:pt x="97" y="1681"/>
                  </a:lnTo>
                  <a:lnTo>
                    <a:pt x="289" y="1922"/>
                  </a:lnTo>
                  <a:lnTo>
                    <a:pt x="481" y="2114"/>
                  </a:lnTo>
                  <a:lnTo>
                    <a:pt x="721" y="2306"/>
                  </a:lnTo>
                  <a:lnTo>
                    <a:pt x="1009" y="2450"/>
                  </a:lnTo>
                  <a:lnTo>
                    <a:pt x="1345" y="2594"/>
                  </a:lnTo>
                  <a:lnTo>
                    <a:pt x="1345" y="2594"/>
                  </a:lnTo>
                  <a:lnTo>
                    <a:pt x="1634" y="2642"/>
                  </a:lnTo>
                  <a:lnTo>
                    <a:pt x="1922" y="2690"/>
                  </a:lnTo>
                  <a:lnTo>
                    <a:pt x="1922" y="2690"/>
                  </a:lnTo>
                  <a:lnTo>
                    <a:pt x="2162" y="2642"/>
                  </a:lnTo>
                  <a:lnTo>
                    <a:pt x="2402" y="2594"/>
                  </a:lnTo>
                  <a:lnTo>
                    <a:pt x="2642" y="2546"/>
                  </a:lnTo>
                  <a:lnTo>
                    <a:pt x="2834" y="2402"/>
                  </a:lnTo>
                  <a:lnTo>
                    <a:pt x="3026" y="2306"/>
                  </a:lnTo>
                  <a:lnTo>
                    <a:pt x="3170" y="2162"/>
                  </a:lnTo>
                  <a:lnTo>
                    <a:pt x="3266" y="1970"/>
                  </a:lnTo>
                  <a:lnTo>
                    <a:pt x="3363" y="1777"/>
                  </a:lnTo>
                  <a:lnTo>
                    <a:pt x="3363" y="1777"/>
                  </a:lnTo>
                  <a:lnTo>
                    <a:pt x="3411" y="1489"/>
                  </a:lnTo>
                  <a:lnTo>
                    <a:pt x="3363" y="1249"/>
                  </a:lnTo>
                  <a:lnTo>
                    <a:pt x="3266" y="1009"/>
                  </a:lnTo>
                  <a:lnTo>
                    <a:pt x="3122" y="721"/>
                  </a:lnTo>
                  <a:lnTo>
                    <a:pt x="2882" y="529"/>
                  </a:lnTo>
                  <a:lnTo>
                    <a:pt x="2642" y="337"/>
                  </a:lnTo>
                  <a:lnTo>
                    <a:pt x="2354" y="193"/>
                  </a:lnTo>
                  <a:lnTo>
                    <a:pt x="2018" y="49"/>
                  </a:lnTo>
                  <a:lnTo>
                    <a:pt x="2018" y="49"/>
                  </a:lnTo>
                  <a:lnTo>
                    <a:pt x="1730" y="1"/>
                  </a:lnTo>
                  <a:lnTo>
                    <a:pt x="144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1" name="Google Shape;2621;p41"/>
            <p:cNvSpPr/>
            <p:nvPr/>
          </p:nvSpPr>
          <p:spPr>
            <a:xfrm>
              <a:off x="2229950" y="2694200"/>
              <a:ext cx="100875" cy="121275"/>
            </a:xfrm>
            <a:custGeom>
              <a:avLst/>
              <a:gdLst/>
              <a:ahLst/>
              <a:cxnLst/>
              <a:rect l="l" t="t" r="r" b="b"/>
              <a:pathLst>
                <a:path w="4035" h="4851" extrusionOk="0">
                  <a:moveTo>
                    <a:pt x="2018" y="0"/>
                  </a:moveTo>
                  <a:lnTo>
                    <a:pt x="1634" y="96"/>
                  </a:lnTo>
                  <a:lnTo>
                    <a:pt x="1298" y="192"/>
                  </a:lnTo>
                  <a:lnTo>
                    <a:pt x="961" y="384"/>
                  </a:lnTo>
                  <a:lnTo>
                    <a:pt x="721" y="624"/>
                  </a:lnTo>
                  <a:lnTo>
                    <a:pt x="481" y="913"/>
                  </a:lnTo>
                  <a:lnTo>
                    <a:pt x="289" y="1249"/>
                  </a:lnTo>
                  <a:lnTo>
                    <a:pt x="193" y="1633"/>
                  </a:lnTo>
                  <a:lnTo>
                    <a:pt x="49" y="2641"/>
                  </a:lnTo>
                  <a:lnTo>
                    <a:pt x="1" y="3026"/>
                  </a:lnTo>
                  <a:lnTo>
                    <a:pt x="49" y="3410"/>
                  </a:lnTo>
                  <a:lnTo>
                    <a:pt x="193" y="3746"/>
                  </a:lnTo>
                  <a:lnTo>
                    <a:pt x="385" y="4082"/>
                  </a:lnTo>
                  <a:lnTo>
                    <a:pt x="625" y="4370"/>
                  </a:lnTo>
                  <a:lnTo>
                    <a:pt x="913" y="4562"/>
                  </a:lnTo>
                  <a:lnTo>
                    <a:pt x="1249" y="4755"/>
                  </a:lnTo>
                  <a:lnTo>
                    <a:pt x="1634" y="4851"/>
                  </a:lnTo>
                  <a:lnTo>
                    <a:pt x="2018" y="4851"/>
                  </a:lnTo>
                  <a:lnTo>
                    <a:pt x="2402" y="4803"/>
                  </a:lnTo>
                  <a:lnTo>
                    <a:pt x="2738" y="4707"/>
                  </a:lnTo>
                  <a:lnTo>
                    <a:pt x="3074" y="4514"/>
                  </a:lnTo>
                  <a:lnTo>
                    <a:pt x="3315" y="4274"/>
                  </a:lnTo>
                  <a:lnTo>
                    <a:pt x="3555" y="3986"/>
                  </a:lnTo>
                  <a:lnTo>
                    <a:pt x="3747" y="3650"/>
                  </a:lnTo>
                  <a:lnTo>
                    <a:pt x="3843" y="3266"/>
                  </a:lnTo>
                  <a:lnTo>
                    <a:pt x="3987" y="2257"/>
                  </a:lnTo>
                  <a:lnTo>
                    <a:pt x="4035" y="1873"/>
                  </a:lnTo>
                  <a:lnTo>
                    <a:pt x="3987" y="1489"/>
                  </a:lnTo>
                  <a:lnTo>
                    <a:pt x="3843" y="1153"/>
                  </a:lnTo>
                  <a:lnTo>
                    <a:pt x="3651" y="817"/>
                  </a:lnTo>
                  <a:lnTo>
                    <a:pt x="3411" y="528"/>
                  </a:lnTo>
                  <a:lnTo>
                    <a:pt x="3122" y="336"/>
                  </a:lnTo>
                  <a:lnTo>
                    <a:pt x="2786" y="144"/>
                  </a:lnTo>
                  <a:lnTo>
                    <a:pt x="2402" y="48"/>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2" name="Google Shape;2622;p41"/>
            <p:cNvSpPr/>
            <p:nvPr/>
          </p:nvSpPr>
          <p:spPr>
            <a:xfrm>
              <a:off x="2229950" y="2701400"/>
              <a:ext cx="73275" cy="104475"/>
            </a:xfrm>
            <a:custGeom>
              <a:avLst/>
              <a:gdLst/>
              <a:ahLst/>
              <a:cxnLst/>
              <a:rect l="l" t="t" r="r" b="b"/>
              <a:pathLst>
                <a:path w="2931" h="4179" extrusionOk="0">
                  <a:moveTo>
                    <a:pt x="1298" y="0"/>
                  </a:moveTo>
                  <a:lnTo>
                    <a:pt x="1057" y="48"/>
                  </a:lnTo>
                  <a:lnTo>
                    <a:pt x="769" y="288"/>
                  </a:lnTo>
                  <a:lnTo>
                    <a:pt x="481" y="577"/>
                  </a:lnTo>
                  <a:lnTo>
                    <a:pt x="289" y="961"/>
                  </a:lnTo>
                  <a:lnTo>
                    <a:pt x="193" y="1345"/>
                  </a:lnTo>
                  <a:lnTo>
                    <a:pt x="49" y="2353"/>
                  </a:lnTo>
                  <a:lnTo>
                    <a:pt x="1" y="2594"/>
                  </a:lnTo>
                  <a:lnTo>
                    <a:pt x="1" y="2834"/>
                  </a:lnTo>
                  <a:lnTo>
                    <a:pt x="49" y="3074"/>
                  </a:lnTo>
                  <a:lnTo>
                    <a:pt x="145" y="3314"/>
                  </a:lnTo>
                  <a:lnTo>
                    <a:pt x="193" y="3554"/>
                  </a:lnTo>
                  <a:lnTo>
                    <a:pt x="337" y="3746"/>
                  </a:lnTo>
                  <a:lnTo>
                    <a:pt x="625" y="4082"/>
                  </a:lnTo>
                  <a:lnTo>
                    <a:pt x="865" y="4178"/>
                  </a:lnTo>
                  <a:lnTo>
                    <a:pt x="1249" y="4178"/>
                  </a:lnTo>
                  <a:lnTo>
                    <a:pt x="1586" y="4082"/>
                  </a:lnTo>
                  <a:lnTo>
                    <a:pt x="1874" y="3938"/>
                  </a:lnTo>
                  <a:lnTo>
                    <a:pt x="2162" y="3746"/>
                  </a:lnTo>
                  <a:lnTo>
                    <a:pt x="2402" y="3458"/>
                  </a:lnTo>
                  <a:lnTo>
                    <a:pt x="2642" y="3122"/>
                  </a:lnTo>
                  <a:lnTo>
                    <a:pt x="2786" y="2786"/>
                  </a:lnTo>
                  <a:lnTo>
                    <a:pt x="2882" y="2353"/>
                  </a:lnTo>
                  <a:lnTo>
                    <a:pt x="2930" y="1921"/>
                  </a:lnTo>
                  <a:lnTo>
                    <a:pt x="2882" y="1537"/>
                  </a:lnTo>
                  <a:lnTo>
                    <a:pt x="2786" y="1153"/>
                  </a:lnTo>
                  <a:lnTo>
                    <a:pt x="2642" y="817"/>
                  </a:lnTo>
                  <a:lnTo>
                    <a:pt x="2450" y="529"/>
                  </a:lnTo>
                  <a:lnTo>
                    <a:pt x="2210" y="288"/>
                  </a:lnTo>
                  <a:lnTo>
                    <a:pt x="1874" y="96"/>
                  </a:lnTo>
                  <a:lnTo>
                    <a:pt x="1586"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3" name="Google Shape;2623;p41"/>
            <p:cNvSpPr/>
            <p:nvPr/>
          </p:nvSpPr>
          <p:spPr>
            <a:xfrm>
              <a:off x="2161525" y="2737400"/>
              <a:ext cx="22825" cy="22850"/>
            </a:xfrm>
            <a:custGeom>
              <a:avLst/>
              <a:gdLst/>
              <a:ahLst/>
              <a:cxnLst/>
              <a:rect l="l" t="t" r="r" b="b"/>
              <a:pathLst>
                <a:path w="913" h="914" extrusionOk="0">
                  <a:moveTo>
                    <a:pt x="144" y="1"/>
                  </a:moveTo>
                  <a:lnTo>
                    <a:pt x="96" y="49"/>
                  </a:lnTo>
                  <a:lnTo>
                    <a:pt x="0" y="433"/>
                  </a:lnTo>
                  <a:lnTo>
                    <a:pt x="0" y="625"/>
                  </a:lnTo>
                  <a:lnTo>
                    <a:pt x="0" y="769"/>
                  </a:lnTo>
                  <a:lnTo>
                    <a:pt x="0" y="865"/>
                  </a:lnTo>
                  <a:lnTo>
                    <a:pt x="48" y="913"/>
                  </a:lnTo>
                  <a:lnTo>
                    <a:pt x="144" y="865"/>
                  </a:lnTo>
                  <a:lnTo>
                    <a:pt x="144" y="769"/>
                  </a:lnTo>
                  <a:lnTo>
                    <a:pt x="144" y="673"/>
                  </a:lnTo>
                  <a:lnTo>
                    <a:pt x="192" y="481"/>
                  </a:lnTo>
                  <a:lnTo>
                    <a:pt x="213" y="319"/>
                  </a:lnTo>
                  <a:lnTo>
                    <a:pt x="289" y="433"/>
                  </a:lnTo>
                  <a:lnTo>
                    <a:pt x="433" y="673"/>
                  </a:lnTo>
                  <a:lnTo>
                    <a:pt x="481" y="721"/>
                  </a:lnTo>
                  <a:lnTo>
                    <a:pt x="529" y="721"/>
                  </a:lnTo>
                  <a:lnTo>
                    <a:pt x="625" y="673"/>
                  </a:lnTo>
                  <a:lnTo>
                    <a:pt x="913" y="241"/>
                  </a:lnTo>
                  <a:lnTo>
                    <a:pt x="913" y="193"/>
                  </a:lnTo>
                  <a:lnTo>
                    <a:pt x="865" y="145"/>
                  </a:lnTo>
                  <a:lnTo>
                    <a:pt x="769" y="97"/>
                  </a:lnTo>
                  <a:lnTo>
                    <a:pt x="721" y="145"/>
                  </a:lnTo>
                  <a:lnTo>
                    <a:pt x="520" y="446"/>
                  </a:lnTo>
                  <a:lnTo>
                    <a:pt x="520" y="446"/>
                  </a:lnTo>
                  <a:lnTo>
                    <a:pt x="433" y="337"/>
                  </a:lnTo>
                  <a:lnTo>
                    <a:pt x="337" y="193"/>
                  </a:lnTo>
                  <a:lnTo>
                    <a:pt x="241" y="49"/>
                  </a:lnTo>
                  <a:lnTo>
                    <a:pt x="192" y="49"/>
                  </a:lnTo>
                  <a:lnTo>
                    <a:pt x="14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4" name="Google Shape;2624;p41"/>
            <p:cNvSpPr/>
            <p:nvPr/>
          </p:nvSpPr>
          <p:spPr>
            <a:xfrm>
              <a:off x="2046250" y="2656975"/>
              <a:ext cx="102100" cy="121275"/>
            </a:xfrm>
            <a:custGeom>
              <a:avLst/>
              <a:gdLst/>
              <a:ahLst/>
              <a:cxnLst/>
              <a:rect l="l" t="t" r="r" b="b"/>
              <a:pathLst>
                <a:path w="4084" h="4851" extrusionOk="0">
                  <a:moveTo>
                    <a:pt x="2162" y="0"/>
                  </a:moveTo>
                  <a:lnTo>
                    <a:pt x="1826" y="48"/>
                  </a:lnTo>
                  <a:lnTo>
                    <a:pt x="1442" y="144"/>
                  </a:lnTo>
                  <a:lnTo>
                    <a:pt x="1106" y="288"/>
                  </a:lnTo>
                  <a:lnTo>
                    <a:pt x="817" y="529"/>
                  </a:lnTo>
                  <a:lnTo>
                    <a:pt x="577" y="817"/>
                  </a:lnTo>
                  <a:lnTo>
                    <a:pt x="385" y="1153"/>
                  </a:lnTo>
                  <a:lnTo>
                    <a:pt x="289" y="1489"/>
                  </a:lnTo>
                  <a:lnTo>
                    <a:pt x="49" y="2498"/>
                  </a:lnTo>
                  <a:lnTo>
                    <a:pt x="1" y="2882"/>
                  </a:lnTo>
                  <a:lnTo>
                    <a:pt x="49" y="3266"/>
                  </a:lnTo>
                  <a:lnTo>
                    <a:pt x="145" y="3650"/>
                  </a:lnTo>
                  <a:lnTo>
                    <a:pt x="337" y="3938"/>
                  </a:lnTo>
                  <a:lnTo>
                    <a:pt x="577" y="4227"/>
                  </a:lnTo>
                  <a:lnTo>
                    <a:pt x="817" y="4467"/>
                  </a:lnTo>
                  <a:lnTo>
                    <a:pt x="1154" y="4659"/>
                  </a:lnTo>
                  <a:lnTo>
                    <a:pt x="1538" y="4803"/>
                  </a:lnTo>
                  <a:lnTo>
                    <a:pt x="1922" y="4851"/>
                  </a:lnTo>
                  <a:lnTo>
                    <a:pt x="2306" y="4803"/>
                  </a:lnTo>
                  <a:lnTo>
                    <a:pt x="2642" y="4707"/>
                  </a:lnTo>
                  <a:lnTo>
                    <a:pt x="2979" y="4515"/>
                  </a:lnTo>
                  <a:lnTo>
                    <a:pt x="3267" y="4323"/>
                  </a:lnTo>
                  <a:lnTo>
                    <a:pt x="3507" y="4034"/>
                  </a:lnTo>
                  <a:lnTo>
                    <a:pt x="3699" y="3698"/>
                  </a:lnTo>
                  <a:lnTo>
                    <a:pt x="3843" y="3314"/>
                  </a:lnTo>
                  <a:lnTo>
                    <a:pt x="4035" y="2306"/>
                  </a:lnTo>
                  <a:lnTo>
                    <a:pt x="4083" y="1921"/>
                  </a:lnTo>
                  <a:lnTo>
                    <a:pt x="4035" y="1537"/>
                  </a:lnTo>
                  <a:lnTo>
                    <a:pt x="3939" y="1201"/>
                  </a:lnTo>
                  <a:lnTo>
                    <a:pt x="3795" y="865"/>
                  </a:lnTo>
                  <a:lnTo>
                    <a:pt x="3555" y="577"/>
                  </a:lnTo>
                  <a:lnTo>
                    <a:pt x="3267" y="336"/>
                  </a:lnTo>
                  <a:lnTo>
                    <a:pt x="2931" y="144"/>
                  </a:lnTo>
                  <a:lnTo>
                    <a:pt x="2594" y="48"/>
                  </a:lnTo>
                  <a:lnTo>
                    <a:pt x="216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5" name="Google Shape;2625;p41"/>
            <p:cNvSpPr/>
            <p:nvPr/>
          </p:nvSpPr>
          <p:spPr>
            <a:xfrm>
              <a:off x="2046250" y="2656975"/>
              <a:ext cx="102100" cy="121275"/>
            </a:xfrm>
            <a:custGeom>
              <a:avLst/>
              <a:gdLst/>
              <a:ahLst/>
              <a:cxnLst/>
              <a:rect l="l" t="t" r="r" b="b"/>
              <a:pathLst>
                <a:path w="4084" h="4851" fill="none" extrusionOk="0">
                  <a:moveTo>
                    <a:pt x="1538" y="4803"/>
                  </a:moveTo>
                  <a:lnTo>
                    <a:pt x="1538" y="4803"/>
                  </a:lnTo>
                  <a:lnTo>
                    <a:pt x="1538" y="4803"/>
                  </a:lnTo>
                  <a:lnTo>
                    <a:pt x="1154" y="4659"/>
                  </a:lnTo>
                  <a:lnTo>
                    <a:pt x="817" y="4467"/>
                  </a:lnTo>
                  <a:lnTo>
                    <a:pt x="577" y="4227"/>
                  </a:lnTo>
                  <a:lnTo>
                    <a:pt x="337" y="3938"/>
                  </a:lnTo>
                  <a:lnTo>
                    <a:pt x="145" y="3650"/>
                  </a:lnTo>
                  <a:lnTo>
                    <a:pt x="49" y="3266"/>
                  </a:lnTo>
                  <a:lnTo>
                    <a:pt x="1" y="2882"/>
                  </a:lnTo>
                  <a:lnTo>
                    <a:pt x="49" y="2498"/>
                  </a:lnTo>
                  <a:lnTo>
                    <a:pt x="289" y="1489"/>
                  </a:lnTo>
                  <a:lnTo>
                    <a:pt x="289" y="1489"/>
                  </a:lnTo>
                  <a:lnTo>
                    <a:pt x="385" y="1153"/>
                  </a:lnTo>
                  <a:lnTo>
                    <a:pt x="577" y="817"/>
                  </a:lnTo>
                  <a:lnTo>
                    <a:pt x="817" y="529"/>
                  </a:lnTo>
                  <a:lnTo>
                    <a:pt x="1106" y="288"/>
                  </a:lnTo>
                  <a:lnTo>
                    <a:pt x="1442" y="144"/>
                  </a:lnTo>
                  <a:lnTo>
                    <a:pt x="1826" y="48"/>
                  </a:lnTo>
                  <a:lnTo>
                    <a:pt x="2162" y="0"/>
                  </a:lnTo>
                  <a:lnTo>
                    <a:pt x="2594" y="48"/>
                  </a:lnTo>
                  <a:lnTo>
                    <a:pt x="2594" y="48"/>
                  </a:lnTo>
                  <a:lnTo>
                    <a:pt x="2931" y="144"/>
                  </a:lnTo>
                  <a:lnTo>
                    <a:pt x="3267" y="336"/>
                  </a:lnTo>
                  <a:lnTo>
                    <a:pt x="3555" y="577"/>
                  </a:lnTo>
                  <a:lnTo>
                    <a:pt x="3795" y="865"/>
                  </a:lnTo>
                  <a:lnTo>
                    <a:pt x="3939" y="1201"/>
                  </a:lnTo>
                  <a:lnTo>
                    <a:pt x="4035" y="1537"/>
                  </a:lnTo>
                  <a:lnTo>
                    <a:pt x="4083" y="1921"/>
                  </a:lnTo>
                  <a:lnTo>
                    <a:pt x="4035" y="2306"/>
                  </a:lnTo>
                  <a:lnTo>
                    <a:pt x="3843" y="3314"/>
                  </a:lnTo>
                  <a:lnTo>
                    <a:pt x="3843" y="3314"/>
                  </a:lnTo>
                  <a:lnTo>
                    <a:pt x="3699" y="3698"/>
                  </a:lnTo>
                  <a:lnTo>
                    <a:pt x="3507" y="4034"/>
                  </a:lnTo>
                  <a:lnTo>
                    <a:pt x="3267" y="4323"/>
                  </a:lnTo>
                  <a:lnTo>
                    <a:pt x="2979" y="4515"/>
                  </a:lnTo>
                  <a:lnTo>
                    <a:pt x="2642" y="4707"/>
                  </a:lnTo>
                  <a:lnTo>
                    <a:pt x="2306" y="4803"/>
                  </a:lnTo>
                  <a:lnTo>
                    <a:pt x="1922" y="4851"/>
                  </a:lnTo>
                  <a:lnTo>
                    <a:pt x="1538" y="480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6" name="Google Shape;2626;p41"/>
            <p:cNvSpPr/>
            <p:nvPr/>
          </p:nvSpPr>
          <p:spPr>
            <a:xfrm>
              <a:off x="2073875" y="2671375"/>
              <a:ext cx="74475" cy="103275"/>
            </a:xfrm>
            <a:custGeom>
              <a:avLst/>
              <a:gdLst/>
              <a:ahLst/>
              <a:cxnLst/>
              <a:rect l="l" t="t" r="r" b="b"/>
              <a:pathLst>
                <a:path w="2979" h="4131" extrusionOk="0">
                  <a:moveTo>
                    <a:pt x="1826" y="1"/>
                  </a:moveTo>
                  <a:lnTo>
                    <a:pt x="1489" y="49"/>
                  </a:lnTo>
                  <a:lnTo>
                    <a:pt x="1153" y="145"/>
                  </a:lnTo>
                  <a:lnTo>
                    <a:pt x="865" y="385"/>
                  </a:lnTo>
                  <a:lnTo>
                    <a:pt x="577" y="625"/>
                  </a:lnTo>
                  <a:lnTo>
                    <a:pt x="337" y="913"/>
                  </a:lnTo>
                  <a:lnTo>
                    <a:pt x="193" y="1297"/>
                  </a:lnTo>
                  <a:lnTo>
                    <a:pt x="49" y="1681"/>
                  </a:lnTo>
                  <a:lnTo>
                    <a:pt x="1" y="2114"/>
                  </a:lnTo>
                  <a:lnTo>
                    <a:pt x="1" y="2546"/>
                  </a:lnTo>
                  <a:lnTo>
                    <a:pt x="97" y="2930"/>
                  </a:lnTo>
                  <a:lnTo>
                    <a:pt x="241" y="3266"/>
                  </a:lnTo>
                  <a:lnTo>
                    <a:pt x="433" y="3554"/>
                  </a:lnTo>
                  <a:lnTo>
                    <a:pt x="673" y="3795"/>
                  </a:lnTo>
                  <a:lnTo>
                    <a:pt x="961" y="3987"/>
                  </a:lnTo>
                  <a:lnTo>
                    <a:pt x="1249" y="4131"/>
                  </a:lnTo>
                  <a:lnTo>
                    <a:pt x="1537" y="4131"/>
                  </a:lnTo>
                  <a:lnTo>
                    <a:pt x="1922" y="3939"/>
                  </a:lnTo>
                  <a:lnTo>
                    <a:pt x="2114" y="3795"/>
                  </a:lnTo>
                  <a:lnTo>
                    <a:pt x="2306" y="3602"/>
                  </a:lnTo>
                  <a:lnTo>
                    <a:pt x="2450" y="3410"/>
                  </a:lnTo>
                  <a:lnTo>
                    <a:pt x="2546" y="3218"/>
                  </a:lnTo>
                  <a:lnTo>
                    <a:pt x="2642" y="2978"/>
                  </a:lnTo>
                  <a:lnTo>
                    <a:pt x="2738" y="2738"/>
                  </a:lnTo>
                  <a:lnTo>
                    <a:pt x="2930" y="1730"/>
                  </a:lnTo>
                  <a:lnTo>
                    <a:pt x="2978" y="1345"/>
                  </a:lnTo>
                  <a:lnTo>
                    <a:pt x="2930" y="913"/>
                  </a:lnTo>
                  <a:lnTo>
                    <a:pt x="2786" y="529"/>
                  </a:lnTo>
                  <a:lnTo>
                    <a:pt x="2594" y="193"/>
                  </a:lnTo>
                  <a:lnTo>
                    <a:pt x="2402" y="97"/>
                  </a:lnTo>
                  <a:lnTo>
                    <a:pt x="216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7" name="Google Shape;2627;p41"/>
            <p:cNvSpPr/>
            <p:nvPr/>
          </p:nvSpPr>
          <p:spPr>
            <a:xfrm>
              <a:off x="1936576" y="2375884"/>
              <a:ext cx="641150" cy="595550"/>
            </a:xfrm>
            <a:custGeom>
              <a:avLst/>
              <a:gdLst/>
              <a:ahLst/>
              <a:cxnLst/>
              <a:rect l="l" t="t" r="r" b="b"/>
              <a:pathLst>
                <a:path w="25646" h="23822" extrusionOk="0">
                  <a:moveTo>
                    <a:pt x="11094" y="1"/>
                  </a:moveTo>
                  <a:lnTo>
                    <a:pt x="9941" y="97"/>
                  </a:lnTo>
                  <a:lnTo>
                    <a:pt x="8837" y="241"/>
                  </a:lnTo>
                  <a:lnTo>
                    <a:pt x="8309" y="385"/>
                  </a:lnTo>
                  <a:lnTo>
                    <a:pt x="7732" y="529"/>
                  </a:lnTo>
                  <a:lnTo>
                    <a:pt x="6628" y="961"/>
                  </a:lnTo>
                  <a:lnTo>
                    <a:pt x="5571" y="1441"/>
                  </a:lnTo>
                  <a:lnTo>
                    <a:pt x="4563" y="2066"/>
                  </a:lnTo>
                  <a:lnTo>
                    <a:pt x="3650" y="2738"/>
                  </a:lnTo>
                  <a:lnTo>
                    <a:pt x="3218" y="3122"/>
                  </a:lnTo>
                  <a:lnTo>
                    <a:pt x="2786" y="3506"/>
                  </a:lnTo>
                  <a:lnTo>
                    <a:pt x="2401" y="3939"/>
                  </a:lnTo>
                  <a:lnTo>
                    <a:pt x="2017" y="4371"/>
                  </a:lnTo>
                  <a:lnTo>
                    <a:pt x="1681" y="4851"/>
                  </a:lnTo>
                  <a:lnTo>
                    <a:pt x="1393" y="5331"/>
                  </a:lnTo>
                  <a:lnTo>
                    <a:pt x="1105" y="5812"/>
                  </a:lnTo>
                  <a:lnTo>
                    <a:pt x="817" y="6292"/>
                  </a:lnTo>
                  <a:lnTo>
                    <a:pt x="625" y="6820"/>
                  </a:lnTo>
                  <a:lnTo>
                    <a:pt x="432" y="7348"/>
                  </a:lnTo>
                  <a:lnTo>
                    <a:pt x="240" y="7925"/>
                  </a:lnTo>
                  <a:lnTo>
                    <a:pt x="144" y="8453"/>
                  </a:lnTo>
                  <a:lnTo>
                    <a:pt x="48" y="9029"/>
                  </a:lnTo>
                  <a:lnTo>
                    <a:pt x="0" y="9606"/>
                  </a:lnTo>
                  <a:lnTo>
                    <a:pt x="0" y="10230"/>
                  </a:lnTo>
                  <a:lnTo>
                    <a:pt x="0" y="10806"/>
                  </a:lnTo>
                  <a:lnTo>
                    <a:pt x="96" y="11431"/>
                  </a:lnTo>
                  <a:lnTo>
                    <a:pt x="192" y="12055"/>
                  </a:lnTo>
                  <a:lnTo>
                    <a:pt x="384" y="12631"/>
                  </a:lnTo>
                  <a:lnTo>
                    <a:pt x="577" y="13304"/>
                  </a:lnTo>
                  <a:lnTo>
                    <a:pt x="817" y="13928"/>
                  </a:lnTo>
                  <a:lnTo>
                    <a:pt x="1153" y="14552"/>
                  </a:lnTo>
                  <a:lnTo>
                    <a:pt x="1201" y="14312"/>
                  </a:lnTo>
                  <a:lnTo>
                    <a:pt x="1345" y="13688"/>
                  </a:lnTo>
                  <a:lnTo>
                    <a:pt x="1633" y="12775"/>
                  </a:lnTo>
                  <a:lnTo>
                    <a:pt x="1825" y="12247"/>
                  </a:lnTo>
                  <a:lnTo>
                    <a:pt x="2065" y="11671"/>
                  </a:lnTo>
                  <a:lnTo>
                    <a:pt x="2401" y="11046"/>
                  </a:lnTo>
                  <a:lnTo>
                    <a:pt x="2738" y="10422"/>
                  </a:lnTo>
                  <a:lnTo>
                    <a:pt x="3122" y="9846"/>
                  </a:lnTo>
                  <a:lnTo>
                    <a:pt x="3602" y="9221"/>
                  </a:lnTo>
                  <a:lnTo>
                    <a:pt x="4130" y="8645"/>
                  </a:lnTo>
                  <a:lnTo>
                    <a:pt x="4707" y="8117"/>
                  </a:lnTo>
                  <a:lnTo>
                    <a:pt x="5331" y="7637"/>
                  </a:lnTo>
                  <a:lnTo>
                    <a:pt x="6051" y="7204"/>
                  </a:lnTo>
                  <a:lnTo>
                    <a:pt x="5907" y="7589"/>
                  </a:lnTo>
                  <a:lnTo>
                    <a:pt x="5715" y="7973"/>
                  </a:lnTo>
                  <a:lnTo>
                    <a:pt x="5475" y="8789"/>
                  </a:lnTo>
                  <a:lnTo>
                    <a:pt x="5283" y="9654"/>
                  </a:lnTo>
                  <a:lnTo>
                    <a:pt x="8357" y="10422"/>
                  </a:lnTo>
                  <a:lnTo>
                    <a:pt x="8453" y="9462"/>
                  </a:lnTo>
                  <a:lnTo>
                    <a:pt x="8549" y="8933"/>
                  </a:lnTo>
                  <a:lnTo>
                    <a:pt x="8645" y="8405"/>
                  </a:lnTo>
                  <a:lnTo>
                    <a:pt x="8837" y="7877"/>
                  </a:lnTo>
                  <a:lnTo>
                    <a:pt x="9077" y="7397"/>
                  </a:lnTo>
                  <a:lnTo>
                    <a:pt x="9365" y="6964"/>
                  </a:lnTo>
                  <a:lnTo>
                    <a:pt x="9509" y="6772"/>
                  </a:lnTo>
                  <a:lnTo>
                    <a:pt x="9701" y="6676"/>
                  </a:lnTo>
                  <a:lnTo>
                    <a:pt x="9605" y="7060"/>
                  </a:lnTo>
                  <a:lnTo>
                    <a:pt x="9317" y="8069"/>
                  </a:lnTo>
                  <a:lnTo>
                    <a:pt x="9221" y="8693"/>
                  </a:lnTo>
                  <a:lnTo>
                    <a:pt x="9125" y="9366"/>
                  </a:lnTo>
                  <a:lnTo>
                    <a:pt x="9077" y="9990"/>
                  </a:lnTo>
                  <a:lnTo>
                    <a:pt x="9077" y="10566"/>
                  </a:lnTo>
                  <a:lnTo>
                    <a:pt x="13303" y="11623"/>
                  </a:lnTo>
                  <a:lnTo>
                    <a:pt x="13159" y="11431"/>
                  </a:lnTo>
                  <a:lnTo>
                    <a:pt x="13063" y="11239"/>
                  </a:lnTo>
                  <a:lnTo>
                    <a:pt x="13015" y="10998"/>
                  </a:lnTo>
                  <a:lnTo>
                    <a:pt x="13015" y="10758"/>
                  </a:lnTo>
                  <a:lnTo>
                    <a:pt x="13063" y="10182"/>
                  </a:lnTo>
                  <a:lnTo>
                    <a:pt x="13159" y="9558"/>
                  </a:lnTo>
                  <a:lnTo>
                    <a:pt x="13447" y="8261"/>
                  </a:lnTo>
                  <a:lnTo>
                    <a:pt x="13591" y="7685"/>
                  </a:lnTo>
                  <a:lnTo>
                    <a:pt x="13591" y="7108"/>
                  </a:lnTo>
                  <a:lnTo>
                    <a:pt x="13783" y="8069"/>
                  </a:lnTo>
                  <a:lnTo>
                    <a:pt x="14072" y="8933"/>
                  </a:lnTo>
                  <a:lnTo>
                    <a:pt x="14312" y="9798"/>
                  </a:lnTo>
                  <a:lnTo>
                    <a:pt x="14600" y="10566"/>
                  </a:lnTo>
                  <a:lnTo>
                    <a:pt x="15032" y="11719"/>
                  </a:lnTo>
                  <a:lnTo>
                    <a:pt x="15224" y="12151"/>
                  </a:lnTo>
                  <a:lnTo>
                    <a:pt x="20363" y="15225"/>
                  </a:lnTo>
                  <a:lnTo>
                    <a:pt x="20747" y="15369"/>
                  </a:lnTo>
                  <a:lnTo>
                    <a:pt x="21227" y="15657"/>
                  </a:lnTo>
                  <a:lnTo>
                    <a:pt x="21660" y="16041"/>
                  </a:lnTo>
                  <a:lnTo>
                    <a:pt x="21900" y="16233"/>
                  </a:lnTo>
                  <a:lnTo>
                    <a:pt x="22092" y="16521"/>
                  </a:lnTo>
                  <a:lnTo>
                    <a:pt x="22236" y="16761"/>
                  </a:lnTo>
                  <a:lnTo>
                    <a:pt x="22380" y="17098"/>
                  </a:lnTo>
                  <a:lnTo>
                    <a:pt x="22476" y="17434"/>
                  </a:lnTo>
                  <a:lnTo>
                    <a:pt x="22476" y="17818"/>
                  </a:lnTo>
                  <a:lnTo>
                    <a:pt x="22476" y="18202"/>
                  </a:lnTo>
                  <a:lnTo>
                    <a:pt x="22428" y="18634"/>
                  </a:lnTo>
                  <a:lnTo>
                    <a:pt x="22236" y="19115"/>
                  </a:lnTo>
                  <a:lnTo>
                    <a:pt x="22044" y="19643"/>
                  </a:lnTo>
                  <a:lnTo>
                    <a:pt x="21804" y="19979"/>
                  </a:lnTo>
                  <a:lnTo>
                    <a:pt x="21612" y="20315"/>
                  </a:lnTo>
                  <a:lnTo>
                    <a:pt x="21323" y="20555"/>
                  </a:lnTo>
                  <a:lnTo>
                    <a:pt x="21083" y="20748"/>
                  </a:lnTo>
                  <a:lnTo>
                    <a:pt x="20795" y="20940"/>
                  </a:lnTo>
                  <a:lnTo>
                    <a:pt x="20507" y="21036"/>
                  </a:lnTo>
                  <a:lnTo>
                    <a:pt x="19979" y="21180"/>
                  </a:lnTo>
                  <a:lnTo>
                    <a:pt x="19498" y="21228"/>
                  </a:lnTo>
                  <a:lnTo>
                    <a:pt x="19114" y="21228"/>
                  </a:lnTo>
                  <a:lnTo>
                    <a:pt x="18730" y="21132"/>
                  </a:lnTo>
                  <a:lnTo>
                    <a:pt x="18490" y="21516"/>
                  </a:lnTo>
                  <a:lnTo>
                    <a:pt x="18202" y="21948"/>
                  </a:lnTo>
                  <a:lnTo>
                    <a:pt x="17818" y="22428"/>
                  </a:lnTo>
                  <a:lnTo>
                    <a:pt x="17337" y="22909"/>
                  </a:lnTo>
                  <a:lnTo>
                    <a:pt x="17049" y="23101"/>
                  </a:lnTo>
                  <a:lnTo>
                    <a:pt x="16761" y="23341"/>
                  </a:lnTo>
                  <a:lnTo>
                    <a:pt x="16425" y="23485"/>
                  </a:lnTo>
                  <a:lnTo>
                    <a:pt x="16089" y="23629"/>
                  </a:lnTo>
                  <a:lnTo>
                    <a:pt x="15781" y="23744"/>
                  </a:lnTo>
                  <a:lnTo>
                    <a:pt x="15781" y="23744"/>
                  </a:lnTo>
                  <a:lnTo>
                    <a:pt x="15897" y="23725"/>
                  </a:lnTo>
                  <a:lnTo>
                    <a:pt x="16569" y="23629"/>
                  </a:lnTo>
                  <a:lnTo>
                    <a:pt x="17433" y="23437"/>
                  </a:lnTo>
                  <a:lnTo>
                    <a:pt x="18394" y="23149"/>
                  </a:lnTo>
                  <a:lnTo>
                    <a:pt x="19450" y="22765"/>
                  </a:lnTo>
                  <a:lnTo>
                    <a:pt x="20027" y="22476"/>
                  </a:lnTo>
                  <a:lnTo>
                    <a:pt x="20603" y="22188"/>
                  </a:lnTo>
                  <a:lnTo>
                    <a:pt x="21131" y="21900"/>
                  </a:lnTo>
                  <a:lnTo>
                    <a:pt x="21708" y="21516"/>
                  </a:lnTo>
                  <a:lnTo>
                    <a:pt x="22236" y="21132"/>
                  </a:lnTo>
                  <a:lnTo>
                    <a:pt x="22764" y="20699"/>
                  </a:lnTo>
                  <a:lnTo>
                    <a:pt x="23244" y="20171"/>
                  </a:lnTo>
                  <a:lnTo>
                    <a:pt x="23725" y="19643"/>
                  </a:lnTo>
                  <a:lnTo>
                    <a:pt x="24157" y="19067"/>
                  </a:lnTo>
                  <a:lnTo>
                    <a:pt x="24541" y="18394"/>
                  </a:lnTo>
                  <a:lnTo>
                    <a:pt x="24877" y="17722"/>
                  </a:lnTo>
                  <a:lnTo>
                    <a:pt x="25165" y="16954"/>
                  </a:lnTo>
                  <a:lnTo>
                    <a:pt x="25406" y="16137"/>
                  </a:lnTo>
                  <a:lnTo>
                    <a:pt x="25550" y="15273"/>
                  </a:lnTo>
                  <a:lnTo>
                    <a:pt x="25646" y="14312"/>
                  </a:lnTo>
                  <a:lnTo>
                    <a:pt x="25646" y="13352"/>
                  </a:lnTo>
                  <a:lnTo>
                    <a:pt x="25598" y="12247"/>
                  </a:lnTo>
                  <a:lnTo>
                    <a:pt x="25406" y="11094"/>
                  </a:lnTo>
                  <a:lnTo>
                    <a:pt x="25165" y="9894"/>
                  </a:lnTo>
                  <a:lnTo>
                    <a:pt x="24781" y="8597"/>
                  </a:lnTo>
                  <a:lnTo>
                    <a:pt x="24589" y="7973"/>
                  </a:lnTo>
                  <a:lnTo>
                    <a:pt x="24349" y="7397"/>
                  </a:lnTo>
                  <a:lnTo>
                    <a:pt x="24061" y="6820"/>
                  </a:lnTo>
                  <a:lnTo>
                    <a:pt x="23725" y="6244"/>
                  </a:lnTo>
                  <a:lnTo>
                    <a:pt x="23388" y="5716"/>
                  </a:lnTo>
                  <a:lnTo>
                    <a:pt x="23004" y="5187"/>
                  </a:lnTo>
                  <a:lnTo>
                    <a:pt x="22620" y="4707"/>
                  </a:lnTo>
                  <a:lnTo>
                    <a:pt x="22188" y="4275"/>
                  </a:lnTo>
                  <a:lnTo>
                    <a:pt x="21756" y="3843"/>
                  </a:lnTo>
                  <a:lnTo>
                    <a:pt x="21323" y="3410"/>
                  </a:lnTo>
                  <a:lnTo>
                    <a:pt x="20843" y="3026"/>
                  </a:lnTo>
                  <a:lnTo>
                    <a:pt x="20315" y="2642"/>
                  </a:lnTo>
                  <a:lnTo>
                    <a:pt x="19258" y="2018"/>
                  </a:lnTo>
                  <a:lnTo>
                    <a:pt x="18154" y="1441"/>
                  </a:lnTo>
                  <a:lnTo>
                    <a:pt x="17001" y="961"/>
                  </a:lnTo>
                  <a:lnTo>
                    <a:pt x="15849" y="577"/>
                  </a:lnTo>
                  <a:lnTo>
                    <a:pt x="14648" y="289"/>
                  </a:lnTo>
                  <a:lnTo>
                    <a:pt x="13447" y="97"/>
                  </a:lnTo>
                  <a:lnTo>
                    <a:pt x="12247" y="1"/>
                  </a:lnTo>
                  <a:close/>
                  <a:moveTo>
                    <a:pt x="15781" y="23744"/>
                  </a:moveTo>
                  <a:lnTo>
                    <a:pt x="15320" y="23821"/>
                  </a:lnTo>
                  <a:lnTo>
                    <a:pt x="15320" y="23821"/>
                  </a:lnTo>
                  <a:lnTo>
                    <a:pt x="15704" y="23773"/>
                  </a:lnTo>
                  <a:lnTo>
                    <a:pt x="15781" y="23744"/>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8" name="Google Shape;2628;p41"/>
            <p:cNvSpPr/>
            <p:nvPr/>
          </p:nvSpPr>
          <p:spPr>
            <a:xfrm>
              <a:off x="1915400" y="2386825"/>
              <a:ext cx="641150" cy="595550"/>
            </a:xfrm>
            <a:custGeom>
              <a:avLst/>
              <a:gdLst/>
              <a:ahLst/>
              <a:cxnLst/>
              <a:rect l="l" t="t" r="r" b="b"/>
              <a:pathLst>
                <a:path w="25646" h="23822" fill="none" extrusionOk="0">
                  <a:moveTo>
                    <a:pt x="8837" y="241"/>
                  </a:moveTo>
                  <a:lnTo>
                    <a:pt x="8837" y="241"/>
                  </a:lnTo>
                  <a:lnTo>
                    <a:pt x="9941" y="97"/>
                  </a:lnTo>
                  <a:lnTo>
                    <a:pt x="11094" y="1"/>
                  </a:lnTo>
                  <a:lnTo>
                    <a:pt x="12247" y="1"/>
                  </a:lnTo>
                  <a:lnTo>
                    <a:pt x="13447" y="97"/>
                  </a:lnTo>
                  <a:lnTo>
                    <a:pt x="14648" y="289"/>
                  </a:lnTo>
                  <a:lnTo>
                    <a:pt x="15849" y="577"/>
                  </a:lnTo>
                  <a:lnTo>
                    <a:pt x="17001" y="961"/>
                  </a:lnTo>
                  <a:lnTo>
                    <a:pt x="18154" y="1441"/>
                  </a:lnTo>
                  <a:lnTo>
                    <a:pt x="19258" y="2018"/>
                  </a:lnTo>
                  <a:lnTo>
                    <a:pt x="20315" y="2642"/>
                  </a:lnTo>
                  <a:lnTo>
                    <a:pt x="20843" y="3026"/>
                  </a:lnTo>
                  <a:lnTo>
                    <a:pt x="21323" y="3410"/>
                  </a:lnTo>
                  <a:lnTo>
                    <a:pt x="21756" y="3843"/>
                  </a:lnTo>
                  <a:lnTo>
                    <a:pt x="22188" y="4275"/>
                  </a:lnTo>
                  <a:lnTo>
                    <a:pt x="22620" y="4707"/>
                  </a:lnTo>
                  <a:lnTo>
                    <a:pt x="23004" y="5187"/>
                  </a:lnTo>
                  <a:lnTo>
                    <a:pt x="23388" y="5716"/>
                  </a:lnTo>
                  <a:lnTo>
                    <a:pt x="23725" y="6244"/>
                  </a:lnTo>
                  <a:lnTo>
                    <a:pt x="24061" y="6820"/>
                  </a:lnTo>
                  <a:lnTo>
                    <a:pt x="24349" y="7397"/>
                  </a:lnTo>
                  <a:lnTo>
                    <a:pt x="24589" y="7973"/>
                  </a:lnTo>
                  <a:lnTo>
                    <a:pt x="24781" y="8597"/>
                  </a:lnTo>
                  <a:lnTo>
                    <a:pt x="24781" y="8597"/>
                  </a:lnTo>
                  <a:lnTo>
                    <a:pt x="25165" y="9894"/>
                  </a:lnTo>
                  <a:lnTo>
                    <a:pt x="25406" y="11094"/>
                  </a:lnTo>
                  <a:lnTo>
                    <a:pt x="25598" y="12247"/>
                  </a:lnTo>
                  <a:lnTo>
                    <a:pt x="25646" y="13352"/>
                  </a:lnTo>
                  <a:lnTo>
                    <a:pt x="25646" y="14312"/>
                  </a:lnTo>
                  <a:lnTo>
                    <a:pt x="25550" y="15273"/>
                  </a:lnTo>
                  <a:lnTo>
                    <a:pt x="25406" y="16137"/>
                  </a:lnTo>
                  <a:lnTo>
                    <a:pt x="25165" y="16954"/>
                  </a:lnTo>
                  <a:lnTo>
                    <a:pt x="24877" y="17722"/>
                  </a:lnTo>
                  <a:lnTo>
                    <a:pt x="24541" y="18394"/>
                  </a:lnTo>
                  <a:lnTo>
                    <a:pt x="24157" y="19067"/>
                  </a:lnTo>
                  <a:lnTo>
                    <a:pt x="23725" y="19643"/>
                  </a:lnTo>
                  <a:lnTo>
                    <a:pt x="23244" y="20171"/>
                  </a:lnTo>
                  <a:lnTo>
                    <a:pt x="22764" y="20699"/>
                  </a:lnTo>
                  <a:lnTo>
                    <a:pt x="22236" y="21132"/>
                  </a:lnTo>
                  <a:lnTo>
                    <a:pt x="21708" y="21516"/>
                  </a:lnTo>
                  <a:lnTo>
                    <a:pt x="21131" y="21900"/>
                  </a:lnTo>
                  <a:lnTo>
                    <a:pt x="20603" y="22188"/>
                  </a:lnTo>
                  <a:lnTo>
                    <a:pt x="20027" y="22476"/>
                  </a:lnTo>
                  <a:lnTo>
                    <a:pt x="19450" y="22765"/>
                  </a:lnTo>
                  <a:lnTo>
                    <a:pt x="18394" y="23149"/>
                  </a:lnTo>
                  <a:lnTo>
                    <a:pt x="17433" y="23437"/>
                  </a:lnTo>
                  <a:lnTo>
                    <a:pt x="16569" y="23629"/>
                  </a:lnTo>
                  <a:lnTo>
                    <a:pt x="15897" y="23725"/>
                  </a:lnTo>
                  <a:lnTo>
                    <a:pt x="15320" y="23821"/>
                  </a:lnTo>
                  <a:lnTo>
                    <a:pt x="15320" y="23821"/>
                  </a:lnTo>
                  <a:lnTo>
                    <a:pt x="15704" y="23773"/>
                  </a:lnTo>
                  <a:lnTo>
                    <a:pt x="16089" y="23629"/>
                  </a:lnTo>
                  <a:lnTo>
                    <a:pt x="16425" y="23485"/>
                  </a:lnTo>
                  <a:lnTo>
                    <a:pt x="16761" y="23341"/>
                  </a:lnTo>
                  <a:lnTo>
                    <a:pt x="17049" y="23101"/>
                  </a:lnTo>
                  <a:lnTo>
                    <a:pt x="17337" y="22909"/>
                  </a:lnTo>
                  <a:lnTo>
                    <a:pt x="17818" y="22428"/>
                  </a:lnTo>
                  <a:lnTo>
                    <a:pt x="18202" y="21948"/>
                  </a:lnTo>
                  <a:lnTo>
                    <a:pt x="18490" y="21516"/>
                  </a:lnTo>
                  <a:lnTo>
                    <a:pt x="18730" y="21132"/>
                  </a:lnTo>
                  <a:lnTo>
                    <a:pt x="18730" y="21132"/>
                  </a:lnTo>
                  <a:lnTo>
                    <a:pt x="19114" y="21228"/>
                  </a:lnTo>
                  <a:lnTo>
                    <a:pt x="19498" y="21228"/>
                  </a:lnTo>
                  <a:lnTo>
                    <a:pt x="19979" y="21180"/>
                  </a:lnTo>
                  <a:lnTo>
                    <a:pt x="20507" y="21036"/>
                  </a:lnTo>
                  <a:lnTo>
                    <a:pt x="20795" y="20940"/>
                  </a:lnTo>
                  <a:lnTo>
                    <a:pt x="21083" y="20748"/>
                  </a:lnTo>
                  <a:lnTo>
                    <a:pt x="21323" y="20555"/>
                  </a:lnTo>
                  <a:lnTo>
                    <a:pt x="21612" y="20315"/>
                  </a:lnTo>
                  <a:lnTo>
                    <a:pt x="21804" y="19979"/>
                  </a:lnTo>
                  <a:lnTo>
                    <a:pt x="22044" y="19643"/>
                  </a:lnTo>
                  <a:lnTo>
                    <a:pt x="22044" y="19643"/>
                  </a:lnTo>
                  <a:lnTo>
                    <a:pt x="22236" y="19115"/>
                  </a:lnTo>
                  <a:lnTo>
                    <a:pt x="22428" y="18634"/>
                  </a:lnTo>
                  <a:lnTo>
                    <a:pt x="22476" y="18202"/>
                  </a:lnTo>
                  <a:lnTo>
                    <a:pt x="22476" y="17818"/>
                  </a:lnTo>
                  <a:lnTo>
                    <a:pt x="22476" y="17434"/>
                  </a:lnTo>
                  <a:lnTo>
                    <a:pt x="22380" y="17098"/>
                  </a:lnTo>
                  <a:lnTo>
                    <a:pt x="22236" y="16761"/>
                  </a:lnTo>
                  <a:lnTo>
                    <a:pt x="22092" y="16521"/>
                  </a:lnTo>
                  <a:lnTo>
                    <a:pt x="21900" y="16233"/>
                  </a:lnTo>
                  <a:lnTo>
                    <a:pt x="21660" y="16041"/>
                  </a:lnTo>
                  <a:lnTo>
                    <a:pt x="21227" y="15657"/>
                  </a:lnTo>
                  <a:lnTo>
                    <a:pt x="20747" y="15369"/>
                  </a:lnTo>
                  <a:lnTo>
                    <a:pt x="20363" y="15225"/>
                  </a:lnTo>
                  <a:lnTo>
                    <a:pt x="15224" y="12151"/>
                  </a:lnTo>
                  <a:lnTo>
                    <a:pt x="15224" y="12151"/>
                  </a:lnTo>
                  <a:lnTo>
                    <a:pt x="15032" y="11719"/>
                  </a:lnTo>
                  <a:lnTo>
                    <a:pt x="14600" y="10566"/>
                  </a:lnTo>
                  <a:lnTo>
                    <a:pt x="14312" y="9798"/>
                  </a:lnTo>
                  <a:lnTo>
                    <a:pt x="14072" y="8933"/>
                  </a:lnTo>
                  <a:lnTo>
                    <a:pt x="13783" y="8069"/>
                  </a:lnTo>
                  <a:lnTo>
                    <a:pt x="13591" y="7108"/>
                  </a:lnTo>
                  <a:lnTo>
                    <a:pt x="13591" y="7108"/>
                  </a:lnTo>
                  <a:lnTo>
                    <a:pt x="13591" y="7685"/>
                  </a:lnTo>
                  <a:lnTo>
                    <a:pt x="13447" y="8261"/>
                  </a:lnTo>
                  <a:lnTo>
                    <a:pt x="13159" y="9558"/>
                  </a:lnTo>
                  <a:lnTo>
                    <a:pt x="13063" y="10182"/>
                  </a:lnTo>
                  <a:lnTo>
                    <a:pt x="13015" y="10758"/>
                  </a:lnTo>
                  <a:lnTo>
                    <a:pt x="13015" y="10998"/>
                  </a:lnTo>
                  <a:lnTo>
                    <a:pt x="13063" y="11239"/>
                  </a:lnTo>
                  <a:lnTo>
                    <a:pt x="13159" y="11431"/>
                  </a:lnTo>
                  <a:lnTo>
                    <a:pt x="13303" y="11623"/>
                  </a:lnTo>
                  <a:lnTo>
                    <a:pt x="9077" y="10566"/>
                  </a:lnTo>
                  <a:lnTo>
                    <a:pt x="9077" y="10566"/>
                  </a:lnTo>
                  <a:lnTo>
                    <a:pt x="9077" y="9990"/>
                  </a:lnTo>
                  <a:lnTo>
                    <a:pt x="9125" y="9366"/>
                  </a:lnTo>
                  <a:lnTo>
                    <a:pt x="9221" y="8693"/>
                  </a:lnTo>
                  <a:lnTo>
                    <a:pt x="9317" y="8069"/>
                  </a:lnTo>
                  <a:lnTo>
                    <a:pt x="9605" y="7060"/>
                  </a:lnTo>
                  <a:lnTo>
                    <a:pt x="9701" y="6676"/>
                  </a:lnTo>
                  <a:lnTo>
                    <a:pt x="9701" y="6676"/>
                  </a:lnTo>
                  <a:lnTo>
                    <a:pt x="9509" y="6772"/>
                  </a:lnTo>
                  <a:lnTo>
                    <a:pt x="9365" y="6964"/>
                  </a:lnTo>
                  <a:lnTo>
                    <a:pt x="9077" y="7397"/>
                  </a:lnTo>
                  <a:lnTo>
                    <a:pt x="8837" y="7877"/>
                  </a:lnTo>
                  <a:lnTo>
                    <a:pt x="8645" y="8405"/>
                  </a:lnTo>
                  <a:lnTo>
                    <a:pt x="8549" y="8933"/>
                  </a:lnTo>
                  <a:lnTo>
                    <a:pt x="8453" y="9462"/>
                  </a:lnTo>
                  <a:lnTo>
                    <a:pt x="8357" y="10422"/>
                  </a:lnTo>
                  <a:lnTo>
                    <a:pt x="5283" y="9654"/>
                  </a:lnTo>
                  <a:lnTo>
                    <a:pt x="5283" y="9654"/>
                  </a:lnTo>
                  <a:lnTo>
                    <a:pt x="5475" y="8789"/>
                  </a:lnTo>
                  <a:lnTo>
                    <a:pt x="5715" y="7973"/>
                  </a:lnTo>
                  <a:lnTo>
                    <a:pt x="5907" y="7589"/>
                  </a:lnTo>
                  <a:lnTo>
                    <a:pt x="6051" y="7204"/>
                  </a:lnTo>
                  <a:lnTo>
                    <a:pt x="6051" y="7204"/>
                  </a:lnTo>
                  <a:lnTo>
                    <a:pt x="5331" y="7637"/>
                  </a:lnTo>
                  <a:lnTo>
                    <a:pt x="4707" y="8117"/>
                  </a:lnTo>
                  <a:lnTo>
                    <a:pt x="4130" y="8645"/>
                  </a:lnTo>
                  <a:lnTo>
                    <a:pt x="3602" y="9221"/>
                  </a:lnTo>
                  <a:lnTo>
                    <a:pt x="3122" y="9846"/>
                  </a:lnTo>
                  <a:lnTo>
                    <a:pt x="2738" y="10422"/>
                  </a:lnTo>
                  <a:lnTo>
                    <a:pt x="2401" y="11046"/>
                  </a:lnTo>
                  <a:lnTo>
                    <a:pt x="2065" y="11671"/>
                  </a:lnTo>
                  <a:lnTo>
                    <a:pt x="1825" y="12247"/>
                  </a:lnTo>
                  <a:lnTo>
                    <a:pt x="1633" y="12775"/>
                  </a:lnTo>
                  <a:lnTo>
                    <a:pt x="1345" y="13688"/>
                  </a:lnTo>
                  <a:lnTo>
                    <a:pt x="1201" y="14312"/>
                  </a:lnTo>
                  <a:lnTo>
                    <a:pt x="1153" y="14552"/>
                  </a:lnTo>
                  <a:lnTo>
                    <a:pt x="1153" y="14552"/>
                  </a:lnTo>
                  <a:lnTo>
                    <a:pt x="817" y="13928"/>
                  </a:lnTo>
                  <a:lnTo>
                    <a:pt x="577" y="13304"/>
                  </a:lnTo>
                  <a:lnTo>
                    <a:pt x="384" y="12631"/>
                  </a:lnTo>
                  <a:lnTo>
                    <a:pt x="192" y="12055"/>
                  </a:lnTo>
                  <a:lnTo>
                    <a:pt x="96" y="11431"/>
                  </a:lnTo>
                  <a:lnTo>
                    <a:pt x="0" y="10806"/>
                  </a:lnTo>
                  <a:lnTo>
                    <a:pt x="0" y="10230"/>
                  </a:lnTo>
                  <a:lnTo>
                    <a:pt x="0" y="9606"/>
                  </a:lnTo>
                  <a:lnTo>
                    <a:pt x="48" y="9029"/>
                  </a:lnTo>
                  <a:lnTo>
                    <a:pt x="144" y="8453"/>
                  </a:lnTo>
                  <a:lnTo>
                    <a:pt x="240" y="7925"/>
                  </a:lnTo>
                  <a:lnTo>
                    <a:pt x="432" y="7348"/>
                  </a:lnTo>
                  <a:lnTo>
                    <a:pt x="625" y="6820"/>
                  </a:lnTo>
                  <a:lnTo>
                    <a:pt x="817" y="6292"/>
                  </a:lnTo>
                  <a:lnTo>
                    <a:pt x="1105" y="5812"/>
                  </a:lnTo>
                  <a:lnTo>
                    <a:pt x="1393" y="5331"/>
                  </a:lnTo>
                  <a:lnTo>
                    <a:pt x="1681" y="4851"/>
                  </a:lnTo>
                  <a:lnTo>
                    <a:pt x="2017" y="4371"/>
                  </a:lnTo>
                  <a:lnTo>
                    <a:pt x="2401" y="3939"/>
                  </a:lnTo>
                  <a:lnTo>
                    <a:pt x="2786" y="3506"/>
                  </a:lnTo>
                  <a:lnTo>
                    <a:pt x="3218" y="3122"/>
                  </a:lnTo>
                  <a:lnTo>
                    <a:pt x="3650" y="2738"/>
                  </a:lnTo>
                  <a:lnTo>
                    <a:pt x="4563" y="2066"/>
                  </a:lnTo>
                  <a:lnTo>
                    <a:pt x="5571" y="1441"/>
                  </a:lnTo>
                  <a:lnTo>
                    <a:pt x="6628" y="961"/>
                  </a:lnTo>
                  <a:lnTo>
                    <a:pt x="7732" y="529"/>
                  </a:lnTo>
                  <a:lnTo>
                    <a:pt x="8309" y="385"/>
                  </a:lnTo>
                  <a:lnTo>
                    <a:pt x="8837"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9" name="Google Shape;2629;p41"/>
            <p:cNvSpPr/>
            <p:nvPr/>
          </p:nvSpPr>
          <p:spPr>
            <a:xfrm>
              <a:off x="2048675" y="2421650"/>
              <a:ext cx="92450" cy="37250"/>
            </a:xfrm>
            <a:custGeom>
              <a:avLst/>
              <a:gdLst/>
              <a:ahLst/>
              <a:cxnLst/>
              <a:rect l="l" t="t" r="r" b="b"/>
              <a:pathLst>
                <a:path w="3698" h="1490" extrusionOk="0">
                  <a:moveTo>
                    <a:pt x="1969" y="0"/>
                  </a:moveTo>
                  <a:lnTo>
                    <a:pt x="1489" y="48"/>
                  </a:lnTo>
                  <a:lnTo>
                    <a:pt x="1009" y="144"/>
                  </a:lnTo>
                  <a:lnTo>
                    <a:pt x="624" y="289"/>
                  </a:lnTo>
                  <a:lnTo>
                    <a:pt x="288" y="433"/>
                  </a:lnTo>
                  <a:lnTo>
                    <a:pt x="48" y="625"/>
                  </a:lnTo>
                  <a:lnTo>
                    <a:pt x="0" y="721"/>
                  </a:lnTo>
                  <a:lnTo>
                    <a:pt x="0" y="865"/>
                  </a:lnTo>
                  <a:lnTo>
                    <a:pt x="0" y="961"/>
                  </a:lnTo>
                  <a:lnTo>
                    <a:pt x="96" y="1057"/>
                  </a:lnTo>
                  <a:lnTo>
                    <a:pt x="288" y="1249"/>
                  </a:lnTo>
                  <a:lnTo>
                    <a:pt x="576" y="1393"/>
                  </a:lnTo>
                  <a:lnTo>
                    <a:pt x="864" y="1441"/>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02" y="240"/>
                  </a:lnTo>
                  <a:lnTo>
                    <a:pt x="3506" y="192"/>
                  </a:lnTo>
                  <a:lnTo>
                    <a:pt x="3266" y="96"/>
                  </a:lnTo>
                  <a:lnTo>
                    <a:pt x="288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0" name="Google Shape;2630;p41"/>
            <p:cNvSpPr/>
            <p:nvPr/>
          </p:nvSpPr>
          <p:spPr>
            <a:xfrm>
              <a:off x="2048675" y="2421650"/>
              <a:ext cx="92450" cy="37250"/>
            </a:xfrm>
            <a:custGeom>
              <a:avLst/>
              <a:gdLst/>
              <a:ahLst/>
              <a:cxnLst/>
              <a:rect l="l" t="t" r="r" b="b"/>
              <a:pathLst>
                <a:path w="3698" h="1490" fill="none" extrusionOk="0">
                  <a:moveTo>
                    <a:pt x="2449" y="0"/>
                  </a:moveTo>
                  <a:lnTo>
                    <a:pt x="2449" y="0"/>
                  </a:lnTo>
                  <a:lnTo>
                    <a:pt x="1969" y="0"/>
                  </a:lnTo>
                  <a:lnTo>
                    <a:pt x="1489" y="48"/>
                  </a:lnTo>
                  <a:lnTo>
                    <a:pt x="1009" y="144"/>
                  </a:lnTo>
                  <a:lnTo>
                    <a:pt x="624" y="289"/>
                  </a:lnTo>
                  <a:lnTo>
                    <a:pt x="288" y="433"/>
                  </a:lnTo>
                  <a:lnTo>
                    <a:pt x="48" y="625"/>
                  </a:lnTo>
                  <a:lnTo>
                    <a:pt x="0" y="721"/>
                  </a:lnTo>
                  <a:lnTo>
                    <a:pt x="0" y="865"/>
                  </a:lnTo>
                  <a:lnTo>
                    <a:pt x="0" y="961"/>
                  </a:lnTo>
                  <a:lnTo>
                    <a:pt x="96" y="1057"/>
                  </a:lnTo>
                  <a:lnTo>
                    <a:pt x="96" y="1057"/>
                  </a:lnTo>
                  <a:lnTo>
                    <a:pt x="288" y="1249"/>
                  </a:lnTo>
                  <a:lnTo>
                    <a:pt x="576" y="1393"/>
                  </a:lnTo>
                  <a:lnTo>
                    <a:pt x="864" y="1441"/>
                  </a:lnTo>
                  <a:lnTo>
                    <a:pt x="1249" y="1489"/>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50" y="337"/>
                  </a:lnTo>
                  <a:lnTo>
                    <a:pt x="3602" y="240"/>
                  </a:lnTo>
                  <a:lnTo>
                    <a:pt x="3506" y="192"/>
                  </a:lnTo>
                  <a:lnTo>
                    <a:pt x="3266" y="96"/>
                  </a:lnTo>
                  <a:lnTo>
                    <a:pt x="2882" y="0"/>
                  </a:lnTo>
                  <a:lnTo>
                    <a:pt x="24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1" name="Google Shape;2631;p41"/>
            <p:cNvSpPr/>
            <p:nvPr/>
          </p:nvSpPr>
          <p:spPr>
            <a:xfrm>
              <a:off x="2099100" y="2457675"/>
              <a:ext cx="51650" cy="33625"/>
            </a:xfrm>
            <a:custGeom>
              <a:avLst/>
              <a:gdLst/>
              <a:ahLst/>
              <a:cxnLst/>
              <a:rect l="l" t="t" r="r" b="b"/>
              <a:pathLst>
                <a:path w="2066" h="1345" extrusionOk="0">
                  <a:moveTo>
                    <a:pt x="1585" y="0"/>
                  </a:moveTo>
                  <a:lnTo>
                    <a:pt x="1249" y="48"/>
                  </a:lnTo>
                  <a:lnTo>
                    <a:pt x="961" y="144"/>
                  </a:lnTo>
                  <a:lnTo>
                    <a:pt x="624" y="336"/>
                  </a:lnTo>
                  <a:lnTo>
                    <a:pt x="336" y="528"/>
                  </a:lnTo>
                  <a:lnTo>
                    <a:pt x="144" y="720"/>
                  </a:lnTo>
                  <a:lnTo>
                    <a:pt x="0" y="913"/>
                  </a:lnTo>
                  <a:lnTo>
                    <a:pt x="0" y="1009"/>
                  </a:lnTo>
                  <a:lnTo>
                    <a:pt x="48" y="1105"/>
                  </a:lnTo>
                  <a:lnTo>
                    <a:pt x="96" y="1201"/>
                  </a:lnTo>
                  <a:lnTo>
                    <a:pt x="192" y="1249"/>
                  </a:lnTo>
                  <a:lnTo>
                    <a:pt x="43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777" y="48"/>
                  </a:lnTo>
                  <a:lnTo>
                    <a:pt x="15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2" name="Google Shape;2632;p41"/>
            <p:cNvSpPr/>
            <p:nvPr/>
          </p:nvSpPr>
          <p:spPr>
            <a:xfrm>
              <a:off x="2099100" y="2457675"/>
              <a:ext cx="51650" cy="33625"/>
            </a:xfrm>
            <a:custGeom>
              <a:avLst/>
              <a:gdLst/>
              <a:ahLst/>
              <a:cxnLst/>
              <a:rect l="l" t="t" r="r" b="b"/>
              <a:pathLst>
                <a:path w="2066" h="1345" fill="none" extrusionOk="0">
                  <a:moveTo>
                    <a:pt x="1585" y="0"/>
                  </a:moveTo>
                  <a:lnTo>
                    <a:pt x="1585" y="0"/>
                  </a:lnTo>
                  <a:lnTo>
                    <a:pt x="1249" y="48"/>
                  </a:lnTo>
                  <a:lnTo>
                    <a:pt x="961" y="144"/>
                  </a:lnTo>
                  <a:lnTo>
                    <a:pt x="624" y="336"/>
                  </a:lnTo>
                  <a:lnTo>
                    <a:pt x="336" y="528"/>
                  </a:lnTo>
                  <a:lnTo>
                    <a:pt x="144" y="720"/>
                  </a:lnTo>
                  <a:lnTo>
                    <a:pt x="0" y="913"/>
                  </a:lnTo>
                  <a:lnTo>
                    <a:pt x="0" y="1009"/>
                  </a:lnTo>
                  <a:lnTo>
                    <a:pt x="48" y="1105"/>
                  </a:lnTo>
                  <a:lnTo>
                    <a:pt x="96" y="1201"/>
                  </a:lnTo>
                  <a:lnTo>
                    <a:pt x="192" y="1249"/>
                  </a:lnTo>
                  <a:lnTo>
                    <a:pt x="192" y="1249"/>
                  </a:lnTo>
                  <a:lnTo>
                    <a:pt x="432" y="1345"/>
                  </a:lnTo>
                  <a:lnTo>
                    <a:pt x="67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969" y="144"/>
                  </a:lnTo>
                  <a:lnTo>
                    <a:pt x="1777" y="48"/>
                  </a:lnTo>
                  <a:lnTo>
                    <a:pt x="15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3" name="Google Shape;2633;p41"/>
            <p:cNvSpPr/>
            <p:nvPr/>
          </p:nvSpPr>
          <p:spPr>
            <a:xfrm>
              <a:off x="2449675" y="2594525"/>
              <a:ext cx="37250" cy="61275"/>
            </a:xfrm>
            <a:custGeom>
              <a:avLst/>
              <a:gdLst/>
              <a:ahLst/>
              <a:cxnLst/>
              <a:rect l="l" t="t" r="r" b="b"/>
              <a:pathLst>
                <a:path w="1490" h="2451" extrusionOk="0">
                  <a:moveTo>
                    <a:pt x="385" y="1"/>
                  </a:moveTo>
                  <a:lnTo>
                    <a:pt x="241" y="49"/>
                  </a:lnTo>
                  <a:lnTo>
                    <a:pt x="145" y="97"/>
                  </a:lnTo>
                  <a:lnTo>
                    <a:pt x="96" y="241"/>
                  </a:lnTo>
                  <a:lnTo>
                    <a:pt x="48" y="385"/>
                  </a:lnTo>
                  <a:lnTo>
                    <a:pt x="0" y="769"/>
                  </a:lnTo>
                  <a:lnTo>
                    <a:pt x="0" y="1202"/>
                  </a:lnTo>
                  <a:lnTo>
                    <a:pt x="145" y="1682"/>
                  </a:lnTo>
                  <a:lnTo>
                    <a:pt x="337" y="2066"/>
                  </a:lnTo>
                  <a:lnTo>
                    <a:pt x="433" y="2210"/>
                  </a:lnTo>
                  <a:lnTo>
                    <a:pt x="577" y="2354"/>
                  </a:lnTo>
                  <a:lnTo>
                    <a:pt x="721" y="2402"/>
                  </a:lnTo>
                  <a:lnTo>
                    <a:pt x="913"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3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4" name="Google Shape;2634;p41"/>
            <p:cNvSpPr/>
            <p:nvPr/>
          </p:nvSpPr>
          <p:spPr>
            <a:xfrm>
              <a:off x="2449675" y="2594525"/>
              <a:ext cx="37250" cy="61275"/>
            </a:xfrm>
            <a:custGeom>
              <a:avLst/>
              <a:gdLst/>
              <a:ahLst/>
              <a:cxnLst/>
              <a:rect l="l" t="t" r="r" b="b"/>
              <a:pathLst>
                <a:path w="1490" h="2451" fill="none" extrusionOk="0">
                  <a:moveTo>
                    <a:pt x="385" y="1"/>
                  </a:moveTo>
                  <a:lnTo>
                    <a:pt x="385" y="1"/>
                  </a:lnTo>
                  <a:lnTo>
                    <a:pt x="241" y="49"/>
                  </a:lnTo>
                  <a:lnTo>
                    <a:pt x="145" y="97"/>
                  </a:lnTo>
                  <a:lnTo>
                    <a:pt x="96" y="241"/>
                  </a:lnTo>
                  <a:lnTo>
                    <a:pt x="48" y="385"/>
                  </a:lnTo>
                  <a:lnTo>
                    <a:pt x="0" y="769"/>
                  </a:lnTo>
                  <a:lnTo>
                    <a:pt x="0" y="1202"/>
                  </a:lnTo>
                  <a:lnTo>
                    <a:pt x="0" y="1202"/>
                  </a:lnTo>
                  <a:lnTo>
                    <a:pt x="145" y="1682"/>
                  </a:lnTo>
                  <a:lnTo>
                    <a:pt x="337" y="2066"/>
                  </a:lnTo>
                  <a:lnTo>
                    <a:pt x="433" y="2210"/>
                  </a:lnTo>
                  <a:lnTo>
                    <a:pt x="577" y="2354"/>
                  </a:lnTo>
                  <a:lnTo>
                    <a:pt x="721" y="2402"/>
                  </a:lnTo>
                  <a:lnTo>
                    <a:pt x="913" y="2450"/>
                  </a:lnTo>
                  <a:lnTo>
                    <a:pt x="913" y="2450"/>
                  </a:lnTo>
                  <a:lnTo>
                    <a:pt x="961"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529" y="49"/>
                  </a:lnTo>
                  <a:lnTo>
                    <a:pt x="3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5" name="Google Shape;2635;p41"/>
            <p:cNvSpPr/>
            <p:nvPr/>
          </p:nvSpPr>
          <p:spPr>
            <a:xfrm>
              <a:off x="2412450" y="2611350"/>
              <a:ext cx="26450" cy="43250"/>
            </a:xfrm>
            <a:custGeom>
              <a:avLst/>
              <a:gdLst/>
              <a:ahLst/>
              <a:cxnLst/>
              <a:rect l="l" t="t" r="r" b="b"/>
              <a:pathLst>
                <a:path w="1058" h="1730" extrusionOk="0">
                  <a:moveTo>
                    <a:pt x="289" y="0"/>
                  </a:moveTo>
                  <a:lnTo>
                    <a:pt x="193" y="48"/>
                  </a:lnTo>
                  <a:lnTo>
                    <a:pt x="97" y="96"/>
                  </a:lnTo>
                  <a:lnTo>
                    <a:pt x="1" y="288"/>
                  </a:lnTo>
                  <a:lnTo>
                    <a:pt x="1" y="577"/>
                  </a:lnTo>
                  <a:lnTo>
                    <a:pt x="1" y="865"/>
                  </a:lnTo>
                  <a:lnTo>
                    <a:pt x="97" y="1201"/>
                  </a:lnTo>
                  <a:lnTo>
                    <a:pt x="241" y="1441"/>
                  </a:lnTo>
                  <a:lnTo>
                    <a:pt x="385" y="1633"/>
                  </a:lnTo>
                  <a:lnTo>
                    <a:pt x="529" y="1681"/>
                  </a:lnTo>
                  <a:lnTo>
                    <a:pt x="625"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28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6" name="Google Shape;2636;p41"/>
            <p:cNvSpPr/>
            <p:nvPr/>
          </p:nvSpPr>
          <p:spPr>
            <a:xfrm>
              <a:off x="2412450" y="2611350"/>
              <a:ext cx="26450" cy="43250"/>
            </a:xfrm>
            <a:custGeom>
              <a:avLst/>
              <a:gdLst/>
              <a:ahLst/>
              <a:cxnLst/>
              <a:rect l="l" t="t" r="r" b="b"/>
              <a:pathLst>
                <a:path w="1058" h="1730" fill="none" extrusionOk="0">
                  <a:moveTo>
                    <a:pt x="289" y="0"/>
                  </a:moveTo>
                  <a:lnTo>
                    <a:pt x="289" y="0"/>
                  </a:lnTo>
                  <a:lnTo>
                    <a:pt x="193" y="48"/>
                  </a:lnTo>
                  <a:lnTo>
                    <a:pt x="97" y="96"/>
                  </a:lnTo>
                  <a:lnTo>
                    <a:pt x="1" y="288"/>
                  </a:lnTo>
                  <a:lnTo>
                    <a:pt x="1" y="577"/>
                  </a:lnTo>
                  <a:lnTo>
                    <a:pt x="1" y="865"/>
                  </a:lnTo>
                  <a:lnTo>
                    <a:pt x="1" y="865"/>
                  </a:lnTo>
                  <a:lnTo>
                    <a:pt x="97" y="1201"/>
                  </a:lnTo>
                  <a:lnTo>
                    <a:pt x="241" y="1441"/>
                  </a:lnTo>
                  <a:lnTo>
                    <a:pt x="385" y="1633"/>
                  </a:lnTo>
                  <a:lnTo>
                    <a:pt x="529" y="1681"/>
                  </a:lnTo>
                  <a:lnTo>
                    <a:pt x="625" y="1729"/>
                  </a:lnTo>
                  <a:lnTo>
                    <a:pt x="625" y="1729"/>
                  </a:lnTo>
                  <a:lnTo>
                    <a:pt x="673"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385" y="48"/>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7" name="Google Shape;2637;p41"/>
            <p:cNvSpPr/>
            <p:nvPr/>
          </p:nvSpPr>
          <p:spPr>
            <a:xfrm>
              <a:off x="1849350" y="2905500"/>
              <a:ext cx="462275" cy="253350"/>
            </a:xfrm>
            <a:custGeom>
              <a:avLst/>
              <a:gdLst/>
              <a:ahLst/>
              <a:cxnLst/>
              <a:rect l="l" t="t" r="r" b="b"/>
              <a:pathLst>
                <a:path w="18491" h="10134" extrusionOk="0">
                  <a:moveTo>
                    <a:pt x="1586" y="1"/>
                  </a:move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674" y="6580"/>
                  </a:lnTo>
                  <a:lnTo>
                    <a:pt x="17434" y="6244"/>
                  </a:lnTo>
                  <a:lnTo>
                    <a:pt x="17146" y="5956"/>
                  </a:lnTo>
                  <a:lnTo>
                    <a:pt x="16858" y="5716"/>
                  </a:lnTo>
                  <a:lnTo>
                    <a:pt x="16473" y="5523"/>
                  </a:lnTo>
                  <a:lnTo>
                    <a:pt x="16137" y="5379"/>
                  </a:lnTo>
                  <a:lnTo>
                    <a:pt x="15705" y="5283"/>
                  </a:ln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8" name="Google Shape;2638;p41"/>
            <p:cNvSpPr/>
            <p:nvPr/>
          </p:nvSpPr>
          <p:spPr>
            <a:xfrm>
              <a:off x="1849350" y="2905500"/>
              <a:ext cx="462275" cy="253350"/>
            </a:xfrm>
            <a:custGeom>
              <a:avLst/>
              <a:gdLst/>
              <a:ahLst/>
              <a:cxnLst/>
              <a:rect l="l" t="t" r="r" b="b"/>
              <a:pathLst>
                <a:path w="18491" h="10134" fill="none" extrusionOk="0">
                  <a:moveTo>
                    <a:pt x="15321" y="5283"/>
                  </a:move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lnTo>
                    <a:pt x="1" y="1777"/>
                  </a:ln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866" y="6964"/>
                  </a:lnTo>
                  <a:lnTo>
                    <a:pt x="17674" y="6580"/>
                  </a:lnTo>
                  <a:lnTo>
                    <a:pt x="17434" y="6244"/>
                  </a:lnTo>
                  <a:lnTo>
                    <a:pt x="17146" y="5956"/>
                  </a:lnTo>
                  <a:lnTo>
                    <a:pt x="16858" y="5716"/>
                  </a:lnTo>
                  <a:lnTo>
                    <a:pt x="16473" y="5523"/>
                  </a:lnTo>
                  <a:lnTo>
                    <a:pt x="16137" y="5379"/>
                  </a:lnTo>
                  <a:lnTo>
                    <a:pt x="15705" y="5283"/>
                  </a:lnTo>
                  <a:lnTo>
                    <a:pt x="15321" y="528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9" name="Google Shape;2639;p41"/>
            <p:cNvSpPr/>
            <p:nvPr/>
          </p:nvSpPr>
          <p:spPr>
            <a:xfrm>
              <a:off x="2111100" y="3029175"/>
              <a:ext cx="67250" cy="9625"/>
            </a:xfrm>
            <a:custGeom>
              <a:avLst/>
              <a:gdLst/>
              <a:ahLst/>
              <a:cxnLst/>
              <a:rect l="l" t="t" r="r" b="b"/>
              <a:pathLst>
                <a:path w="2690" h="385"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close/>
                </a:path>
              </a:pathLst>
            </a:custGeom>
            <a:solidFill>
              <a:srgbClr val="FEC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0" name="Google Shape;2640;p41"/>
            <p:cNvSpPr/>
            <p:nvPr/>
          </p:nvSpPr>
          <p:spPr>
            <a:xfrm>
              <a:off x="2111100" y="3029175"/>
              <a:ext cx="67250" cy="9625"/>
            </a:xfrm>
            <a:custGeom>
              <a:avLst/>
              <a:gdLst/>
              <a:ahLst/>
              <a:cxnLst/>
              <a:rect l="l" t="t" r="r" b="b"/>
              <a:pathLst>
                <a:path w="2690" h="385" fill="none"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1" name="Google Shape;2641;p41"/>
            <p:cNvSpPr/>
            <p:nvPr/>
          </p:nvSpPr>
          <p:spPr>
            <a:xfrm>
              <a:off x="2178325" y="3038775"/>
              <a:ext cx="8425" cy="25"/>
            </a:xfrm>
            <a:custGeom>
              <a:avLst/>
              <a:gdLst/>
              <a:ahLst/>
              <a:cxnLst/>
              <a:rect l="l" t="t" r="r" b="b"/>
              <a:pathLst>
                <a:path w="337" h="1" extrusionOk="0">
                  <a:moveTo>
                    <a:pt x="1" y="0"/>
                  </a:moveTo>
                  <a:lnTo>
                    <a:pt x="1" y="0"/>
                  </a:lnTo>
                  <a:lnTo>
                    <a:pt x="1" y="0"/>
                  </a:lnTo>
                  <a:lnTo>
                    <a:pt x="1" y="0"/>
                  </a:lnTo>
                  <a:lnTo>
                    <a:pt x="337" y="0"/>
                  </a:lnTo>
                  <a:lnTo>
                    <a:pt x="337" y="0"/>
                  </a:lnTo>
                  <a:lnTo>
                    <a:pt x="337" y="0"/>
                  </a:lnTo>
                  <a:lnTo>
                    <a:pt x="1" y="0"/>
                  </a:lnTo>
                  <a:close/>
                </a:path>
              </a:pathLst>
            </a:custGeom>
            <a:solidFill>
              <a:srgbClr val="FC797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2" name="Google Shape;2642;p41"/>
            <p:cNvSpPr/>
            <p:nvPr/>
          </p:nvSpPr>
          <p:spPr>
            <a:xfrm>
              <a:off x="2178325" y="3038775"/>
              <a:ext cx="8425" cy="25"/>
            </a:xfrm>
            <a:custGeom>
              <a:avLst/>
              <a:gdLst/>
              <a:ahLst/>
              <a:cxnLst/>
              <a:rect l="l" t="t" r="r" b="b"/>
              <a:pathLst>
                <a:path w="337" h="1" fill="none" extrusionOk="0">
                  <a:moveTo>
                    <a:pt x="1" y="0"/>
                  </a:moveTo>
                  <a:lnTo>
                    <a:pt x="1" y="0"/>
                  </a:lnTo>
                  <a:lnTo>
                    <a:pt x="1" y="0"/>
                  </a:lnTo>
                  <a:lnTo>
                    <a:pt x="1" y="0"/>
                  </a:lnTo>
                  <a:lnTo>
                    <a:pt x="337" y="0"/>
                  </a:lnTo>
                  <a:lnTo>
                    <a:pt x="337" y="0"/>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3" name="Google Shape;2643;p41"/>
            <p:cNvSpPr/>
            <p:nvPr/>
          </p:nvSpPr>
          <p:spPr>
            <a:xfrm>
              <a:off x="2099100" y="3029175"/>
              <a:ext cx="87650" cy="123675"/>
            </a:xfrm>
            <a:custGeom>
              <a:avLst/>
              <a:gdLst/>
              <a:ahLst/>
              <a:cxnLst/>
              <a:rect l="l" t="t" r="r" b="b"/>
              <a:pathLst>
                <a:path w="3506" h="4947" extrusionOk="0">
                  <a:moveTo>
                    <a:pt x="480" y="0"/>
                  </a:moveTo>
                  <a:lnTo>
                    <a:pt x="0" y="4226"/>
                  </a:lnTo>
                  <a:lnTo>
                    <a:pt x="1201" y="4659"/>
                  </a:lnTo>
                  <a:lnTo>
                    <a:pt x="1825" y="4803"/>
                  </a:lnTo>
                  <a:lnTo>
                    <a:pt x="2497" y="4947"/>
                  </a:lnTo>
                  <a:lnTo>
                    <a:pt x="3170" y="3410"/>
                  </a:lnTo>
                  <a:lnTo>
                    <a:pt x="3506" y="384"/>
                  </a:lnTo>
                  <a:lnTo>
                    <a:pt x="3170" y="384"/>
                  </a:lnTo>
                  <a:lnTo>
                    <a:pt x="2545" y="336"/>
                  </a:lnTo>
                  <a:lnTo>
                    <a:pt x="1921" y="240"/>
                  </a:lnTo>
                  <a:lnTo>
                    <a:pt x="1249" y="144"/>
                  </a:lnTo>
                  <a:lnTo>
                    <a:pt x="48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4" name="Google Shape;2644;p41"/>
            <p:cNvSpPr/>
            <p:nvPr/>
          </p:nvSpPr>
          <p:spPr>
            <a:xfrm>
              <a:off x="2099100" y="3029175"/>
              <a:ext cx="87650" cy="123675"/>
            </a:xfrm>
            <a:custGeom>
              <a:avLst/>
              <a:gdLst/>
              <a:ahLst/>
              <a:cxnLst/>
              <a:rect l="l" t="t" r="r" b="b"/>
              <a:pathLst>
                <a:path w="3506" h="4947" fill="none" extrusionOk="0">
                  <a:moveTo>
                    <a:pt x="480" y="0"/>
                  </a:moveTo>
                  <a:lnTo>
                    <a:pt x="0" y="4226"/>
                  </a:lnTo>
                  <a:lnTo>
                    <a:pt x="0" y="4226"/>
                  </a:lnTo>
                  <a:lnTo>
                    <a:pt x="1201" y="4659"/>
                  </a:lnTo>
                  <a:lnTo>
                    <a:pt x="1825" y="4803"/>
                  </a:lnTo>
                  <a:lnTo>
                    <a:pt x="2497" y="4947"/>
                  </a:lnTo>
                  <a:lnTo>
                    <a:pt x="3170" y="3410"/>
                  </a:lnTo>
                  <a:lnTo>
                    <a:pt x="3506" y="384"/>
                  </a:lnTo>
                  <a:lnTo>
                    <a:pt x="3506" y="384"/>
                  </a:lnTo>
                  <a:lnTo>
                    <a:pt x="3170" y="384"/>
                  </a:lnTo>
                  <a:lnTo>
                    <a:pt x="3170" y="384"/>
                  </a:lnTo>
                  <a:lnTo>
                    <a:pt x="3170" y="384"/>
                  </a:lnTo>
                  <a:lnTo>
                    <a:pt x="2545" y="336"/>
                  </a:lnTo>
                  <a:lnTo>
                    <a:pt x="1921" y="240"/>
                  </a:lnTo>
                  <a:lnTo>
                    <a:pt x="1249" y="144"/>
                  </a:lnTo>
                  <a:lnTo>
                    <a:pt x="48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5" name="Google Shape;2645;p41"/>
            <p:cNvSpPr/>
            <p:nvPr/>
          </p:nvSpPr>
          <p:spPr>
            <a:xfrm>
              <a:off x="2123100" y="3012350"/>
              <a:ext cx="202925" cy="156125"/>
            </a:xfrm>
            <a:custGeom>
              <a:avLst/>
              <a:gdLst/>
              <a:ahLst/>
              <a:cxnLst/>
              <a:rect l="l" t="t" r="r" b="b"/>
              <a:pathLst>
                <a:path w="8117" h="6245" extrusionOk="0">
                  <a:moveTo>
                    <a:pt x="241" y="1"/>
                  </a:moveTo>
                  <a:lnTo>
                    <a:pt x="1" y="5716"/>
                  </a:lnTo>
                  <a:lnTo>
                    <a:pt x="1057" y="5908"/>
                  </a:lnTo>
                  <a:lnTo>
                    <a:pt x="2114" y="6052"/>
                  </a:lnTo>
                  <a:lnTo>
                    <a:pt x="3410" y="6196"/>
                  </a:lnTo>
                  <a:lnTo>
                    <a:pt x="4755" y="6244"/>
                  </a:lnTo>
                  <a:lnTo>
                    <a:pt x="5379" y="6244"/>
                  </a:lnTo>
                  <a:lnTo>
                    <a:pt x="6004" y="6196"/>
                  </a:lnTo>
                  <a:lnTo>
                    <a:pt x="6532" y="6100"/>
                  </a:lnTo>
                  <a:lnTo>
                    <a:pt x="7012" y="5956"/>
                  </a:lnTo>
                  <a:lnTo>
                    <a:pt x="7444" y="5764"/>
                  </a:lnTo>
                  <a:lnTo>
                    <a:pt x="7589" y="5620"/>
                  </a:lnTo>
                  <a:lnTo>
                    <a:pt x="7685" y="5476"/>
                  </a:lnTo>
                  <a:lnTo>
                    <a:pt x="7925" y="5187"/>
                  </a:lnTo>
                  <a:lnTo>
                    <a:pt x="8021" y="4851"/>
                  </a:lnTo>
                  <a:lnTo>
                    <a:pt x="8117" y="4467"/>
                  </a:lnTo>
                  <a:lnTo>
                    <a:pt x="8117" y="4083"/>
                  </a:lnTo>
                  <a:lnTo>
                    <a:pt x="8069" y="3699"/>
                  </a:lnTo>
                  <a:lnTo>
                    <a:pt x="7973" y="3314"/>
                  </a:lnTo>
                  <a:lnTo>
                    <a:pt x="7829" y="2930"/>
                  </a:lnTo>
                  <a:lnTo>
                    <a:pt x="7685" y="2546"/>
                  </a:lnTo>
                  <a:lnTo>
                    <a:pt x="7444" y="2210"/>
                  </a:lnTo>
                  <a:lnTo>
                    <a:pt x="7252" y="1874"/>
                  </a:lnTo>
                  <a:lnTo>
                    <a:pt x="6964" y="1586"/>
                  </a:lnTo>
                  <a:lnTo>
                    <a:pt x="6724" y="1345"/>
                  </a:lnTo>
                  <a:lnTo>
                    <a:pt x="6436" y="1105"/>
                  </a:lnTo>
                  <a:lnTo>
                    <a:pt x="6148" y="961"/>
                  </a:lnTo>
                  <a:lnTo>
                    <a:pt x="5812" y="865"/>
                  </a:lnTo>
                  <a:lnTo>
                    <a:pt x="5523" y="865"/>
                  </a:lnTo>
                  <a:lnTo>
                    <a:pt x="4851" y="817"/>
                  </a:lnTo>
                  <a:lnTo>
                    <a:pt x="4035" y="721"/>
                  </a:lnTo>
                  <a:lnTo>
                    <a:pt x="2306" y="433"/>
                  </a:lnTo>
                  <a:lnTo>
                    <a:pt x="865" y="145"/>
                  </a:lnTo>
                  <a:lnTo>
                    <a:pt x="241"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6" name="Google Shape;2646;p41"/>
            <p:cNvSpPr/>
            <p:nvPr/>
          </p:nvSpPr>
          <p:spPr>
            <a:xfrm>
              <a:off x="1758100" y="2821450"/>
              <a:ext cx="142900" cy="145300"/>
            </a:xfrm>
            <a:custGeom>
              <a:avLst/>
              <a:gdLst/>
              <a:ahLst/>
              <a:cxnLst/>
              <a:rect l="l" t="t" r="r" b="b"/>
              <a:pathLst>
                <a:path w="5716" h="5812" extrusionOk="0">
                  <a:moveTo>
                    <a:pt x="1730" y="1"/>
                  </a:moveTo>
                  <a:lnTo>
                    <a:pt x="1682" y="49"/>
                  </a:lnTo>
                  <a:lnTo>
                    <a:pt x="1634" y="97"/>
                  </a:lnTo>
                  <a:lnTo>
                    <a:pt x="1634" y="289"/>
                  </a:lnTo>
                  <a:lnTo>
                    <a:pt x="1778" y="529"/>
                  </a:lnTo>
                  <a:lnTo>
                    <a:pt x="1922" y="817"/>
                  </a:lnTo>
                  <a:lnTo>
                    <a:pt x="2114" y="1153"/>
                  </a:lnTo>
                  <a:lnTo>
                    <a:pt x="2594" y="1730"/>
                  </a:lnTo>
                  <a:lnTo>
                    <a:pt x="2882" y="2066"/>
                  </a:lnTo>
                  <a:lnTo>
                    <a:pt x="2354" y="1730"/>
                  </a:lnTo>
                  <a:lnTo>
                    <a:pt x="1586" y="1297"/>
                  </a:lnTo>
                  <a:lnTo>
                    <a:pt x="1202" y="1057"/>
                  </a:lnTo>
                  <a:lnTo>
                    <a:pt x="865" y="961"/>
                  </a:lnTo>
                  <a:lnTo>
                    <a:pt x="577" y="913"/>
                  </a:lnTo>
                  <a:lnTo>
                    <a:pt x="529" y="961"/>
                  </a:lnTo>
                  <a:lnTo>
                    <a:pt x="481" y="1009"/>
                  </a:lnTo>
                  <a:lnTo>
                    <a:pt x="481" y="1105"/>
                  </a:lnTo>
                  <a:lnTo>
                    <a:pt x="481" y="1249"/>
                  </a:lnTo>
                  <a:lnTo>
                    <a:pt x="673" y="1538"/>
                  </a:lnTo>
                  <a:lnTo>
                    <a:pt x="913" y="1874"/>
                  </a:lnTo>
                  <a:lnTo>
                    <a:pt x="1250" y="2162"/>
                  </a:lnTo>
                  <a:lnTo>
                    <a:pt x="1826" y="2738"/>
                  </a:lnTo>
                  <a:lnTo>
                    <a:pt x="2066" y="2930"/>
                  </a:lnTo>
                  <a:lnTo>
                    <a:pt x="2066" y="2930"/>
                  </a:lnTo>
                  <a:lnTo>
                    <a:pt x="1778" y="2786"/>
                  </a:lnTo>
                  <a:lnTo>
                    <a:pt x="1057" y="2498"/>
                  </a:lnTo>
                  <a:lnTo>
                    <a:pt x="673" y="2354"/>
                  </a:lnTo>
                  <a:lnTo>
                    <a:pt x="337" y="2258"/>
                  </a:lnTo>
                  <a:lnTo>
                    <a:pt x="49" y="2258"/>
                  </a:lnTo>
                  <a:lnTo>
                    <a:pt x="1" y="2354"/>
                  </a:lnTo>
                  <a:lnTo>
                    <a:pt x="1" y="2402"/>
                  </a:lnTo>
                  <a:lnTo>
                    <a:pt x="49" y="2498"/>
                  </a:lnTo>
                  <a:lnTo>
                    <a:pt x="241" y="2690"/>
                  </a:lnTo>
                  <a:lnTo>
                    <a:pt x="481" y="2882"/>
                  </a:lnTo>
                  <a:lnTo>
                    <a:pt x="769" y="3074"/>
                  </a:lnTo>
                  <a:lnTo>
                    <a:pt x="1394" y="3411"/>
                  </a:lnTo>
                  <a:lnTo>
                    <a:pt x="1730" y="3603"/>
                  </a:lnTo>
                  <a:lnTo>
                    <a:pt x="1730" y="3603"/>
                  </a:lnTo>
                  <a:lnTo>
                    <a:pt x="1394" y="3555"/>
                  </a:lnTo>
                  <a:lnTo>
                    <a:pt x="529" y="3555"/>
                  </a:lnTo>
                  <a:lnTo>
                    <a:pt x="289" y="3603"/>
                  </a:lnTo>
                  <a:lnTo>
                    <a:pt x="145" y="3651"/>
                  </a:lnTo>
                  <a:lnTo>
                    <a:pt x="97" y="3699"/>
                  </a:lnTo>
                  <a:lnTo>
                    <a:pt x="49" y="3747"/>
                  </a:lnTo>
                  <a:lnTo>
                    <a:pt x="97" y="3843"/>
                  </a:lnTo>
                  <a:lnTo>
                    <a:pt x="241" y="3939"/>
                  </a:lnTo>
                  <a:lnTo>
                    <a:pt x="625" y="4179"/>
                  </a:lnTo>
                  <a:lnTo>
                    <a:pt x="1202" y="4371"/>
                  </a:lnTo>
                  <a:lnTo>
                    <a:pt x="1730" y="4515"/>
                  </a:lnTo>
                  <a:lnTo>
                    <a:pt x="1826" y="4755"/>
                  </a:lnTo>
                  <a:lnTo>
                    <a:pt x="1970" y="4995"/>
                  </a:lnTo>
                  <a:lnTo>
                    <a:pt x="2114" y="5187"/>
                  </a:lnTo>
                  <a:lnTo>
                    <a:pt x="2306" y="5380"/>
                  </a:lnTo>
                  <a:lnTo>
                    <a:pt x="2594" y="5572"/>
                  </a:lnTo>
                  <a:lnTo>
                    <a:pt x="2882" y="5716"/>
                  </a:lnTo>
                  <a:lnTo>
                    <a:pt x="3219" y="5812"/>
                  </a:lnTo>
                  <a:lnTo>
                    <a:pt x="3555" y="5812"/>
                  </a:lnTo>
                  <a:lnTo>
                    <a:pt x="3891" y="5716"/>
                  </a:lnTo>
                  <a:lnTo>
                    <a:pt x="4227" y="5620"/>
                  </a:lnTo>
                  <a:lnTo>
                    <a:pt x="4515" y="5428"/>
                  </a:lnTo>
                  <a:lnTo>
                    <a:pt x="4755" y="5187"/>
                  </a:lnTo>
                  <a:lnTo>
                    <a:pt x="5284" y="4515"/>
                  </a:lnTo>
                  <a:lnTo>
                    <a:pt x="5476" y="4275"/>
                  </a:lnTo>
                  <a:lnTo>
                    <a:pt x="5620" y="3987"/>
                  </a:lnTo>
                  <a:lnTo>
                    <a:pt x="5668" y="3699"/>
                  </a:lnTo>
                  <a:lnTo>
                    <a:pt x="5716" y="3411"/>
                  </a:lnTo>
                  <a:lnTo>
                    <a:pt x="5668" y="3122"/>
                  </a:lnTo>
                  <a:lnTo>
                    <a:pt x="5620" y="2834"/>
                  </a:lnTo>
                  <a:lnTo>
                    <a:pt x="5476" y="2546"/>
                  </a:lnTo>
                  <a:lnTo>
                    <a:pt x="5332" y="2306"/>
                  </a:lnTo>
                  <a:lnTo>
                    <a:pt x="5188" y="1730"/>
                  </a:lnTo>
                  <a:lnTo>
                    <a:pt x="4996" y="913"/>
                  </a:lnTo>
                  <a:lnTo>
                    <a:pt x="4851" y="529"/>
                  </a:lnTo>
                  <a:lnTo>
                    <a:pt x="4707" y="241"/>
                  </a:lnTo>
                  <a:lnTo>
                    <a:pt x="4563" y="49"/>
                  </a:lnTo>
                  <a:lnTo>
                    <a:pt x="4467" y="1"/>
                  </a:lnTo>
                  <a:lnTo>
                    <a:pt x="4419" y="49"/>
                  </a:lnTo>
                  <a:lnTo>
                    <a:pt x="4275" y="145"/>
                  </a:lnTo>
                  <a:lnTo>
                    <a:pt x="4179" y="289"/>
                  </a:lnTo>
                  <a:lnTo>
                    <a:pt x="4131" y="481"/>
                  </a:lnTo>
                  <a:lnTo>
                    <a:pt x="4131" y="721"/>
                  </a:lnTo>
                  <a:lnTo>
                    <a:pt x="4131" y="1249"/>
                  </a:lnTo>
                  <a:lnTo>
                    <a:pt x="4179" y="1682"/>
                  </a:lnTo>
                  <a:lnTo>
                    <a:pt x="3699" y="1682"/>
                  </a:lnTo>
                  <a:lnTo>
                    <a:pt x="3171" y="1153"/>
                  </a:lnTo>
                  <a:lnTo>
                    <a:pt x="2498" y="529"/>
                  </a:lnTo>
                  <a:lnTo>
                    <a:pt x="2210" y="289"/>
                  </a:lnTo>
                  <a:lnTo>
                    <a:pt x="1922" y="97"/>
                  </a:lnTo>
                  <a:lnTo>
                    <a:pt x="173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3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
                                        <p:tgtEl>
                                          <p:spTgt spid="1033"/>
                                        </p:tgtEl>
                                      </p:cBhvr>
                                    </p:animEffect>
                                    <p:set>
                                      <p:cBhvr>
                                        <p:cTn id="7" dur="1" fill="hold">
                                          <p:stCondLst>
                                            <p:cond delay="9"/>
                                          </p:stCondLst>
                                        </p:cTn>
                                        <p:tgtEl>
                                          <p:spTgt spid="1033"/>
                                        </p:tgtEl>
                                        <p:attrNameLst>
                                          <p:attrName>style.visibility</p:attrName>
                                        </p:attrNameLst>
                                      </p:cBhvr>
                                      <p:to>
                                        <p:strVal val="hidden"/>
                                      </p:to>
                                    </p:set>
                                  </p:childTnLst>
                                </p:cTn>
                              </p:par>
                            </p:childTnLst>
                          </p:cTn>
                        </p:par>
                        <p:par>
                          <p:cTn id="8" fill="hold">
                            <p:stCondLst>
                              <p:cond delay="500"/>
                            </p:stCondLst>
                            <p:childTnLst>
                              <p:par>
                                <p:cTn id="9" presetID="2" presetClass="exit" presetSubtype="4" fill="hold" nodeType="afterEffect">
                                  <p:stCondLst>
                                    <p:cond delay="0"/>
                                  </p:stCondLst>
                                  <p:childTnLst>
                                    <p:anim calcmode="lin" valueType="num">
                                      <p:cBhvr additive="base">
                                        <p:cTn id="10" dur="500"/>
                                        <p:tgtEl>
                                          <p:spTgt spid="53"/>
                                        </p:tgtEl>
                                        <p:attrNameLst>
                                          <p:attrName>ppt_x</p:attrName>
                                        </p:attrNameLst>
                                      </p:cBhvr>
                                      <p:tavLst>
                                        <p:tav tm="0">
                                          <p:val>
                                            <p:strVal val="ppt_x"/>
                                          </p:val>
                                        </p:tav>
                                        <p:tav tm="100000">
                                          <p:val>
                                            <p:strVal val="ppt_x"/>
                                          </p:val>
                                        </p:tav>
                                      </p:tavLst>
                                    </p:anim>
                                    <p:anim calcmode="lin" valueType="num">
                                      <p:cBhvr additive="base">
                                        <p:cTn id="11" dur="500"/>
                                        <p:tgtEl>
                                          <p:spTgt spid="53"/>
                                        </p:tgtEl>
                                        <p:attrNameLst>
                                          <p:attrName>ppt_y</p:attrName>
                                        </p:attrNameLst>
                                      </p:cBhvr>
                                      <p:tavLst>
                                        <p:tav tm="0">
                                          <p:val>
                                            <p:strVal val="ppt_y"/>
                                          </p:val>
                                        </p:tav>
                                        <p:tav tm="100000">
                                          <p:val>
                                            <p:strVal val="1+ppt_h/2"/>
                                          </p:val>
                                        </p:tav>
                                      </p:tavLst>
                                    </p:anim>
                                    <p:set>
                                      <p:cBhvr>
                                        <p:cTn id="12" dur="1" fill="hold">
                                          <p:stCondLst>
                                            <p:cond delay="499"/>
                                          </p:stCondLst>
                                        </p:cTn>
                                        <p:tgtEl>
                                          <p:spTgt spid="53"/>
                                        </p:tgtEl>
                                        <p:attrNameLst>
                                          <p:attrName>style.visibility</p:attrName>
                                        </p:attrNameLst>
                                      </p:cBhvr>
                                      <p:to>
                                        <p:strVal val="hidden"/>
                                      </p:to>
                                    </p:set>
                                  </p:childTnLst>
                                  <p:subTnLst>
                                    <p:audio>
                                      <p:cMediaNode>
                                        <p:cTn display="0" masterRel="sameClick">
                                          <p:stCondLst>
                                            <p:cond evt="begin" delay="0">
                                              <p:tn val="9"/>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033"/>
                  </p:tgtEl>
                </p:cond>
              </p:nextCondLst>
            </p:seq>
            <p:seq concurrent="1" nextAc="seek">
              <p:cTn id="13" restart="whenNotActive" fill="hold" evtFilter="cancelBubble" nodeType="interactiveSeq">
                <p:stCondLst>
                  <p:cond evt="onClick" delay="0">
                    <p:tgtEl>
                      <p:spTgt spid="1034"/>
                    </p:tgtEl>
                  </p:cond>
                </p:stCondLst>
                <p:endSync evt="end" delay="0">
                  <p:rtn val="all"/>
                </p:endSync>
                <p:childTnLst>
                  <p:par>
                    <p:cTn id="14" fill="hold">
                      <p:stCondLst>
                        <p:cond delay="0"/>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10"/>
                                        <p:tgtEl>
                                          <p:spTgt spid="1034"/>
                                        </p:tgtEl>
                                      </p:cBhvr>
                                    </p:animEffect>
                                    <p:set>
                                      <p:cBhvr>
                                        <p:cTn id="18" dur="1" fill="hold">
                                          <p:stCondLst>
                                            <p:cond delay="9"/>
                                          </p:stCondLst>
                                        </p:cTn>
                                        <p:tgtEl>
                                          <p:spTgt spid="1034"/>
                                        </p:tgtEl>
                                        <p:attrNameLst>
                                          <p:attrName>style.visibility</p:attrName>
                                        </p:attrNameLst>
                                      </p:cBhvr>
                                      <p:to>
                                        <p:strVal val="hidden"/>
                                      </p:to>
                                    </p:set>
                                  </p:childTnLst>
                                </p:cTn>
                              </p:par>
                            </p:childTnLst>
                          </p:cTn>
                        </p:par>
                        <p:par>
                          <p:cTn id="19" fill="hold">
                            <p:stCondLst>
                              <p:cond delay="500"/>
                            </p:stCondLst>
                            <p:childTnLst>
                              <p:par>
                                <p:cTn id="20" presetID="2" presetClass="exit" presetSubtype="4" fill="hold" nodeType="afterEffect">
                                  <p:stCondLst>
                                    <p:cond delay="0"/>
                                  </p:stCondLst>
                                  <p:childTnLst>
                                    <p:anim calcmode="lin" valueType="num">
                                      <p:cBhvr additive="base">
                                        <p:cTn id="21" dur="500"/>
                                        <p:tgtEl>
                                          <p:spTgt spid="54"/>
                                        </p:tgtEl>
                                        <p:attrNameLst>
                                          <p:attrName>ppt_x</p:attrName>
                                        </p:attrNameLst>
                                      </p:cBhvr>
                                      <p:tavLst>
                                        <p:tav tm="0">
                                          <p:val>
                                            <p:strVal val="ppt_x"/>
                                          </p:val>
                                        </p:tav>
                                        <p:tav tm="100000">
                                          <p:val>
                                            <p:strVal val="ppt_x"/>
                                          </p:val>
                                        </p:tav>
                                      </p:tavLst>
                                    </p:anim>
                                    <p:anim calcmode="lin" valueType="num">
                                      <p:cBhvr additive="base">
                                        <p:cTn id="22" dur="500"/>
                                        <p:tgtEl>
                                          <p:spTgt spid="54"/>
                                        </p:tgtEl>
                                        <p:attrNameLst>
                                          <p:attrName>ppt_y</p:attrName>
                                        </p:attrNameLst>
                                      </p:cBhvr>
                                      <p:tavLst>
                                        <p:tav tm="0">
                                          <p:val>
                                            <p:strVal val="ppt_y"/>
                                          </p:val>
                                        </p:tav>
                                        <p:tav tm="100000">
                                          <p:val>
                                            <p:strVal val="1+ppt_h/2"/>
                                          </p:val>
                                        </p:tav>
                                      </p:tavLst>
                                    </p:anim>
                                    <p:set>
                                      <p:cBhvr>
                                        <p:cTn id="23" dur="1" fill="hold">
                                          <p:stCondLst>
                                            <p:cond delay="499"/>
                                          </p:stCondLst>
                                        </p:cTn>
                                        <p:tgtEl>
                                          <p:spTgt spid="54"/>
                                        </p:tgtEl>
                                        <p:attrNameLst>
                                          <p:attrName>style.visibility</p:attrName>
                                        </p:attrNameLst>
                                      </p:cBhvr>
                                      <p:to>
                                        <p:strVal val="hidden"/>
                                      </p:to>
                                    </p:set>
                                  </p:childTnLst>
                                  <p:subTnLst>
                                    <p:audio>
                                      <p:cMediaNode>
                                        <p:cTn display="0" masterRel="sameClick">
                                          <p:stCondLst>
                                            <p:cond evt="begin" delay="0">
                                              <p:tn val="20"/>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03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Content Placeholder 3">
            <a:hlinkClick r:id="rId2" action="ppaction://hlinksldjump"/>
          </p:cNvPr>
          <p:cNvPicPr>
            <a:picLocks noGrp="1" noChangeAspect="1"/>
          </p:cNvPicPr>
          <p:nvPr>
            <p:ph idx="1"/>
          </p:nvPr>
        </p:nvPicPr>
        <p:blipFill>
          <a:blip r:embed="rId3"/>
          <a:stretch>
            <a:fillRect/>
          </a:stretch>
        </p:blipFill>
        <p:spPr>
          <a:xfrm>
            <a:off x="16916400" y="9158214"/>
            <a:ext cx="1371600" cy="1108004"/>
          </a:xfrm>
        </p:spPr>
      </p:pic>
      <p:grpSp>
        <p:nvGrpSpPr>
          <p:cNvPr id="2505" name="Google Shape;2505;p41"/>
          <p:cNvGrpSpPr/>
          <p:nvPr/>
        </p:nvGrpSpPr>
        <p:grpSpPr>
          <a:xfrm flipH="1">
            <a:off x="259080" y="5428615"/>
            <a:ext cx="4744085" cy="4752340"/>
            <a:chOff x="1652450" y="2386825"/>
            <a:chExt cx="1066200" cy="1320725"/>
          </a:xfrm>
        </p:grpSpPr>
        <p:sp>
          <p:nvSpPr>
            <p:cNvPr id="2506" name="Google Shape;2506;p41"/>
            <p:cNvSpPr/>
            <p:nvPr/>
          </p:nvSpPr>
          <p:spPr>
            <a:xfrm>
              <a:off x="1840950" y="2437250"/>
              <a:ext cx="877700" cy="871675"/>
            </a:xfrm>
            <a:custGeom>
              <a:avLst/>
              <a:gdLst/>
              <a:ahLst/>
              <a:cxnLst/>
              <a:rect l="l" t="t" r="r" b="b"/>
              <a:pathLst>
                <a:path w="35108" h="34867" extrusionOk="0">
                  <a:moveTo>
                    <a:pt x="17578" y="1"/>
                  </a:move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9270" y="34435"/>
                  </a:lnTo>
                  <a:lnTo>
                    <a:pt x="9942" y="34627"/>
                  </a:lnTo>
                  <a:lnTo>
                    <a:pt x="10662" y="34723"/>
                  </a:lnTo>
                  <a:lnTo>
                    <a:pt x="11335" y="34819"/>
                  </a:lnTo>
                  <a:lnTo>
                    <a:pt x="1210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1612" y="433"/>
                  </a:lnTo>
                  <a:lnTo>
                    <a:pt x="20796" y="289"/>
                  </a:lnTo>
                  <a:lnTo>
                    <a:pt x="19979" y="145"/>
                  </a:lnTo>
                  <a:lnTo>
                    <a:pt x="19163" y="49"/>
                  </a:lnTo>
                  <a:lnTo>
                    <a:pt x="18394" y="49"/>
                  </a:lnTo>
                  <a:lnTo>
                    <a:pt x="1757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7" name="Google Shape;2507;p41"/>
            <p:cNvSpPr/>
            <p:nvPr/>
          </p:nvSpPr>
          <p:spPr>
            <a:xfrm>
              <a:off x="1840950" y="2437250"/>
              <a:ext cx="877700" cy="871675"/>
            </a:xfrm>
            <a:custGeom>
              <a:avLst/>
              <a:gdLst/>
              <a:ahLst/>
              <a:cxnLst/>
              <a:rect l="l" t="t" r="r" b="b"/>
              <a:pathLst>
                <a:path w="35108" h="34867" fill="none" extrusionOk="0">
                  <a:moveTo>
                    <a:pt x="5139" y="3843"/>
                  </a:move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8645" y="34195"/>
                  </a:lnTo>
                  <a:lnTo>
                    <a:pt x="9270" y="34435"/>
                  </a:lnTo>
                  <a:lnTo>
                    <a:pt x="9942" y="34627"/>
                  </a:lnTo>
                  <a:lnTo>
                    <a:pt x="10662" y="34723"/>
                  </a:lnTo>
                  <a:lnTo>
                    <a:pt x="11335" y="34819"/>
                  </a:lnTo>
                  <a:lnTo>
                    <a:pt x="12103" y="34867"/>
                  </a:lnTo>
                  <a:lnTo>
                    <a:pt x="1282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2428" y="625"/>
                  </a:lnTo>
                  <a:lnTo>
                    <a:pt x="21612" y="433"/>
                  </a:lnTo>
                  <a:lnTo>
                    <a:pt x="20796" y="289"/>
                  </a:lnTo>
                  <a:lnTo>
                    <a:pt x="19979" y="145"/>
                  </a:lnTo>
                  <a:lnTo>
                    <a:pt x="19163" y="49"/>
                  </a:lnTo>
                  <a:lnTo>
                    <a:pt x="18394" y="49"/>
                  </a:lnTo>
                  <a:lnTo>
                    <a:pt x="17578" y="1"/>
                  </a:ln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8" name="Google Shape;2508;p41"/>
            <p:cNvSpPr/>
            <p:nvPr/>
          </p:nvSpPr>
          <p:spPr>
            <a:xfrm>
              <a:off x="2204750" y="3356925"/>
              <a:ext cx="416650" cy="176525"/>
            </a:xfrm>
            <a:custGeom>
              <a:avLst/>
              <a:gdLst/>
              <a:ahLst/>
              <a:cxnLst/>
              <a:rect l="l" t="t" r="r" b="b"/>
              <a:pathLst>
                <a:path w="16666" h="7061" extrusionOk="0">
                  <a:moveTo>
                    <a:pt x="0" y="1"/>
                  </a:move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744" y="2450"/>
                  </a:lnTo>
                  <a:lnTo>
                    <a:pt x="15512" y="2834"/>
                  </a:lnTo>
                  <a:lnTo>
                    <a:pt x="15945" y="3027"/>
                  </a:lnTo>
                  <a:lnTo>
                    <a:pt x="16329" y="3123"/>
                  </a:lnTo>
                  <a:lnTo>
                    <a:pt x="16569" y="3123"/>
                  </a:lnTo>
                  <a:lnTo>
                    <a:pt x="16617" y="3075"/>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9" name="Google Shape;2509;p41"/>
            <p:cNvSpPr/>
            <p:nvPr/>
          </p:nvSpPr>
          <p:spPr>
            <a:xfrm>
              <a:off x="2204750" y="3356925"/>
              <a:ext cx="416650" cy="176525"/>
            </a:xfrm>
            <a:custGeom>
              <a:avLst/>
              <a:gdLst/>
              <a:ahLst/>
              <a:cxnLst/>
              <a:rect l="l" t="t" r="r" b="b"/>
              <a:pathLst>
                <a:path w="16666" h="7061" fill="none" extrusionOk="0">
                  <a:moveTo>
                    <a:pt x="0" y="1"/>
                  </a:moveTo>
                  <a:lnTo>
                    <a:pt x="0" y="1"/>
                  </a:ln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408" y="2258"/>
                  </a:lnTo>
                  <a:lnTo>
                    <a:pt x="14744" y="2450"/>
                  </a:lnTo>
                  <a:lnTo>
                    <a:pt x="15512" y="2834"/>
                  </a:lnTo>
                  <a:lnTo>
                    <a:pt x="15945" y="3027"/>
                  </a:lnTo>
                  <a:lnTo>
                    <a:pt x="16329" y="3123"/>
                  </a:lnTo>
                  <a:lnTo>
                    <a:pt x="16473" y="3123"/>
                  </a:lnTo>
                  <a:lnTo>
                    <a:pt x="16569" y="3123"/>
                  </a:lnTo>
                  <a:lnTo>
                    <a:pt x="16617" y="3075"/>
                  </a:lnTo>
                  <a:lnTo>
                    <a:pt x="16665" y="2979"/>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0" name="Google Shape;2510;p41"/>
            <p:cNvSpPr/>
            <p:nvPr/>
          </p:nvSpPr>
          <p:spPr>
            <a:xfrm>
              <a:off x="2498900" y="3361750"/>
              <a:ext cx="104475" cy="84050"/>
            </a:xfrm>
            <a:custGeom>
              <a:avLst/>
              <a:gdLst/>
              <a:ahLst/>
              <a:cxnLst/>
              <a:rect l="l" t="t" r="r" b="b"/>
              <a:pathLst>
                <a:path w="4179" h="3362" extrusionOk="0">
                  <a:moveTo>
                    <a:pt x="2018" y="0"/>
                  </a:moveTo>
                  <a:lnTo>
                    <a:pt x="0" y="1297"/>
                  </a:lnTo>
                  <a:lnTo>
                    <a:pt x="1489" y="3362"/>
                  </a:lnTo>
                  <a:lnTo>
                    <a:pt x="2354" y="2449"/>
                  </a:lnTo>
                  <a:lnTo>
                    <a:pt x="2642" y="2065"/>
                  </a:lnTo>
                  <a:lnTo>
                    <a:pt x="3170" y="2353"/>
                  </a:lnTo>
                  <a:lnTo>
                    <a:pt x="3650" y="2593"/>
                  </a:lnTo>
                  <a:lnTo>
                    <a:pt x="4179" y="2834"/>
                  </a:lnTo>
                  <a:lnTo>
                    <a:pt x="3891" y="1537"/>
                  </a:lnTo>
                  <a:lnTo>
                    <a:pt x="3218" y="961"/>
                  </a:lnTo>
                  <a:lnTo>
                    <a:pt x="2642" y="480"/>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1" name="Google Shape;2511;p41"/>
            <p:cNvSpPr/>
            <p:nvPr/>
          </p:nvSpPr>
          <p:spPr>
            <a:xfrm>
              <a:off x="2498900" y="3361750"/>
              <a:ext cx="104475" cy="84050"/>
            </a:xfrm>
            <a:custGeom>
              <a:avLst/>
              <a:gdLst/>
              <a:ahLst/>
              <a:cxnLst/>
              <a:rect l="l" t="t" r="r" b="b"/>
              <a:pathLst>
                <a:path w="4179" h="3362" fill="none" extrusionOk="0">
                  <a:moveTo>
                    <a:pt x="0" y="1297"/>
                  </a:moveTo>
                  <a:lnTo>
                    <a:pt x="1489" y="3362"/>
                  </a:lnTo>
                  <a:lnTo>
                    <a:pt x="1489" y="3362"/>
                  </a:lnTo>
                  <a:lnTo>
                    <a:pt x="2354" y="2449"/>
                  </a:lnTo>
                  <a:lnTo>
                    <a:pt x="2642" y="2065"/>
                  </a:lnTo>
                  <a:lnTo>
                    <a:pt x="2642" y="2065"/>
                  </a:lnTo>
                  <a:lnTo>
                    <a:pt x="3170" y="2353"/>
                  </a:lnTo>
                  <a:lnTo>
                    <a:pt x="3650" y="2593"/>
                  </a:lnTo>
                  <a:lnTo>
                    <a:pt x="4179" y="2834"/>
                  </a:lnTo>
                  <a:lnTo>
                    <a:pt x="3891" y="1537"/>
                  </a:lnTo>
                  <a:lnTo>
                    <a:pt x="3891" y="1537"/>
                  </a:lnTo>
                  <a:lnTo>
                    <a:pt x="3218" y="961"/>
                  </a:lnTo>
                  <a:lnTo>
                    <a:pt x="2642" y="480"/>
                  </a:lnTo>
                  <a:lnTo>
                    <a:pt x="2018" y="0"/>
                  </a:lnTo>
                  <a:lnTo>
                    <a:pt x="0"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2" name="Google Shape;2512;p41"/>
            <p:cNvSpPr/>
            <p:nvPr/>
          </p:nvSpPr>
          <p:spPr>
            <a:xfrm>
              <a:off x="2518100" y="3340125"/>
              <a:ext cx="126100" cy="114100"/>
            </a:xfrm>
            <a:custGeom>
              <a:avLst/>
              <a:gdLst/>
              <a:ahLst/>
              <a:cxnLst/>
              <a:rect l="l" t="t" r="r" b="b"/>
              <a:pathLst>
                <a:path w="5044" h="4564" extrusionOk="0">
                  <a:moveTo>
                    <a:pt x="865" y="1"/>
                  </a:moveTo>
                  <a:lnTo>
                    <a:pt x="721" y="97"/>
                  </a:lnTo>
                  <a:lnTo>
                    <a:pt x="433" y="337"/>
                  </a:lnTo>
                  <a:lnTo>
                    <a:pt x="145" y="673"/>
                  </a:lnTo>
                  <a:lnTo>
                    <a:pt x="1" y="913"/>
                  </a:lnTo>
                  <a:lnTo>
                    <a:pt x="1" y="961"/>
                  </a:lnTo>
                  <a:lnTo>
                    <a:pt x="97" y="1057"/>
                  </a:lnTo>
                  <a:lnTo>
                    <a:pt x="337" y="1345"/>
                  </a:lnTo>
                  <a:lnTo>
                    <a:pt x="1250" y="2114"/>
                  </a:lnTo>
                  <a:lnTo>
                    <a:pt x="2498" y="3170"/>
                  </a:lnTo>
                  <a:lnTo>
                    <a:pt x="2498" y="3170"/>
                  </a:lnTo>
                  <a:lnTo>
                    <a:pt x="2402" y="3122"/>
                  </a:lnTo>
                  <a:lnTo>
                    <a:pt x="2162" y="3026"/>
                  </a:lnTo>
                  <a:lnTo>
                    <a:pt x="1778" y="2930"/>
                  </a:lnTo>
                  <a:lnTo>
                    <a:pt x="1634" y="2930"/>
                  </a:lnTo>
                  <a:lnTo>
                    <a:pt x="1442" y="2978"/>
                  </a:lnTo>
                  <a:lnTo>
                    <a:pt x="1298" y="3074"/>
                  </a:lnTo>
                  <a:lnTo>
                    <a:pt x="1250" y="3170"/>
                  </a:lnTo>
                  <a:lnTo>
                    <a:pt x="1202" y="3314"/>
                  </a:lnTo>
                  <a:lnTo>
                    <a:pt x="1153" y="3458"/>
                  </a:lnTo>
                  <a:lnTo>
                    <a:pt x="1202" y="3843"/>
                  </a:lnTo>
                  <a:lnTo>
                    <a:pt x="1298" y="4179"/>
                  </a:lnTo>
                  <a:lnTo>
                    <a:pt x="1298" y="4227"/>
                  </a:lnTo>
                  <a:lnTo>
                    <a:pt x="1394" y="4275"/>
                  </a:lnTo>
                  <a:lnTo>
                    <a:pt x="1538" y="4323"/>
                  </a:lnTo>
                  <a:lnTo>
                    <a:pt x="1778" y="4371"/>
                  </a:lnTo>
                  <a:lnTo>
                    <a:pt x="2018" y="4371"/>
                  </a:lnTo>
                  <a:lnTo>
                    <a:pt x="2498" y="4275"/>
                  </a:lnTo>
                  <a:lnTo>
                    <a:pt x="2690" y="4227"/>
                  </a:lnTo>
                  <a:lnTo>
                    <a:pt x="3026" y="4323"/>
                  </a:lnTo>
                  <a:lnTo>
                    <a:pt x="3747" y="4515"/>
                  </a:lnTo>
                  <a:lnTo>
                    <a:pt x="4131" y="4563"/>
                  </a:lnTo>
                  <a:lnTo>
                    <a:pt x="4515" y="4563"/>
                  </a:lnTo>
                  <a:lnTo>
                    <a:pt x="4803" y="4467"/>
                  </a:lnTo>
                  <a:lnTo>
                    <a:pt x="4947" y="4419"/>
                  </a:lnTo>
                  <a:lnTo>
                    <a:pt x="4995" y="4323"/>
                  </a:lnTo>
                  <a:lnTo>
                    <a:pt x="5044" y="4179"/>
                  </a:lnTo>
                  <a:lnTo>
                    <a:pt x="4947" y="3939"/>
                  </a:lnTo>
                  <a:lnTo>
                    <a:pt x="4803" y="3699"/>
                  </a:lnTo>
                  <a:lnTo>
                    <a:pt x="4563" y="3362"/>
                  </a:lnTo>
                  <a:lnTo>
                    <a:pt x="3939" y="2690"/>
                  </a:lnTo>
                  <a:lnTo>
                    <a:pt x="3219" y="1922"/>
                  </a:lnTo>
                  <a:lnTo>
                    <a:pt x="2450" y="1201"/>
                  </a:lnTo>
                  <a:lnTo>
                    <a:pt x="1730" y="577"/>
                  </a:lnTo>
                  <a:lnTo>
                    <a:pt x="1202" y="145"/>
                  </a:lnTo>
                  <a:lnTo>
                    <a:pt x="96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3" name="Google Shape;2513;p41"/>
            <p:cNvSpPr/>
            <p:nvPr/>
          </p:nvSpPr>
          <p:spPr>
            <a:xfrm>
              <a:off x="2518100" y="3340125"/>
              <a:ext cx="126100" cy="114100"/>
            </a:xfrm>
            <a:custGeom>
              <a:avLst/>
              <a:gdLst/>
              <a:ahLst/>
              <a:cxnLst/>
              <a:rect l="l" t="t" r="r" b="b"/>
              <a:pathLst>
                <a:path w="5044" h="4564" fill="none" extrusionOk="0">
                  <a:moveTo>
                    <a:pt x="1298" y="4179"/>
                  </a:moveTo>
                  <a:lnTo>
                    <a:pt x="1298" y="4179"/>
                  </a:lnTo>
                  <a:lnTo>
                    <a:pt x="1202" y="3843"/>
                  </a:lnTo>
                  <a:lnTo>
                    <a:pt x="1153" y="3458"/>
                  </a:lnTo>
                  <a:lnTo>
                    <a:pt x="1202" y="3314"/>
                  </a:lnTo>
                  <a:lnTo>
                    <a:pt x="1250" y="3170"/>
                  </a:lnTo>
                  <a:lnTo>
                    <a:pt x="1298" y="3074"/>
                  </a:lnTo>
                  <a:lnTo>
                    <a:pt x="1442" y="2978"/>
                  </a:lnTo>
                  <a:lnTo>
                    <a:pt x="1442" y="2978"/>
                  </a:lnTo>
                  <a:lnTo>
                    <a:pt x="1634" y="2930"/>
                  </a:lnTo>
                  <a:lnTo>
                    <a:pt x="1778" y="2930"/>
                  </a:lnTo>
                  <a:lnTo>
                    <a:pt x="2162" y="3026"/>
                  </a:lnTo>
                  <a:lnTo>
                    <a:pt x="2402" y="3122"/>
                  </a:lnTo>
                  <a:lnTo>
                    <a:pt x="2498" y="3170"/>
                  </a:lnTo>
                  <a:lnTo>
                    <a:pt x="2498" y="3170"/>
                  </a:lnTo>
                  <a:lnTo>
                    <a:pt x="1250" y="2114"/>
                  </a:lnTo>
                  <a:lnTo>
                    <a:pt x="337" y="1345"/>
                  </a:lnTo>
                  <a:lnTo>
                    <a:pt x="97" y="1057"/>
                  </a:lnTo>
                  <a:lnTo>
                    <a:pt x="1" y="961"/>
                  </a:lnTo>
                  <a:lnTo>
                    <a:pt x="1" y="913"/>
                  </a:lnTo>
                  <a:lnTo>
                    <a:pt x="1" y="913"/>
                  </a:lnTo>
                  <a:lnTo>
                    <a:pt x="145" y="673"/>
                  </a:lnTo>
                  <a:lnTo>
                    <a:pt x="433" y="337"/>
                  </a:lnTo>
                  <a:lnTo>
                    <a:pt x="721" y="97"/>
                  </a:lnTo>
                  <a:lnTo>
                    <a:pt x="865" y="1"/>
                  </a:lnTo>
                  <a:lnTo>
                    <a:pt x="961" y="1"/>
                  </a:lnTo>
                  <a:lnTo>
                    <a:pt x="961" y="1"/>
                  </a:lnTo>
                  <a:lnTo>
                    <a:pt x="1202" y="145"/>
                  </a:lnTo>
                  <a:lnTo>
                    <a:pt x="1730" y="577"/>
                  </a:lnTo>
                  <a:lnTo>
                    <a:pt x="2450" y="1201"/>
                  </a:lnTo>
                  <a:lnTo>
                    <a:pt x="3219" y="1922"/>
                  </a:lnTo>
                  <a:lnTo>
                    <a:pt x="3939" y="2690"/>
                  </a:lnTo>
                  <a:lnTo>
                    <a:pt x="4563" y="3362"/>
                  </a:lnTo>
                  <a:lnTo>
                    <a:pt x="4803" y="3699"/>
                  </a:lnTo>
                  <a:lnTo>
                    <a:pt x="4947" y="3939"/>
                  </a:lnTo>
                  <a:lnTo>
                    <a:pt x="5044" y="4179"/>
                  </a:lnTo>
                  <a:lnTo>
                    <a:pt x="4995" y="4323"/>
                  </a:lnTo>
                  <a:lnTo>
                    <a:pt x="4995" y="4323"/>
                  </a:lnTo>
                  <a:lnTo>
                    <a:pt x="4947" y="4419"/>
                  </a:lnTo>
                  <a:lnTo>
                    <a:pt x="4803" y="4467"/>
                  </a:lnTo>
                  <a:lnTo>
                    <a:pt x="4515" y="4563"/>
                  </a:lnTo>
                  <a:lnTo>
                    <a:pt x="4131" y="4563"/>
                  </a:lnTo>
                  <a:lnTo>
                    <a:pt x="3747" y="4515"/>
                  </a:lnTo>
                  <a:lnTo>
                    <a:pt x="3026" y="4323"/>
                  </a:lnTo>
                  <a:lnTo>
                    <a:pt x="2690" y="4227"/>
                  </a:lnTo>
                  <a:lnTo>
                    <a:pt x="2690" y="4227"/>
                  </a:lnTo>
                  <a:lnTo>
                    <a:pt x="2498" y="4275"/>
                  </a:lnTo>
                  <a:lnTo>
                    <a:pt x="2018" y="4371"/>
                  </a:lnTo>
                  <a:lnTo>
                    <a:pt x="1778" y="4371"/>
                  </a:lnTo>
                  <a:lnTo>
                    <a:pt x="1538" y="4323"/>
                  </a:lnTo>
                  <a:lnTo>
                    <a:pt x="1394" y="4275"/>
                  </a:lnTo>
                  <a:lnTo>
                    <a:pt x="1298" y="4227"/>
                  </a:lnTo>
                  <a:lnTo>
                    <a:pt x="1298" y="417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4" name="Google Shape;2514;p41"/>
            <p:cNvSpPr/>
            <p:nvPr/>
          </p:nvSpPr>
          <p:spPr>
            <a:xfrm>
              <a:off x="2518100" y="3360550"/>
              <a:ext cx="67275" cy="88850"/>
            </a:xfrm>
            <a:custGeom>
              <a:avLst/>
              <a:gdLst/>
              <a:ahLst/>
              <a:cxnLst/>
              <a:rect l="l" t="t" r="r" b="b"/>
              <a:pathLst>
                <a:path w="2691" h="3554" extrusionOk="0">
                  <a:moveTo>
                    <a:pt x="1778" y="3554"/>
                  </a:moveTo>
                  <a:lnTo>
                    <a:pt x="1778" y="3554"/>
                  </a:lnTo>
                  <a:lnTo>
                    <a:pt x="1778" y="3554"/>
                  </a:lnTo>
                  <a:lnTo>
                    <a:pt x="1778" y="3554"/>
                  </a:lnTo>
                  <a:lnTo>
                    <a:pt x="1778" y="3554"/>
                  </a:lnTo>
                  <a:lnTo>
                    <a:pt x="1778" y="3554"/>
                  </a:lnTo>
                  <a:close/>
                  <a:moveTo>
                    <a:pt x="2690" y="3410"/>
                  </a:moveTo>
                  <a:lnTo>
                    <a:pt x="2690" y="3410"/>
                  </a:lnTo>
                  <a:lnTo>
                    <a:pt x="2354" y="3506"/>
                  </a:lnTo>
                  <a:lnTo>
                    <a:pt x="1826" y="3554"/>
                  </a:lnTo>
                  <a:lnTo>
                    <a:pt x="1826" y="3554"/>
                  </a:lnTo>
                  <a:lnTo>
                    <a:pt x="2354" y="3506"/>
                  </a:lnTo>
                  <a:lnTo>
                    <a:pt x="2690" y="3410"/>
                  </a:lnTo>
                  <a:close/>
                  <a:moveTo>
                    <a:pt x="1" y="96"/>
                  </a:moveTo>
                  <a:lnTo>
                    <a:pt x="1" y="96"/>
                  </a:lnTo>
                  <a:lnTo>
                    <a:pt x="1" y="96"/>
                  </a:lnTo>
                  <a:lnTo>
                    <a:pt x="1" y="96"/>
                  </a:lnTo>
                  <a:lnTo>
                    <a:pt x="1" y="96"/>
                  </a:lnTo>
                  <a:lnTo>
                    <a:pt x="1" y="96"/>
                  </a:lnTo>
                  <a:lnTo>
                    <a:pt x="1" y="96"/>
                  </a:lnTo>
                  <a:lnTo>
                    <a:pt x="1" y="96"/>
                  </a:lnTo>
                  <a:lnTo>
                    <a:pt x="1" y="96"/>
                  </a:lnTo>
                  <a:close/>
                  <a:moveTo>
                    <a:pt x="1" y="96"/>
                  </a:moveTo>
                  <a:lnTo>
                    <a:pt x="1" y="96"/>
                  </a:lnTo>
                  <a:lnTo>
                    <a:pt x="1" y="96"/>
                  </a:lnTo>
                  <a:lnTo>
                    <a:pt x="1" y="96"/>
                  </a:lnTo>
                  <a:lnTo>
                    <a:pt x="1" y="96"/>
                  </a:lnTo>
                  <a:close/>
                  <a:moveTo>
                    <a:pt x="49" y="48"/>
                  </a:moveTo>
                  <a:lnTo>
                    <a:pt x="49" y="48"/>
                  </a:lnTo>
                  <a:lnTo>
                    <a:pt x="1" y="96"/>
                  </a:lnTo>
                  <a:lnTo>
                    <a:pt x="1" y="96"/>
                  </a:lnTo>
                  <a:lnTo>
                    <a:pt x="49" y="48"/>
                  </a:lnTo>
                  <a:close/>
                  <a:moveTo>
                    <a:pt x="49" y="0"/>
                  </a:moveTo>
                  <a:lnTo>
                    <a:pt x="49" y="0"/>
                  </a:lnTo>
                  <a:lnTo>
                    <a:pt x="49" y="48"/>
                  </a:lnTo>
                  <a:lnTo>
                    <a:pt x="49" y="48"/>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5" name="Google Shape;2515;p41"/>
            <p:cNvSpPr/>
            <p:nvPr/>
          </p:nvSpPr>
          <p:spPr>
            <a:xfrm>
              <a:off x="2562525" y="34493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6" name="Google Shape;2516;p41"/>
            <p:cNvSpPr/>
            <p:nvPr/>
          </p:nvSpPr>
          <p:spPr>
            <a:xfrm>
              <a:off x="2563725" y="3445775"/>
              <a:ext cx="21650" cy="3625"/>
            </a:xfrm>
            <a:custGeom>
              <a:avLst/>
              <a:gdLst/>
              <a:ahLst/>
              <a:cxnLst/>
              <a:rect l="l" t="t" r="r" b="b"/>
              <a:pathLst>
                <a:path w="866" h="145" fill="none" extrusionOk="0">
                  <a:moveTo>
                    <a:pt x="865" y="1"/>
                  </a:moveTo>
                  <a:lnTo>
                    <a:pt x="865" y="1"/>
                  </a:lnTo>
                  <a:lnTo>
                    <a:pt x="529" y="97"/>
                  </a:lnTo>
                  <a:lnTo>
                    <a:pt x="1" y="145"/>
                  </a:lnTo>
                  <a:lnTo>
                    <a:pt x="1" y="145"/>
                  </a:lnTo>
                  <a:lnTo>
                    <a:pt x="529" y="97"/>
                  </a:lnTo>
                  <a:lnTo>
                    <a:pt x="86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7" name="Google Shape;2517;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8" name="Google Shape;2518;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9" name="Google Shape;2519;p41"/>
            <p:cNvSpPr/>
            <p:nvPr/>
          </p:nvSpPr>
          <p:spPr>
            <a:xfrm>
              <a:off x="2518100" y="3361750"/>
              <a:ext cx="1225" cy="1225"/>
            </a:xfrm>
            <a:custGeom>
              <a:avLst/>
              <a:gdLst/>
              <a:ahLst/>
              <a:cxnLst/>
              <a:rect l="l" t="t" r="r" b="b"/>
              <a:pathLst>
                <a:path w="49" h="49" fill="none" extrusionOk="0">
                  <a:moveTo>
                    <a:pt x="49" y="0"/>
                  </a:moveTo>
                  <a:lnTo>
                    <a:pt x="49" y="0"/>
                  </a:lnTo>
                  <a:lnTo>
                    <a:pt x="1" y="48"/>
                  </a:lnTo>
                  <a:lnTo>
                    <a:pt x="1" y="48"/>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0" name="Google Shape;2520;p41"/>
            <p:cNvSpPr/>
            <p:nvPr/>
          </p:nvSpPr>
          <p:spPr>
            <a:xfrm>
              <a:off x="2519300" y="336055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1" name="Google Shape;2521;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2" name="Google Shape;2522;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3" name="Google Shape;2523;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4" name="Google Shape;2524;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5" name="Google Shape;2525;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6" name="Google Shape;2526;p41"/>
            <p:cNvSpPr/>
            <p:nvPr/>
          </p:nvSpPr>
          <p:spPr>
            <a:xfrm>
              <a:off x="2546925" y="3413375"/>
              <a:ext cx="13225" cy="14425"/>
            </a:xfrm>
            <a:custGeom>
              <a:avLst/>
              <a:gdLst/>
              <a:ahLst/>
              <a:cxnLst/>
              <a:rect l="l" t="t" r="r" b="b"/>
              <a:pathLst>
                <a:path w="529" h="577"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close/>
                  <a:moveTo>
                    <a:pt x="529" y="0"/>
                  </a:moveTo>
                  <a:lnTo>
                    <a:pt x="529" y="0"/>
                  </a:lnTo>
                  <a:lnTo>
                    <a:pt x="529" y="0"/>
                  </a:lnTo>
                  <a:lnTo>
                    <a:pt x="529" y="0"/>
                  </a:lnTo>
                  <a:lnTo>
                    <a:pt x="529" y="0"/>
                  </a:lnTo>
                  <a:lnTo>
                    <a:pt x="52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7" name="Google Shape;2527;p41"/>
            <p:cNvSpPr/>
            <p:nvPr/>
          </p:nvSpPr>
          <p:spPr>
            <a:xfrm>
              <a:off x="2546925" y="3413375"/>
              <a:ext cx="13225" cy="14425"/>
            </a:xfrm>
            <a:custGeom>
              <a:avLst/>
              <a:gdLst/>
              <a:ahLst/>
              <a:cxnLst/>
              <a:rect l="l" t="t" r="r" b="b"/>
              <a:pathLst>
                <a:path w="529" h="577" fill="none"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8" name="Google Shape;2528;p41"/>
            <p:cNvSpPr/>
            <p:nvPr/>
          </p:nvSpPr>
          <p:spPr>
            <a:xfrm>
              <a:off x="2560125" y="3413375"/>
              <a:ext cx="25" cy="25"/>
            </a:xfrm>
            <a:custGeom>
              <a:avLst/>
              <a:gdLst/>
              <a:ahLst/>
              <a:cxnLst/>
              <a:rect l="l" t="t" r="r" b="b"/>
              <a:pathLst>
                <a:path w="1" h="1" fill="none" extrusionOk="0">
                  <a:moveTo>
                    <a:pt x="1" y="0"/>
                  </a:move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9" name="Google Shape;2529;p41"/>
            <p:cNvSpPr/>
            <p:nvPr/>
          </p:nvSpPr>
          <p:spPr>
            <a:xfrm>
              <a:off x="2518100" y="3344925"/>
              <a:ext cx="120100" cy="109300"/>
            </a:xfrm>
            <a:custGeom>
              <a:avLst/>
              <a:gdLst/>
              <a:ahLst/>
              <a:cxnLst/>
              <a:rect l="l" t="t" r="r" b="b"/>
              <a:pathLst>
                <a:path w="4804" h="4372" extrusionOk="0">
                  <a:moveTo>
                    <a:pt x="577" y="1"/>
                  </a:moveTo>
                  <a:lnTo>
                    <a:pt x="289" y="337"/>
                  </a:lnTo>
                  <a:lnTo>
                    <a:pt x="49" y="625"/>
                  </a:lnTo>
                  <a:lnTo>
                    <a:pt x="49" y="673"/>
                  </a:lnTo>
                  <a:lnTo>
                    <a:pt x="1" y="721"/>
                  </a:lnTo>
                  <a:lnTo>
                    <a:pt x="97" y="913"/>
                  </a:lnTo>
                  <a:lnTo>
                    <a:pt x="385" y="1201"/>
                  </a:lnTo>
                  <a:lnTo>
                    <a:pt x="1250" y="1970"/>
                  </a:lnTo>
                  <a:lnTo>
                    <a:pt x="2498" y="2978"/>
                  </a:lnTo>
                  <a:lnTo>
                    <a:pt x="2210" y="2834"/>
                  </a:lnTo>
                  <a:lnTo>
                    <a:pt x="1970" y="2786"/>
                  </a:lnTo>
                  <a:lnTo>
                    <a:pt x="1682" y="2738"/>
                  </a:lnTo>
                  <a:lnTo>
                    <a:pt x="1442" y="2786"/>
                  </a:lnTo>
                  <a:lnTo>
                    <a:pt x="1298" y="2882"/>
                  </a:lnTo>
                  <a:lnTo>
                    <a:pt x="1202" y="2978"/>
                  </a:lnTo>
                  <a:lnTo>
                    <a:pt x="1153" y="3170"/>
                  </a:lnTo>
                  <a:lnTo>
                    <a:pt x="1153" y="3314"/>
                  </a:lnTo>
                  <a:lnTo>
                    <a:pt x="1202" y="3651"/>
                  </a:lnTo>
                  <a:lnTo>
                    <a:pt x="1298" y="3987"/>
                  </a:lnTo>
                  <a:lnTo>
                    <a:pt x="1346" y="4083"/>
                  </a:lnTo>
                  <a:lnTo>
                    <a:pt x="1442" y="4131"/>
                  </a:lnTo>
                  <a:lnTo>
                    <a:pt x="1778" y="4179"/>
                  </a:lnTo>
                  <a:lnTo>
                    <a:pt x="1826" y="4179"/>
                  </a:lnTo>
                  <a:lnTo>
                    <a:pt x="2354" y="4131"/>
                  </a:lnTo>
                  <a:lnTo>
                    <a:pt x="2690" y="4035"/>
                  </a:lnTo>
                  <a:lnTo>
                    <a:pt x="3267" y="4227"/>
                  </a:lnTo>
                  <a:lnTo>
                    <a:pt x="3795" y="4323"/>
                  </a:lnTo>
                  <a:lnTo>
                    <a:pt x="4323" y="4371"/>
                  </a:lnTo>
                  <a:lnTo>
                    <a:pt x="4563" y="4323"/>
                  </a:lnTo>
                  <a:lnTo>
                    <a:pt x="4803" y="4275"/>
                  </a:lnTo>
                  <a:lnTo>
                    <a:pt x="4467" y="3795"/>
                  </a:lnTo>
                  <a:lnTo>
                    <a:pt x="3987" y="3218"/>
                  </a:lnTo>
                  <a:lnTo>
                    <a:pt x="3411" y="2594"/>
                  </a:lnTo>
                  <a:lnTo>
                    <a:pt x="2786" y="1970"/>
                  </a:lnTo>
                  <a:lnTo>
                    <a:pt x="1490" y="769"/>
                  </a:lnTo>
                  <a:lnTo>
                    <a:pt x="57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0" name="Google Shape;2530;p41"/>
            <p:cNvSpPr/>
            <p:nvPr/>
          </p:nvSpPr>
          <p:spPr>
            <a:xfrm>
              <a:off x="2518100" y="3344925"/>
              <a:ext cx="120100" cy="109300"/>
            </a:xfrm>
            <a:custGeom>
              <a:avLst/>
              <a:gdLst/>
              <a:ahLst/>
              <a:cxnLst/>
              <a:rect l="l" t="t" r="r" b="b"/>
              <a:pathLst>
                <a:path w="4804" h="4372" fill="none" extrusionOk="0">
                  <a:moveTo>
                    <a:pt x="577" y="1"/>
                  </a:moveTo>
                  <a:lnTo>
                    <a:pt x="577" y="1"/>
                  </a:lnTo>
                  <a:lnTo>
                    <a:pt x="289" y="337"/>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73"/>
                  </a:lnTo>
                  <a:lnTo>
                    <a:pt x="49" y="673"/>
                  </a:lnTo>
                  <a:lnTo>
                    <a:pt x="49" y="673"/>
                  </a:lnTo>
                  <a:lnTo>
                    <a:pt x="49" y="673"/>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97" y="913"/>
                  </a:lnTo>
                  <a:lnTo>
                    <a:pt x="385" y="1201"/>
                  </a:lnTo>
                  <a:lnTo>
                    <a:pt x="1250" y="1970"/>
                  </a:lnTo>
                  <a:lnTo>
                    <a:pt x="2498" y="2978"/>
                  </a:lnTo>
                  <a:lnTo>
                    <a:pt x="2498" y="2978"/>
                  </a:lnTo>
                  <a:lnTo>
                    <a:pt x="2498" y="2978"/>
                  </a:lnTo>
                  <a:lnTo>
                    <a:pt x="2498" y="2978"/>
                  </a:lnTo>
                  <a:lnTo>
                    <a:pt x="2498" y="2978"/>
                  </a:lnTo>
                  <a:lnTo>
                    <a:pt x="2498" y="2978"/>
                  </a:lnTo>
                  <a:lnTo>
                    <a:pt x="2210" y="2834"/>
                  </a:lnTo>
                  <a:lnTo>
                    <a:pt x="1970" y="2786"/>
                  </a:lnTo>
                  <a:lnTo>
                    <a:pt x="1682" y="2738"/>
                  </a:lnTo>
                  <a:lnTo>
                    <a:pt x="1682" y="2738"/>
                  </a:lnTo>
                  <a:lnTo>
                    <a:pt x="1682" y="2738"/>
                  </a:lnTo>
                  <a:lnTo>
                    <a:pt x="1682" y="2738"/>
                  </a:lnTo>
                  <a:lnTo>
                    <a:pt x="1682" y="2738"/>
                  </a:lnTo>
                  <a:lnTo>
                    <a:pt x="1682" y="2738"/>
                  </a:lnTo>
                  <a:lnTo>
                    <a:pt x="1442" y="2786"/>
                  </a:lnTo>
                  <a:lnTo>
                    <a:pt x="1442" y="2786"/>
                  </a:lnTo>
                  <a:lnTo>
                    <a:pt x="1298" y="2882"/>
                  </a:lnTo>
                  <a:lnTo>
                    <a:pt x="1202" y="2978"/>
                  </a:lnTo>
                  <a:lnTo>
                    <a:pt x="1153" y="3170"/>
                  </a:lnTo>
                  <a:lnTo>
                    <a:pt x="1153" y="3314"/>
                  </a:lnTo>
                  <a:lnTo>
                    <a:pt x="1153" y="3314"/>
                  </a:lnTo>
                  <a:lnTo>
                    <a:pt x="1202" y="3651"/>
                  </a:lnTo>
                  <a:lnTo>
                    <a:pt x="1298" y="3987"/>
                  </a:lnTo>
                  <a:lnTo>
                    <a:pt x="1298" y="3987"/>
                  </a:lnTo>
                  <a:lnTo>
                    <a:pt x="1346" y="4083"/>
                  </a:lnTo>
                  <a:lnTo>
                    <a:pt x="1442" y="4131"/>
                  </a:lnTo>
                  <a:lnTo>
                    <a:pt x="1778" y="4179"/>
                  </a:lnTo>
                  <a:lnTo>
                    <a:pt x="1778" y="4179"/>
                  </a:lnTo>
                  <a:lnTo>
                    <a:pt x="1778" y="4179"/>
                  </a:lnTo>
                  <a:lnTo>
                    <a:pt x="1778" y="4179"/>
                  </a:lnTo>
                  <a:lnTo>
                    <a:pt x="1826" y="4179"/>
                  </a:lnTo>
                  <a:lnTo>
                    <a:pt x="1826" y="4179"/>
                  </a:lnTo>
                  <a:lnTo>
                    <a:pt x="2354" y="4131"/>
                  </a:lnTo>
                  <a:lnTo>
                    <a:pt x="2690" y="4035"/>
                  </a:lnTo>
                  <a:lnTo>
                    <a:pt x="2690" y="4035"/>
                  </a:lnTo>
                  <a:lnTo>
                    <a:pt x="2690" y="4035"/>
                  </a:lnTo>
                  <a:lnTo>
                    <a:pt x="2690" y="4035"/>
                  </a:lnTo>
                  <a:lnTo>
                    <a:pt x="3267" y="4227"/>
                  </a:lnTo>
                  <a:lnTo>
                    <a:pt x="3795" y="4323"/>
                  </a:lnTo>
                  <a:lnTo>
                    <a:pt x="4323" y="4371"/>
                  </a:lnTo>
                  <a:lnTo>
                    <a:pt x="4323" y="4371"/>
                  </a:lnTo>
                  <a:lnTo>
                    <a:pt x="4563" y="4323"/>
                  </a:lnTo>
                  <a:lnTo>
                    <a:pt x="4803" y="4275"/>
                  </a:lnTo>
                  <a:lnTo>
                    <a:pt x="4803" y="4275"/>
                  </a:lnTo>
                  <a:lnTo>
                    <a:pt x="4467" y="3795"/>
                  </a:lnTo>
                  <a:lnTo>
                    <a:pt x="3987" y="3218"/>
                  </a:lnTo>
                  <a:lnTo>
                    <a:pt x="3411" y="2594"/>
                  </a:lnTo>
                  <a:lnTo>
                    <a:pt x="2786" y="1970"/>
                  </a:lnTo>
                  <a:lnTo>
                    <a:pt x="1490" y="769"/>
                  </a:lnTo>
                  <a:lnTo>
                    <a:pt x="5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1" name="Google Shape;2531;p41"/>
            <p:cNvSpPr/>
            <p:nvPr/>
          </p:nvSpPr>
          <p:spPr>
            <a:xfrm>
              <a:off x="2318800" y="3414575"/>
              <a:ext cx="104475" cy="87675"/>
            </a:xfrm>
            <a:custGeom>
              <a:avLst/>
              <a:gdLst/>
              <a:ahLst/>
              <a:cxnLst/>
              <a:rect l="l" t="t" r="r" b="b"/>
              <a:pathLst>
                <a:path w="4179" h="3507" extrusionOk="0">
                  <a:moveTo>
                    <a:pt x="3795" y="0"/>
                  </a:moveTo>
                  <a:lnTo>
                    <a:pt x="2018" y="1393"/>
                  </a:lnTo>
                  <a:lnTo>
                    <a:pt x="1" y="2882"/>
                  </a:lnTo>
                  <a:lnTo>
                    <a:pt x="769" y="3506"/>
                  </a:lnTo>
                  <a:lnTo>
                    <a:pt x="4179" y="288"/>
                  </a:lnTo>
                  <a:lnTo>
                    <a:pt x="379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2" name="Google Shape;2532;p41"/>
            <p:cNvSpPr/>
            <p:nvPr/>
          </p:nvSpPr>
          <p:spPr>
            <a:xfrm>
              <a:off x="2318800" y="3414575"/>
              <a:ext cx="104475" cy="87675"/>
            </a:xfrm>
            <a:custGeom>
              <a:avLst/>
              <a:gdLst/>
              <a:ahLst/>
              <a:cxnLst/>
              <a:rect l="l" t="t" r="r" b="b"/>
              <a:pathLst>
                <a:path w="4179" h="3507" fill="none" extrusionOk="0">
                  <a:moveTo>
                    <a:pt x="3795" y="0"/>
                  </a:moveTo>
                  <a:lnTo>
                    <a:pt x="3795" y="0"/>
                  </a:lnTo>
                  <a:lnTo>
                    <a:pt x="2018" y="1393"/>
                  </a:lnTo>
                  <a:lnTo>
                    <a:pt x="1" y="2882"/>
                  </a:lnTo>
                  <a:lnTo>
                    <a:pt x="1" y="2882"/>
                  </a:lnTo>
                  <a:lnTo>
                    <a:pt x="769" y="3506"/>
                  </a:lnTo>
                  <a:lnTo>
                    <a:pt x="4179" y="288"/>
                  </a:lnTo>
                  <a:lnTo>
                    <a:pt x="379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3" name="Google Shape;2533;p41"/>
            <p:cNvSpPr/>
            <p:nvPr/>
          </p:nvSpPr>
          <p:spPr>
            <a:xfrm>
              <a:off x="2095500" y="3340125"/>
              <a:ext cx="344600" cy="360225"/>
            </a:xfrm>
            <a:custGeom>
              <a:avLst/>
              <a:gdLst/>
              <a:ahLst/>
              <a:cxnLst/>
              <a:rect l="l" t="t" r="r" b="b"/>
              <a:pathLst>
                <a:path w="13784" h="14409" extrusionOk="0">
                  <a:moveTo>
                    <a:pt x="0" y="1"/>
                  </a:move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890" y="12151"/>
                  </a:lnTo>
                  <a:lnTo>
                    <a:pt x="4466" y="12247"/>
                  </a:lnTo>
                  <a:lnTo>
                    <a:pt x="5715" y="12343"/>
                  </a:lnTo>
                  <a:lnTo>
                    <a:pt x="7012" y="12391"/>
                  </a:lnTo>
                  <a:lnTo>
                    <a:pt x="8308" y="12391"/>
                  </a:lnTo>
                  <a:lnTo>
                    <a:pt x="10373" y="12295"/>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83" y="14216"/>
                  </a:lnTo>
                  <a:lnTo>
                    <a:pt x="13783" y="13976"/>
                  </a:lnTo>
                  <a:lnTo>
                    <a:pt x="13639" y="13352"/>
                  </a:lnTo>
                  <a:lnTo>
                    <a:pt x="13351" y="12583"/>
                  </a:lnTo>
                  <a:lnTo>
                    <a:pt x="13015" y="11719"/>
                  </a:lnTo>
                  <a:lnTo>
                    <a:pt x="12391" y="10182"/>
                  </a:lnTo>
                  <a:lnTo>
                    <a:pt x="12054" y="9510"/>
                  </a:lnTo>
                  <a:lnTo>
                    <a:pt x="11286" y="9510"/>
                  </a:lnTo>
                  <a:lnTo>
                    <a:pt x="9509" y="9414"/>
                  </a:lnTo>
                  <a:lnTo>
                    <a:pt x="8548" y="9269"/>
                  </a:lnTo>
                  <a:lnTo>
                    <a:pt x="7636" y="9125"/>
                  </a:lnTo>
                  <a:lnTo>
                    <a:pt x="7252" y="9029"/>
                  </a:lnTo>
                  <a:lnTo>
                    <a:pt x="6916" y="8933"/>
                  </a:lnTo>
                  <a:lnTo>
                    <a:pt x="6627" y="8789"/>
                  </a:lnTo>
                  <a:lnTo>
                    <a:pt x="6483" y="8645"/>
                  </a:lnTo>
                  <a:lnTo>
                    <a:pt x="6339" y="8453"/>
                  </a:lnTo>
                  <a:lnTo>
                    <a:pt x="6195" y="8069"/>
                  </a:lnTo>
                  <a:lnTo>
                    <a:pt x="5859" y="7012"/>
                  </a:lnTo>
                  <a:lnTo>
                    <a:pt x="5523" y="5716"/>
                  </a:lnTo>
                  <a:lnTo>
                    <a:pt x="5187" y="4227"/>
                  </a:lnTo>
                  <a:lnTo>
                    <a:pt x="4658" y="1585"/>
                  </a:lnTo>
                  <a:lnTo>
                    <a:pt x="4466" y="433"/>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4" name="Google Shape;2534;p41"/>
            <p:cNvSpPr/>
            <p:nvPr/>
          </p:nvSpPr>
          <p:spPr>
            <a:xfrm>
              <a:off x="2095500" y="3340125"/>
              <a:ext cx="344600" cy="360225"/>
            </a:xfrm>
            <a:custGeom>
              <a:avLst/>
              <a:gdLst/>
              <a:ahLst/>
              <a:cxnLst/>
              <a:rect l="l" t="t" r="r" b="b"/>
              <a:pathLst>
                <a:path w="13784" h="14409" fill="none" extrusionOk="0">
                  <a:moveTo>
                    <a:pt x="0" y="1"/>
                  </a:moveTo>
                  <a:lnTo>
                    <a:pt x="0" y="1"/>
                  </a:ln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362" y="12055"/>
                  </a:lnTo>
                  <a:lnTo>
                    <a:pt x="3890" y="12151"/>
                  </a:lnTo>
                  <a:lnTo>
                    <a:pt x="4466" y="12247"/>
                  </a:lnTo>
                  <a:lnTo>
                    <a:pt x="5715" y="12343"/>
                  </a:lnTo>
                  <a:lnTo>
                    <a:pt x="7012" y="12391"/>
                  </a:lnTo>
                  <a:lnTo>
                    <a:pt x="8308" y="12391"/>
                  </a:lnTo>
                  <a:lnTo>
                    <a:pt x="10373" y="12295"/>
                  </a:lnTo>
                  <a:lnTo>
                    <a:pt x="11238" y="12247"/>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35" y="14360"/>
                  </a:lnTo>
                  <a:lnTo>
                    <a:pt x="13783" y="14216"/>
                  </a:lnTo>
                  <a:lnTo>
                    <a:pt x="13783" y="13976"/>
                  </a:lnTo>
                  <a:lnTo>
                    <a:pt x="13639" y="13352"/>
                  </a:lnTo>
                  <a:lnTo>
                    <a:pt x="13351" y="12583"/>
                  </a:lnTo>
                  <a:lnTo>
                    <a:pt x="13015" y="11719"/>
                  </a:lnTo>
                  <a:lnTo>
                    <a:pt x="12391" y="10182"/>
                  </a:lnTo>
                  <a:lnTo>
                    <a:pt x="12054" y="9510"/>
                  </a:lnTo>
                  <a:lnTo>
                    <a:pt x="12054" y="9510"/>
                  </a:lnTo>
                  <a:lnTo>
                    <a:pt x="11286" y="9510"/>
                  </a:lnTo>
                  <a:lnTo>
                    <a:pt x="9509" y="9414"/>
                  </a:lnTo>
                  <a:lnTo>
                    <a:pt x="8548" y="9269"/>
                  </a:lnTo>
                  <a:lnTo>
                    <a:pt x="7636" y="9125"/>
                  </a:lnTo>
                  <a:lnTo>
                    <a:pt x="7252" y="9029"/>
                  </a:lnTo>
                  <a:lnTo>
                    <a:pt x="6916" y="8933"/>
                  </a:lnTo>
                  <a:lnTo>
                    <a:pt x="6627" y="8789"/>
                  </a:lnTo>
                  <a:lnTo>
                    <a:pt x="6483" y="8645"/>
                  </a:lnTo>
                  <a:lnTo>
                    <a:pt x="6483" y="8645"/>
                  </a:lnTo>
                  <a:lnTo>
                    <a:pt x="6339" y="8453"/>
                  </a:lnTo>
                  <a:lnTo>
                    <a:pt x="6195" y="8069"/>
                  </a:lnTo>
                  <a:lnTo>
                    <a:pt x="5859" y="7012"/>
                  </a:lnTo>
                  <a:lnTo>
                    <a:pt x="5523" y="5716"/>
                  </a:lnTo>
                  <a:lnTo>
                    <a:pt x="5187" y="4227"/>
                  </a:lnTo>
                  <a:lnTo>
                    <a:pt x="4658" y="1585"/>
                  </a:lnTo>
                  <a:lnTo>
                    <a:pt x="4466" y="433"/>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5" name="Google Shape;2535;p41"/>
            <p:cNvSpPr/>
            <p:nvPr/>
          </p:nvSpPr>
          <p:spPr>
            <a:xfrm>
              <a:off x="2338025" y="3575450"/>
              <a:ext cx="91275" cy="112875"/>
            </a:xfrm>
            <a:custGeom>
              <a:avLst/>
              <a:gdLst/>
              <a:ahLst/>
              <a:cxnLst/>
              <a:rect l="l" t="t" r="r" b="b"/>
              <a:pathLst>
                <a:path w="3651" h="4515" extrusionOk="0">
                  <a:moveTo>
                    <a:pt x="0" y="1"/>
                  </a:moveTo>
                  <a:lnTo>
                    <a:pt x="192" y="2930"/>
                  </a:lnTo>
                  <a:lnTo>
                    <a:pt x="1537" y="2834"/>
                  </a:lnTo>
                  <a:lnTo>
                    <a:pt x="2017" y="3410"/>
                  </a:lnTo>
                  <a:lnTo>
                    <a:pt x="2545" y="3987"/>
                  </a:lnTo>
                  <a:lnTo>
                    <a:pt x="3074" y="4515"/>
                  </a:lnTo>
                  <a:lnTo>
                    <a:pt x="3650" y="3170"/>
                  </a:lnTo>
                  <a:lnTo>
                    <a:pt x="3266" y="2066"/>
                  </a:lnTo>
                  <a:lnTo>
                    <a:pt x="2834" y="1105"/>
                  </a:lnTo>
                  <a:lnTo>
                    <a:pt x="2353" y="97"/>
                  </a:lnTo>
                  <a:lnTo>
                    <a:pt x="1633" y="97"/>
                  </a:lnTo>
                  <a:lnTo>
                    <a:pt x="0"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6" name="Google Shape;2536;p41"/>
            <p:cNvSpPr/>
            <p:nvPr/>
          </p:nvSpPr>
          <p:spPr>
            <a:xfrm>
              <a:off x="2338025" y="3575450"/>
              <a:ext cx="91275" cy="112875"/>
            </a:xfrm>
            <a:custGeom>
              <a:avLst/>
              <a:gdLst/>
              <a:ahLst/>
              <a:cxnLst/>
              <a:rect l="l" t="t" r="r" b="b"/>
              <a:pathLst>
                <a:path w="3651" h="4515" fill="none" extrusionOk="0">
                  <a:moveTo>
                    <a:pt x="3650" y="3170"/>
                  </a:moveTo>
                  <a:lnTo>
                    <a:pt x="3650" y="3170"/>
                  </a:lnTo>
                  <a:lnTo>
                    <a:pt x="3266" y="2066"/>
                  </a:lnTo>
                  <a:lnTo>
                    <a:pt x="2834" y="1105"/>
                  </a:lnTo>
                  <a:lnTo>
                    <a:pt x="2353" y="97"/>
                  </a:lnTo>
                  <a:lnTo>
                    <a:pt x="2353" y="97"/>
                  </a:lnTo>
                  <a:lnTo>
                    <a:pt x="1633" y="97"/>
                  </a:lnTo>
                  <a:lnTo>
                    <a:pt x="0" y="1"/>
                  </a:lnTo>
                  <a:lnTo>
                    <a:pt x="192" y="2930"/>
                  </a:lnTo>
                  <a:lnTo>
                    <a:pt x="192" y="2930"/>
                  </a:lnTo>
                  <a:lnTo>
                    <a:pt x="1537" y="2834"/>
                  </a:lnTo>
                  <a:lnTo>
                    <a:pt x="1537" y="2834"/>
                  </a:lnTo>
                  <a:lnTo>
                    <a:pt x="2017" y="3410"/>
                  </a:lnTo>
                  <a:lnTo>
                    <a:pt x="2545" y="3987"/>
                  </a:lnTo>
                  <a:lnTo>
                    <a:pt x="3074" y="4515"/>
                  </a:lnTo>
                  <a:lnTo>
                    <a:pt x="3650" y="317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7" name="Google Shape;2537;p41"/>
            <p:cNvSpPr/>
            <p:nvPr/>
          </p:nvSpPr>
          <p:spPr>
            <a:xfrm>
              <a:off x="2364425" y="3561050"/>
              <a:ext cx="82875" cy="146500"/>
            </a:xfrm>
            <a:custGeom>
              <a:avLst/>
              <a:gdLst/>
              <a:ahLst/>
              <a:cxnLst/>
              <a:rect l="l" t="t" r="r" b="b"/>
              <a:pathLst>
                <a:path w="3315" h="5860" extrusionOk="0">
                  <a:moveTo>
                    <a:pt x="1537" y="0"/>
                  </a:moveTo>
                  <a:lnTo>
                    <a:pt x="1153" y="96"/>
                  </a:lnTo>
                  <a:lnTo>
                    <a:pt x="769" y="240"/>
                  </a:lnTo>
                  <a:lnTo>
                    <a:pt x="481" y="384"/>
                  </a:lnTo>
                  <a:lnTo>
                    <a:pt x="481" y="432"/>
                  </a:lnTo>
                  <a:lnTo>
                    <a:pt x="481" y="529"/>
                  </a:lnTo>
                  <a:lnTo>
                    <a:pt x="577" y="913"/>
                  </a:lnTo>
                  <a:lnTo>
                    <a:pt x="961" y="2017"/>
                  </a:lnTo>
                  <a:lnTo>
                    <a:pt x="1585" y="3602"/>
                  </a:lnTo>
                  <a:lnTo>
                    <a:pt x="1489" y="3458"/>
                  </a:lnTo>
                  <a:lnTo>
                    <a:pt x="1297" y="3266"/>
                  </a:lnTo>
                  <a:lnTo>
                    <a:pt x="1057" y="3026"/>
                  </a:lnTo>
                  <a:lnTo>
                    <a:pt x="913" y="2930"/>
                  </a:lnTo>
                  <a:lnTo>
                    <a:pt x="721" y="2882"/>
                  </a:lnTo>
                  <a:lnTo>
                    <a:pt x="577" y="2882"/>
                  </a:lnTo>
                  <a:lnTo>
                    <a:pt x="433" y="2930"/>
                  </a:lnTo>
                  <a:lnTo>
                    <a:pt x="337" y="3026"/>
                  </a:lnTo>
                  <a:lnTo>
                    <a:pt x="241" y="3170"/>
                  </a:lnTo>
                  <a:lnTo>
                    <a:pt x="97" y="3506"/>
                  </a:lnTo>
                  <a:lnTo>
                    <a:pt x="1" y="3794"/>
                  </a:lnTo>
                  <a:lnTo>
                    <a:pt x="1" y="3890"/>
                  </a:lnTo>
                  <a:lnTo>
                    <a:pt x="49" y="3986"/>
                  </a:lnTo>
                  <a:lnTo>
                    <a:pt x="145" y="4130"/>
                  </a:lnTo>
                  <a:lnTo>
                    <a:pt x="337" y="4226"/>
                  </a:lnTo>
                  <a:lnTo>
                    <a:pt x="577" y="4371"/>
                  </a:lnTo>
                  <a:lnTo>
                    <a:pt x="1009" y="4515"/>
                  </a:lnTo>
                  <a:lnTo>
                    <a:pt x="1201" y="4611"/>
                  </a:lnTo>
                  <a:lnTo>
                    <a:pt x="1441" y="4803"/>
                  </a:lnTo>
                  <a:lnTo>
                    <a:pt x="1970" y="5331"/>
                  </a:lnTo>
                  <a:lnTo>
                    <a:pt x="2306" y="5571"/>
                  </a:lnTo>
                  <a:lnTo>
                    <a:pt x="2642" y="5763"/>
                  </a:lnTo>
                  <a:lnTo>
                    <a:pt x="2930" y="5859"/>
                  </a:lnTo>
                  <a:lnTo>
                    <a:pt x="3074" y="5859"/>
                  </a:lnTo>
                  <a:lnTo>
                    <a:pt x="3170" y="5811"/>
                  </a:lnTo>
                  <a:lnTo>
                    <a:pt x="3266" y="5667"/>
                  </a:lnTo>
                  <a:lnTo>
                    <a:pt x="3314" y="5475"/>
                  </a:lnTo>
                  <a:lnTo>
                    <a:pt x="3314" y="5139"/>
                  </a:lnTo>
                  <a:lnTo>
                    <a:pt x="3266" y="4755"/>
                  </a:lnTo>
                  <a:lnTo>
                    <a:pt x="3074" y="3842"/>
                  </a:lnTo>
                  <a:lnTo>
                    <a:pt x="2786" y="2834"/>
                  </a:lnTo>
                  <a:lnTo>
                    <a:pt x="2498" y="1825"/>
                  </a:lnTo>
                  <a:lnTo>
                    <a:pt x="2162" y="961"/>
                  </a:lnTo>
                  <a:lnTo>
                    <a:pt x="1922" y="288"/>
                  </a:lnTo>
                  <a:lnTo>
                    <a:pt x="1778" y="48"/>
                  </a:lnTo>
                  <a:lnTo>
                    <a:pt x="168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8" name="Google Shape;2538;p41"/>
            <p:cNvSpPr/>
            <p:nvPr/>
          </p:nvSpPr>
          <p:spPr>
            <a:xfrm>
              <a:off x="2364425" y="3561050"/>
              <a:ext cx="82875" cy="146500"/>
            </a:xfrm>
            <a:custGeom>
              <a:avLst/>
              <a:gdLst/>
              <a:ahLst/>
              <a:cxnLst/>
              <a:rect l="l" t="t" r="r" b="b"/>
              <a:pathLst>
                <a:path w="3315" h="5860" fill="none" extrusionOk="0">
                  <a:moveTo>
                    <a:pt x="1" y="3794"/>
                  </a:moveTo>
                  <a:lnTo>
                    <a:pt x="1" y="3794"/>
                  </a:lnTo>
                  <a:lnTo>
                    <a:pt x="97" y="3506"/>
                  </a:lnTo>
                  <a:lnTo>
                    <a:pt x="241" y="3170"/>
                  </a:lnTo>
                  <a:lnTo>
                    <a:pt x="337" y="3026"/>
                  </a:lnTo>
                  <a:lnTo>
                    <a:pt x="433" y="2930"/>
                  </a:lnTo>
                  <a:lnTo>
                    <a:pt x="577" y="2882"/>
                  </a:lnTo>
                  <a:lnTo>
                    <a:pt x="721" y="2882"/>
                  </a:lnTo>
                  <a:lnTo>
                    <a:pt x="721" y="2882"/>
                  </a:lnTo>
                  <a:lnTo>
                    <a:pt x="913" y="2930"/>
                  </a:lnTo>
                  <a:lnTo>
                    <a:pt x="1057" y="3026"/>
                  </a:lnTo>
                  <a:lnTo>
                    <a:pt x="1297" y="3266"/>
                  </a:lnTo>
                  <a:lnTo>
                    <a:pt x="1489" y="3458"/>
                  </a:lnTo>
                  <a:lnTo>
                    <a:pt x="1585" y="3602"/>
                  </a:lnTo>
                  <a:lnTo>
                    <a:pt x="1585" y="3602"/>
                  </a:lnTo>
                  <a:lnTo>
                    <a:pt x="961" y="2017"/>
                  </a:lnTo>
                  <a:lnTo>
                    <a:pt x="577" y="913"/>
                  </a:lnTo>
                  <a:lnTo>
                    <a:pt x="481" y="529"/>
                  </a:lnTo>
                  <a:lnTo>
                    <a:pt x="481" y="432"/>
                  </a:lnTo>
                  <a:lnTo>
                    <a:pt x="481" y="384"/>
                  </a:lnTo>
                  <a:lnTo>
                    <a:pt x="481" y="384"/>
                  </a:lnTo>
                  <a:lnTo>
                    <a:pt x="769" y="240"/>
                  </a:lnTo>
                  <a:lnTo>
                    <a:pt x="1153" y="96"/>
                  </a:lnTo>
                  <a:lnTo>
                    <a:pt x="1537" y="0"/>
                  </a:lnTo>
                  <a:lnTo>
                    <a:pt x="1682" y="0"/>
                  </a:lnTo>
                  <a:lnTo>
                    <a:pt x="1778" y="48"/>
                  </a:lnTo>
                  <a:lnTo>
                    <a:pt x="1778" y="48"/>
                  </a:lnTo>
                  <a:lnTo>
                    <a:pt x="1922" y="288"/>
                  </a:lnTo>
                  <a:lnTo>
                    <a:pt x="2162" y="961"/>
                  </a:lnTo>
                  <a:lnTo>
                    <a:pt x="2498" y="1825"/>
                  </a:lnTo>
                  <a:lnTo>
                    <a:pt x="2786" y="2834"/>
                  </a:lnTo>
                  <a:lnTo>
                    <a:pt x="3074" y="3842"/>
                  </a:lnTo>
                  <a:lnTo>
                    <a:pt x="3266" y="4755"/>
                  </a:lnTo>
                  <a:lnTo>
                    <a:pt x="3314" y="5139"/>
                  </a:lnTo>
                  <a:lnTo>
                    <a:pt x="3314" y="5475"/>
                  </a:lnTo>
                  <a:lnTo>
                    <a:pt x="3266" y="5667"/>
                  </a:lnTo>
                  <a:lnTo>
                    <a:pt x="3170" y="5811"/>
                  </a:lnTo>
                  <a:lnTo>
                    <a:pt x="3170" y="5811"/>
                  </a:lnTo>
                  <a:lnTo>
                    <a:pt x="3074" y="5859"/>
                  </a:lnTo>
                  <a:lnTo>
                    <a:pt x="2930" y="5859"/>
                  </a:lnTo>
                  <a:lnTo>
                    <a:pt x="2642" y="5763"/>
                  </a:lnTo>
                  <a:lnTo>
                    <a:pt x="2306" y="5571"/>
                  </a:lnTo>
                  <a:lnTo>
                    <a:pt x="1970" y="5331"/>
                  </a:lnTo>
                  <a:lnTo>
                    <a:pt x="1441" y="4803"/>
                  </a:lnTo>
                  <a:lnTo>
                    <a:pt x="1201" y="4611"/>
                  </a:lnTo>
                  <a:lnTo>
                    <a:pt x="1201" y="4611"/>
                  </a:lnTo>
                  <a:lnTo>
                    <a:pt x="1009" y="4515"/>
                  </a:lnTo>
                  <a:lnTo>
                    <a:pt x="577" y="4371"/>
                  </a:lnTo>
                  <a:lnTo>
                    <a:pt x="337" y="4226"/>
                  </a:lnTo>
                  <a:lnTo>
                    <a:pt x="145" y="4130"/>
                  </a:lnTo>
                  <a:lnTo>
                    <a:pt x="49" y="3986"/>
                  </a:lnTo>
                  <a:lnTo>
                    <a:pt x="1" y="3890"/>
                  </a:lnTo>
                  <a:lnTo>
                    <a:pt x="1" y="37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9" name="Google Shape;2539;p41"/>
            <p:cNvSpPr/>
            <p:nvPr/>
          </p:nvSpPr>
          <p:spPr>
            <a:xfrm>
              <a:off x="2364425" y="3568250"/>
              <a:ext cx="16825" cy="87675"/>
            </a:xfrm>
            <a:custGeom>
              <a:avLst/>
              <a:gdLst/>
              <a:ahLst/>
              <a:cxnLst/>
              <a:rect l="l" t="t" r="r" b="b"/>
              <a:pathLst>
                <a:path w="673" h="3507" extrusionOk="0">
                  <a:moveTo>
                    <a:pt x="97" y="3170"/>
                  </a:moveTo>
                  <a:lnTo>
                    <a:pt x="97" y="3170"/>
                  </a:lnTo>
                  <a:lnTo>
                    <a:pt x="97" y="3170"/>
                  </a:lnTo>
                  <a:lnTo>
                    <a:pt x="1" y="3506"/>
                  </a:lnTo>
                  <a:lnTo>
                    <a:pt x="1" y="3506"/>
                  </a:lnTo>
                  <a:lnTo>
                    <a:pt x="97" y="3170"/>
                  </a:lnTo>
                  <a:close/>
                  <a:moveTo>
                    <a:pt x="673" y="0"/>
                  </a:moveTo>
                  <a:lnTo>
                    <a:pt x="673" y="0"/>
                  </a:lnTo>
                  <a:lnTo>
                    <a:pt x="481" y="96"/>
                  </a:lnTo>
                  <a:lnTo>
                    <a:pt x="481" y="96"/>
                  </a:lnTo>
                  <a:lnTo>
                    <a:pt x="481" y="193"/>
                  </a:lnTo>
                  <a:lnTo>
                    <a:pt x="529" y="385"/>
                  </a:lnTo>
                  <a:lnTo>
                    <a:pt x="529" y="385"/>
                  </a:lnTo>
                  <a:lnTo>
                    <a:pt x="529" y="385"/>
                  </a:lnTo>
                  <a:lnTo>
                    <a:pt x="529" y="385"/>
                  </a:lnTo>
                  <a:lnTo>
                    <a:pt x="481" y="193"/>
                  </a:lnTo>
                  <a:lnTo>
                    <a:pt x="481" y="96"/>
                  </a:lnTo>
                  <a:lnTo>
                    <a:pt x="481" y="96"/>
                  </a:lnTo>
                  <a:lnTo>
                    <a:pt x="673"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0" name="Google Shape;2540;p41"/>
            <p:cNvSpPr/>
            <p:nvPr/>
          </p:nvSpPr>
          <p:spPr>
            <a:xfrm>
              <a:off x="2376425" y="3568250"/>
              <a:ext cx="4825" cy="9625"/>
            </a:xfrm>
            <a:custGeom>
              <a:avLst/>
              <a:gdLst/>
              <a:ahLst/>
              <a:cxnLst/>
              <a:rect l="l" t="t" r="r" b="b"/>
              <a:pathLst>
                <a:path w="193" h="385" fill="none" extrusionOk="0">
                  <a:moveTo>
                    <a:pt x="193" y="0"/>
                  </a:moveTo>
                  <a:lnTo>
                    <a:pt x="193" y="0"/>
                  </a:lnTo>
                  <a:lnTo>
                    <a:pt x="1" y="96"/>
                  </a:lnTo>
                  <a:lnTo>
                    <a:pt x="1" y="96"/>
                  </a:lnTo>
                  <a:lnTo>
                    <a:pt x="1" y="193"/>
                  </a:lnTo>
                  <a:lnTo>
                    <a:pt x="49" y="385"/>
                  </a:lnTo>
                  <a:lnTo>
                    <a:pt x="49" y="385"/>
                  </a:lnTo>
                  <a:lnTo>
                    <a:pt x="49" y="385"/>
                  </a:lnTo>
                  <a:lnTo>
                    <a:pt x="49" y="385"/>
                  </a:lnTo>
                  <a:lnTo>
                    <a:pt x="1" y="193"/>
                  </a:lnTo>
                  <a:lnTo>
                    <a:pt x="1" y="96"/>
                  </a:lnTo>
                  <a:lnTo>
                    <a:pt x="1" y="96"/>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1" name="Google Shape;2541;p41"/>
            <p:cNvSpPr/>
            <p:nvPr/>
          </p:nvSpPr>
          <p:spPr>
            <a:xfrm>
              <a:off x="2366825" y="3577850"/>
              <a:ext cx="36050" cy="69675"/>
            </a:xfrm>
            <a:custGeom>
              <a:avLst/>
              <a:gdLst/>
              <a:ahLst/>
              <a:cxnLst/>
              <a:rect l="l" t="t" r="r" b="b"/>
              <a:pathLst>
                <a:path w="1442" h="2787" extrusionOk="0">
                  <a:moveTo>
                    <a:pt x="577" y="2210"/>
                  </a:moveTo>
                  <a:lnTo>
                    <a:pt x="577" y="2210"/>
                  </a:lnTo>
                  <a:lnTo>
                    <a:pt x="385" y="2258"/>
                  </a:lnTo>
                  <a:lnTo>
                    <a:pt x="241" y="2354"/>
                  </a:lnTo>
                  <a:lnTo>
                    <a:pt x="97" y="2546"/>
                  </a:lnTo>
                  <a:lnTo>
                    <a:pt x="1" y="2786"/>
                  </a:lnTo>
                  <a:lnTo>
                    <a:pt x="1" y="2786"/>
                  </a:lnTo>
                  <a:lnTo>
                    <a:pt x="1" y="2786"/>
                  </a:lnTo>
                  <a:lnTo>
                    <a:pt x="1" y="2786"/>
                  </a:lnTo>
                  <a:lnTo>
                    <a:pt x="97" y="2546"/>
                  </a:lnTo>
                  <a:lnTo>
                    <a:pt x="241" y="2354"/>
                  </a:lnTo>
                  <a:lnTo>
                    <a:pt x="385" y="2258"/>
                  </a:lnTo>
                  <a:lnTo>
                    <a:pt x="577" y="2210"/>
                  </a:lnTo>
                  <a:close/>
                  <a:moveTo>
                    <a:pt x="577" y="2210"/>
                  </a:moveTo>
                  <a:lnTo>
                    <a:pt x="577" y="2210"/>
                  </a:lnTo>
                  <a:lnTo>
                    <a:pt x="577" y="2210"/>
                  </a:lnTo>
                  <a:lnTo>
                    <a:pt x="577" y="2210"/>
                  </a:lnTo>
                  <a:lnTo>
                    <a:pt x="577" y="2210"/>
                  </a:lnTo>
                  <a:lnTo>
                    <a:pt x="577" y="2210"/>
                  </a:lnTo>
                  <a:close/>
                  <a:moveTo>
                    <a:pt x="433" y="1"/>
                  </a:moveTo>
                  <a:lnTo>
                    <a:pt x="433" y="1"/>
                  </a:lnTo>
                  <a:lnTo>
                    <a:pt x="625" y="673"/>
                  </a:lnTo>
                  <a:lnTo>
                    <a:pt x="913" y="1489"/>
                  </a:lnTo>
                  <a:lnTo>
                    <a:pt x="1441" y="2786"/>
                  </a:lnTo>
                  <a:lnTo>
                    <a:pt x="1441" y="2786"/>
                  </a:lnTo>
                  <a:lnTo>
                    <a:pt x="913" y="1489"/>
                  </a:lnTo>
                  <a:lnTo>
                    <a:pt x="625" y="673"/>
                  </a:lnTo>
                  <a:lnTo>
                    <a:pt x="433" y="1"/>
                  </a:lnTo>
                  <a:lnTo>
                    <a:pt x="433" y="1"/>
                  </a:lnTo>
                  <a:lnTo>
                    <a:pt x="433"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2" name="Google Shape;2542;p41"/>
            <p:cNvSpPr/>
            <p:nvPr/>
          </p:nvSpPr>
          <p:spPr>
            <a:xfrm>
              <a:off x="2377625" y="3577850"/>
              <a:ext cx="25250" cy="69675"/>
            </a:xfrm>
            <a:custGeom>
              <a:avLst/>
              <a:gdLst/>
              <a:ahLst/>
              <a:cxnLst/>
              <a:rect l="l" t="t" r="r" b="b"/>
              <a:pathLst>
                <a:path w="1010" h="2787" fill="none" extrusionOk="0">
                  <a:moveTo>
                    <a:pt x="1" y="1"/>
                  </a:moveTo>
                  <a:lnTo>
                    <a:pt x="1" y="1"/>
                  </a:lnTo>
                  <a:lnTo>
                    <a:pt x="193" y="673"/>
                  </a:lnTo>
                  <a:lnTo>
                    <a:pt x="481" y="1489"/>
                  </a:lnTo>
                  <a:lnTo>
                    <a:pt x="1009" y="2786"/>
                  </a:lnTo>
                  <a:lnTo>
                    <a:pt x="1009" y="2786"/>
                  </a:lnTo>
                  <a:lnTo>
                    <a:pt x="481" y="1489"/>
                  </a:lnTo>
                  <a:lnTo>
                    <a:pt x="193" y="673"/>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3" name="Google Shape;2543;p41"/>
            <p:cNvSpPr/>
            <p:nvPr/>
          </p:nvSpPr>
          <p:spPr>
            <a:xfrm>
              <a:off x="2364425" y="3562250"/>
              <a:ext cx="72075" cy="145300"/>
            </a:xfrm>
            <a:custGeom>
              <a:avLst/>
              <a:gdLst/>
              <a:ahLst/>
              <a:cxnLst/>
              <a:rect l="l" t="t" r="r" b="b"/>
              <a:pathLst>
                <a:path w="2883" h="5812" extrusionOk="0">
                  <a:moveTo>
                    <a:pt x="1393" y="0"/>
                  </a:moveTo>
                  <a:lnTo>
                    <a:pt x="1009" y="96"/>
                  </a:lnTo>
                  <a:lnTo>
                    <a:pt x="673" y="240"/>
                  </a:lnTo>
                  <a:lnTo>
                    <a:pt x="481" y="336"/>
                  </a:lnTo>
                  <a:lnTo>
                    <a:pt x="481" y="433"/>
                  </a:lnTo>
                  <a:lnTo>
                    <a:pt x="529" y="625"/>
                  </a:lnTo>
                  <a:lnTo>
                    <a:pt x="721" y="1297"/>
                  </a:lnTo>
                  <a:lnTo>
                    <a:pt x="1009" y="2113"/>
                  </a:lnTo>
                  <a:lnTo>
                    <a:pt x="1537" y="3410"/>
                  </a:lnTo>
                  <a:lnTo>
                    <a:pt x="1585" y="3554"/>
                  </a:lnTo>
                  <a:lnTo>
                    <a:pt x="1489" y="3410"/>
                  </a:lnTo>
                  <a:lnTo>
                    <a:pt x="1297" y="3218"/>
                  </a:lnTo>
                  <a:lnTo>
                    <a:pt x="1057" y="2978"/>
                  </a:lnTo>
                  <a:lnTo>
                    <a:pt x="913" y="2882"/>
                  </a:lnTo>
                  <a:lnTo>
                    <a:pt x="721" y="2834"/>
                  </a:lnTo>
                  <a:lnTo>
                    <a:pt x="673" y="2834"/>
                  </a:lnTo>
                  <a:lnTo>
                    <a:pt x="481" y="2882"/>
                  </a:lnTo>
                  <a:lnTo>
                    <a:pt x="337" y="2978"/>
                  </a:lnTo>
                  <a:lnTo>
                    <a:pt x="193" y="3170"/>
                  </a:lnTo>
                  <a:lnTo>
                    <a:pt x="97" y="3410"/>
                  </a:lnTo>
                  <a:lnTo>
                    <a:pt x="1" y="3746"/>
                  </a:lnTo>
                  <a:lnTo>
                    <a:pt x="1" y="3794"/>
                  </a:lnTo>
                  <a:lnTo>
                    <a:pt x="49" y="3938"/>
                  </a:lnTo>
                  <a:lnTo>
                    <a:pt x="193" y="4082"/>
                  </a:lnTo>
                  <a:lnTo>
                    <a:pt x="385" y="4227"/>
                  </a:lnTo>
                  <a:lnTo>
                    <a:pt x="577" y="4323"/>
                  </a:lnTo>
                  <a:lnTo>
                    <a:pt x="1009" y="4467"/>
                  </a:lnTo>
                  <a:lnTo>
                    <a:pt x="1201" y="4563"/>
                  </a:lnTo>
                  <a:lnTo>
                    <a:pt x="1345" y="4707"/>
                  </a:lnTo>
                  <a:lnTo>
                    <a:pt x="1778" y="5139"/>
                  </a:lnTo>
                  <a:lnTo>
                    <a:pt x="2354" y="5571"/>
                  </a:lnTo>
                  <a:lnTo>
                    <a:pt x="2642" y="5715"/>
                  </a:lnTo>
                  <a:lnTo>
                    <a:pt x="2882" y="5811"/>
                  </a:lnTo>
                  <a:lnTo>
                    <a:pt x="2882" y="5235"/>
                  </a:lnTo>
                  <a:lnTo>
                    <a:pt x="2738" y="4467"/>
                  </a:lnTo>
                  <a:lnTo>
                    <a:pt x="2546" y="3650"/>
                  </a:lnTo>
                  <a:lnTo>
                    <a:pt x="2306" y="2786"/>
                  </a:lnTo>
                  <a:lnTo>
                    <a:pt x="1778" y="1105"/>
                  </a:lnTo>
                  <a:lnTo>
                    <a:pt x="1393"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4" name="Google Shape;2544;p41"/>
            <p:cNvSpPr/>
            <p:nvPr/>
          </p:nvSpPr>
          <p:spPr>
            <a:xfrm>
              <a:off x="2364425" y="3562250"/>
              <a:ext cx="72075" cy="145300"/>
            </a:xfrm>
            <a:custGeom>
              <a:avLst/>
              <a:gdLst/>
              <a:ahLst/>
              <a:cxnLst/>
              <a:rect l="l" t="t" r="r" b="b"/>
              <a:pathLst>
                <a:path w="2883" h="5812" fill="none" extrusionOk="0">
                  <a:moveTo>
                    <a:pt x="1393" y="0"/>
                  </a:moveTo>
                  <a:lnTo>
                    <a:pt x="1393" y="0"/>
                  </a:lnTo>
                  <a:lnTo>
                    <a:pt x="1009" y="96"/>
                  </a:lnTo>
                  <a:lnTo>
                    <a:pt x="673" y="240"/>
                  </a:lnTo>
                  <a:lnTo>
                    <a:pt x="673" y="240"/>
                  </a:lnTo>
                  <a:lnTo>
                    <a:pt x="481" y="336"/>
                  </a:lnTo>
                  <a:lnTo>
                    <a:pt x="481" y="336"/>
                  </a:lnTo>
                  <a:lnTo>
                    <a:pt x="481" y="433"/>
                  </a:lnTo>
                  <a:lnTo>
                    <a:pt x="529" y="625"/>
                  </a:lnTo>
                  <a:lnTo>
                    <a:pt x="529" y="625"/>
                  </a:lnTo>
                  <a:lnTo>
                    <a:pt x="721" y="1297"/>
                  </a:lnTo>
                  <a:lnTo>
                    <a:pt x="1009" y="2113"/>
                  </a:lnTo>
                  <a:lnTo>
                    <a:pt x="1537" y="3410"/>
                  </a:lnTo>
                  <a:lnTo>
                    <a:pt x="1537" y="3410"/>
                  </a:lnTo>
                  <a:lnTo>
                    <a:pt x="1585" y="3554"/>
                  </a:lnTo>
                  <a:lnTo>
                    <a:pt x="1585" y="3554"/>
                  </a:lnTo>
                  <a:lnTo>
                    <a:pt x="1585" y="3554"/>
                  </a:lnTo>
                  <a:lnTo>
                    <a:pt x="1585" y="3554"/>
                  </a:lnTo>
                  <a:lnTo>
                    <a:pt x="1489" y="3410"/>
                  </a:lnTo>
                  <a:lnTo>
                    <a:pt x="1297" y="3218"/>
                  </a:lnTo>
                  <a:lnTo>
                    <a:pt x="1057" y="2978"/>
                  </a:lnTo>
                  <a:lnTo>
                    <a:pt x="913" y="2882"/>
                  </a:lnTo>
                  <a:lnTo>
                    <a:pt x="721" y="2834"/>
                  </a:lnTo>
                  <a:lnTo>
                    <a:pt x="721" y="2834"/>
                  </a:lnTo>
                  <a:lnTo>
                    <a:pt x="721" y="2834"/>
                  </a:lnTo>
                  <a:lnTo>
                    <a:pt x="673" y="2834"/>
                  </a:lnTo>
                  <a:lnTo>
                    <a:pt x="673" y="2834"/>
                  </a:lnTo>
                  <a:lnTo>
                    <a:pt x="673" y="2834"/>
                  </a:lnTo>
                  <a:lnTo>
                    <a:pt x="673" y="2834"/>
                  </a:lnTo>
                  <a:lnTo>
                    <a:pt x="673" y="2834"/>
                  </a:lnTo>
                  <a:lnTo>
                    <a:pt x="673" y="2834"/>
                  </a:lnTo>
                  <a:lnTo>
                    <a:pt x="481" y="2882"/>
                  </a:lnTo>
                  <a:lnTo>
                    <a:pt x="337" y="2978"/>
                  </a:lnTo>
                  <a:lnTo>
                    <a:pt x="193" y="3170"/>
                  </a:lnTo>
                  <a:lnTo>
                    <a:pt x="97" y="3410"/>
                  </a:lnTo>
                  <a:lnTo>
                    <a:pt x="97" y="3410"/>
                  </a:lnTo>
                  <a:lnTo>
                    <a:pt x="97" y="3410"/>
                  </a:lnTo>
                  <a:lnTo>
                    <a:pt x="97" y="3410"/>
                  </a:lnTo>
                  <a:lnTo>
                    <a:pt x="1" y="3746"/>
                  </a:lnTo>
                  <a:lnTo>
                    <a:pt x="1" y="3746"/>
                  </a:lnTo>
                  <a:lnTo>
                    <a:pt x="1" y="3746"/>
                  </a:lnTo>
                  <a:lnTo>
                    <a:pt x="1" y="3746"/>
                  </a:lnTo>
                  <a:lnTo>
                    <a:pt x="1" y="3746"/>
                  </a:lnTo>
                  <a:lnTo>
                    <a:pt x="1" y="3794"/>
                  </a:lnTo>
                  <a:lnTo>
                    <a:pt x="1" y="3794"/>
                  </a:lnTo>
                  <a:lnTo>
                    <a:pt x="49" y="3938"/>
                  </a:lnTo>
                  <a:lnTo>
                    <a:pt x="193" y="4082"/>
                  </a:lnTo>
                  <a:lnTo>
                    <a:pt x="385" y="4227"/>
                  </a:lnTo>
                  <a:lnTo>
                    <a:pt x="577" y="4323"/>
                  </a:lnTo>
                  <a:lnTo>
                    <a:pt x="1009" y="4467"/>
                  </a:lnTo>
                  <a:lnTo>
                    <a:pt x="1201" y="4563"/>
                  </a:lnTo>
                  <a:lnTo>
                    <a:pt x="1201" y="4563"/>
                  </a:lnTo>
                  <a:lnTo>
                    <a:pt x="1201" y="4563"/>
                  </a:lnTo>
                  <a:lnTo>
                    <a:pt x="1201" y="4563"/>
                  </a:lnTo>
                  <a:lnTo>
                    <a:pt x="1201" y="4563"/>
                  </a:lnTo>
                  <a:lnTo>
                    <a:pt x="1345" y="4707"/>
                  </a:lnTo>
                  <a:lnTo>
                    <a:pt x="1778" y="5139"/>
                  </a:lnTo>
                  <a:lnTo>
                    <a:pt x="2354" y="5571"/>
                  </a:lnTo>
                  <a:lnTo>
                    <a:pt x="2642" y="5715"/>
                  </a:lnTo>
                  <a:lnTo>
                    <a:pt x="2882" y="5811"/>
                  </a:lnTo>
                  <a:lnTo>
                    <a:pt x="2882" y="5811"/>
                  </a:lnTo>
                  <a:lnTo>
                    <a:pt x="2882" y="5235"/>
                  </a:lnTo>
                  <a:lnTo>
                    <a:pt x="2738" y="4467"/>
                  </a:lnTo>
                  <a:lnTo>
                    <a:pt x="2546" y="3650"/>
                  </a:lnTo>
                  <a:lnTo>
                    <a:pt x="2306" y="2786"/>
                  </a:lnTo>
                  <a:lnTo>
                    <a:pt x="1778" y="1105"/>
                  </a:lnTo>
                  <a:lnTo>
                    <a:pt x="13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5" name="Google Shape;2545;p41"/>
            <p:cNvSpPr/>
            <p:nvPr/>
          </p:nvSpPr>
          <p:spPr>
            <a:xfrm>
              <a:off x="2238375" y="3502225"/>
              <a:ext cx="6025" cy="20425"/>
            </a:xfrm>
            <a:custGeom>
              <a:avLst/>
              <a:gdLst/>
              <a:ahLst/>
              <a:cxnLst/>
              <a:rect l="l" t="t" r="r" b="b"/>
              <a:pathLst>
                <a:path w="241" h="817" extrusionOk="0">
                  <a:moveTo>
                    <a:pt x="0" y="0"/>
                  </a:moveTo>
                  <a:lnTo>
                    <a:pt x="0" y="0"/>
                  </a:lnTo>
                  <a:lnTo>
                    <a:pt x="0" y="0"/>
                  </a:lnTo>
                  <a:lnTo>
                    <a:pt x="0" y="0"/>
                  </a:lnTo>
                  <a:lnTo>
                    <a:pt x="240" y="816"/>
                  </a:lnTo>
                  <a:lnTo>
                    <a:pt x="240" y="816"/>
                  </a:lnTo>
                  <a:lnTo>
                    <a:pt x="240" y="816"/>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6" name="Google Shape;2546;p41"/>
            <p:cNvSpPr/>
            <p:nvPr/>
          </p:nvSpPr>
          <p:spPr>
            <a:xfrm>
              <a:off x="2238375" y="3502225"/>
              <a:ext cx="6025" cy="20425"/>
            </a:xfrm>
            <a:custGeom>
              <a:avLst/>
              <a:gdLst/>
              <a:ahLst/>
              <a:cxnLst/>
              <a:rect l="l" t="t" r="r" b="b"/>
              <a:pathLst>
                <a:path w="241" h="817" fill="none" extrusionOk="0">
                  <a:moveTo>
                    <a:pt x="0" y="0"/>
                  </a:moveTo>
                  <a:lnTo>
                    <a:pt x="0" y="0"/>
                  </a:lnTo>
                  <a:lnTo>
                    <a:pt x="0" y="0"/>
                  </a:lnTo>
                  <a:lnTo>
                    <a:pt x="0" y="0"/>
                  </a:lnTo>
                  <a:lnTo>
                    <a:pt x="240" y="816"/>
                  </a:lnTo>
                  <a:lnTo>
                    <a:pt x="240" y="816"/>
                  </a:lnTo>
                  <a:lnTo>
                    <a:pt x="240" y="816"/>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7" name="Google Shape;2547;p41"/>
            <p:cNvSpPr/>
            <p:nvPr/>
          </p:nvSpPr>
          <p:spPr>
            <a:xfrm>
              <a:off x="2117100" y="3502225"/>
              <a:ext cx="127300" cy="26425"/>
            </a:xfrm>
            <a:custGeom>
              <a:avLst/>
              <a:gdLst/>
              <a:ahLst/>
              <a:cxnLst/>
              <a:rect l="l" t="t" r="r" b="b"/>
              <a:pathLst>
                <a:path w="5092" h="1057" extrusionOk="0">
                  <a:moveTo>
                    <a:pt x="4851" y="0"/>
                  </a:moveTo>
                  <a:lnTo>
                    <a:pt x="2738" y="192"/>
                  </a:lnTo>
                  <a:lnTo>
                    <a:pt x="0" y="384"/>
                  </a:lnTo>
                  <a:lnTo>
                    <a:pt x="145" y="1057"/>
                  </a:lnTo>
                  <a:lnTo>
                    <a:pt x="5091" y="816"/>
                  </a:lnTo>
                  <a:lnTo>
                    <a:pt x="485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8" name="Google Shape;2548;p41"/>
            <p:cNvSpPr/>
            <p:nvPr/>
          </p:nvSpPr>
          <p:spPr>
            <a:xfrm>
              <a:off x="2117100" y="3502225"/>
              <a:ext cx="127300" cy="26425"/>
            </a:xfrm>
            <a:custGeom>
              <a:avLst/>
              <a:gdLst/>
              <a:ahLst/>
              <a:cxnLst/>
              <a:rect l="l" t="t" r="r" b="b"/>
              <a:pathLst>
                <a:path w="5092" h="1057" fill="none" extrusionOk="0">
                  <a:moveTo>
                    <a:pt x="4851" y="0"/>
                  </a:moveTo>
                  <a:lnTo>
                    <a:pt x="4851" y="0"/>
                  </a:lnTo>
                  <a:lnTo>
                    <a:pt x="2738" y="192"/>
                  </a:lnTo>
                  <a:lnTo>
                    <a:pt x="2738" y="192"/>
                  </a:lnTo>
                  <a:lnTo>
                    <a:pt x="0" y="384"/>
                  </a:lnTo>
                  <a:lnTo>
                    <a:pt x="0" y="384"/>
                  </a:lnTo>
                  <a:lnTo>
                    <a:pt x="145" y="1057"/>
                  </a:lnTo>
                  <a:lnTo>
                    <a:pt x="5091" y="816"/>
                  </a:lnTo>
                  <a:lnTo>
                    <a:pt x="5091" y="816"/>
                  </a:lnTo>
                  <a:lnTo>
                    <a:pt x="48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9" name="Google Shape;2549;p41"/>
            <p:cNvSpPr/>
            <p:nvPr/>
          </p:nvSpPr>
          <p:spPr>
            <a:xfrm>
              <a:off x="2085875" y="3340125"/>
              <a:ext cx="333800" cy="153700"/>
            </a:xfrm>
            <a:custGeom>
              <a:avLst/>
              <a:gdLst/>
              <a:ahLst/>
              <a:cxnLst/>
              <a:rect l="l" t="t" r="r" b="b"/>
              <a:pathLst>
                <a:path w="13352" h="6148" extrusionOk="0">
                  <a:moveTo>
                    <a:pt x="385" y="1"/>
                  </a:moveTo>
                  <a:lnTo>
                    <a:pt x="241" y="625"/>
                  </a:lnTo>
                  <a:lnTo>
                    <a:pt x="145" y="1345"/>
                  </a:lnTo>
                  <a:lnTo>
                    <a:pt x="49" y="2210"/>
                  </a:lnTo>
                  <a:lnTo>
                    <a:pt x="1" y="3170"/>
                  </a:lnTo>
                  <a:lnTo>
                    <a:pt x="49" y="4179"/>
                  </a:lnTo>
                  <a:lnTo>
                    <a:pt x="97" y="4707"/>
                  </a:lnTo>
                  <a:lnTo>
                    <a:pt x="193" y="5235"/>
                  </a:lnTo>
                  <a:lnTo>
                    <a:pt x="337" y="5668"/>
                  </a:lnTo>
                  <a:lnTo>
                    <a:pt x="529" y="6148"/>
                  </a:lnTo>
                  <a:lnTo>
                    <a:pt x="6628" y="5812"/>
                  </a:lnTo>
                  <a:lnTo>
                    <a:pt x="6148" y="4275"/>
                  </a:lnTo>
                  <a:lnTo>
                    <a:pt x="5908" y="3266"/>
                  </a:lnTo>
                  <a:lnTo>
                    <a:pt x="5860" y="2978"/>
                  </a:lnTo>
                  <a:lnTo>
                    <a:pt x="5860" y="2882"/>
                  </a:lnTo>
                  <a:lnTo>
                    <a:pt x="6340" y="3410"/>
                  </a:lnTo>
                  <a:lnTo>
                    <a:pt x="7061" y="4371"/>
                  </a:lnTo>
                  <a:lnTo>
                    <a:pt x="7829" y="5379"/>
                  </a:lnTo>
                  <a:lnTo>
                    <a:pt x="8165" y="5716"/>
                  </a:lnTo>
                  <a:lnTo>
                    <a:pt x="8357" y="5860"/>
                  </a:lnTo>
                  <a:lnTo>
                    <a:pt x="8501" y="5860"/>
                  </a:lnTo>
                  <a:lnTo>
                    <a:pt x="8741" y="5812"/>
                  </a:lnTo>
                  <a:lnTo>
                    <a:pt x="9366" y="5476"/>
                  </a:lnTo>
                  <a:lnTo>
                    <a:pt x="10182" y="4899"/>
                  </a:lnTo>
                  <a:lnTo>
                    <a:pt x="11095" y="4275"/>
                  </a:lnTo>
                  <a:lnTo>
                    <a:pt x="12679" y="3026"/>
                  </a:lnTo>
                  <a:lnTo>
                    <a:pt x="13352" y="2498"/>
                  </a:lnTo>
                  <a:lnTo>
                    <a:pt x="11383" y="1153"/>
                  </a:lnTo>
                  <a:lnTo>
                    <a:pt x="385" y="1"/>
                  </a:lnTo>
                  <a:close/>
                </a:path>
              </a:pathLst>
            </a:custGeom>
            <a:solidFill>
              <a:schemeClr val="accent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0" name="Google Shape;2550;p41"/>
            <p:cNvSpPr/>
            <p:nvPr/>
          </p:nvSpPr>
          <p:spPr>
            <a:xfrm>
              <a:off x="2389650" y="3380950"/>
              <a:ext cx="4825" cy="3625"/>
            </a:xfrm>
            <a:custGeom>
              <a:avLst/>
              <a:gdLst/>
              <a:ahLst/>
              <a:cxnLst/>
              <a:rect l="l" t="t" r="r" b="b"/>
              <a:pathLst>
                <a:path w="193" h="145" extrusionOk="0">
                  <a:moveTo>
                    <a:pt x="0" y="0"/>
                  </a:moveTo>
                  <a:lnTo>
                    <a:pt x="0" y="0"/>
                  </a:lnTo>
                  <a:lnTo>
                    <a:pt x="192" y="145"/>
                  </a:lnTo>
                  <a:lnTo>
                    <a:pt x="192" y="145"/>
                  </a:lnTo>
                  <a:lnTo>
                    <a:pt x="0"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1" name="Google Shape;2551;p41"/>
            <p:cNvSpPr/>
            <p:nvPr/>
          </p:nvSpPr>
          <p:spPr>
            <a:xfrm>
              <a:off x="2389650" y="3380950"/>
              <a:ext cx="4825" cy="3625"/>
            </a:xfrm>
            <a:custGeom>
              <a:avLst/>
              <a:gdLst/>
              <a:ahLst/>
              <a:cxnLst/>
              <a:rect l="l" t="t" r="r" b="b"/>
              <a:pathLst>
                <a:path w="193" h="145" fill="none" extrusionOk="0">
                  <a:moveTo>
                    <a:pt x="0" y="0"/>
                  </a:moveTo>
                  <a:lnTo>
                    <a:pt x="0" y="0"/>
                  </a:lnTo>
                  <a:lnTo>
                    <a:pt x="192" y="145"/>
                  </a:lnTo>
                  <a:lnTo>
                    <a:pt x="192" y="145"/>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2" name="Google Shape;2552;p41"/>
            <p:cNvSpPr/>
            <p:nvPr/>
          </p:nvSpPr>
          <p:spPr>
            <a:xfrm>
              <a:off x="2085875" y="3380950"/>
              <a:ext cx="308600" cy="15625"/>
            </a:xfrm>
            <a:custGeom>
              <a:avLst/>
              <a:gdLst/>
              <a:ahLst/>
              <a:cxnLst/>
              <a:rect l="l" t="t" r="r" b="b"/>
              <a:pathLst>
                <a:path w="12344" h="625" extrusionOk="0">
                  <a:moveTo>
                    <a:pt x="12151" y="0"/>
                  </a:moveTo>
                  <a:lnTo>
                    <a:pt x="97" y="97"/>
                  </a:lnTo>
                  <a:lnTo>
                    <a:pt x="1" y="625"/>
                  </a:lnTo>
                  <a:lnTo>
                    <a:pt x="11959" y="433"/>
                  </a:lnTo>
                  <a:lnTo>
                    <a:pt x="12343" y="145"/>
                  </a:lnTo>
                  <a:lnTo>
                    <a:pt x="12151"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3" name="Google Shape;2553;p41"/>
            <p:cNvSpPr/>
            <p:nvPr/>
          </p:nvSpPr>
          <p:spPr>
            <a:xfrm>
              <a:off x="2085875" y="3380950"/>
              <a:ext cx="308600" cy="15625"/>
            </a:xfrm>
            <a:custGeom>
              <a:avLst/>
              <a:gdLst/>
              <a:ahLst/>
              <a:cxnLst/>
              <a:rect l="l" t="t" r="r" b="b"/>
              <a:pathLst>
                <a:path w="12344" h="625" fill="none" extrusionOk="0">
                  <a:moveTo>
                    <a:pt x="12151" y="0"/>
                  </a:moveTo>
                  <a:lnTo>
                    <a:pt x="97" y="97"/>
                  </a:lnTo>
                  <a:lnTo>
                    <a:pt x="97" y="97"/>
                  </a:lnTo>
                  <a:lnTo>
                    <a:pt x="1" y="625"/>
                  </a:lnTo>
                  <a:lnTo>
                    <a:pt x="11959" y="433"/>
                  </a:lnTo>
                  <a:lnTo>
                    <a:pt x="11959" y="433"/>
                  </a:lnTo>
                  <a:lnTo>
                    <a:pt x="12343" y="145"/>
                  </a:lnTo>
                  <a:lnTo>
                    <a:pt x="121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4" name="Google Shape;2554;p41"/>
            <p:cNvSpPr/>
            <p:nvPr/>
          </p:nvSpPr>
          <p:spPr>
            <a:xfrm>
              <a:off x="2076275" y="3466200"/>
              <a:ext cx="182525" cy="45650"/>
            </a:xfrm>
            <a:custGeom>
              <a:avLst/>
              <a:gdLst/>
              <a:ahLst/>
              <a:cxnLst/>
              <a:rect l="l" t="t" r="r" b="b"/>
              <a:pathLst>
                <a:path w="7301" h="1826" extrusionOk="0">
                  <a:moveTo>
                    <a:pt x="5956" y="0"/>
                  </a:moveTo>
                  <a:lnTo>
                    <a:pt x="3506" y="48"/>
                  </a:lnTo>
                  <a:lnTo>
                    <a:pt x="1" y="192"/>
                  </a:lnTo>
                  <a:lnTo>
                    <a:pt x="49" y="913"/>
                  </a:lnTo>
                  <a:lnTo>
                    <a:pt x="145" y="1441"/>
                  </a:lnTo>
                  <a:lnTo>
                    <a:pt x="193" y="1681"/>
                  </a:lnTo>
                  <a:lnTo>
                    <a:pt x="289" y="1777"/>
                  </a:lnTo>
                  <a:lnTo>
                    <a:pt x="433" y="1825"/>
                  </a:lnTo>
                  <a:lnTo>
                    <a:pt x="1681" y="1825"/>
                  </a:lnTo>
                  <a:lnTo>
                    <a:pt x="4371" y="1633"/>
                  </a:lnTo>
                  <a:lnTo>
                    <a:pt x="6340" y="1441"/>
                  </a:lnTo>
                  <a:lnTo>
                    <a:pt x="7252" y="1393"/>
                  </a:lnTo>
                  <a:lnTo>
                    <a:pt x="7252" y="1345"/>
                  </a:lnTo>
                  <a:lnTo>
                    <a:pt x="7300" y="1249"/>
                  </a:lnTo>
                  <a:lnTo>
                    <a:pt x="7252" y="817"/>
                  </a:lnTo>
                  <a:lnTo>
                    <a:pt x="7156" y="336"/>
                  </a:lnTo>
                  <a:lnTo>
                    <a:pt x="7108" y="48"/>
                  </a:lnTo>
                  <a:lnTo>
                    <a:pt x="6772" y="48"/>
                  </a:lnTo>
                  <a:lnTo>
                    <a:pt x="5956"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5" name="Google Shape;2555;p41"/>
            <p:cNvSpPr/>
            <p:nvPr/>
          </p:nvSpPr>
          <p:spPr>
            <a:xfrm>
              <a:off x="2076275" y="3466200"/>
              <a:ext cx="182525" cy="45650"/>
            </a:xfrm>
            <a:custGeom>
              <a:avLst/>
              <a:gdLst/>
              <a:ahLst/>
              <a:cxnLst/>
              <a:rect l="l" t="t" r="r" b="b"/>
              <a:pathLst>
                <a:path w="7301" h="1826" fill="none" extrusionOk="0">
                  <a:moveTo>
                    <a:pt x="1" y="192"/>
                  </a:moveTo>
                  <a:lnTo>
                    <a:pt x="1" y="192"/>
                  </a:lnTo>
                  <a:lnTo>
                    <a:pt x="3506" y="48"/>
                  </a:lnTo>
                  <a:lnTo>
                    <a:pt x="5956" y="0"/>
                  </a:lnTo>
                  <a:lnTo>
                    <a:pt x="6772" y="48"/>
                  </a:lnTo>
                  <a:lnTo>
                    <a:pt x="7108" y="48"/>
                  </a:lnTo>
                  <a:lnTo>
                    <a:pt x="7108" y="48"/>
                  </a:lnTo>
                  <a:lnTo>
                    <a:pt x="7156" y="336"/>
                  </a:lnTo>
                  <a:lnTo>
                    <a:pt x="7252" y="817"/>
                  </a:lnTo>
                  <a:lnTo>
                    <a:pt x="7300" y="1249"/>
                  </a:lnTo>
                  <a:lnTo>
                    <a:pt x="7252" y="1345"/>
                  </a:lnTo>
                  <a:lnTo>
                    <a:pt x="7252" y="1393"/>
                  </a:lnTo>
                  <a:lnTo>
                    <a:pt x="7252" y="1393"/>
                  </a:lnTo>
                  <a:lnTo>
                    <a:pt x="6340" y="1441"/>
                  </a:lnTo>
                  <a:lnTo>
                    <a:pt x="4371" y="1633"/>
                  </a:lnTo>
                  <a:lnTo>
                    <a:pt x="4371" y="1633"/>
                  </a:lnTo>
                  <a:lnTo>
                    <a:pt x="1681" y="1825"/>
                  </a:lnTo>
                  <a:lnTo>
                    <a:pt x="721" y="1825"/>
                  </a:lnTo>
                  <a:lnTo>
                    <a:pt x="433" y="1825"/>
                  </a:lnTo>
                  <a:lnTo>
                    <a:pt x="289" y="1777"/>
                  </a:lnTo>
                  <a:lnTo>
                    <a:pt x="289" y="1777"/>
                  </a:lnTo>
                  <a:lnTo>
                    <a:pt x="193" y="1681"/>
                  </a:lnTo>
                  <a:lnTo>
                    <a:pt x="145" y="1441"/>
                  </a:lnTo>
                  <a:lnTo>
                    <a:pt x="49" y="913"/>
                  </a:lnTo>
                  <a:lnTo>
                    <a:pt x="1" y="1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6" name="Google Shape;2556;p41"/>
            <p:cNvSpPr/>
            <p:nvPr/>
          </p:nvSpPr>
          <p:spPr>
            <a:xfrm>
              <a:off x="2076275" y="3466200"/>
              <a:ext cx="182525" cy="45650"/>
            </a:xfrm>
            <a:custGeom>
              <a:avLst/>
              <a:gdLst/>
              <a:ahLst/>
              <a:cxnLst/>
              <a:rect l="l" t="t" r="r" b="b"/>
              <a:pathLst>
                <a:path w="7301" h="1826" extrusionOk="0">
                  <a:moveTo>
                    <a:pt x="6244" y="0"/>
                  </a:moveTo>
                  <a:lnTo>
                    <a:pt x="2402" y="96"/>
                  </a:lnTo>
                  <a:lnTo>
                    <a:pt x="1" y="192"/>
                  </a:lnTo>
                  <a:lnTo>
                    <a:pt x="49" y="913"/>
                  </a:lnTo>
                  <a:lnTo>
                    <a:pt x="145" y="1441"/>
                  </a:lnTo>
                  <a:lnTo>
                    <a:pt x="193" y="1681"/>
                  </a:lnTo>
                  <a:lnTo>
                    <a:pt x="289" y="1777"/>
                  </a:lnTo>
                  <a:lnTo>
                    <a:pt x="433" y="1825"/>
                  </a:lnTo>
                  <a:lnTo>
                    <a:pt x="721" y="1825"/>
                  </a:lnTo>
                  <a:lnTo>
                    <a:pt x="2306" y="1777"/>
                  </a:lnTo>
                  <a:lnTo>
                    <a:pt x="4371" y="1633"/>
                  </a:lnTo>
                  <a:lnTo>
                    <a:pt x="7204" y="1393"/>
                  </a:lnTo>
                  <a:lnTo>
                    <a:pt x="7252" y="1393"/>
                  </a:lnTo>
                  <a:lnTo>
                    <a:pt x="7252" y="1345"/>
                  </a:lnTo>
                  <a:lnTo>
                    <a:pt x="7300" y="1249"/>
                  </a:lnTo>
                  <a:lnTo>
                    <a:pt x="7204" y="577"/>
                  </a:lnTo>
                  <a:lnTo>
                    <a:pt x="7108" y="48"/>
                  </a:lnTo>
                  <a:lnTo>
                    <a:pt x="6868" y="48"/>
                  </a:lnTo>
                  <a:lnTo>
                    <a:pt x="6244"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7" name="Google Shape;2557;p41"/>
            <p:cNvSpPr/>
            <p:nvPr/>
          </p:nvSpPr>
          <p:spPr>
            <a:xfrm>
              <a:off x="2076275" y="3466200"/>
              <a:ext cx="182525" cy="45650"/>
            </a:xfrm>
            <a:custGeom>
              <a:avLst/>
              <a:gdLst/>
              <a:ahLst/>
              <a:cxnLst/>
              <a:rect l="l" t="t" r="r" b="b"/>
              <a:pathLst>
                <a:path w="7301" h="1826" fill="none" extrusionOk="0">
                  <a:moveTo>
                    <a:pt x="6244" y="0"/>
                  </a:moveTo>
                  <a:lnTo>
                    <a:pt x="6244" y="0"/>
                  </a:lnTo>
                  <a:lnTo>
                    <a:pt x="2402" y="96"/>
                  </a:lnTo>
                  <a:lnTo>
                    <a:pt x="1" y="192"/>
                  </a:lnTo>
                  <a:lnTo>
                    <a:pt x="1" y="192"/>
                  </a:lnTo>
                  <a:lnTo>
                    <a:pt x="49" y="913"/>
                  </a:lnTo>
                  <a:lnTo>
                    <a:pt x="145" y="1441"/>
                  </a:lnTo>
                  <a:lnTo>
                    <a:pt x="193" y="1681"/>
                  </a:lnTo>
                  <a:lnTo>
                    <a:pt x="289" y="1777"/>
                  </a:lnTo>
                  <a:lnTo>
                    <a:pt x="289" y="1777"/>
                  </a:lnTo>
                  <a:lnTo>
                    <a:pt x="433" y="1825"/>
                  </a:lnTo>
                  <a:lnTo>
                    <a:pt x="721" y="1825"/>
                  </a:lnTo>
                  <a:lnTo>
                    <a:pt x="721" y="1825"/>
                  </a:lnTo>
                  <a:lnTo>
                    <a:pt x="2306" y="1777"/>
                  </a:lnTo>
                  <a:lnTo>
                    <a:pt x="4371" y="1633"/>
                  </a:lnTo>
                  <a:lnTo>
                    <a:pt x="4371" y="1633"/>
                  </a:lnTo>
                  <a:lnTo>
                    <a:pt x="7204" y="1393"/>
                  </a:lnTo>
                  <a:lnTo>
                    <a:pt x="7204" y="1393"/>
                  </a:lnTo>
                  <a:lnTo>
                    <a:pt x="7252" y="1393"/>
                  </a:lnTo>
                  <a:lnTo>
                    <a:pt x="7252" y="1393"/>
                  </a:lnTo>
                  <a:lnTo>
                    <a:pt x="7252" y="1393"/>
                  </a:lnTo>
                  <a:lnTo>
                    <a:pt x="7252" y="1393"/>
                  </a:lnTo>
                  <a:lnTo>
                    <a:pt x="7252" y="1345"/>
                  </a:lnTo>
                  <a:lnTo>
                    <a:pt x="7300" y="1249"/>
                  </a:lnTo>
                  <a:lnTo>
                    <a:pt x="7300" y="1249"/>
                  </a:lnTo>
                  <a:lnTo>
                    <a:pt x="7204" y="577"/>
                  </a:lnTo>
                  <a:lnTo>
                    <a:pt x="7108" y="48"/>
                  </a:lnTo>
                  <a:lnTo>
                    <a:pt x="7108" y="48"/>
                  </a:lnTo>
                  <a:lnTo>
                    <a:pt x="6868" y="48"/>
                  </a:lnTo>
                  <a:lnTo>
                    <a:pt x="624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8" name="Google Shape;2558;p41"/>
            <p:cNvSpPr/>
            <p:nvPr/>
          </p:nvSpPr>
          <p:spPr>
            <a:xfrm>
              <a:off x="2269575" y="3379750"/>
              <a:ext cx="156100" cy="120075"/>
            </a:xfrm>
            <a:custGeom>
              <a:avLst/>
              <a:gdLst/>
              <a:ahLst/>
              <a:cxnLst/>
              <a:rect l="l" t="t" r="r" b="b"/>
              <a:pathLst>
                <a:path w="6244" h="4803" extrusionOk="0">
                  <a:moveTo>
                    <a:pt x="5428" y="0"/>
                  </a:moveTo>
                  <a:lnTo>
                    <a:pt x="5187" y="145"/>
                  </a:lnTo>
                  <a:lnTo>
                    <a:pt x="4515" y="529"/>
                  </a:lnTo>
                  <a:lnTo>
                    <a:pt x="2690" y="1729"/>
                  </a:lnTo>
                  <a:lnTo>
                    <a:pt x="1" y="3554"/>
                  </a:lnTo>
                  <a:lnTo>
                    <a:pt x="481" y="4131"/>
                  </a:lnTo>
                  <a:lnTo>
                    <a:pt x="817" y="4563"/>
                  </a:lnTo>
                  <a:lnTo>
                    <a:pt x="961" y="4707"/>
                  </a:lnTo>
                  <a:lnTo>
                    <a:pt x="1105" y="4803"/>
                  </a:lnTo>
                  <a:lnTo>
                    <a:pt x="1201" y="4755"/>
                  </a:lnTo>
                  <a:lnTo>
                    <a:pt x="1393" y="4659"/>
                  </a:lnTo>
                  <a:lnTo>
                    <a:pt x="2018" y="4227"/>
                  </a:lnTo>
                  <a:lnTo>
                    <a:pt x="3747" y="2978"/>
                  </a:lnTo>
                  <a:lnTo>
                    <a:pt x="5428" y="1681"/>
                  </a:lnTo>
                  <a:lnTo>
                    <a:pt x="6244" y="1057"/>
                  </a:lnTo>
                  <a:lnTo>
                    <a:pt x="6244" y="1009"/>
                  </a:lnTo>
                  <a:lnTo>
                    <a:pt x="6196" y="913"/>
                  </a:lnTo>
                  <a:lnTo>
                    <a:pt x="5908" y="529"/>
                  </a:lnTo>
                  <a:lnTo>
                    <a:pt x="5428"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9" name="Google Shape;2559;p41"/>
            <p:cNvSpPr/>
            <p:nvPr/>
          </p:nvSpPr>
          <p:spPr>
            <a:xfrm>
              <a:off x="2269575" y="3379750"/>
              <a:ext cx="156100" cy="120075"/>
            </a:xfrm>
            <a:custGeom>
              <a:avLst/>
              <a:gdLst/>
              <a:ahLst/>
              <a:cxnLst/>
              <a:rect l="l" t="t" r="r" b="b"/>
              <a:pathLst>
                <a:path w="6244" h="4803" fill="none" extrusionOk="0">
                  <a:moveTo>
                    <a:pt x="1" y="3554"/>
                  </a:moveTo>
                  <a:lnTo>
                    <a:pt x="1" y="3554"/>
                  </a:lnTo>
                  <a:lnTo>
                    <a:pt x="2690" y="1729"/>
                  </a:lnTo>
                  <a:lnTo>
                    <a:pt x="4515" y="529"/>
                  </a:lnTo>
                  <a:lnTo>
                    <a:pt x="5187" y="145"/>
                  </a:lnTo>
                  <a:lnTo>
                    <a:pt x="5428" y="0"/>
                  </a:lnTo>
                  <a:lnTo>
                    <a:pt x="5428" y="0"/>
                  </a:lnTo>
                  <a:lnTo>
                    <a:pt x="5908" y="529"/>
                  </a:lnTo>
                  <a:lnTo>
                    <a:pt x="6196" y="913"/>
                  </a:lnTo>
                  <a:lnTo>
                    <a:pt x="6244" y="1009"/>
                  </a:lnTo>
                  <a:lnTo>
                    <a:pt x="6244" y="1057"/>
                  </a:lnTo>
                  <a:lnTo>
                    <a:pt x="6244" y="1057"/>
                  </a:lnTo>
                  <a:lnTo>
                    <a:pt x="5428" y="1681"/>
                  </a:lnTo>
                  <a:lnTo>
                    <a:pt x="3747" y="2978"/>
                  </a:lnTo>
                  <a:lnTo>
                    <a:pt x="2018" y="4227"/>
                  </a:lnTo>
                  <a:lnTo>
                    <a:pt x="1393" y="4659"/>
                  </a:lnTo>
                  <a:lnTo>
                    <a:pt x="1201" y="4755"/>
                  </a:lnTo>
                  <a:lnTo>
                    <a:pt x="1105" y="4803"/>
                  </a:lnTo>
                  <a:lnTo>
                    <a:pt x="1105" y="4803"/>
                  </a:lnTo>
                  <a:lnTo>
                    <a:pt x="961" y="4707"/>
                  </a:lnTo>
                  <a:lnTo>
                    <a:pt x="817" y="4563"/>
                  </a:lnTo>
                  <a:lnTo>
                    <a:pt x="481" y="4131"/>
                  </a:lnTo>
                  <a:lnTo>
                    <a:pt x="1"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0" name="Google Shape;2560;p41"/>
            <p:cNvSpPr/>
            <p:nvPr/>
          </p:nvSpPr>
          <p:spPr>
            <a:xfrm>
              <a:off x="2269575" y="3379750"/>
              <a:ext cx="156100" cy="120075"/>
            </a:xfrm>
            <a:custGeom>
              <a:avLst/>
              <a:gdLst/>
              <a:ahLst/>
              <a:cxnLst/>
              <a:rect l="l" t="t" r="r" b="b"/>
              <a:pathLst>
                <a:path w="6244" h="4803" extrusionOk="0">
                  <a:moveTo>
                    <a:pt x="5428" y="0"/>
                  </a:moveTo>
                  <a:lnTo>
                    <a:pt x="4995" y="193"/>
                  </a:lnTo>
                  <a:lnTo>
                    <a:pt x="4611" y="481"/>
                  </a:lnTo>
                  <a:lnTo>
                    <a:pt x="1730" y="2402"/>
                  </a:lnTo>
                  <a:lnTo>
                    <a:pt x="1" y="3554"/>
                  </a:lnTo>
                  <a:lnTo>
                    <a:pt x="481" y="4131"/>
                  </a:lnTo>
                  <a:lnTo>
                    <a:pt x="817" y="4563"/>
                  </a:lnTo>
                  <a:lnTo>
                    <a:pt x="961" y="4707"/>
                  </a:lnTo>
                  <a:lnTo>
                    <a:pt x="1105" y="4803"/>
                  </a:lnTo>
                  <a:lnTo>
                    <a:pt x="1249" y="4755"/>
                  </a:lnTo>
                  <a:lnTo>
                    <a:pt x="1441" y="4611"/>
                  </a:lnTo>
                  <a:lnTo>
                    <a:pt x="2066" y="4227"/>
                  </a:lnTo>
                  <a:lnTo>
                    <a:pt x="3747" y="2930"/>
                  </a:lnTo>
                  <a:lnTo>
                    <a:pt x="5428" y="1681"/>
                  </a:lnTo>
                  <a:lnTo>
                    <a:pt x="6244" y="1057"/>
                  </a:lnTo>
                  <a:lnTo>
                    <a:pt x="6148" y="817"/>
                  </a:lnTo>
                  <a:lnTo>
                    <a:pt x="5860" y="481"/>
                  </a:lnTo>
                  <a:lnTo>
                    <a:pt x="5428"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1" name="Google Shape;2561;p41"/>
            <p:cNvSpPr/>
            <p:nvPr/>
          </p:nvSpPr>
          <p:spPr>
            <a:xfrm>
              <a:off x="2269575" y="3379750"/>
              <a:ext cx="156100" cy="120075"/>
            </a:xfrm>
            <a:custGeom>
              <a:avLst/>
              <a:gdLst/>
              <a:ahLst/>
              <a:cxnLst/>
              <a:rect l="l" t="t" r="r" b="b"/>
              <a:pathLst>
                <a:path w="6244" h="4803" fill="none" extrusionOk="0">
                  <a:moveTo>
                    <a:pt x="5428" y="0"/>
                  </a:moveTo>
                  <a:lnTo>
                    <a:pt x="5428" y="0"/>
                  </a:lnTo>
                  <a:lnTo>
                    <a:pt x="4995" y="193"/>
                  </a:lnTo>
                  <a:lnTo>
                    <a:pt x="4995" y="193"/>
                  </a:lnTo>
                  <a:lnTo>
                    <a:pt x="4611" y="481"/>
                  </a:lnTo>
                  <a:lnTo>
                    <a:pt x="4611" y="481"/>
                  </a:lnTo>
                  <a:lnTo>
                    <a:pt x="1730" y="2402"/>
                  </a:lnTo>
                  <a:lnTo>
                    <a:pt x="1" y="3554"/>
                  </a:lnTo>
                  <a:lnTo>
                    <a:pt x="1" y="3554"/>
                  </a:lnTo>
                  <a:lnTo>
                    <a:pt x="481" y="4131"/>
                  </a:lnTo>
                  <a:lnTo>
                    <a:pt x="817" y="4563"/>
                  </a:lnTo>
                  <a:lnTo>
                    <a:pt x="961" y="4707"/>
                  </a:lnTo>
                  <a:lnTo>
                    <a:pt x="1105" y="4803"/>
                  </a:lnTo>
                  <a:lnTo>
                    <a:pt x="1105" y="4803"/>
                  </a:lnTo>
                  <a:lnTo>
                    <a:pt x="1105" y="4803"/>
                  </a:lnTo>
                  <a:lnTo>
                    <a:pt x="1105" y="4803"/>
                  </a:lnTo>
                  <a:lnTo>
                    <a:pt x="1249" y="4755"/>
                  </a:lnTo>
                  <a:lnTo>
                    <a:pt x="1441" y="4611"/>
                  </a:lnTo>
                  <a:lnTo>
                    <a:pt x="2066" y="4227"/>
                  </a:lnTo>
                  <a:lnTo>
                    <a:pt x="3747" y="2930"/>
                  </a:lnTo>
                  <a:lnTo>
                    <a:pt x="5428" y="1681"/>
                  </a:lnTo>
                  <a:lnTo>
                    <a:pt x="6244" y="1057"/>
                  </a:lnTo>
                  <a:lnTo>
                    <a:pt x="6244" y="1057"/>
                  </a:lnTo>
                  <a:lnTo>
                    <a:pt x="6244" y="1057"/>
                  </a:lnTo>
                  <a:lnTo>
                    <a:pt x="6244" y="1057"/>
                  </a:lnTo>
                  <a:lnTo>
                    <a:pt x="6148" y="817"/>
                  </a:lnTo>
                  <a:lnTo>
                    <a:pt x="5860" y="481"/>
                  </a:lnTo>
                  <a:lnTo>
                    <a:pt x="5428" y="0"/>
                  </a:lnTo>
                  <a:lnTo>
                    <a:pt x="5428" y="0"/>
                  </a:lnTo>
                  <a:lnTo>
                    <a:pt x="542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2" name="Google Shape;2562;p41"/>
            <p:cNvSpPr/>
            <p:nvPr/>
          </p:nvSpPr>
          <p:spPr>
            <a:xfrm>
              <a:off x="1932200" y="3009950"/>
              <a:ext cx="234150" cy="184925"/>
            </a:xfrm>
            <a:custGeom>
              <a:avLst/>
              <a:gdLst/>
              <a:ahLst/>
              <a:cxnLst/>
              <a:rect l="l" t="t" r="r" b="b"/>
              <a:pathLst>
                <a:path w="9366" h="7397" extrusionOk="0">
                  <a:moveTo>
                    <a:pt x="7252" y="1"/>
                  </a:moveTo>
                  <a:lnTo>
                    <a:pt x="6820" y="145"/>
                  </a:lnTo>
                  <a:lnTo>
                    <a:pt x="6244" y="337"/>
                  </a:lnTo>
                  <a:lnTo>
                    <a:pt x="5668" y="577"/>
                  </a:lnTo>
                  <a:lnTo>
                    <a:pt x="4995" y="913"/>
                  </a:lnTo>
                  <a:lnTo>
                    <a:pt x="3602" y="1634"/>
                  </a:lnTo>
                  <a:lnTo>
                    <a:pt x="2306" y="2402"/>
                  </a:lnTo>
                  <a:lnTo>
                    <a:pt x="1153" y="3074"/>
                  </a:lnTo>
                  <a:lnTo>
                    <a:pt x="97" y="3747"/>
                  </a:lnTo>
                  <a:lnTo>
                    <a:pt x="49" y="4227"/>
                  </a:lnTo>
                  <a:lnTo>
                    <a:pt x="1" y="5283"/>
                  </a:lnTo>
                  <a:lnTo>
                    <a:pt x="1" y="6484"/>
                  </a:lnTo>
                  <a:lnTo>
                    <a:pt x="49" y="6964"/>
                  </a:lnTo>
                  <a:lnTo>
                    <a:pt x="145" y="7301"/>
                  </a:lnTo>
                  <a:lnTo>
                    <a:pt x="193" y="7397"/>
                  </a:lnTo>
                  <a:lnTo>
                    <a:pt x="625" y="7397"/>
                  </a:lnTo>
                  <a:lnTo>
                    <a:pt x="1105" y="7349"/>
                  </a:lnTo>
                  <a:lnTo>
                    <a:pt x="1681" y="7204"/>
                  </a:lnTo>
                  <a:lnTo>
                    <a:pt x="3170" y="6868"/>
                  </a:lnTo>
                  <a:lnTo>
                    <a:pt x="4851" y="6388"/>
                  </a:lnTo>
                  <a:lnTo>
                    <a:pt x="7925" y="5380"/>
                  </a:lnTo>
                  <a:lnTo>
                    <a:pt x="9365" y="4947"/>
                  </a:lnTo>
                  <a:lnTo>
                    <a:pt x="9269" y="4275"/>
                  </a:lnTo>
                  <a:lnTo>
                    <a:pt x="8981" y="2786"/>
                  </a:lnTo>
                  <a:lnTo>
                    <a:pt x="8789" y="1922"/>
                  </a:lnTo>
                  <a:lnTo>
                    <a:pt x="8549" y="1153"/>
                  </a:lnTo>
                  <a:lnTo>
                    <a:pt x="8405" y="817"/>
                  </a:lnTo>
                  <a:lnTo>
                    <a:pt x="8261" y="481"/>
                  </a:lnTo>
                  <a:lnTo>
                    <a:pt x="8069" y="241"/>
                  </a:lnTo>
                  <a:lnTo>
                    <a:pt x="7877" y="97"/>
                  </a:lnTo>
                  <a:lnTo>
                    <a:pt x="7781"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3" name="Google Shape;2563;p41"/>
            <p:cNvSpPr/>
            <p:nvPr/>
          </p:nvSpPr>
          <p:spPr>
            <a:xfrm>
              <a:off x="1932200" y="3009950"/>
              <a:ext cx="234150" cy="184925"/>
            </a:xfrm>
            <a:custGeom>
              <a:avLst/>
              <a:gdLst/>
              <a:ahLst/>
              <a:cxnLst/>
              <a:rect l="l" t="t" r="r" b="b"/>
              <a:pathLst>
                <a:path w="9366" h="7397" fill="none" extrusionOk="0">
                  <a:moveTo>
                    <a:pt x="97" y="3747"/>
                  </a:moveTo>
                  <a:lnTo>
                    <a:pt x="97" y="3747"/>
                  </a:lnTo>
                  <a:lnTo>
                    <a:pt x="1153" y="3074"/>
                  </a:lnTo>
                  <a:lnTo>
                    <a:pt x="2306" y="2402"/>
                  </a:lnTo>
                  <a:lnTo>
                    <a:pt x="3602" y="1634"/>
                  </a:lnTo>
                  <a:lnTo>
                    <a:pt x="4995" y="913"/>
                  </a:lnTo>
                  <a:lnTo>
                    <a:pt x="5668" y="577"/>
                  </a:lnTo>
                  <a:lnTo>
                    <a:pt x="6244" y="337"/>
                  </a:lnTo>
                  <a:lnTo>
                    <a:pt x="6820" y="145"/>
                  </a:lnTo>
                  <a:lnTo>
                    <a:pt x="7252" y="1"/>
                  </a:lnTo>
                  <a:lnTo>
                    <a:pt x="7637" y="1"/>
                  </a:lnTo>
                  <a:lnTo>
                    <a:pt x="7781" y="1"/>
                  </a:lnTo>
                  <a:lnTo>
                    <a:pt x="7877" y="97"/>
                  </a:lnTo>
                  <a:lnTo>
                    <a:pt x="7877" y="97"/>
                  </a:lnTo>
                  <a:lnTo>
                    <a:pt x="8069" y="241"/>
                  </a:lnTo>
                  <a:lnTo>
                    <a:pt x="8261" y="481"/>
                  </a:lnTo>
                  <a:lnTo>
                    <a:pt x="8405" y="817"/>
                  </a:lnTo>
                  <a:lnTo>
                    <a:pt x="8549" y="1153"/>
                  </a:lnTo>
                  <a:lnTo>
                    <a:pt x="8789" y="1922"/>
                  </a:lnTo>
                  <a:lnTo>
                    <a:pt x="8981" y="2786"/>
                  </a:lnTo>
                  <a:lnTo>
                    <a:pt x="9269" y="4275"/>
                  </a:lnTo>
                  <a:lnTo>
                    <a:pt x="9365" y="4947"/>
                  </a:lnTo>
                  <a:lnTo>
                    <a:pt x="9365" y="4947"/>
                  </a:lnTo>
                  <a:lnTo>
                    <a:pt x="7925" y="5380"/>
                  </a:lnTo>
                  <a:lnTo>
                    <a:pt x="4851" y="6388"/>
                  </a:lnTo>
                  <a:lnTo>
                    <a:pt x="3170" y="6868"/>
                  </a:lnTo>
                  <a:lnTo>
                    <a:pt x="1681" y="7204"/>
                  </a:lnTo>
                  <a:lnTo>
                    <a:pt x="1105" y="7349"/>
                  </a:lnTo>
                  <a:lnTo>
                    <a:pt x="625" y="7397"/>
                  </a:lnTo>
                  <a:lnTo>
                    <a:pt x="289" y="7397"/>
                  </a:lnTo>
                  <a:lnTo>
                    <a:pt x="193" y="7397"/>
                  </a:lnTo>
                  <a:lnTo>
                    <a:pt x="145" y="7301"/>
                  </a:lnTo>
                  <a:lnTo>
                    <a:pt x="145" y="7301"/>
                  </a:lnTo>
                  <a:lnTo>
                    <a:pt x="49" y="6964"/>
                  </a:lnTo>
                  <a:lnTo>
                    <a:pt x="1" y="6484"/>
                  </a:lnTo>
                  <a:lnTo>
                    <a:pt x="1" y="5283"/>
                  </a:lnTo>
                  <a:lnTo>
                    <a:pt x="49" y="4227"/>
                  </a:lnTo>
                  <a:lnTo>
                    <a:pt x="97" y="374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4" name="Google Shape;2564;p41"/>
            <p:cNvSpPr/>
            <p:nvPr/>
          </p:nvSpPr>
          <p:spPr>
            <a:xfrm>
              <a:off x="1951400" y="3085600"/>
              <a:ext cx="42050" cy="105675"/>
            </a:xfrm>
            <a:custGeom>
              <a:avLst/>
              <a:gdLst/>
              <a:ahLst/>
              <a:cxnLst/>
              <a:rect l="l" t="t" r="r" b="b"/>
              <a:pathLst>
                <a:path w="1682" h="4227" extrusionOk="0">
                  <a:moveTo>
                    <a:pt x="433" y="0"/>
                  </a:moveTo>
                  <a:lnTo>
                    <a:pt x="1" y="288"/>
                  </a:lnTo>
                  <a:lnTo>
                    <a:pt x="433" y="2257"/>
                  </a:lnTo>
                  <a:lnTo>
                    <a:pt x="913" y="4227"/>
                  </a:lnTo>
                  <a:lnTo>
                    <a:pt x="1682" y="4034"/>
                  </a:lnTo>
                  <a:lnTo>
                    <a:pt x="4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5" name="Google Shape;2565;p41"/>
            <p:cNvSpPr/>
            <p:nvPr/>
          </p:nvSpPr>
          <p:spPr>
            <a:xfrm>
              <a:off x="1951400" y="3085600"/>
              <a:ext cx="42050" cy="105675"/>
            </a:xfrm>
            <a:custGeom>
              <a:avLst/>
              <a:gdLst/>
              <a:ahLst/>
              <a:cxnLst/>
              <a:rect l="l" t="t" r="r" b="b"/>
              <a:pathLst>
                <a:path w="1682" h="4227" fill="none" extrusionOk="0">
                  <a:moveTo>
                    <a:pt x="433" y="0"/>
                  </a:moveTo>
                  <a:lnTo>
                    <a:pt x="433" y="0"/>
                  </a:lnTo>
                  <a:lnTo>
                    <a:pt x="1" y="288"/>
                  </a:lnTo>
                  <a:lnTo>
                    <a:pt x="1" y="288"/>
                  </a:lnTo>
                  <a:lnTo>
                    <a:pt x="433" y="2257"/>
                  </a:lnTo>
                  <a:lnTo>
                    <a:pt x="913" y="4227"/>
                  </a:lnTo>
                  <a:lnTo>
                    <a:pt x="913" y="4227"/>
                  </a:lnTo>
                  <a:lnTo>
                    <a:pt x="1682" y="4034"/>
                  </a:lnTo>
                  <a:lnTo>
                    <a:pt x="1682" y="4034"/>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6" name="Google Shape;2566;p41"/>
            <p:cNvSpPr/>
            <p:nvPr/>
          </p:nvSpPr>
          <p:spPr>
            <a:xfrm>
              <a:off x="1958625" y="2995550"/>
              <a:ext cx="169300" cy="198125"/>
            </a:xfrm>
            <a:custGeom>
              <a:avLst/>
              <a:gdLst/>
              <a:ahLst/>
              <a:cxnLst/>
              <a:rect l="l" t="t" r="r" b="b"/>
              <a:pathLst>
                <a:path w="6772" h="7925" extrusionOk="0">
                  <a:moveTo>
                    <a:pt x="6772" y="0"/>
                  </a:moveTo>
                  <a:lnTo>
                    <a:pt x="5667" y="433"/>
                  </a:lnTo>
                  <a:lnTo>
                    <a:pt x="3314" y="1441"/>
                  </a:lnTo>
                  <a:lnTo>
                    <a:pt x="2065" y="1969"/>
                  </a:lnTo>
                  <a:lnTo>
                    <a:pt x="1009" y="2498"/>
                  </a:lnTo>
                  <a:lnTo>
                    <a:pt x="240" y="2882"/>
                  </a:lnTo>
                  <a:lnTo>
                    <a:pt x="48" y="3026"/>
                  </a:lnTo>
                  <a:lnTo>
                    <a:pt x="0" y="3122"/>
                  </a:lnTo>
                  <a:lnTo>
                    <a:pt x="769" y="5667"/>
                  </a:lnTo>
                  <a:lnTo>
                    <a:pt x="1489" y="7925"/>
                  </a:lnTo>
                  <a:lnTo>
                    <a:pt x="2161" y="7780"/>
                  </a:lnTo>
                  <a:lnTo>
                    <a:pt x="3650" y="7492"/>
                  </a:lnTo>
                  <a:lnTo>
                    <a:pt x="4514" y="7300"/>
                  </a:lnTo>
                  <a:lnTo>
                    <a:pt x="5283" y="7108"/>
                  </a:lnTo>
                  <a:lnTo>
                    <a:pt x="5907" y="6868"/>
                  </a:lnTo>
                  <a:lnTo>
                    <a:pt x="6099" y="6772"/>
                  </a:lnTo>
                  <a:lnTo>
                    <a:pt x="6243" y="6628"/>
                  </a:lnTo>
                  <a:lnTo>
                    <a:pt x="6339" y="6484"/>
                  </a:lnTo>
                  <a:lnTo>
                    <a:pt x="6436" y="6196"/>
                  </a:lnTo>
                  <a:lnTo>
                    <a:pt x="6580" y="5331"/>
                  </a:lnTo>
                  <a:lnTo>
                    <a:pt x="6676" y="4275"/>
                  </a:lnTo>
                  <a:lnTo>
                    <a:pt x="6724" y="3074"/>
                  </a:lnTo>
                  <a:lnTo>
                    <a:pt x="6772" y="961"/>
                  </a:lnTo>
                  <a:lnTo>
                    <a:pt x="6772"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7" name="Google Shape;2567;p41"/>
            <p:cNvSpPr/>
            <p:nvPr/>
          </p:nvSpPr>
          <p:spPr>
            <a:xfrm>
              <a:off x="1958625" y="2995550"/>
              <a:ext cx="169300" cy="198125"/>
            </a:xfrm>
            <a:custGeom>
              <a:avLst/>
              <a:gdLst/>
              <a:ahLst/>
              <a:cxnLst/>
              <a:rect l="l" t="t" r="r" b="b"/>
              <a:pathLst>
                <a:path w="6772" h="7925" fill="none" extrusionOk="0">
                  <a:moveTo>
                    <a:pt x="6772" y="0"/>
                  </a:moveTo>
                  <a:lnTo>
                    <a:pt x="6772" y="0"/>
                  </a:lnTo>
                  <a:lnTo>
                    <a:pt x="5667" y="433"/>
                  </a:lnTo>
                  <a:lnTo>
                    <a:pt x="3314" y="1441"/>
                  </a:lnTo>
                  <a:lnTo>
                    <a:pt x="2065" y="1969"/>
                  </a:lnTo>
                  <a:lnTo>
                    <a:pt x="1009" y="2498"/>
                  </a:lnTo>
                  <a:lnTo>
                    <a:pt x="240" y="2882"/>
                  </a:lnTo>
                  <a:lnTo>
                    <a:pt x="48" y="3026"/>
                  </a:lnTo>
                  <a:lnTo>
                    <a:pt x="0" y="3122"/>
                  </a:lnTo>
                  <a:lnTo>
                    <a:pt x="0" y="3122"/>
                  </a:lnTo>
                  <a:lnTo>
                    <a:pt x="769" y="5667"/>
                  </a:lnTo>
                  <a:lnTo>
                    <a:pt x="1489" y="7925"/>
                  </a:lnTo>
                  <a:lnTo>
                    <a:pt x="1489" y="7925"/>
                  </a:lnTo>
                  <a:lnTo>
                    <a:pt x="2161" y="7780"/>
                  </a:lnTo>
                  <a:lnTo>
                    <a:pt x="3650" y="7492"/>
                  </a:lnTo>
                  <a:lnTo>
                    <a:pt x="4514" y="7300"/>
                  </a:lnTo>
                  <a:lnTo>
                    <a:pt x="5283" y="7108"/>
                  </a:lnTo>
                  <a:lnTo>
                    <a:pt x="5907" y="6868"/>
                  </a:lnTo>
                  <a:lnTo>
                    <a:pt x="6099" y="6772"/>
                  </a:lnTo>
                  <a:lnTo>
                    <a:pt x="6243" y="6628"/>
                  </a:lnTo>
                  <a:lnTo>
                    <a:pt x="6243" y="6628"/>
                  </a:lnTo>
                  <a:lnTo>
                    <a:pt x="6339" y="6484"/>
                  </a:lnTo>
                  <a:lnTo>
                    <a:pt x="6436" y="6196"/>
                  </a:lnTo>
                  <a:lnTo>
                    <a:pt x="6580" y="5331"/>
                  </a:lnTo>
                  <a:lnTo>
                    <a:pt x="6676" y="4275"/>
                  </a:lnTo>
                  <a:lnTo>
                    <a:pt x="6724" y="3074"/>
                  </a:lnTo>
                  <a:lnTo>
                    <a:pt x="6772" y="961"/>
                  </a:lnTo>
                  <a:lnTo>
                    <a:pt x="677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8" name="Google Shape;2568;p41"/>
            <p:cNvSpPr/>
            <p:nvPr/>
          </p:nvSpPr>
          <p:spPr>
            <a:xfrm>
              <a:off x="2127900" y="2995550"/>
              <a:ext cx="25" cy="25"/>
            </a:xfrm>
            <a:custGeom>
              <a:avLst/>
              <a:gdLst/>
              <a:ahLst/>
              <a:cxnLst/>
              <a:rect l="l" t="t" r="r" b="b"/>
              <a:pathLst>
                <a:path w="1" h="1" extrusionOk="0">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lnTo>
                    <a:pt x="1" y="0"/>
                  </a:lnTo>
                  <a:lnTo>
                    <a:pt x="1" y="0"/>
                  </a:lnTo>
                  <a:lnTo>
                    <a:pt x="1" y="0"/>
                  </a:lnTo>
                  <a:lnTo>
                    <a:pt x="1" y="0"/>
                  </a:lnTo>
                  <a:lnTo>
                    <a:pt x="1" y="0"/>
                  </a:lnTo>
                  <a:close/>
                </a:path>
              </a:pathLst>
            </a:custGeom>
            <a:solidFill>
              <a:srgbClr val="422E2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9" name="Google Shape;2569;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0" name="Google Shape;2570;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1" name="Google Shape;2571;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2" name="Google Shape;2572;p41"/>
            <p:cNvSpPr/>
            <p:nvPr/>
          </p:nvSpPr>
          <p:spPr>
            <a:xfrm>
              <a:off x="2058275" y="2995550"/>
              <a:ext cx="69650" cy="186125"/>
            </a:xfrm>
            <a:custGeom>
              <a:avLst/>
              <a:gdLst/>
              <a:ahLst/>
              <a:cxnLst/>
              <a:rect l="l" t="t" r="r" b="b"/>
              <a:pathLst>
                <a:path w="2786" h="7445" extrusionOk="0">
                  <a:moveTo>
                    <a:pt x="2786" y="0"/>
                  </a:moveTo>
                  <a:lnTo>
                    <a:pt x="1201" y="625"/>
                  </a:lnTo>
                  <a:lnTo>
                    <a:pt x="1057" y="1009"/>
                  </a:lnTo>
                  <a:lnTo>
                    <a:pt x="1537" y="1153"/>
                  </a:lnTo>
                  <a:lnTo>
                    <a:pt x="1729" y="865"/>
                  </a:lnTo>
                  <a:lnTo>
                    <a:pt x="1969" y="577"/>
                  </a:lnTo>
                  <a:lnTo>
                    <a:pt x="2161" y="337"/>
                  </a:lnTo>
                  <a:lnTo>
                    <a:pt x="2401" y="193"/>
                  </a:lnTo>
                  <a:lnTo>
                    <a:pt x="2786" y="0"/>
                  </a:lnTo>
                  <a:close/>
                  <a:moveTo>
                    <a:pt x="96" y="6004"/>
                  </a:moveTo>
                  <a:lnTo>
                    <a:pt x="0" y="7444"/>
                  </a:lnTo>
                  <a:lnTo>
                    <a:pt x="0" y="7444"/>
                  </a:lnTo>
                  <a:lnTo>
                    <a:pt x="144" y="7396"/>
                  </a:lnTo>
                  <a:lnTo>
                    <a:pt x="288" y="6100"/>
                  </a:lnTo>
                  <a:lnTo>
                    <a:pt x="96" y="6004"/>
                  </a:lnTo>
                  <a:close/>
                </a:path>
              </a:pathLst>
            </a:custGeom>
            <a:solidFill>
              <a:srgbClr val="FB7F7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3" name="Google Shape;2573;p41"/>
            <p:cNvSpPr/>
            <p:nvPr/>
          </p:nvSpPr>
          <p:spPr>
            <a:xfrm>
              <a:off x="2058275" y="3145625"/>
              <a:ext cx="7225" cy="36050"/>
            </a:xfrm>
            <a:custGeom>
              <a:avLst/>
              <a:gdLst/>
              <a:ahLst/>
              <a:cxnLst/>
              <a:rect l="l" t="t" r="r" b="b"/>
              <a:pathLst>
                <a:path w="289" h="1442" fill="none" extrusionOk="0">
                  <a:moveTo>
                    <a:pt x="96" y="1"/>
                  </a:moveTo>
                  <a:lnTo>
                    <a:pt x="96" y="1"/>
                  </a:lnTo>
                  <a:lnTo>
                    <a:pt x="0" y="1441"/>
                  </a:lnTo>
                  <a:lnTo>
                    <a:pt x="0" y="1441"/>
                  </a:lnTo>
                  <a:lnTo>
                    <a:pt x="144" y="1393"/>
                  </a:lnTo>
                  <a:lnTo>
                    <a:pt x="144" y="1393"/>
                  </a:lnTo>
                  <a:lnTo>
                    <a:pt x="288" y="97"/>
                  </a:lnTo>
                  <a:lnTo>
                    <a:pt x="288" y="97"/>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4" name="Google Shape;2574;p41"/>
            <p:cNvSpPr/>
            <p:nvPr/>
          </p:nvSpPr>
          <p:spPr>
            <a:xfrm>
              <a:off x="2084675" y="2995550"/>
              <a:ext cx="43250" cy="28825"/>
            </a:xfrm>
            <a:custGeom>
              <a:avLst/>
              <a:gdLst/>
              <a:ahLst/>
              <a:cxnLst/>
              <a:rect l="l" t="t" r="r" b="b"/>
              <a:pathLst>
                <a:path w="1730" h="1153" fill="none" extrusionOk="0">
                  <a:moveTo>
                    <a:pt x="1730" y="0"/>
                  </a:moveTo>
                  <a:lnTo>
                    <a:pt x="1730" y="0"/>
                  </a:lnTo>
                  <a:lnTo>
                    <a:pt x="1730" y="0"/>
                  </a:lnTo>
                  <a:lnTo>
                    <a:pt x="1730" y="0"/>
                  </a:lnTo>
                  <a:lnTo>
                    <a:pt x="1730" y="0"/>
                  </a:lnTo>
                  <a:lnTo>
                    <a:pt x="1730" y="0"/>
                  </a:lnTo>
                  <a:lnTo>
                    <a:pt x="1730" y="0"/>
                  </a:lnTo>
                  <a:lnTo>
                    <a:pt x="1730" y="0"/>
                  </a:lnTo>
                  <a:lnTo>
                    <a:pt x="1730" y="0"/>
                  </a:lnTo>
                  <a:lnTo>
                    <a:pt x="1730" y="0"/>
                  </a:lnTo>
                  <a:lnTo>
                    <a:pt x="1730" y="0"/>
                  </a:lnTo>
                  <a:lnTo>
                    <a:pt x="1730" y="0"/>
                  </a:lnTo>
                  <a:lnTo>
                    <a:pt x="145" y="625"/>
                  </a:lnTo>
                  <a:lnTo>
                    <a:pt x="145" y="625"/>
                  </a:lnTo>
                  <a:lnTo>
                    <a:pt x="1" y="1009"/>
                  </a:lnTo>
                  <a:lnTo>
                    <a:pt x="1" y="1009"/>
                  </a:lnTo>
                  <a:lnTo>
                    <a:pt x="481" y="1153"/>
                  </a:lnTo>
                  <a:lnTo>
                    <a:pt x="481" y="1153"/>
                  </a:lnTo>
                  <a:lnTo>
                    <a:pt x="673" y="865"/>
                  </a:lnTo>
                  <a:lnTo>
                    <a:pt x="913" y="577"/>
                  </a:lnTo>
                  <a:lnTo>
                    <a:pt x="1105" y="337"/>
                  </a:lnTo>
                  <a:lnTo>
                    <a:pt x="1345" y="193"/>
                  </a:lnTo>
                  <a:lnTo>
                    <a:pt x="1345" y="193"/>
                  </a:lnTo>
                  <a:lnTo>
                    <a:pt x="1730" y="0"/>
                  </a:lnTo>
                  <a:lnTo>
                    <a:pt x="1730" y="0"/>
                  </a:lnTo>
                  <a:lnTo>
                    <a:pt x="173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5" name="Google Shape;2575;p41"/>
            <p:cNvSpPr/>
            <p:nvPr/>
          </p:nvSpPr>
          <p:spPr>
            <a:xfrm>
              <a:off x="1742500" y="2983550"/>
              <a:ext cx="212550" cy="212525"/>
            </a:xfrm>
            <a:custGeom>
              <a:avLst/>
              <a:gdLst/>
              <a:ahLst/>
              <a:cxnLst/>
              <a:rect l="l" t="t" r="r" b="b"/>
              <a:pathLst>
                <a:path w="8502" h="8501" extrusionOk="0">
                  <a:moveTo>
                    <a:pt x="1585" y="0"/>
                  </a:moveTo>
                  <a:lnTo>
                    <a:pt x="1" y="1777"/>
                  </a:lnTo>
                  <a:lnTo>
                    <a:pt x="625" y="2594"/>
                  </a:lnTo>
                  <a:lnTo>
                    <a:pt x="1345" y="3410"/>
                  </a:lnTo>
                  <a:lnTo>
                    <a:pt x="2306" y="4418"/>
                  </a:lnTo>
                  <a:lnTo>
                    <a:pt x="3410" y="5523"/>
                  </a:lnTo>
                  <a:lnTo>
                    <a:pt x="4035" y="6051"/>
                  </a:lnTo>
                  <a:lnTo>
                    <a:pt x="4707" y="6628"/>
                  </a:lnTo>
                  <a:lnTo>
                    <a:pt x="5379" y="7108"/>
                  </a:lnTo>
                  <a:lnTo>
                    <a:pt x="6100" y="7588"/>
                  </a:lnTo>
                  <a:lnTo>
                    <a:pt x="6868" y="8020"/>
                  </a:lnTo>
                  <a:lnTo>
                    <a:pt x="7589" y="8405"/>
                  </a:lnTo>
                  <a:lnTo>
                    <a:pt x="7877" y="8501"/>
                  </a:lnTo>
                  <a:lnTo>
                    <a:pt x="8117" y="8501"/>
                  </a:lnTo>
                  <a:lnTo>
                    <a:pt x="8261" y="8453"/>
                  </a:lnTo>
                  <a:lnTo>
                    <a:pt x="8357" y="8405"/>
                  </a:lnTo>
                  <a:lnTo>
                    <a:pt x="8453" y="8309"/>
                  </a:lnTo>
                  <a:lnTo>
                    <a:pt x="8501" y="8164"/>
                  </a:lnTo>
                  <a:lnTo>
                    <a:pt x="8261" y="4803"/>
                  </a:lnTo>
                  <a:lnTo>
                    <a:pt x="6868" y="3890"/>
                  </a:lnTo>
                  <a:lnTo>
                    <a:pt x="5139" y="2690"/>
                  </a:lnTo>
                  <a:lnTo>
                    <a:pt x="3266" y="1297"/>
                  </a:lnTo>
                  <a:lnTo>
                    <a:pt x="158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6" name="Google Shape;2576;p41"/>
            <p:cNvSpPr/>
            <p:nvPr/>
          </p:nvSpPr>
          <p:spPr>
            <a:xfrm>
              <a:off x="1652450" y="2899500"/>
              <a:ext cx="141700" cy="145300"/>
            </a:xfrm>
            <a:custGeom>
              <a:avLst/>
              <a:gdLst/>
              <a:ahLst/>
              <a:cxnLst/>
              <a:rect l="l" t="t" r="r" b="b"/>
              <a:pathLst>
                <a:path w="5668" h="5812" extrusionOk="0">
                  <a:moveTo>
                    <a:pt x="1682" y="0"/>
                  </a:moveTo>
                  <a:lnTo>
                    <a:pt x="1634" y="48"/>
                  </a:lnTo>
                  <a:lnTo>
                    <a:pt x="1634" y="289"/>
                  </a:lnTo>
                  <a:lnTo>
                    <a:pt x="1778" y="529"/>
                  </a:lnTo>
                  <a:lnTo>
                    <a:pt x="1922" y="817"/>
                  </a:lnTo>
                  <a:lnTo>
                    <a:pt x="2114" y="1153"/>
                  </a:lnTo>
                  <a:lnTo>
                    <a:pt x="2546" y="1681"/>
                  </a:lnTo>
                  <a:lnTo>
                    <a:pt x="2882" y="2065"/>
                  </a:lnTo>
                  <a:lnTo>
                    <a:pt x="2834" y="2065"/>
                  </a:lnTo>
                  <a:lnTo>
                    <a:pt x="2354" y="1729"/>
                  </a:lnTo>
                  <a:lnTo>
                    <a:pt x="1586" y="1249"/>
                  </a:lnTo>
                  <a:lnTo>
                    <a:pt x="1201" y="1057"/>
                  </a:lnTo>
                  <a:lnTo>
                    <a:pt x="817" y="913"/>
                  </a:lnTo>
                  <a:lnTo>
                    <a:pt x="577" y="865"/>
                  </a:lnTo>
                  <a:lnTo>
                    <a:pt x="529" y="913"/>
                  </a:lnTo>
                  <a:lnTo>
                    <a:pt x="481" y="1009"/>
                  </a:lnTo>
                  <a:lnTo>
                    <a:pt x="481" y="1105"/>
                  </a:lnTo>
                  <a:lnTo>
                    <a:pt x="481" y="1249"/>
                  </a:lnTo>
                  <a:lnTo>
                    <a:pt x="673" y="1537"/>
                  </a:lnTo>
                  <a:lnTo>
                    <a:pt x="913" y="1825"/>
                  </a:lnTo>
                  <a:lnTo>
                    <a:pt x="1201" y="2162"/>
                  </a:lnTo>
                  <a:lnTo>
                    <a:pt x="1826" y="2690"/>
                  </a:lnTo>
                  <a:lnTo>
                    <a:pt x="2066" y="2930"/>
                  </a:lnTo>
                  <a:lnTo>
                    <a:pt x="1730" y="2786"/>
                  </a:lnTo>
                  <a:lnTo>
                    <a:pt x="1057" y="2450"/>
                  </a:lnTo>
                  <a:lnTo>
                    <a:pt x="673" y="2306"/>
                  </a:lnTo>
                  <a:lnTo>
                    <a:pt x="337" y="2210"/>
                  </a:lnTo>
                  <a:lnTo>
                    <a:pt x="97" y="2210"/>
                  </a:lnTo>
                  <a:lnTo>
                    <a:pt x="49" y="2258"/>
                  </a:lnTo>
                  <a:lnTo>
                    <a:pt x="1" y="2306"/>
                  </a:lnTo>
                  <a:lnTo>
                    <a:pt x="1" y="2402"/>
                  </a:lnTo>
                  <a:lnTo>
                    <a:pt x="49" y="2498"/>
                  </a:lnTo>
                  <a:lnTo>
                    <a:pt x="241" y="2690"/>
                  </a:lnTo>
                  <a:lnTo>
                    <a:pt x="481" y="2882"/>
                  </a:lnTo>
                  <a:lnTo>
                    <a:pt x="769" y="3074"/>
                  </a:lnTo>
                  <a:lnTo>
                    <a:pt x="1345" y="3410"/>
                  </a:lnTo>
                  <a:lnTo>
                    <a:pt x="1730" y="3602"/>
                  </a:lnTo>
                  <a:lnTo>
                    <a:pt x="1393" y="3554"/>
                  </a:lnTo>
                  <a:lnTo>
                    <a:pt x="817" y="3506"/>
                  </a:lnTo>
                  <a:lnTo>
                    <a:pt x="529" y="3506"/>
                  </a:lnTo>
                  <a:lnTo>
                    <a:pt x="289" y="3554"/>
                  </a:lnTo>
                  <a:lnTo>
                    <a:pt x="97" y="3602"/>
                  </a:lnTo>
                  <a:lnTo>
                    <a:pt x="49" y="3650"/>
                  </a:lnTo>
                  <a:lnTo>
                    <a:pt x="49" y="3746"/>
                  </a:lnTo>
                  <a:lnTo>
                    <a:pt x="97" y="3842"/>
                  </a:lnTo>
                  <a:lnTo>
                    <a:pt x="193" y="3938"/>
                  </a:lnTo>
                  <a:lnTo>
                    <a:pt x="625" y="4131"/>
                  </a:lnTo>
                  <a:lnTo>
                    <a:pt x="1153" y="4323"/>
                  </a:lnTo>
                  <a:lnTo>
                    <a:pt x="1730" y="4515"/>
                  </a:lnTo>
                  <a:lnTo>
                    <a:pt x="1778" y="4755"/>
                  </a:lnTo>
                  <a:lnTo>
                    <a:pt x="1922" y="4995"/>
                  </a:lnTo>
                  <a:lnTo>
                    <a:pt x="2066" y="5187"/>
                  </a:lnTo>
                  <a:lnTo>
                    <a:pt x="2258" y="5379"/>
                  </a:lnTo>
                  <a:lnTo>
                    <a:pt x="2546" y="5571"/>
                  </a:lnTo>
                  <a:lnTo>
                    <a:pt x="2882" y="5715"/>
                  </a:lnTo>
                  <a:lnTo>
                    <a:pt x="3218" y="5811"/>
                  </a:lnTo>
                  <a:lnTo>
                    <a:pt x="3555" y="5811"/>
                  </a:lnTo>
                  <a:lnTo>
                    <a:pt x="3843" y="5715"/>
                  </a:lnTo>
                  <a:lnTo>
                    <a:pt x="4179" y="5619"/>
                  </a:lnTo>
                  <a:lnTo>
                    <a:pt x="4467" y="5427"/>
                  </a:lnTo>
                  <a:lnTo>
                    <a:pt x="4707" y="5187"/>
                  </a:lnTo>
                  <a:lnTo>
                    <a:pt x="5283" y="4563"/>
                  </a:lnTo>
                  <a:lnTo>
                    <a:pt x="5476" y="4275"/>
                  </a:lnTo>
                  <a:lnTo>
                    <a:pt x="5572" y="3986"/>
                  </a:lnTo>
                  <a:lnTo>
                    <a:pt x="5668" y="3746"/>
                  </a:lnTo>
                  <a:lnTo>
                    <a:pt x="5668" y="3410"/>
                  </a:lnTo>
                  <a:lnTo>
                    <a:pt x="5668" y="3122"/>
                  </a:lnTo>
                  <a:lnTo>
                    <a:pt x="5572" y="2834"/>
                  </a:lnTo>
                  <a:lnTo>
                    <a:pt x="5476" y="2594"/>
                  </a:lnTo>
                  <a:lnTo>
                    <a:pt x="5283" y="2306"/>
                  </a:lnTo>
                  <a:lnTo>
                    <a:pt x="5139" y="1825"/>
                  </a:lnTo>
                  <a:lnTo>
                    <a:pt x="4899" y="1153"/>
                  </a:lnTo>
                  <a:lnTo>
                    <a:pt x="4707" y="865"/>
                  </a:lnTo>
                  <a:lnTo>
                    <a:pt x="4563" y="673"/>
                  </a:lnTo>
                  <a:lnTo>
                    <a:pt x="4371" y="529"/>
                  </a:lnTo>
                  <a:lnTo>
                    <a:pt x="4179" y="529"/>
                  </a:lnTo>
                  <a:lnTo>
                    <a:pt x="4083" y="625"/>
                  </a:lnTo>
                  <a:lnTo>
                    <a:pt x="3987" y="721"/>
                  </a:lnTo>
                  <a:lnTo>
                    <a:pt x="3939" y="865"/>
                  </a:lnTo>
                  <a:lnTo>
                    <a:pt x="3939" y="1009"/>
                  </a:lnTo>
                  <a:lnTo>
                    <a:pt x="3939" y="1345"/>
                  </a:lnTo>
                  <a:lnTo>
                    <a:pt x="3987" y="1681"/>
                  </a:lnTo>
                  <a:lnTo>
                    <a:pt x="3699" y="1681"/>
                  </a:lnTo>
                  <a:lnTo>
                    <a:pt x="3170" y="1153"/>
                  </a:lnTo>
                  <a:lnTo>
                    <a:pt x="2498" y="529"/>
                  </a:lnTo>
                  <a:lnTo>
                    <a:pt x="2210" y="289"/>
                  </a:lnTo>
                  <a:lnTo>
                    <a:pt x="1922" y="96"/>
                  </a:lnTo>
                  <a:lnTo>
                    <a:pt x="17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7" name="Google Shape;2577;p41"/>
            <p:cNvSpPr/>
            <p:nvPr/>
          </p:nvSpPr>
          <p:spPr>
            <a:xfrm>
              <a:off x="1652450" y="2899500"/>
              <a:ext cx="141700" cy="145300"/>
            </a:xfrm>
            <a:custGeom>
              <a:avLst/>
              <a:gdLst/>
              <a:ahLst/>
              <a:cxnLst/>
              <a:rect l="l" t="t" r="r" b="b"/>
              <a:pathLst>
                <a:path w="5668" h="5812" fill="none" extrusionOk="0">
                  <a:moveTo>
                    <a:pt x="49" y="3746"/>
                  </a:moveTo>
                  <a:lnTo>
                    <a:pt x="49" y="3746"/>
                  </a:lnTo>
                  <a:lnTo>
                    <a:pt x="49" y="3650"/>
                  </a:lnTo>
                  <a:lnTo>
                    <a:pt x="97" y="3602"/>
                  </a:lnTo>
                  <a:lnTo>
                    <a:pt x="289" y="3554"/>
                  </a:lnTo>
                  <a:lnTo>
                    <a:pt x="529" y="3506"/>
                  </a:lnTo>
                  <a:lnTo>
                    <a:pt x="817" y="3506"/>
                  </a:lnTo>
                  <a:lnTo>
                    <a:pt x="1393" y="3554"/>
                  </a:lnTo>
                  <a:lnTo>
                    <a:pt x="1730" y="3602"/>
                  </a:lnTo>
                  <a:lnTo>
                    <a:pt x="1730" y="3602"/>
                  </a:lnTo>
                  <a:lnTo>
                    <a:pt x="1730" y="3602"/>
                  </a:lnTo>
                  <a:lnTo>
                    <a:pt x="1345" y="3410"/>
                  </a:lnTo>
                  <a:lnTo>
                    <a:pt x="769" y="3074"/>
                  </a:lnTo>
                  <a:lnTo>
                    <a:pt x="481" y="2882"/>
                  </a:lnTo>
                  <a:lnTo>
                    <a:pt x="241" y="2690"/>
                  </a:lnTo>
                  <a:lnTo>
                    <a:pt x="49" y="2498"/>
                  </a:lnTo>
                  <a:lnTo>
                    <a:pt x="1" y="2402"/>
                  </a:lnTo>
                  <a:lnTo>
                    <a:pt x="1" y="2306"/>
                  </a:lnTo>
                  <a:lnTo>
                    <a:pt x="1" y="2306"/>
                  </a:lnTo>
                  <a:lnTo>
                    <a:pt x="49" y="2258"/>
                  </a:lnTo>
                  <a:lnTo>
                    <a:pt x="97" y="2210"/>
                  </a:lnTo>
                  <a:lnTo>
                    <a:pt x="337" y="2210"/>
                  </a:lnTo>
                  <a:lnTo>
                    <a:pt x="673" y="2306"/>
                  </a:lnTo>
                  <a:lnTo>
                    <a:pt x="1057" y="2450"/>
                  </a:lnTo>
                  <a:lnTo>
                    <a:pt x="1730" y="2786"/>
                  </a:lnTo>
                  <a:lnTo>
                    <a:pt x="2066" y="2930"/>
                  </a:lnTo>
                  <a:lnTo>
                    <a:pt x="2066" y="2930"/>
                  </a:lnTo>
                  <a:lnTo>
                    <a:pt x="1826" y="2690"/>
                  </a:lnTo>
                  <a:lnTo>
                    <a:pt x="1201" y="2162"/>
                  </a:lnTo>
                  <a:lnTo>
                    <a:pt x="913" y="1825"/>
                  </a:lnTo>
                  <a:lnTo>
                    <a:pt x="673" y="1537"/>
                  </a:lnTo>
                  <a:lnTo>
                    <a:pt x="481" y="1249"/>
                  </a:lnTo>
                  <a:lnTo>
                    <a:pt x="481" y="1105"/>
                  </a:lnTo>
                  <a:lnTo>
                    <a:pt x="481" y="1009"/>
                  </a:lnTo>
                  <a:lnTo>
                    <a:pt x="481" y="1009"/>
                  </a:lnTo>
                  <a:lnTo>
                    <a:pt x="529" y="913"/>
                  </a:lnTo>
                  <a:lnTo>
                    <a:pt x="577" y="865"/>
                  </a:lnTo>
                  <a:lnTo>
                    <a:pt x="817" y="913"/>
                  </a:lnTo>
                  <a:lnTo>
                    <a:pt x="1201" y="1057"/>
                  </a:lnTo>
                  <a:lnTo>
                    <a:pt x="1586" y="1249"/>
                  </a:lnTo>
                  <a:lnTo>
                    <a:pt x="2354" y="1729"/>
                  </a:lnTo>
                  <a:lnTo>
                    <a:pt x="2834" y="2065"/>
                  </a:lnTo>
                  <a:lnTo>
                    <a:pt x="2882" y="2065"/>
                  </a:lnTo>
                  <a:lnTo>
                    <a:pt x="2882" y="2065"/>
                  </a:lnTo>
                  <a:lnTo>
                    <a:pt x="2546" y="1681"/>
                  </a:lnTo>
                  <a:lnTo>
                    <a:pt x="2114" y="1153"/>
                  </a:lnTo>
                  <a:lnTo>
                    <a:pt x="1922" y="817"/>
                  </a:lnTo>
                  <a:lnTo>
                    <a:pt x="1778" y="529"/>
                  </a:lnTo>
                  <a:lnTo>
                    <a:pt x="1634" y="289"/>
                  </a:lnTo>
                  <a:lnTo>
                    <a:pt x="1634" y="48"/>
                  </a:lnTo>
                  <a:lnTo>
                    <a:pt x="1634" y="48"/>
                  </a:lnTo>
                  <a:lnTo>
                    <a:pt x="1682" y="0"/>
                  </a:lnTo>
                  <a:lnTo>
                    <a:pt x="1730" y="0"/>
                  </a:lnTo>
                  <a:lnTo>
                    <a:pt x="1922" y="96"/>
                  </a:lnTo>
                  <a:lnTo>
                    <a:pt x="2210" y="289"/>
                  </a:lnTo>
                  <a:lnTo>
                    <a:pt x="2498" y="529"/>
                  </a:lnTo>
                  <a:lnTo>
                    <a:pt x="3170" y="1153"/>
                  </a:lnTo>
                  <a:lnTo>
                    <a:pt x="3699" y="1681"/>
                  </a:lnTo>
                  <a:lnTo>
                    <a:pt x="3699" y="1681"/>
                  </a:lnTo>
                  <a:lnTo>
                    <a:pt x="3843" y="1681"/>
                  </a:lnTo>
                  <a:lnTo>
                    <a:pt x="3987" y="1681"/>
                  </a:lnTo>
                  <a:lnTo>
                    <a:pt x="3987" y="1681"/>
                  </a:lnTo>
                  <a:lnTo>
                    <a:pt x="3939" y="1345"/>
                  </a:lnTo>
                  <a:lnTo>
                    <a:pt x="3939" y="1009"/>
                  </a:lnTo>
                  <a:lnTo>
                    <a:pt x="3939" y="865"/>
                  </a:lnTo>
                  <a:lnTo>
                    <a:pt x="3987" y="721"/>
                  </a:lnTo>
                  <a:lnTo>
                    <a:pt x="4083" y="625"/>
                  </a:lnTo>
                  <a:lnTo>
                    <a:pt x="4179" y="529"/>
                  </a:lnTo>
                  <a:lnTo>
                    <a:pt x="4179" y="529"/>
                  </a:lnTo>
                  <a:lnTo>
                    <a:pt x="4275" y="529"/>
                  </a:lnTo>
                  <a:lnTo>
                    <a:pt x="4371" y="529"/>
                  </a:lnTo>
                  <a:lnTo>
                    <a:pt x="4563" y="673"/>
                  </a:lnTo>
                  <a:lnTo>
                    <a:pt x="4707" y="865"/>
                  </a:lnTo>
                  <a:lnTo>
                    <a:pt x="4899" y="1153"/>
                  </a:lnTo>
                  <a:lnTo>
                    <a:pt x="5139" y="1825"/>
                  </a:lnTo>
                  <a:lnTo>
                    <a:pt x="5283" y="2306"/>
                  </a:lnTo>
                  <a:lnTo>
                    <a:pt x="5283" y="2306"/>
                  </a:lnTo>
                  <a:lnTo>
                    <a:pt x="5476" y="2594"/>
                  </a:lnTo>
                  <a:lnTo>
                    <a:pt x="5572" y="2834"/>
                  </a:lnTo>
                  <a:lnTo>
                    <a:pt x="5668" y="3122"/>
                  </a:lnTo>
                  <a:lnTo>
                    <a:pt x="5668" y="3410"/>
                  </a:lnTo>
                  <a:lnTo>
                    <a:pt x="5668" y="3746"/>
                  </a:lnTo>
                  <a:lnTo>
                    <a:pt x="5572" y="3986"/>
                  </a:lnTo>
                  <a:lnTo>
                    <a:pt x="5476" y="4275"/>
                  </a:lnTo>
                  <a:lnTo>
                    <a:pt x="5283" y="4563"/>
                  </a:lnTo>
                  <a:lnTo>
                    <a:pt x="4707" y="5187"/>
                  </a:lnTo>
                  <a:lnTo>
                    <a:pt x="4707" y="5187"/>
                  </a:lnTo>
                  <a:lnTo>
                    <a:pt x="4467" y="5427"/>
                  </a:lnTo>
                  <a:lnTo>
                    <a:pt x="4179" y="5619"/>
                  </a:lnTo>
                  <a:lnTo>
                    <a:pt x="3843" y="5715"/>
                  </a:lnTo>
                  <a:lnTo>
                    <a:pt x="3555" y="5811"/>
                  </a:lnTo>
                  <a:lnTo>
                    <a:pt x="3218" y="5811"/>
                  </a:lnTo>
                  <a:lnTo>
                    <a:pt x="2882" y="5715"/>
                  </a:lnTo>
                  <a:lnTo>
                    <a:pt x="2546" y="5571"/>
                  </a:lnTo>
                  <a:lnTo>
                    <a:pt x="2258" y="5379"/>
                  </a:lnTo>
                  <a:lnTo>
                    <a:pt x="2258" y="5379"/>
                  </a:lnTo>
                  <a:lnTo>
                    <a:pt x="2258" y="5379"/>
                  </a:lnTo>
                  <a:lnTo>
                    <a:pt x="2066" y="5187"/>
                  </a:lnTo>
                  <a:lnTo>
                    <a:pt x="1922" y="4995"/>
                  </a:lnTo>
                  <a:lnTo>
                    <a:pt x="1778" y="4755"/>
                  </a:lnTo>
                  <a:lnTo>
                    <a:pt x="1730" y="4515"/>
                  </a:lnTo>
                  <a:lnTo>
                    <a:pt x="1730" y="4515"/>
                  </a:lnTo>
                  <a:lnTo>
                    <a:pt x="1153" y="4323"/>
                  </a:lnTo>
                  <a:lnTo>
                    <a:pt x="625" y="4131"/>
                  </a:lnTo>
                  <a:lnTo>
                    <a:pt x="193" y="3938"/>
                  </a:lnTo>
                  <a:lnTo>
                    <a:pt x="97" y="3842"/>
                  </a:lnTo>
                  <a:lnTo>
                    <a:pt x="49" y="37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8" name="Google Shape;2578;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9" name="Google Shape;2579;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0" name="Google Shape;2580;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1" name="Google Shape;2581;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2" name="Google Shape;2582;p41"/>
            <p:cNvSpPr/>
            <p:nvPr/>
          </p:nvSpPr>
          <p:spPr>
            <a:xfrm>
              <a:off x="2297200" y="3032775"/>
              <a:ext cx="54050" cy="106875"/>
            </a:xfrm>
            <a:custGeom>
              <a:avLst/>
              <a:gdLst/>
              <a:ahLst/>
              <a:cxnLst/>
              <a:rect l="l" t="t" r="r" b="b"/>
              <a:pathLst>
                <a:path w="2162" h="4275" extrusionOk="0">
                  <a:moveTo>
                    <a:pt x="961" y="0"/>
                  </a:moveTo>
                  <a:lnTo>
                    <a:pt x="0" y="96"/>
                  </a:lnTo>
                  <a:lnTo>
                    <a:pt x="480" y="1009"/>
                  </a:lnTo>
                  <a:lnTo>
                    <a:pt x="913" y="2017"/>
                  </a:lnTo>
                  <a:lnTo>
                    <a:pt x="1297" y="3122"/>
                  </a:lnTo>
                  <a:lnTo>
                    <a:pt x="1633" y="4274"/>
                  </a:lnTo>
                  <a:lnTo>
                    <a:pt x="1921" y="3890"/>
                  </a:lnTo>
                  <a:lnTo>
                    <a:pt x="2161" y="3458"/>
                  </a:lnTo>
                  <a:lnTo>
                    <a:pt x="1921" y="2546"/>
                  </a:lnTo>
                  <a:lnTo>
                    <a:pt x="1633" y="1681"/>
                  </a:lnTo>
                  <a:lnTo>
                    <a:pt x="1297" y="817"/>
                  </a:lnTo>
                  <a:lnTo>
                    <a:pt x="961" y="0"/>
                  </a:lnTo>
                  <a:close/>
                </a:path>
              </a:pathLst>
            </a:custGeom>
            <a:solidFill>
              <a:srgbClr val="46322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3" name="Google Shape;2583;p41"/>
            <p:cNvSpPr/>
            <p:nvPr/>
          </p:nvSpPr>
          <p:spPr>
            <a:xfrm>
              <a:off x="2297200" y="3032775"/>
              <a:ext cx="54050" cy="106875"/>
            </a:xfrm>
            <a:custGeom>
              <a:avLst/>
              <a:gdLst/>
              <a:ahLst/>
              <a:cxnLst/>
              <a:rect l="l" t="t" r="r" b="b"/>
              <a:pathLst>
                <a:path w="2162" h="4275" fill="none" extrusionOk="0">
                  <a:moveTo>
                    <a:pt x="961" y="0"/>
                  </a:moveTo>
                  <a:lnTo>
                    <a:pt x="0" y="96"/>
                  </a:lnTo>
                  <a:lnTo>
                    <a:pt x="0" y="96"/>
                  </a:lnTo>
                  <a:lnTo>
                    <a:pt x="480" y="1009"/>
                  </a:lnTo>
                  <a:lnTo>
                    <a:pt x="913" y="2017"/>
                  </a:lnTo>
                  <a:lnTo>
                    <a:pt x="1297" y="3122"/>
                  </a:lnTo>
                  <a:lnTo>
                    <a:pt x="1633" y="4274"/>
                  </a:lnTo>
                  <a:lnTo>
                    <a:pt x="1633" y="4274"/>
                  </a:lnTo>
                  <a:lnTo>
                    <a:pt x="1921" y="3890"/>
                  </a:lnTo>
                  <a:lnTo>
                    <a:pt x="2161" y="3458"/>
                  </a:lnTo>
                  <a:lnTo>
                    <a:pt x="2161" y="3458"/>
                  </a:lnTo>
                  <a:lnTo>
                    <a:pt x="1921" y="2546"/>
                  </a:lnTo>
                  <a:lnTo>
                    <a:pt x="1633" y="1681"/>
                  </a:lnTo>
                  <a:lnTo>
                    <a:pt x="1297" y="817"/>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4" name="Google Shape;2584;p41"/>
            <p:cNvSpPr/>
            <p:nvPr/>
          </p:nvSpPr>
          <p:spPr>
            <a:xfrm>
              <a:off x="2039050" y="3109600"/>
              <a:ext cx="24050" cy="36050"/>
            </a:xfrm>
            <a:custGeom>
              <a:avLst/>
              <a:gdLst/>
              <a:ahLst/>
              <a:cxnLst/>
              <a:rect l="l" t="t" r="r" b="b"/>
              <a:pathLst>
                <a:path w="962" h="1442" extrusionOk="0">
                  <a:moveTo>
                    <a:pt x="97" y="1"/>
                  </a:moveTo>
                  <a:lnTo>
                    <a:pt x="1" y="1057"/>
                  </a:lnTo>
                  <a:lnTo>
                    <a:pt x="865" y="1442"/>
                  </a:lnTo>
                  <a:lnTo>
                    <a:pt x="961" y="433"/>
                  </a:lnTo>
                  <a:lnTo>
                    <a:pt x="97" y="1"/>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5" name="Google Shape;2585;p41"/>
            <p:cNvSpPr/>
            <p:nvPr/>
          </p:nvSpPr>
          <p:spPr>
            <a:xfrm>
              <a:off x="2039050" y="3109600"/>
              <a:ext cx="24050" cy="36050"/>
            </a:xfrm>
            <a:custGeom>
              <a:avLst/>
              <a:gdLst/>
              <a:ahLst/>
              <a:cxnLst/>
              <a:rect l="l" t="t" r="r" b="b"/>
              <a:pathLst>
                <a:path w="962" h="1442" fill="none" extrusionOk="0">
                  <a:moveTo>
                    <a:pt x="97" y="1"/>
                  </a:moveTo>
                  <a:lnTo>
                    <a:pt x="97" y="1"/>
                  </a:lnTo>
                  <a:lnTo>
                    <a:pt x="1" y="1057"/>
                  </a:lnTo>
                  <a:lnTo>
                    <a:pt x="1" y="1057"/>
                  </a:lnTo>
                  <a:lnTo>
                    <a:pt x="865" y="1442"/>
                  </a:lnTo>
                  <a:lnTo>
                    <a:pt x="865" y="1442"/>
                  </a:lnTo>
                  <a:lnTo>
                    <a:pt x="961" y="433"/>
                  </a:lnTo>
                  <a:lnTo>
                    <a:pt x="961" y="433"/>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6" name="Google Shape;2586;p41"/>
            <p:cNvSpPr/>
            <p:nvPr/>
          </p:nvSpPr>
          <p:spPr>
            <a:xfrm>
              <a:off x="2060675" y="3120425"/>
              <a:ext cx="8425" cy="27625"/>
            </a:xfrm>
            <a:custGeom>
              <a:avLst/>
              <a:gdLst/>
              <a:ahLst/>
              <a:cxnLst/>
              <a:rect l="l" t="t" r="r" b="b"/>
              <a:pathLst>
                <a:path w="337" h="1105" extrusionOk="0">
                  <a:moveTo>
                    <a:pt x="96" y="0"/>
                  </a:moveTo>
                  <a:lnTo>
                    <a:pt x="0" y="1009"/>
                  </a:lnTo>
                  <a:lnTo>
                    <a:pt x="192" y="1105"/>
                  </a:lnTo>
                  <a:lnTo>
                    <a:pt x="336" y="96"/>
                  </a:lnTo>
                  <a:lnTo>
                    <a:pt x="96" y="0"/>
                  </a:lnTo>
                  <a:close/>
                </a:path>
              </a:pathLst>
            </a:custGeom>
            <a:solidFill>
              <a:srgbClr val="F7919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7" name="Google Shape;2587;p41"/>
            <p:cNvSpPr/>
            <p:nvPr/>
          </p:nvSpPr>
          <p:spPr>
            <a:xfrm>
              <a:off x="2060675" y="3120425"/>
              <a:ext cx="8425" cy="27625"/>
            </a:xfrm>
            <a:custGeom>
              <a:avLst/>
              <a:gdLst/>
              <a:ahLst/>
              <a:cxnLst/>
              <a:rect l="l" t="t" r="r" b="b"/>
              <a:pathLst>
                <a:path w="337" h="1105" fill="none" extrusionOk="0">
                  <a:moveTo>
                    <a:pt x="96" y="0"/>
                  </a:moveTo>
                  <a:lnTo>
                    <a:pt x="96" y="0"/>
                  </a:lnTo>
                  <a:lnTo>
                    <a:pt x="0" y="1009"/>
                  </a:lnTo>
                  <a:lnTo>
                    <a:pt x="0" y="1009"/>
                  </a:lnTo>
                  <a:lnTo>
                    <a:pt x="192" y="1105"/>
                  </a:lnTo>
                  <a:lnTo>
                    <a:pt x="192" y="1105"/>
                  </a:lnTo>
                  <a:lnTo>
                    <a:pt x="336" y="96"/>
                  </a:lnTo>
                  <a:lnTo>
                    <a:pt x="336" y="96"/>
                  </a:lnTo>
                  <a:lnTo>
                    <a:pt x="9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8" name="Google Shape;2588;p41"/>
            <p:cNvSpPr/>
            <p:nvPr/>
          </p:nvSpPr>
          <p:spPr>
            <a:xfrm>
              <a:off x="2065475" y="3035175"/>
              <a:ext cx="272575" cy="153700"/>
            </a:xfrm>
            <a:custGeom>
              <a:avLst/>
              <a:gdLst/>
              <a:ahLst/>
              <a:cxnLst/>
              <a:rect l="l" t="t" r="r" b="b"/>
              <a:pathLst>
                <a:path w="10903" h="6148" extrusionOk="0">
                  <a:moveTo>
                    <a:pt x="9269" y="0"/>
                  </a:move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98" y="3314"/>
                  </a:lnTo>
                  <a:lnTo>
                    <a:pt x="9846" y="3554"/>
                  </a:lnTo>
                  <a:lnTo>
                    <a:pt x="9798" y="3842"/>
                  </a:lnTo>
                  <a:lnTo>
                    <a:pt x="9701" y="4082"/>
                  </a:lnTo>
                  <a:lnTo>
                    <a:pt x="9557" y="4274"/>
                  </a:lnTo>
                  <a:lnTo>
                    <a:pt x="9365" y="4467"/>
                  </a:lnTo>
                  <a:lnTo>
                    <a:pt x="9125" y="4611"/>
                  </a:lnTo>
                  <a:lnTo>
                    <a:pt x="8885" y="4707"/>
                  </a:lnTo>
                  <a:lnTo>
                    <a:pt x="8213" y="4803"/>
                  </a:lnTo>
                  <a:lnTo>
                    <a:pt x="7588" y="4899"/>
                  </a:lnTo>
                  <a:lnTo>
                    <a:pt x="6964" y="4947"/>
                  </a:lnTo>
                  <a:lnTo>
                    <a:pt x="5475" y="4947"/>
                  </a:lnTo>
                  <a:lnTo>
                    <a:pt x="4707" y="4851"/>
                  </a:lnTo>
                  <a:lnTo>
                    <a:pt x="3890" y="4707"/>
                  </a:lnTo>
                  <a:lnTo>
                    <a:pt x="3122" y="4563"/>
                  </a:lnTo>
                  <a:lnTo>
                    <a:pt x="2354" y="4371"/>
                  </a:lnTo>
                  <a:lnTo>
                    <a:pt x="1585" y="4082"/>
                  </a:lnTo>
                  <a:lnTo>
                    <a:pt x="865" y="3842"/>
                  </a:lnTo>
                  <a:lnTo>
                    <a:pt x="144" y="3506"/>
                  </a:lnTo>
                  <a:lnTo>
                    <a:pt x="0" y="4515"/>
                  </a:lnTo>
                  <a:lnTo>
                    <a:pt x="1489" y="5139"/>
                  </a:lnTo>
                  <a:lnTo>
                    <a:pt x="2258" y="5427"/>
                  </a:lnTo>
                  <a:lnTo>
                    <a:pt x="3074" y="5667"/>
                  </a:lnTo>
                  <a:lnTo>
                    <a:pt x="3890" y="5859"/>
                  </a:lnTo>
                  <a:lnTo>
                    <a:pt x="4707" y="6003"/>
                  </a:lnTo>
                  <a:lnTo>
                    <a:pt x="5523" y="6147"/>
                  </a:lnTo>
                  <a:lnTo>
                    <a:pt x="7012" y="6147"/>
                  </a:lnTo>
                  <a:lnTo>
                    <a:pt x="7636" y="6051"/>
                  </a:lnTo>
                  <a:lnTo>
                    <a:pt x="8261" y="5907"/>
                  </a:lnTo>
                  <a:lnTo>
                    <a:pt x="8837" y="5715"/>
                  </a:lnTo>
                  <a:lnTo>
                    <a:pt x="9413" y="5427"/>
                  </a:lnTo>
                  <a:lnTo>
                    <a:pt x="9942" y="5091"/>
                  </a:lnTo>
                  <a:lnTo>
                    <a:pt x="10422" y="4659"/>
                  </a:lnTo>
                  <a:lnTo>
                    <a:pt x="10902" y="4178"/>
                  </a:lnTo>
                  <a:lnTo>
                    <a:pt x="10566" y="3026"/>
                  </a:lnTo>
                  <a:lnTo>
                    <a:pt x="10182" y="1921"/>
                  </a:lnTo>
                  <a:lnTo>
                    <a:pt x="9749" y="913"/>
                  </a:lnTo>
                  <a:lnTo>
                    <a:pt x="926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9" name="Google Shape;2589;p41"/>
            <p:cNvSpPr/>
            <p:nvPr/>
          </p:nvSpPr>
          <p:spPr>
            <a:xfrm>
              <a:off x="2065475" y="3035175"/>
              <a:ext cx="272575" cy="153700"/>
            </a:xfrm>
            <a:custGeom>
              <a:avLst/>
              <a:gdLst/>
              <a:ahLst/>
              <a:cxnLst/>
              <a:rect l="l" t="t" r="r" b="b"/>
              <a:pathLst>
                <a:path w="10903" h="6148" fill="none" extrusionOk="0">
                  <a:moveTo>
                    <a:pt x="9269" y="0"/>
                  </a:moveTo>
                  <a:lnTo>
                    <a:pt x="7396" y="192"/>
                  </a:ln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49" y="3026"/>
                  </a:lnTo>
                  <a:lnTo>
                    <a:pt x="9798" y="3314"/>
                  </a:lnTo>
                  <a:lnTo>
                    <a:pt x="9846" y="3554"/>
                  </a:lnTo>
                  <a:lnTo>
                    <a:pt x="9798" y="3842"/>
                  </a:lnTo>
                  <a:lnTo>
                    <a:pt x="9701" y="4082"/>
                  </a:lnTo>
                  <a:lnTo>
                    <a:pt x="9557" y="4274"/>
                  </a:lnTo>
                  <a:lnTo>
                    <a:pt x="9365" y="4467"/>
                  </a:lnTo>
                  <a:lnTo>
                    <a:pt x="9125" y="4611"/>
                  </a:lnTo>
                  <a:lnTo>
                    <a:pt x="8885" y="4707"/>
                  </a:lnTo>
                  <a:lnTo>
                    <a:pt x="8885" y="4707"/>
                  </a:lnTo>
                  <a:lnTo>
                    <a:pt x="8213" y="4803"/>
                  </a:lnTo>
                  <a:lnTo>
                    <a:pt x="7588" y="4899"/>
                  </a:lnTo>
                  <a:lnTo>
                    <a:pt x="6964" y="4947"/>
                  </a:lnTo>
                  <a:lnTo>
                    <a:pt x="6340" y="4947"/>
                  </a:lnTo>
                  <a:lnTo>
                    <a:pt x="6340" y="4947"/>
                  </a:lnTo>
                  <a:lnTo>
                    <a:pt x="5475" y="4947"/>
                  </a:lnTo>
                  <a:lnTo>
                    <a:pt x="4707" y="4851"/>
                  </a:lnTo>
                  <a:lnTo>
                    <a:pt x="3890" y="4707"/>
                  </a:lnTo>
                  <a:lnTo>
                    <a:pt x="3122" y="4563"/>
                  </a:lnTo>
                  <a:lnTo>
                    <a:pt x="2354" y="4371"/>
                  </a:lnTo>
                  <a:lnTo>
                    <a:pt x="1585" y="4082"/>
                  </a:lnTo>
                  <a:lnTo>
                    <a:pt x="865" y="3842"/>
                  </a:lnTo>
                  <a:lnTo>
                    <a:pt x="144" y="3506"/>
                  </a:lnTo>
                  <a:lnTo>
                    <a:pt x="144" y="3506"/>
                  </a:lnTo>
                  <a:lnTo>
                    <a:pt x="0" y="4515"/>
                  </a:lnTo>
                  <a:lnTo>
                    <a:pt x="0" y="4515"/>
                  </a:lnTo>
                  <a:lnTo>
                    <a:pt x="1489" y="5139"/>
                  </a:lnTo>
                  <a:lnTo>
                    <a:pt x="2258" y="5427"/>
                  </a:lnTo>
                  <a:lnTo>
                    <a:pt x="3074" y="5667"/>
                  </a:lnTo>
                  <a:lnTo>
                    <a:pt x="3890" y="5859"/>
                  </a:lnTo>
                  <a:lnTo>
                    <a:pt x="4707" y="6003"/>
                  </a:lnTo>
                  <a:lnTo>
                    <a:pt x="5523" y="6147"/>
                  </a:lnTo>
                  <a:lnTo>
                    <a:pt x="6340" y="6147"/>
                  </a:lnTo>
                  <a:lnTo>
                    <a:pt x="6340" y="6147"/>
                  </a:lnTo>
                  <a:lnTo>
                    <a:pt x="7012" y="6147"/>
                  </a:lnTo>
                  <a:lnTo>
                    <a:pt x="7636" y="6051"/>
                  </a:lnTo>
                  <a:lnTo>
                    <a:pt x="8261" y="5907"/>
                  </a:lnTo>
                  <a:lnTo>
                    <a:pt x="8837" y="5715"/>
                  </a:lnTo>
                  <a:lnTo>
                    <a:pt x="9413" y="5427"/>
                  </a:lnTo>
                  <a:lnTo>
                    <a:pt x="9942" y="5091"/>
                  </a:lnTo>
                  <a:lnTo>
                    <a:pt x="10422" y="4659"/>
                  </a:lnTo>
                  <a:lnTo>
                    <a:pt x="10902" y="4178"/>
                  </a:lnTo>
                  <a:lnTo>
                    <a:pt x="10902" y="4178"/>
                  </a:lnTo>
                  <a:lnTo>
                    <a:pt x="10566" y="3026"/>
                  </a:lnTo>
                  <a:lnTo>
                    <a:pt x="10182" y="1921"/>
                  </a:lnTo>
                  <a:lnTo>
                    <a:pt x="9749" y="913"/>
                  </a:lnTo>
                  <a:lnTo>
                    <a:pt x="926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0" name="Google Shape;2590;p41"/>
            <p:cNvSpPr/>
            <p:nvPr/>
          </p:nvSpPr>
          <p:spPr>
            <a:xfrm>
              <a:off x="2155525" y="2987150"/>
              <a:ext cx="87675" cy="55250"/>
            </a:xfrm>
            <a:custGeom>
              <a:avLst/>
              <a:gdLst/>
              <a:ahLst/>
              <a:cxnLst/>
              <a:rect l="l" t="t" r="r" b="b"/>
              <a:pathLst>
                <a:path w="3507" h="2210" extrusionOk="0">
                  <a:moveTo>
                    <a:pt x="1009" y="0"/>
                  </a:moveTo>
                  <a:lnTo>
                    <a:pt x="192" y="48"/>
                  </a:lnTo>
                  <a:lnTo>
                    <a:pt x="48" y="384"/>
                  </a:lnTo>
                  <a:lnTo>
                    <a:pt x="0" y="721"/>
                  </a:lnTo>
                  <a:lnTo>
                    <a:pt x="0" y="1009"/>
                  </a:lnTo>
                  <a:lnTo>
                    <a:pt x="96" y="1297"/>
                  </a:lnTo>
                  <a:lnTo>
                    <a:pt x="240" y="1537"/>
                  </a:lnTo>
                  <a:lnTo>
                    <a:pt x="481" y="1777"/>
                  </a:lnTo>
                  <a:lnTo>
                    <a:pt x="721" y="1921"/>
                  </a:lnTo>
                  <a:lnTo>
                    <a:pt x="1009" y="2065"/>
                  </a:lnTo>
                  <a:lnTo>
                    <a:pt x="1345" y="2161"/>
                  </a:lnTo>
                  <a:lnTo>
                    <a:pt x="1681" y="2209"/>
                  </a:lnTo>
                  <a:lnTo>
                    <a:pt x="2065" y="2209"/>
                  </a:lnTo>
                  <a:lnTo>
                    <a:pt x="2402" y="2113"/>
                  </a:lnTo>
                  <a:lnTo>
                    <a:pt x="2690" y="2017"/>
                  </a:lnTo>
                  <a:lnTo>
                    <a:pt x="2978" y="1825"/>
                  </a:lnTo>
                  <a:lnTo>
                    <a:pt x="3170" y="1633"/>
                  </a:lnTo>
                  <a:lnTo>
                    <a:pt x="3362" y="1393"/>
                  </a:lnTo>
                  <a:lnTo>
                    <a:pt x="3458" y="1153"/>
                  </a:lnTo>
                  <a:lnTo>
                    <a:pt x="3506" y="865"/>
                  </a:lnTo>
                  <a:lnTo>
                    <a:pt x="3506" y="529"/>
                  </a:lnTo>
                  <a:lnTo>
                    <a:pt x="3362" y="240"/>
                  </a:lnTo>
                  <a:lnTo>
                    <a:pt x="2642" y="96"/>
                  </a:lnTo>
                  <a:lnTo>
                    <a:pt x="1825" y="48"/>
                  </a:lnTo>
                  <a:lnTo>
                    <a:pt x="1009"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1" name="Google Shape;2591;p41"/>
            <p:cNvSpPr/>
            <p:nvPr/>
          </p:nvSpPr>
          <p:spPr>
            <a:xfrm>
              <a:off x="2155525" y="2987150"/>
              <a:ext cx="87675" cy="55250"/>
            </a:xfrm>
            <a:custGeom>
              <a:avLst/>
              <a:gdLst/>
              <a:ahLst/>
              <a:cxnLst/>
              <a:rect l="l" t="t" r="r" b="b"/>
              <a:pathLst>
                <a:path w="3507" h="2210" fill="none" extrusionOk="0">
                  <a:moveTo>
                    <a:pt x="1681" y="2209"/>
                  </a:moveTo>
                  <a:lnTo>
                    <a:pt x="1681" y="2209"/>
                  </a:lnTo>
                  <a:lnTo>
                    <a:pt x="2065" y="2209"/>
                  </a:lnTo>
                  <a:lnTo>
                    <a:pt x="2402" y="2113"/>
                  </a:lnTo>
                  <a:lnTo>
                    <a:pt x="2690" y="2017"/>
                  </a:lnTo>
                  <a:lnTo>
                    <a:pt x="2978" y="1825"/>
                  </a:lnTo>
                  <a:lnTo>
                    <a:pt x="3170" y="1633"/>
                  </a:lnTo>
                  <a:lnTo>
                    <a:pt x="3362" y="1393"/>
                  </a:lnTo>
                  <a:lnTo>
                    <a:pt x="3458" y="1153"/>
                  </a:lnTo>
                  <a:lnTo>
                    <a:pt x="3506" y="865"/>
                  </a:lnTo>
                  <a:lnTo>
                    <a:pt x="3506" y="865"/>
                  </a:lnTo>
                  <a:lnTo>
                    <a:pt x="3506" y="529"/>
                  </a:lnTo>
                  <a:lnTo>
                    <a:pt x="3362" y="240"/>
                  </a:lnTo>
                  <a:lnTo>
                    <a:pt x="3362" y="240"/>
                  </a:lnTo>
                  <a:lnTo>
                    <a:pt x="2642" y="96"/>
                  </a:lnTo>
                  <a:lnTo>
                    <a:pt x="1825" y="48"/>
                  </a:lnTo>
                  <a:lnTo>
                    <a:pt x="1009" y="0"/>
                  </a:lnTo>
                  <a:lnTo>
                    <a:pt x="192" y="48"/>
                  </a:lnTo>
                  <a:lnTo>
                    <a:pt x="192" y="48"/>
                  </a:lnTo>
                  <a:lnTo>
                    <a:pt x="48" y="384"/>
                  </a:lnTo>
                  <a:lnTo>
                    <a:pt x="0" y="721"/>
                  </a:lnTo>
                  <a:lnTo>
                    <a:pt x="0" y="721"/>
                  </a:lnTo>
                  <a:lnTo>
                    <a:pt x="0" y="1009"/>
                  </a:lnTo>
                  <a:lnTo>
                    <a:pt x="96" y="1297"/>
                  </a:lnTo>
                  <a:lnTo>
                    <a:pt x="240" y="1537"/>
                  </a:lnTo>
                  <a:lnTo>
                    <a:pt x="481" y="1777"/>
                  </a:lnTo>
                  <a:lnTo>
                    <a:pt x="721" y="1921"/>
                  </a:lnTo>
                  <a:lnTo>
                    <a:pt x="1009" y="2065"/>
                  </a:lnTo>
                  <a:lnTo>
                    <a:pt x="1345" y="2161"/>
                  </a:lnTo>
                  <a:lnTo>
                    <a:pt x="1681" y="220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2" name="Google Shape;2592;p41"/>
            <p:cNvSpPr/>
            <p:nvPr/>
          </p:nvSpPr>
          <p:spPr>
            <a:xfrm>
              <a:off x="2155525" y="2988350"/>
              <a:ext cx="87675" cy="50450"/>
            </a:xfrm>
            <a:custGeom>
              <a:avLst/>
              <a:gdLst/>
              <a:ahLst/>
              <a:cxnLst/>
              <a:rect l="l" t="t" r="r" b="b"/>
              <a:pathLst>
                <a:path w="3507" h="2018" extrusionOk="0">
                  <a:moveTo>
                    <a:pt x="192" y="0"/>
                  </a:moveTo>
                  <a:lnTo>
                    <a:pt x="48" y="336"/>
                  </a:lnTo>
                  <a:lnTo>
                    <a:pt x="0" y="673"/>
                  </a:lnTo>
                  <a:lnTo>
                    <a:pt x="0" y="721"/>
                  </a:lnTo>
                  <a:lnTo>
                    <a:pt x="0" y="913"/>
                  </a:lnTo>
                  <a:lnTo>
                    <a:pt x="48" y="1105"/>
                  </a:lnTo>
                  <a:lnTo>
                    <a:pt x="144" y="1297"/>
                  </a:lnTo>
                  <a:lnTo>
                    <a:pt x="240" y="1489"/>
                  </a:lnTo>
                  <a:lnTo>
                    <a:pt x="529" y="1777"/>
                  </a:lnTo>
                  <a:lnTo>
                    <a:pt x="913" y="2017"/>
                  </a:lnTo>
                  <a:lnTo>
                    <a:pt x="1441" y="2017"/>
                  </a:lnTo>
                  <a:lnTo>
                    <a:pt x="2690" y="1969"/>
                  </a:lnTo>
                  <a:lnTo>
                    <a:pt x="3026" y="1777"/>
                  </a:lnTo>
                  <a:lnTo>
                    <a:pt x="3266" y="1489"/>
                  </a:lnTo>
                  <a:lnTo>
                    <a:pt x="3458" y="1153"/>
                  </a:lnTo>
                  <a:lnTo>
                    <a:pt x="3506" y="1009"/>
                  </a:lnTo>
                  <a:lnTo>
                    <a:pt x="3506" y="817"/>
                  </a:lnTo>
                  <a:lnTo>
                    <a:pt x="3506" y="769"/>
                  </a:lnTo>
                  <a:lnTo>
                    <a:pt x="3506" y="529"/>
                  </a:lnTo>
                  <a:lnTo>
                    <a:pt x="3410" y="288"/>
                  </a:lnTo>
                  <a:lnTo>
                    <a:pt x="2642" y="336"/>
                  </a:lnTo>
                  <a:lnTo>
                    <a:pt x="2498" y="336"/>
                  </a:lnTo>
                  <a:lnTo>
                    <a:pt x="2498" y="1105"/>
                  </a:lnTo>
                  <a:lnTo>
                    <a:pt x="913" y="913"/>
                  </a:lnTo>
                  <a:lnTo>
                    <a:pt x="961" y="144"/>
                  </a:lnTo>
                  <a:lnTo>
                    <a:pt x="240" y="0"/>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3" name="Google Shape;2593;p41"/>
            <p:cNvSpPr/>
            <p:nvPr/>
          </p:nvSpPr>
          <p:spPr>
            <a:xfrm>
              <a:off x="2155525" y="2988350"/>
              <a:ext cx="87675" cy="50450"/>
            </a:xfrm>
            <a:custGeom>
              <a:avLst/>
              <a:gdLst/>
              <a:ahLst/>
              <a:cxnLst/>
              <a:rect l="l" t="t" r="r" b="b"/>
              <a:pathLst>
                <a:path w="3507" h="2018" fill="none" extrusionOk="0">
                  <a:moveTo>
                    <a:pt x="240" y="0"/>
                  </a:moveTo>
                  <a:lnTo>
                    <a:pt x="240" y="0"/>
                  </a:lnTo>
                  <a:lnTo>
                    <a:pt x="192" y="0"/>
                  </a:lnTo>
                  <a:lnTo>
                    <a:pt x="192" y="0"/>
                  </a:lnTo>
                  <a:lnTo>
                    <a:pt x="48" y="336"/>
                  </a:lnTo>
                  <a:lnTo>
                    <a:pt x="0" y="673"/>
                  </a:lnTo>
                  <a:lnTo>
                    <a:pt x="0" y="673"/>
                  </a:lnTo>
                  <a:lnTo>
                    <a:pt x="0" y="721"/>
                  </a:lnTo>
                  <a:lnTo>
                    <a:pt x="0" y="721"/>
                  </a:lnTo>
                  <a:lnTo>
                    <a:pt x="0" y="913"/>
                  </a:lnTo>
                  <a:lnTo>
                    <a:pt x="48" y="1105"/>
                  </a:lnTo>
                  <a:lnTo>
                    <a:pt x="144" y="1297"/>
                  </a:lnTo>
                  <a:lnTo>
                    <a:pt x="240" y="1489"/>
                  </a:lnTo>
                  <a:lnTo>
                    <a:pt x="529" y="1777"/>
                  </a:lnTo>
                  <a:lnTo>
                    <a:pt x="913" y="2017"/>
                  </a:lnTo>
                  <a:lnTo>
                    <a:pt x="913" y="2017"/>
                  </a:lnTo>
                  <a:lnTo>
                    <a:pt x="1249" y="2017"/>
                  </a:lnTo>
                  <a:lnTo>
                    <a:pt x="1249" y="2017"/>
                  </a:lnTo>
                  <a:lnTo>
                    <a:pt x="1249" y="2017"/>
                  </a:lnTo>
                  <a:lnTo>
                    <a:pt x="1441" y="2017"/>
                  </a:lnTo>
                  <a:lnTo>
                    <a:pt x="1441" y="2017"/>
                  </a:lnTo>
                  <a:lnTo>
                    <a:pt x="2690" y="1969"/>
                  </a:lnTo>
                  <a:lnTo>
                    <a:pt x="2690" y="1969"/>
                  </a:lnTo>
                  <a:lnTo>
                    <a:pt x="3026" y="1777"/>
                  </a:lnTo>
                  <a:lnTo>
                    <a:pt x="3266" y="1489"/>
                  </a:lnTo>
                  <a:lnTo>
                    <a:pt x="3458" y="1153"/>
                  </a:lnTo>
                  <a:lnTo>
                    <a:pt x="3506" y="1009"/>
                  </a:lnTo>
                  <a:lnTo>
                    <a:pt x="3506" y="817"/>
                  </a:lnTo>
                  <a:lnTo>
                    <a:pt x="3506" y="817"/>
                  </a:lnTo>
                  <a:lnTo>
                    <a:pt x="3506" y="769"/>
                  </a:lnTo>
                  <a:lnTo>
                    <a:pt x="3506" y="769"/>
                  </a:lnTo>
                  <a:lnTo>
                    <a:pt x="3506" y="529"/>
                  </a:lnTo>
                  <a:lnTo>
                    <a:pt x="3410" y="288"/>
                  </a:lnTo>
                  <a:lnTo>
                    <a:pt x="3410" y="288"/>
                  </a:lnTo>
                  <a:lnTo>
                    <a:pt x="2642" y="336"/>
                  </a:lnTo>
                  <a:lnTo>
                    <a:pt x="2642" y="336"/>
                  </a:lnTo>
                  <a:lnTo>
                    <a:pt x="2498" y="336"/>
                  </a:lnTo>
                  <a:lnTo>
                    <a:pt x="2498" y="1105"/>
                  </a:lnTo>
                  <a:lnTo>
                    <a:pt x="913" y="913"/>
                  </a:lnTo>
                  <a:lnTo>
                    <a:pt x="961" y="144"/>
                  </a:lnTo>
                  <a:lnTo>
                    <a:pt x="961" y="144"/>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4" name="Google Shape;2594;p41"/>
            <p:cNvSpPr/>
            <p:nvPr/>
          </p:nvSpPr>
          <p:spPr>
            <a:xfrm>
              <a:off x="2178325" y="2971525"/>
              <a:ext cx="39650" cy="44450"/>
            </a:xfrm>
            <a:custGeom>
              <a:avLst/>
              <a:gdLst/>
              <a:ahLst/>
              <a:cxnLst/>
              <a:rect l="l" t="t" r="r" b="b"/>
              <a:pathLst>
                <a:path w="1586" h="1778" extrusionOk="0">
                  <a:moveTo>
                    <a:pt x="97" y="1"/>
                  </a:moveTo>
                  <a:lnTo>
                    <a:pt x="1" y="1586"/>
                  </a:lnTo>
                  <a:lnTo>
                    <a:pt x="1586" y="1778"/>
                  </a:lnTo>
                  <a:lnTo>
                    <a:pt x="1586" y="1778"/>
                  </a:lnTo>
                  <a:lnTo>
                    <a:pt x="1538" y="97"/>
                  </a:lnTo>
                  <a:lnTo>
                    <a:pt x="97"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5" name="Google Shape;2595;p41"/>
            <p:cNvSpPr/>
            <p:nvPr/>
          </p:nvSpPr>
          <p:spPr>
            <a:xfrm>
              <a:off x="2178325" y="2971525"/>
              <a:ext cx="39650" cy="44450"/>
            </a:xfrm>
            <a:custGeom>
              <a:avLst/>
              <a:gdLst/>
              <a:ahLst/>
              <a:cxnLst/>
              <a:rect l="l" t="t" r="r" b="b"/>
              <a:pathLst>
                <a:path w="1586" h="1778" fill="none" extrusionOk="0">
                  <a:moveTo>
                    <a:pt x="97" y="1"/>
                  </a:moveTo>
                  <a:lnTo>
                    <a:pt x="1" y="1586"/>
                  </a:lnTo>
                  <a:lnTo>
                    <a:pt x="1586" y="1778"/>
                  </a:lnTo>
                  <a:lnTo>
                    <a:pt x="1538" y="97"/>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6" name="Google Shape;2596;p41"/>
            <p:cNvSpPr/>
            <p:nvPr/>
          </p:nvSpPr>
          <p:spPr>
            <a:xfrm>
              <a:off x="2178325" y="2991950"/>
              <a:ext cx="39650" cy="24025"/>
            </a:xfrm>
            <a:custGeom>
              <a:avLst/>
              <a:gdLst/>
              <a:ahLst/>
              <a:cxnLst/>
              <a:rect l="l" t="t" r="r" b="b"/>
              <a:pathLst>
                <a:path w="1586" h="961" extrusionOk="0">
                  <a:moveTo>
                    <a:pt x="49" y="0"/>
                  </a:moveTo>
                  <a:lnTo>
                    <a:pt x="1" y="769"/>
                  </a:lnTo>
                  <a:lnTo>
                    <a:pt x="1586" y="961"/>
                  </a:lnTo>
                  <a:lnTo>
                    <a:pt x="1586" y="192"/>
                  </a:lnTo>
                  <a:lnTo>
                    <a:pt x="769" y="144"/>
                  </a:lnTo>
                  <a:lnTo>
                    <a:pt x="49"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7" name="Google Shape;2597;p41"/>
            <p:cNvSpPr/>
            <p:nvPr/>
          </p:nvSpPr>
          <p:spPr>
            <a:xfrm>
              <a:off x="2178325" y="2991950"/>
              <a:ext cx="39650" cy="24025"/>
            </a:xfrm>
            <a:custGeom>
              <a:avLst/>
              <a:gdLst/>
              <a:ahLst/>
              <a:cxnLst/>
              <a:rect l="l" t="t" r="r" b="b"/>
              <a:pathLst>
                <a:path w="1586" h="961" fill="none" extrusionOk="0">
                  <a:moveTo>
                    <a:pt x="49" y="0"/>
                  </a:moveTo>
                  <a:lnTo>
                    <a:pt x="1" y="769"/>
                  </a:lnTo>
                  <a:lnTo>
                    <a:pt x="1586" y="961"/>
                  </a:lnTo>
                  <a:lnTo>
                    <a:pt x="1586" y="192"/>
                  </a:lnTo>
                  <a:lnTo>
                    <a:pt x="1586" y="192"/>
                  </a:lnTo>
                  <a:lnTo>
                    <a:pt x="769" y="144"/>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8" name="Google Shape;2598;p41"/>
            <p:cNvSpPr/>
            <p:nvPr/>
          </p:nvSpPr>
          <p:spPr>
            <a:xfrm>
              <a:off x="1874575" y="2642550"/>
              <a:ext cx="144100" cy="154925"/>
            </a:xfrm>
            <a:custGeom>
              <a:avLst/>
              <a:gdLst/>
              <a:ahLst/>
              <a:cxnLst/>
              <a:rect l="l" t="t" r="r" b="b"/>
              <a:pathLst>
                <a:path w="5764" h="6197" extrusionOk="0">
                  <a:moveTo>
                    <a:pt x="2642" y="1"/>
                  </a:moveTo>
                  <a:lnTo>
                    <a:pt x="2354" y="97"/>
                  </a:lnTo>
                  <a:lnTo>
                    <a:pt x="2065" y="145"/>
                  </a:lnTo>
                  <a:lnTo>
                    <a:pt x="1585" y="385"/>
                  </a:lnTo>
                  <a:lnTo>
                    <a:pt x="1105" y="721"/>
                  </a:lnTo>
                  <a:lnTo>
                    <a:pt x="673" y="1154"/>
                  </a:lnTo>
                  <a:lnTo>
                    <a:pt x="385" y="1682"/>
                  </a:lnTo>
                  <a:lnTo>
                    <a:pt x="240" y="1970"/>
                  </a:ln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2258" y="6196"/>
                  </a:lnTo>
                  <a:lnTo>
                    <a:pt x="3122" y="6196"/>
                  </a:lnTo>
                  <a:lnTo>
                    <a:pt x="3362" y="6148"/>
                  </a:lnTo>
                  <a:lnTo>
                    <a:pt x="3650" y="6052"/>
                  </a:lnTo>
                  <a:lnTo>
                    <a:pt x="4179" y="5812"/>
                  </a:lnTo>
                  <a:lnTo>
                    <a:pt x="4659" y="5476"/>
                  </a:lnTo>
                  <a:lnTo>
                    <a:pt x="5043" y="5044"/>
                  </a:lnTo>
                  <a:lnTo>
                    <a:pt x="5379" y="4515"/>
                  </a:lnTo>
                  <a:lnTo>
                    <a:pt x="5523" y="4227"/>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9" name="Google Shape;2599;p41"/>
            <p:cNvSpPr/>
            <p:nvPr/>
          </p:nvSpPr>
          <p:spPr>
            <a:xfrm>
              <a:off x="1874575" y="2642550"/>
              <a:ext cx="144100" cy="154925"/>
            </a:xfrm>
            <a:custGeom>
              <a:avLst/>
              <a:gdLst/>
              <a:ahLst/>
              <a:cxnLst/>
              <a:rect l="l" t="t" r="r" b="b"/>
              <a:pathLst>
                <a:path w="5764" h="6197" fill="none" extrusionOk="0">
                  <a:moveTo>
                    <a:pt x="144" y="2258"/>
                  </a:move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1969" y="6100"/>
                  </a:lnTo>
                  <a:lnTo>
                    <a:pt x="2258" y="6196"/>
                  </a:lnTo>
                  <a:lnTo>
                    <a:pt x="2546" y="6196"/>
                  </a:lnTo>
                  <a:lnTo>
                    <a:pt x="2834" y="6196"/>
                  </a:lnTo>
                  <a:lnTo>
                    <a:pt x="3122" y="6196"/>
                  </a:lnTo>
                  <a:lnTo>
                    <a:pt x="3362" y="6148"/>
                  </a:lnTo>
                  <a:lnTo>
                    <a:pt x="3650" y="6052"/>
                  </a:lnTo>
                  <a:lnTo>
                    <a:pt x="4179" y="5812"/>
                  </a:lnTo>
                  <a:lnTo>
                    <a:pt x="4659" y="5476"/>
                  </a:lnTo>
                  <a:lnTo>
                    <a:pt x="5043" y="5044"/>
                  </a:lnTo>
                  <a:lnTo>
                    <a:pt x="5379" y="4515"/>
                  </a:lnTo>
                  <a:lnTo>
                    <a:pt x="5523" y="4227"/>
                  </a:lnTo>
                  <a:lnTo>
                    <a:pt x="5619" y="3939"/>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794" y="97"/>
                  </a:lnTo>
                  <a:lnTo>
                    <a:pt x="3506" y="49"/>
                  </a:lnTo>
                  <a:lnTo>
                    <a:pt x="3218" y="1"/>
                  </a:lnTo>
                  <a:lnTo>
                    <a:pt x="2930" y="1"/>
                  </a:lnTo>
                  <a:lnTo>
                    <a:pt x="2642" y="1"/>
                  </a:lnTo>
                  <a:lnTo>
                    <a:pt x="2354" y="97"/>
                  </a:lnTo>
                  <a:lnTo>
                    <a:pt x="2065" y="145"/>
                  </a:lnTo>
                  <a:lnTo>
                    <a:pt x="1585" y="385"/>
                  </a:lnTo>
                  <a:lnTo>
                    <a:pt x="1105" y="721"/>
                  </a:lnTo>
                  <a:lnTo>
                    <a:pt x="673" y="1154"/>
                  </a:lnTo>
                  <a:lnTo>
                    <a:pt x="385" y="1682"/>
                  </a:lnTo>
                  <a:lnTo>
                    <a:pt x="240" y="1970"/>
                  </a:lnTo>
                  <a:lnTo>
                    <a:pt x="144" y="225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0" name="Google Shape;2600;p41"/>
            <p:cNvSpPr/>
            <p:nvPr/>
          </p:nvSpPr>
          <p:spPr>
            <a:xfrm>
              <a:off x="1892575" y="2676175"/>
              <a:ext cx="51650" cy="86475"/>
            </a:xfrm>
            <a:custGeom>
              <a:avLst/>
              <a:gdLst/>
              <a:ahLst/>
              <a:cxnLst/>
              <a:rect l="l" t="t" r="r" b="b"/>
              <a:pathLst>
                <a:path w="2066" h="3459" extrusionOk="0">
                  <a:moveTo>
                    <a:pt x="1009" y="1"/>
                  </a:moveTo>
                  <a:lnTo>
                    <a:pt x="721" y="193"/>
                  </a:lnTo>
                  <a:lnTo>
                    <a:pt x="433" y="481"/>
                  </a:lnTo>
                  <a:lnTo>
                    <a:pt x="241" y="769"/>
                  </a:lnTo>
                  <a:lnTo>
                    <a:pt x="97" y="1153"/>
                  </a:lnTo>
                  <a:lnTo>
                    <a:pt x="1" y="1489"/>
                  </a:lnTo>
                  <a:lnTo>
                    <a:pt x="1" y="1874"/>
                  </a:lnTo>
                  <a:lnTo>
                    <a:pt x="49" y="2210"/>
                  </a:lnTo>
                  <a:lnTo>
                    <a:pt x="193" y="2546"/>
                  </a:lnTo>
                  <a:lnTo>
                    <a:pt x="337" y="2834"/>
                  </a:lnTo>
                  <a:lnTo>
                    <a:pt x="577" y="3074"/>
                  </a:lnTo>
                  <a:lnTo>
                    <a:pt x="865" y="3266"/>
                  </a:lnTo>
                  <a:lnTo>
                    <a:pt x="1153" y="3410"/>
                  </a:lnTo>
                  <a:lnTo>
                    <a:pt x="1393" y="3459"/>
                  </a:lnTo>
                  <a:lnTo>
                    <a:pt x="1634" y="3459"/>
                  </a:lnTo>
                  <a:lnTo>
                    <a:pt x="1970" y="3410"/>
                  </a:lnTo>
                  <a:lnTo>
                    <a:pt x="2066" y="2978"/>
                  </a:lnTo>
                  <a:lnTo>
                    <a:pt x="1682" y="2210"/>
                  </a:lnTo>
                  <a:lnTo>
                    <a:pt x="1393" y="1441"/>
                  </a:lnTo>
                  <a:lnTo>
                    <a:pt x="1201" y="721"/>
                  </a:lnTo>
                  <a:lnTo>
                    <a:pt x="1009"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1" name="Google Shape;2601;p41"/>
            <p:cNvSpPr/>
            <p:nvPr/>
          </p:nvSpPr>
          <p:spPr>
            <a:xfrm>
              <a:off x="1892575" y="2676175"/>
              <a:ext cx="51650" cy="86475"/>
            </a:xfrm>
            <a:custGeom>
              <a:avLst/>
              <a:gdLst/>
              <a:ahLst/>
              <a:cxnLst/>
              <a:rect l="l" t="t" r="r" b="b"/>
              <a:pathLst>
                <a:path w="2066" h="3459" fill="none" extrusionOk="0">
                  <a:moveTo>
                    <a:pt x="1009" y="1"/>
                  </a:moveTo>
                  <a:lnTo>
                    <a:pt x="1009" y="1"/>
                  </a:lnTo>
                  <a:lnTo>
                    <a:pt x="721" y="193"/>
                  </a:lnTo>
                  <a:lnTo>
                    <a:pt x="433" y="481"/>
                  </a:lnTo>
                  <a:lnTo>
                    <a:pt x="241" y="769"/>
                  </a:lnTo>
                  <a:lnTo>
                    <a:pt x="97" y="1153"/>
                  </a:lnTo>
                  <a:lnTo>
                    <a:pt x="97" y="1153"/>
                  </a:lnTo>
                  <a:lnTo>
                    <a:pt x="1" y="1489"/>
                  </a:lnTo>
                  <a:lnTo>
                    <a:pt x="1" y="1874"/>
                  </a:lnTo>
                  <a:lnTo>
                    <a:pt x="49" y="2210"/>
                  </a:lnTo>
                  <a:lnTo>
                    <a:pt x="193" y="2546"/>
                  </a:lnTo>
                  <a:lnTo>
                    <a:pt x="337" y="2834"/>
                  </a:lnTo>
                  <a:lnTo>
                    <a:pt x="577" y="3074"/>
                  </a:lnTo>
                  <a:lnTo>
                    <a:pt x="865" y="3266"/>
                  </a:lnTo>
                  <a:lnTo>
                    <a:pt x="1153" y="3410"/>
                  </a:lnTo>
                  <a:lnTo>
                    <a:pt x="1153" y="3410"/>
                  </a:lnTo>
                  <a:lnTo>
                    <a:pt x="1393" y="3459"/>
                  </a:lnTo>
                  <a:lnTo>
                    <a:pt x="1634" y="3459"/>
                  </a:lnTo>
                  <a:lnTo>
                    <a:pt x="1634" y="3459"/>
                  </a:lnTo>
                  <a:lnTo>
                    <a:pt x="1970" y="3410"/>
                  </a:lnTo>
                  <a:lnTo>
                    <a:pt x="1970" y="3410"/>
                  </a:lnTo>
                  <a:lnTo>
                    <a:pt x="2066" y="2978"/>
                  </a:lnTo>
                  <a:lnTo>
                    <a:pt x="2066" y="2978"/>
                  </a:lnTo>
                  <a:lnTo>
                    <a:pt x="1682" y="2210"/>
                  </a:lnTo>
                  <a:lnTo>
                    <a:pt x="1393" y="1441"/>
                  </a:lnTo>
                  <a:lnTo>
                    <a:pt x="1201" y="721"/>
                  </a:lnTo>
                  <a:lnTo>
                    <a:pt x="100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2" name="Google Shape;2602;p41"/>
            <p:cNvSpPr/>
            <p:nvPr/>
          </p:nvSpPr>
          <p:spPr>
            <a:xfrm>
              <a:off x="1941800" y="2540500"/>
              <a:ext cx="475475" cy="456275"/>
            </a:xfrm>
            <a:custGeom>
              <a:avLst/>
              <a:gdLst/>
              <a:ahLst/>
              <a:cxnLst/>
              <a:rect l="l" t="t" r="r" b="b"/>
              <a:pathLst>
                <a:path w="19019" h="18251" extrusionOk="0">
                  <a:moveTo>
                    <a:pt x="8117" y="1"/>
                  </a:moveTo>
                  <a:lnTo>
                    <a:pt x="7349" y="97"/>
                  </a:lnTo>
                  <a:lnTo>
                    <a:pt x="6580" y="289"/>
                  </a:lnTo>
                  <a:lnTo>
                    <a:pt x="5860" y="529"/>
                  </a:lnTo>
                  <a:lnTo>
                    <a:pt x="5139" y="865"/>
                  </a:lnTo>
                  <a:lnTo>
                    <a:pt x="4467" y="1250"/>
                  </a:lnTo>
                  <a:lnTo>
                    <a:pt x="3843" y="1682"/>
                  </a:lnTo>
                  <a:lnTo>
                    <a:pt x="3218" y="2162"/>
                  </a:lnTo>
                  <a:lnTo>
                    <a:pt x="2642" y="2738"/>
                  </a:lnTo>
                  <a:lnTo>
                    <a:pt x="2162" y="3363"/>
                  </a:lnTo>
                  <a:lnTo>
                    <a:pt x="1682" y="3987"/>
                  </a:lnTo>
                  <a:lnTo>
                    <a:pt x="1297" y="4659"/>
                  </a:lnTo>
                  <a:lnTo>
                    <a:pt x="961" y="5380"/>
                  </a:lnTo>
                  <a:lnTo>
                    <a:pt x="673" y="6148"/>
                  </a:lnTo>
                  <a:lnTo>
                    <a:pt x="337" y="7349"/>
                  </a:lnTo>
                  <a:lnTo>
                    <a:pt x="145" y="8117"/>
                  </a:lnTo>
                  <a:lnTo>
                    <a:pt x="1" y="8886"/>
                  </a:lnTo>
                  <a:lnTo>
                    <a:pt x="1" y="9606"/>
                  </a:lnTo>
                  <a:lnTo>
                    <a:pt x="49" y="10374"/>
                  </a:lnTo>
                  <a:lnTo>
                    <a:pt x="145" y="11095"/>
                  </a:lnTo>
                  <a:lnTo>
                    <a:pt x="337" y="11815"/>
                  </a:lnTo>
                  <a:lnTo>
                    <a:pt x="577" y="12535"/>
                  </a:lnTo>
                  <a:lnTo>
                    <a:pt x="865" y="13160"/>
                  </a:lnTo>
                  <a:lnTo>
                    <a:pt x="1249" y="13832"/>
                  </a:lnTo>
                  <a:lnTo>
                    <a:pt x="1682" y="14408"/>
                  </a:lnTo>
                  <a:lnTo>
                    <a:pt x="2210" y="14937"/>
                  </a:lnTo>
                  <a:lnTo>
                    <a:pt x="2738" y="15465"/>
                  </a:lnTo>
                  <a:lnTo>
                    <a:pt x="3315" y="15897"/>
                  </a:lnTo>
                  <a:lnTo>
                    <a:pt x="3987" y="16281"/>
                  </a:lnTo>
                  <a:lnTo>
                    <a:pt x="4659" y="16618"/>
                  </a:lnTo>
                  <a:lnTo>
                    <a:pt x="5428" y="16906"/>
                  </a:lnTo>
                  <a:lnTo>
                    <a:pt x="8549" y="17866"/>
                  </a:lnTo>
                  <a:lnTo>
                    <a:pt x="9318" y="18058"/>
                  </a:lnTo>
                  <a:lnTo>
                    <a:pt x="10134" y="18154"/>
                  </a:lnTo>
                  <a:lnTo>
                    <a:pt x="10951" y="18250"/>
                  </a:lnTo>
                  <a:lnTo>
                    <a:pt x="11767" y="18202"/>
                  </a:lnTo>
                  <a:lnTo>
                    <a:pt x="12583" y="18154"/>
                  </a:lnTo>
                  <a:lnTo>
                    <a:pt x="13352" y="17962"/>
                  </a:lnTo>
                  <a:lnTo>
                    <a:pt x="14168" y="17770"/>
                  </a:lnTo>
                  <a:lnTo>
                    <a:pt x="14889" y="17482"/>
                  </a:lnTo>
                  <a:lnTo>
                    <a:pt x="15561" y="17098"/>
                  </a:lnTo>
                  <a:lnTo>
                    <a:pt x="16185" y="16714"/>
                  </a:lnTo>
                  <a:lnTo>
                    <a:pt x="16762" y="16185"/>
                  </a:lnTo>
                  <a:lnTo>
                    <a:pt x="17194" y="15657"/>
                  </a:lnTo>
                  <a:lnTo>
                    <a:pt x="17434" y="15321"/>
                  </a:lnTo>
                  <a:lnTo>
                    <a:pt x="17578" y="15033"/>
                  </a:lnTo>
                  <a:lnTo>
                    <a:pt x="17770" y="14697"/>
                  </a:lnTo>
                  <a:lnTo>
                    <a:pt x="17866" y="14312"/>
                  </a:lnTo>
                  <a:lnTo>
                    <a:pt x="17962" y="13976"/>
                  </a:lnTo>
                  <a:lnTo>
                    <a:pt x="18058" y="13592"/>
                  </a:lnTo>
                  <a:lnTo>
                    <a:pt x="18106" y="13160"/>
                  </a:lnTo>
                  <a:lnTo>
                    <a:pt x="18106" y="12728"/>
                  </a:lnTo>
                  <a:lnTo>
                    <a:pt x="18490" y="11527"/>
                  </a:lnTo>
                  <a:lnTo>
                    <a:pt x="18683" y="10758"/>
                  </a:lnTo>
                  <a:lnTo>
                    <a:pt x="18827" y="9990"/>
                  </a:lnTo>
                  <a:lnTo>
                    <a:pt x="18971" y="9222"/>
                  </a:lnTo>
                  <a:lnTo>
                    <a:pt x="19019" y="8453"/>
                  </a:lnTo>
                  <a:lnTo>
                    <a:pt x="19019" y="7685"/>
                  </a:lnTo>
                  <a:lnTo>
                    <a:pt x="18971" y="6916"/>
                  </a:lnTo>
                  <a:lnTo>
                    <a:pt x="18875" y="6196"/>
                  </a:lnTo>
                  <a:lnTo>
                    <a:pt x="18683" y="5476"/>
                  </a:lnTo>
                  <a:lnTo>
                    <a:pt x="18442" y="4803"/>
                  </a:lnTo>
                  <a:lnTo>
                    <a:pt x="18106" y="4179"/>
                  </a:lnTo>
                  <a:lnTo>
                    <a:pt x="17674" y="3603"/>
                  </a:lnTo>
                  <a:lnTo>
                    <a:pt x="17146" y="3074"/>
                  </a:lnTo>
                  <a:lnTo>
                    <a:pt x="16569" y="2642"/>
                  </a:lnTo>
                  <a:lnTo>
                    <a:pt x="15897" y="2258"/>
                  </a:lnTo>
                  <a:lnTo>
                    <a:pt x="15081" y="1922"/>
                  </a:lnTo>
                  <a:lnTo>
                    <a:pt x="14216" y="1682"/>
                  </a:lnTo>
                  <a:lnTo>
                    <a:pt x="10374" y="289"/>
                  </a:lnTo>
                  <a:lnTo>
                    <a:pt x="9654" y="97"/>
                  </a:lnTo>
                  <a:lnTo>
                    <a:pt x="8885"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3" name="Google Shape;2603;p41"/>
            <p:cNvSpPr/>
            <p:nvPr/>
          </p:nvSpPr>
          <p:spPr>
            <a:xfrm>
              <a:off x="1941800" y="2540500"/>
              <a:ext cx="475475" cy="456275"/>
            </a:xfrm>
            <a:custGeom>
              <a:avLst/>
              <a:gdLst/>
              <a:ahLst/>
              <a:cxnLst/>
              <a:rect l="l" t="t" r="r" b="b"/>
              <a:pathLst>
                <a:path w="19019" h="18251" fill="none" extrusionOk="0">
                  <a:moveTo>
                    <a:pt x="10374" y="289"/>
                  </a:moveTo>
                  <a:lnTo>
                    <a:pt x="14216" y="1682"/>
                  </a:lnTo>
                  <a:lnTo>
                    <a:pt x="14216" y="1682"/>
                  </a:lnTo>
                  <a:lnTo>
                    <a:pt x="15081" y="1922"/>
                  </a:lnTo>
                  <a:lnTo>
                    <a:pt x="15897" y="2258"/>
                  </a:lnTo>
                  <a:lnTo>
                    <a:pt x="16569" y="2642"/>
                  </a:lnTo>
                  <a:lnTo>
                    <a:pt x="17146" y="3074"/>
                  </a:lnTo>
                  <a:lnTo>
                    <a:pt x="17674" y="3603"/>
                  </a:lnTo>
                  <a:lnTo>
                    <a:pt x="18106" y="4179"/>
                  </a:lnTo>
                  <a:lnTo>
                    <a:pt x="18442" y="4803"/>
                  </a:lnTo>
                  <a:lnTo>
                    <a:pt x="18683" y="5476"/>
                  </a:lnTo>
                  <a:lnTo>
                    <a:pt x="18875" y="6196"/>
                  </a:lnTo>
                  <a:lnTo>
                    <a:pt x="18971" y="6916"/>
                  </a:lnTo>
                  <a:lnTo>
                    <a:pt x="19019" y="7685"/>
                  </a:lnTo>
                  <a:lnTo>
                    <a:pt x="19019" y="8453"/>
                  </a:lnTo>
                  <a:lnTo>
                    <a:pt x="18971" y="9222"/>
                  </a:lnTo>
                  <a:lnTo>
                    <a:pt x="18827" y="9990"/>
                  </a:lnTo>
                  <a:lnTo>
                    <a:pt x="18683" y="10758"/>
                  </a:lnTo>
                  <a:lnTo>
                    <a:pt x="18490" y="11527"/>
                  </a:lnTo>
                  <a:lnTo>
                    <a:pt x="18106" y="12728"/>
                  </a:lnTo>
                  <a:lnTo>
                    <a:pt x="18106" y="12728"/>
                  </a:lnTo>
                  <a:lnTo>
                    <a:pt x="18106" y="13160"/>
                  </a:lnTo>
                  <a:lnTo>
                    <a:pt x="18058" y="13592"/>
                  </a:lnTo>
                  <a:lnTo>
                    <a:pt x="17962" y="13976"/>
                  </a:lnTo>
                  <a:lnTo>
                    <a:pt x="17866" y="14312"/>
                  </a:lnTo>
                  <a:lnTo>
                    <a:pt x="17770" y="14697"/>
                  </a:lnTo>
                  <a:lnTo>
                    <a:pt x="17578" y="15033"/>
                  </a:lnTo>
                  <a:lnTo>
                    <a:pt x="17434" y="15321"/>
                  </a:lnTo>
                  <a:lnTo>
                    <a:pt x="17194" y="15657"/>
                  </a:lnTo>
                  <a:lnTo>
                    <a:pt x="16762" y="16185"/>
                  </a:lnTo>
                  <a:lnTo>
                    <a:pt x="16185" y="16714"/>
                  </a:lnTo>
                  <a:lnTo>
                    <a:pt x="15561" y="17098"/>
                  </a:lnTo>
                  <a:lnTo>
                    <a:pt x="14889" y="17482"/>
                  </a:lnTo>
                  <a:lnTo>
                    <a:pt x="14168" y="17770"/>
                  </a:lnTo>
                  <a:lnTo>
                    <a:pt x="13352" y="17962"/>
                  </a:lnTo>
                  <a:lnTo>
                    <a:pt x="12583" y="18154"/>
                  </a:lnTo>
                  <a:lnTo>
                    <a:pt x="11767" y="18202"/>
                  </a:lnTo>
                  <a:lnTo>
                    <a:pt x="10951" y="18250"/>
                  </a:lnTo>
                  <a:lnTo>
                    <a:pt x="10134" y="18154"/>
                  </a:lnTo>
                  <a:lnTo>
                    <a:pt x="9318" y="18058"/>
                  </a:lnTo>
                  <a:lnTo>
                    <a:pt x="8549" y="17866"/>
                  </a:lnTo>
                  <a:lnTo>
                    <a:pt x="5428" y="16906"/>
                  </a:lnTo>
                  <a:lnTo>
                    <a:pt x="5428" y="16906"/>
                  </a:lnTo>
                  <a:lnTo>
                    <a:pt x="4659" y="16618"/>
                  </a:lnTo>
                  <a:lnTo>
                    <a:pt x="3987" y="16281"/>
                  </a:lnTo>
                  <a:lnTo>
                    <a:pt x="3315" y="15897"/>
                  </a:lnTo>
                  <a:lnTo>
                    <a:pt x="2738" y="15465"/>
                  </a:lnTo>
                  <a:lnTo>
                    <a:pt x="2210" y="14937"/>
                  </a:lnTo>
                  <a:lnTo>
                    <a:pt x="1682" y="14408"/>
                  </a:lnTo>
                  <a:lnTo>
                    <a:pt x="1249" y="13832"/>
                  </a:lnTo>
                  <a:lnTo>
                    <a:pt x="865" y="13160"/>
                  </a:lnTo>
                  <a:lnTo>
                    <a:pt x="577" y="12535"/>
                  </a:lnTo>
                  <a:lnTo>
                    <a:pt x="337" y="11815"/>
                  </a:lnTo>
                  <a:lnTo>
                    <a:pt x="145" y="11095"/>
                  </a:lnTo>
                  <a:lnTo>
                    <a:pt x="49" y="10374"/>
                  </a:lnTo>
                  <a:lnTo>
                    <a:pt x="1" y="9606"/>
                  </a:lnTo>
                  <a:lnTo>
                    <a:pt x="1" y="8886"/>
                  </a:lnTo>
                  <a:lnTo>
                    <a:pt x="145" y="8117"/>
                  </a:lnTo>
                  <a:lnTo>
                    <a:pt x="337" y="7349"/>
                  </a:lnTo>
                  <a:lnTo>
                    <a:pt x="673" y="6148"/>
                  </a:lnTo>
                  <a:lnTo>
                    <a:pt x="673" y="6148"/>
                  </a:lnTo>
                  <a:lnTo>
                    <a:pt x="961" y="5380"/>
                  </a:lnTo>
                  <a:lnTo>
                    <a:pt x="1297" y="4659"/>
                  </a:lnTo>
                  <a:lnTo>
                    <a:pt x="1682" y="3987"/>
                  </a:lnTo>
                  <a:lnTo>
                    <a:pt x="2162" y="3363"/>
                  </a:lnTo>
                  <a:lnTo>
                    <a:pt x="2642" y="2738"/>
                  </a:lnTo>
                  <a:lnTo>
                    <a:pt x="3218" y="2162"/>
                  </a:lnTo>
                  <a:lnTo>
                    <a:pt x="3843" y="1682"/>
                  </a:lnTo>
                  <a:lnTo>
                    <a:pt x="4467" y="1250"/>
                  </a:lnTo>
                  <a:lnTo>
                    <a:pt x="5139" y="865"/>
                  </a:lnTo>
                  <a:lnTo>
                    <a:pt x="5860" y="529"/>
                  </a:lnTo>
                  <a:lnTo>
                    <a:pt x="6580" y="289"/>
                  </a:lnTo>
                  <a:lnTo>
                    <a:pt x="7349" y="97"/>
                  </a:lnTo>
                  <a:lnTo>
                    <a:pt x="8117" y="1"/>
                  </a:lnTo>
                  <a:lnTo>
                    <a:pt x="8885" y="1"/>
                  </a:lnTo>
                  <a:lnTo>
                    <a:pt x="9654" y="97"/>
                  </a:lnTo>
                  <a:lnTo>
                    <a:pt x="10374" y="28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4" name="Google Shape;2604;p41"/>
            <p:cNvSpPr/>
            <p:nvPr/>
          </p:nvSpPr>
          <p:spPr>
            <a:xfrm>
              <a:off x="2126700" y="2775825"/>
              <a:ext cx="93675" cy="38450"/>
            </a:xfrm>
            <a:custGeom>
              <a:avLst/>
              <a:gdLst/>
              <a:ahLst/>
              <a:cxnLst/>
              <a:rect l="l" t="t" r="r" b="b"/>
              <a:pathLst>
                <a:path w="3747" h="1538" extrusionOk="0">
                  <a:moveTo>
                    <a:pt x="97" y="1"/>
                  </a:moveTo>
                  <a:lnTo>
                    <a:pt x="49" y="49"/>
                  </a:lnTo>
                  <a:lnTo>
                    <a:pt x="1" y="97"/>
                  </a:lnTo>
                  <a:lnTo>
                    <a:pt x="49" y="385"/>
                  </a:lnTo>
                  <a:lnTo>
                    <a:pt x="193" y="673"/>
                  </a:lnTo>
                  <a:lnTo>
                    <a:pt x="385" y="913"/>
                  </a:lnTo>
                  <a:lnTo>
                    <a:pt x="577" y="1105"/>
                  </a:lnTo>
                  <a:lnTo>
                    <a:pt x="817" y="1249"/>
                  </a:lnTo>
                  <a:lnTo>
                    <a:pt x="1105" y="1394"/>
                  </a:lnTo>
                  <a:lnTo>
                    <a:pt x="1393" y="1490"/>
                  </a:lnTo>
                  <a:lnTo>
                    <a:pt x="1682" y="1538"/>
                  </a:lnTo>
                  <a:lnTo>
                    <a:pt x="2594" y="1538"/>
                  </a:lnTo>
                  <a:lnTo>
                    <a:pt x="2882" y="1442"/>
                  </a:lnTo>
                  <a:lnTo>
                    <a:pt x="3170" y="1345"/>
                  </a:lnTo>
                  <a:lnTo>
                    <a:pt x="3410" y="1153"/>
                  </a:lnTo>
                  <a:lnTo>
                    <a:pt x="3603" y="961"/>
                  </a:lnTo>
                  <a:lnTo>
                    <a:pt x="3747" y="673"/>
                  </a:lnTo>
                  <a:lnTo>
                    <a:pt x="3747" y="625"/>
                  </a:lnTo>
                  <a:lnTo>
                    <a:pt x="3699" y="577"/>
                  </a:lnTo>
                  <a:lnTo>
                    <a:pt x="3651" y="625"/>
                  </a:lnTo>
                  <a:lnTo>
                    <a:pt x="3506" y="865"/>
                  </a:lnTo>
                  <a:lnTo>
                    <a:pt x="3314" y="1057"/>
                  </a:lnTo>
                  <a:lnTo>
                    <a:pt x="3074" y="1201"/>
                  </a:lnTo>
                  <a:lnTo>
                    <a:pt x="2786" y="1297"/>
                  </a:lnTo>
                  <a:lnTo>
                    <a:pt x="2498" y="1345"/>
                  </a:lnTo>
                  <a:lnTo>
                    <a:pt x="2210" y="1394"/>
                  </a:lnTo>
                  <a:lnTo>
                    <a:pt x="1634" y="1345"/>
                  </a:lnTo>
                  <a:lnTo>
                    <a:pt x="1153" y="1201"/>
                  </a:lnTo>
                  <a:lnTo>
                    <a:pt x="913" y="1057"/>
                  </a:lnTo>
                  <a:lnTo>
                    <a:pt x="673" y="913"/>
                  </a:lnTo>
                  <a:lnTo>
                    <a:pt x="481" y="769"/>
                  </a:lnTo>
                  <a:lnTo>
                    <a:pt x="337" y="577"/>
                  </a:lnTo>
                  <a:lnTo>
                    <a:pt x="241" y="337"/>
                  </a:lnTo>
                  <a:lnTo>
                    <a:pt x="145" y="49"/>
                  </a:lnTo>
                  <a:lnTo>
                    <a:pt x="9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5" name="Google Shape;2605;p41"/>
            <p:cNvSpPr/>
            <p:nvPr/>
          </p:nvSpPr>
          <p:spPr>
            <a:xfrm>
              <a:off x="2211950" y="2787850"/>
              <a:ext cx="12025" cy="13225"/>
            </a:xfrm>
            <a:custGeom>
              <a:avLst/>
              <a:gdLst/>
              <a:ahLst/>
              <a:cxnLst/>
              <a:rect l="l" t="t" r="r" b="b"/>
              <a:pathLst>
                <a:path w="481" h="529" extrusionOk="0">
                  <a:moveTo>
                    <a:pt x="193" y="0"/>
                  </a:moveTo>
                  <a:lnTo>
                    <a:pt x="193" y="48"/>
                  </a:lnTo>
                  <a:lnTo>
                    <a:pt x="48" y="48"/>
                  </a:lnTo>
                  <a:lnTo>
                    <a:pt x="0" y="96"/>
                  </a:lnTo>
                  <a:lnTo>
                    <a:pt x="0" y="144"/>
                  </a:lnTo>
                  <a:lnTo>
                    <a:pt x="48" y="144"/>
                  </a:lnTo>
                  <a:lnTo>
                    <a:pt x="96" y="192"/>
                  </a:lnTo>
                  <a:lnTo>
                    <a:pt x="96" y="144"/>
                  </a:lnTo>
                  <a:lnTo>
                    <a:pt x="145" y="144"/>
                  </a:lnTo>
                  <a:lnTo>
                    <a:pt x="193" y="192"/>
                  </a:lnTo>
                  <a:lnTo>
                    <a:pt x="241" y="192"/>
                  </a:lnTo>
                  <a:lnTo>
                    <a:pt x="289" y="240"/>
                  </a:lnTo>
                  <a:lnTo>
                    <a:pt x="337" y="240"/>
                  </a:lnTo>
                  <a:lnTo>
                    <a:pt x="337" y="288"/>
                  </a:lnTo>
                  <a:lnTo>
                    <a:pt x="337" y="336"/>
                  </a:lnTo>
                  <a:lnTo>
                    <a:pt x="385" y="384"/>
                  </a:lnTo>
                  <a:lnTo>
                    <a:pt x="385" y="432"/>
                  </a:lnTo>
                  <a:lnTo>
                    <a:pt x="337" y="480"/>
                  </a:lnTo>
                  <a:lnTo>
                    <a:pt x="337" y="528"/>
                  </a:lnTo>
                  <a:lnTo>
                    <a:pt x="433" y="528"/>
                  </a:lnTo>
                  <a:lnTo>
                    <a:pt x="481" y="336"/>
                  </a:lnTo>
                  <a:lnTo>
                    <a:pt x="481" y="192"/>
                  </a:lnTo>
                  <a:lnTo>
                    <a:pt x="337" y="48"/>
                  </a:lnTo>
                  <a:lnTo>
                    <a:pt x="289" y="48"/>
                  </a:lnTo>
                  <a:lnTo>
                    <a:pt x="241"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6" name="Google Shape;2606;p41"/>
            <p:cNvSpPr/>
            <p:nvPr/>
          </p:nvSpPr>
          <p:spPr>
            <a:xfrm>
              <a:off x="2120700" y="2774625"/>
              <a:ext cx="18025" cy="8425"/>
            </a:xfrm>
            <a:custGeom>
              <a:avLst/>
              <a:gdLst/>
              <a:ahLst/>
              <a:cxnLst/>
              <a:rect l="l" t="t" r="r" b="b"/>
              <a:pathLst>
                <a:path w="721" h="337" extrusionOk="0">
                  <a:moveTo>
                    <a:pt x="385" y="1"/>
                  </a:moveTo>
                  <a:lnTo>
                    <a:pt x="145" y="49"/>
                  </a:lnTo>
                  <a:lnTo>
                    <a:pt x="49" y="241"/>
                  </a:lnTo>
                  <a:lnTo>
                    <a:pt x="1" y="289"/>
                  </a:lnTo>
                  <a:lnTo>
                    <a:pt x="49" y="337"/>
                  </a:lnTo>
                  <a:lnTo>
                    <a:pt x="97" y="337"/>
                  </a:lnTo>
                  <a:lnTo>
                    <a:pt x="193" y="289"/>
                  </a:lnTo>
                  <a:lnTo>
                    <a:pt x="193" y="241"/>
                  </a:lnTo>
                  <a:lnTo>
                    <a:pt x="241" y="241"/>
                  </a:lnTo>
                  <a:lnTo>
                    <a:pt x="289" y="193"/>
                  </a:lnTo>
                  <a:lnTo>
                    <a:pt x="481" y="193"/>
                  </a:lnTo>
                  <a:lnTo>
                    <a:pt x="577" y="241"/>
                  </a:lnTo>
                  <a:lnTo>
                    <a:pt x="625" y="289"/>
                  </a:lnTo>
                  <a:lnTo>
                    <a:pt x="673" y="289"/>
                  </a:lnTo>
                  <a:lnTo>
                    <a:pt x="721" y="241"/>
                  </a:lnTo>
                  <a:lnTo>
                    <a:pt x="721" y="193"/>
                  </a:lnTo>
                  <a:lnTo>
                    <a:pt x="577" y="49"/>
                  </a:lnTo>
                  <a:lnTo>
                    <a:pt x="481"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7" name="Google Shape;2607;p41"/>
            <p:cNvSpPr/>
            <p:nvPr/>
          </p:nvSpPr>
          <p:spPr>
            <a:xfrm>
              <a:off x="2334425" y="2762625"/>
              <a:ext cx="144100" cy="156100"/>
            </a:xfrm>
            <a:custGeom>
              <a:avLst/>
              <a:gdLst/>
              <a:ahLst/>
              <a:cxnLst/>
              <a:rect l="l" t="t" r="r" b="b"/>
              <a:pathLst>
                <a:path w="5764" h="6244" extrusionOk="0">
                  <a:moveTo>
                    <a:pt x="2930" y="1"/>
                  </a:moveTo>
                  <a:lnTo>
                    <a:pt x="2641" y="49"/>
                  </a:lnTo>
                  <a:lnTo>
                    <a:pt x="2401" y="97"/>
                  </a:lnTo>
                  <a:lnTo>
                    <a:pt x="2113" y="145"/>
                  </a:lnTo>
                  <a:lnTo>
                    <a:pt x="1585" y="433"/>
                  </a:lnTo>
                  <a:lnTo>
                    <a:pt x="1105" y="769"/>
                  </a:lnTo>
                  <a:lnTo>
                    <a:pt x="720" y="1201"/>
                  </a:lnTo>
                  <a:lnTo>
                    <a:pt x="384" y="1681"/>
                  </a:lnTo>
                  <a:lnTo>
                    <a:pt x="240" y="1970"/>
                  </a:ln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8" name="Google Shape;2608;p41"/>
            <p:cNvSpPr/>
            <p:nvPr/>
          </p:nvSpPr>
          <p:spPr>
            <a:xfrm>
              <a:off x="2334425" y="2762625"/>
              <a:ext cx="144100" cy="156100"/>
            </a:xfrm>
            <a:custGeom>
              <a:avLst/>
              <a:gdLst/>
              <a:ahLst/>
              <a:cxnLst/>
              <a:rect l="l" t="t" r="r" b="b"/>
              <a:pathLst>
                <a:path w="5764" h="6244" fill="none" extrusionOk="0">
                  <a:moveTo>
                    <a:pt x="144" y="2306"/>
                  </a:move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794" y="145"/>
                  </a:lnTo>
                  <a:lnTo>
                    <a:pt x="3506" y="49"/>
                  </a:lnTo>
                  <a:lnTo>
                    <a:pt x="3218" y="1"/>
                  </a:lnTo>
                  <a:lnTo>
                    <a:pt x="2930" y="1"/>
                  </a:lnTo>
                  <a:lnTo>
                    <a:pt x="2641" y="49"/>
                  </a:lnTo>
                  <a:lnTo>
                    <a:pt x="2401" y="97"/>
                  </a:lnTo>
                  <a:lnTo>
                    <a:pt x="2113" y="145"/>
                  </a:lnTo>
                  <a:lnTo>
                    <a:pt x="1585" y="433"/>
                  </a:lnTo>
                  <a:lnTo>
                    <a:pt x="1105" y="769"/>
                  </a:lnTo>
                  <a:lnTo>
                    <a:pt x="720" y="1201"/>
                  </a:lnTo>
                  <a:lnTo>
                    <a:pt x="384" y="1681"/>
                  </a:lnTo>
                  <a:lnTo>
                    <a:pt x="240" y="1970"/>
                  </a:lnTo>
                  <a:lnTo>
                    <a:pt x="144" y="230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9" name="Google Shape;2609;p41"/>
            <p:cNvSpPr/>
            <p:nvPr/>
          </p:nvSpPr>
          <p:spPr>
            <a:xfrm>
              <a:off x="2368025" y="2795050"/>
              <a:ext cx="84075" cy="92475"/>
            </a:xfrm>
            <a:custGeom>
              <a:avLst/>
              <a:gdLst/>
              <a:ahLst/>
              <a:cxnLst/>
              <a:rect l="l" t="t" r="r" b="b"/>
              <a:pathLst>
                <a:path w="3363" h="3699" extrusionOk="0">
                  <a:moveTo>
                    <a:pt x="1778" y="0"/>
                  </a:moveTo>
                  <a:lnTo>
                    <a:pt x="1490" y="48"/>
                  </a:lnTo>
                  <a:lnTo>
                    <a:pt x="1201" y="96"/>
                  </a:lnTo>
                  <a:lnTo>
                    <a:pt x="961" y="192"/>
                  </a:lnTo>
                  <a:lnTo>
                    <a:pt x="721" y="384"/>
                  </a:lnTo>
                  <a:lnTo>
                    <a:pt x="529" y="576"/>
                  </a:lnTo>
                  <a:lnTo>
                    <a:pt x="337" y="817"/>
                  </a:lnTo>
                  <a:lnTo>
                    <a:pt x="193" y="1057"/>
                  </a:lnTo>
                  <a:lnTo>
                    <a:pt x="49" y="1345"/>
                  </a:lnTo>
                  <a:lnTo>
                    <a:pt x="1" y="1729"/>
                  </a:lnTo>
                  <a:lnTo>
                    <a:pt x="1" y="2065"/>
                  </a:lnTo>
                  <a:lnTo>
                    <a:pt x="49" y="2401"/>
                  </a:lnTo>
                  <a:lnTo>
                    <a:pt x="145" y="2738"/>
                  </a:lnTo>
                  <a:lnTo>
                    <a:pt x="337" y="3026"/>
                  </a:lnTo>
                  <a:lnTo>
                    <a:pt x="577" y="3266"/>
                  </a:lnTo>
                  <a:lnTo>
                    <a:pt x="817" y="3458"/>
                  </a:lnTo>
                  <a:lnTo>
                    <a:pt x="1153" y="3602"/>
                  </a:lnTo>
                  <a:lnTo>
                    <a:pt x="1393" y="3650"/>
                  </a:lnTo>
                  <a:lnTo>
                    <a:pt x="1586" y="3698"/>
                  </a:lnTo>
                  <a:lnTo>
                    <a:pt x="1874" y="3650"/>
                  </a:lnTo>
                  <a:lnTo>
                    <a:pt x="2162" y="3602"/>
                  </a:lnTo>
                  <a:lnTo>
                    <a:pt x="2402" y="3458"/>
                  </a:lnTo>
                  <a:lnTo>
                    <a:pt x="2642" y="3314"/>
                  </a:lnTo>
                  <a:lnTo>
                    <a:pt x="2834" y="3122"/>
                  </a:lnTo>
                  <a:lnTo>
                    <a:pt x="3026" y="2882"/>
                  </a:lnTo>
                  <a:lnTo>
                    <a:pt x="3170" y="2642"/>
                  </a:lnTo>
                  <a:lnTo>
                    <a:pt x="3314" y="2353"/>
                  </a:lnTo>
                  <a:lnTo>
                    <a:pt x="3362" y="1969"/>
                  </a:lnTo>
                  <a:lnTo>
                    <a:pt x="3362" y="1585"/>
                  </a:lnTo>
                  <a:lnTo>
                    <a:pt x="3314" y="1249"/>
                  </a:lnTo>
                  <a:lnTo>
                    <a:pt x="3218" y="961"/>
                  </a:lnTo>
                  <a:lnTo>
                    <a:pt x="3026" y="673"/>
                  </a:lnTo>
                  <a:lnTo>
                    <a:pt x="2786" y="384"/>
                  </a:lnTo>
                  <a:lnTo>
                    <a:pt x="2546" y="192"/>
                  </a:lnTo>
                  <a:lnTo>
                    <a:pt x="2210" y="96"/>
                  </a:lnTo>
                  <a:lnTo>
                    <a:pt x="197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0" name="Google Shape;2610;p41"/>
            <p:cNvSpPr/>
            <p:nvPr/>
          </p:nvSpPr>
          <p:spPr>
            <a:xfrm>
              <a:off x="2368025" y="2795050"/>
              <a:ext cx="84075" cy="92475"/>
            </a:xfrm>
            <a:custGeom>
              <a:avLst/>
              <a:gdLst/>
              <a:ahLst/>
              <a:cxnLst/>
              <a:rect l="l" t="t" r="r" b="b"/>
              <a:pathLst>
                <a:path w="3363" h="3699" fill="none" extrusionOk="0">
                  <a:moveTo>
                    <a:pt x="1778" y="0"/>
                  </a:moveTo>
                  <a:lnTo>
                    <a:pt x="1778" y="0"/>
                  </a:lnTo>
                  <a:lnTo>
                    <a:pt x="1490" y="48"/>
                  </a:lnTo>
                  <a:lnTo>
                    <a:pt x="1201" y="96"/>
                  </a:lnTo>
                  <a:lnTo>
                    <a:pt x="961" y="192"/>
                  </a:lnTo>
                  <a:lnTo>
                    <a:pt x="721" y="384"/>
                  </a:lnTo>
                  <a:lnTo>
                    <a:pt x="529" y="576"/>
                  </a:lnTo>
                  <a:lnTo>
                    <a:pt x="337" y="817"/>
                  </a:lnTo>
                  <a:lnTo>
                    <a:pt x="193" y="1057"/>
                  </a:lnTo>
                  <a:lnTo>
                    <a:pt x="49" y="1345"/>
                  </a:lnTo>
                  <a:lnTo>
                    <a:pt x="49" y="1345"/>
                  </a:lnTo>
                  <a:lnTo>
                    <a:pt x="1" y="1729"/>
                  </a:lnTo>
                  <a:lnTo>
                    <a:pt x="1" y="2065"/>
                  </a:lnTo>
                  <a:lnTo>
                    <a:pt x="49" y="2401"/>
                  </a:lnTo>
                  <a:lnTo>
                    <a:pt x="145" y="2738"/>
                  </a:lnTo>
                  <a:lnTo>
                    <a:pt x="337" y="3026"/>
                  </a:lnTo>
                  <a:lnTo>
                    <a:pt x="577" y="3266"/>
                  </a:lnTo>
                  <a:lnTo>
                    <a:pt x="817" y="3458"/>
                  </a:lnTo>
                  <a:lnTo>
                    <a:pt x="1153" y="3602"/>
                  </a:lnTo>
                  <a:lnTo>
                    <a:pt x="1153" y="3602"/>
                  </a:lnTo>
                  <a:lnTo>
                    <a:pt x="1393" y="3650"/>
                  </a:lnTo>
                  <a:lnTo>
                    <a:pt x="1586" y="3698"/>
                  </a:lnTo>
                  <a:lnTo>
                    <a:pt x="1586" y="3698"/>
                  </a:lnTo>
                  <a:lnTo>
                    <a:pt x="1874" y="3650"/>
                  </a:lnTo>
                  <a:lnTo>
                    <a:pt x="2162" y="3602"/>
                  </a:lnTo>
                  <a:lnTo>
                    <a:pt x="2402" y="3458"/>
                  </a:lnTo>
                  <a:lnTo>
                    <a:pt x="2642" y="3314"/>
                  </a:lnTo>
                  <a:lnTo>
                    <a:pt x="2834" y="3122"/>
                  </a:lnTo>
                  <a:lnTo>
                    <a:pt x="3026" y="2882"/>
                  </a:lnTo>
                  <a:lnTo>
                    <a:pt x="3170" y="2642"/>
                  </a:lnTo>
                  <a:lnTo>
                    <a:pt x="3314" y="2353"/>
                  </a:lnTo>
                  <a:lnTo>
                    <a:pt x="3314" y="2353"/>
                  </a:lnTo>
                  <a:lnTo>
                    <a:pt x="3362" y="1969"/>
                  </a:lnTo>
                  <a:lnTo>
                    <a:pt x="3362" y="1585"/>
                  </a:lnTo>
                  <a:lnTo>
                    <a:pt x="3314" y="1249"/>
                  </a:lnTo>
                  <a:lnTo>
                    <a:pt x="3218" y="961"/>
                  </a:lnTo>
                  <a:lnTo>
                    <a:pt x="3026" y="673"/>
                  </a:lnTo>
                  <a:lnTo>
                    <a:pt x="2786" y="384"/>
                  </a:lnTo>
                  <a:lnTo>
                    <a:pt x="2546" y="192"/>
                  </a:lnTo>
                  <a:lnTo>
                    <a:pt x="2210" y="96"/>
                  </a:lnTo>
                  <a:lnTo>
                    <a:pt x="2210" y="96"/>
                  </a:lnTo>
                  <a:lnTo>
                    <a:pt x="1970" y="0"/>
                  </a:lnTo>
                  <a:lnTo>
                    <a:pt x="177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1" name="Google Shape;2611;p41"/>
            <p:cNvSpPr/>
            <p:nvPr/>
          </p:nvSpPr>
          <p:spPr>
            <a:xfrm>
              <a:off x="2467675" y="2816650"/>
              <a:ext cx="25" cy="1225"/>
            </a:xfrm>
            <a:custGeom>
              <a:avLst/>
              <a:gdLst/>
              <a:ahLst/>
              <a:cxnLst/>
              <a:rect l="l" t="t" r="r" b="b"/>
              <a:pathLst>
                <a:path w="1" h="49" extrusionOk="0">
                  <a:moveTo>
                    <a:pt x="1" y="49"/>
                  </a:moveTo>
                  <a:lnTo>
                    <a:pt x="1" y="1"/>
                  </a:lnTo>
                  <a:lnTo>
                    <a:pt x="1"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2" name="Google Shape;2612;p41"/>
            <p:cNvSpPr/>
            <p:nvPr/>
          </p:nvSpPr>
          <p:spPr>
            <a:xfrm>
              <a:off x="2477300" y="2808250"/>
              <a:ext cx="1225" cy="25"/>
            </a:xfrm>
            <a:custGeom>
              <a:avLst/>
              <a:gdLst/>
              <a:ahLst/>
              <a:cxnLst/>
              <a:rect l="l" t="t" r="r" b="b"/>
              <a:pathLst>
                <a:path w="49" h="1" extrusionOk="0">
                  <a:moveTo>
                    <a:pt x="0" y="0"/>
                  </a:moveTo>
                  <a:lnTo>
                    <a:pt x="48" y="0"/>
                  </a:lnTo>
                  <a:lnTo>
                    <a:pt x="0"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3" name="Google Shape;2613;p41"/>
            <p:cNvSpPr/>
            <p:nvPr/>
          </p:nvSpPr>
          <p:spPr>
            <a:xfrm>
              <a:off x="2262375" y="2826250"/>
              <a:ext cx="79275" cy="66075"/>
            </a:xfrm>
            <a:custGeom>
              <a:avLst/>
              <a:gdLst/>
              <a:ahLst/>
              <a:cxnLst/>
              <a:rect l="l" t="t" r="r" b="b"/>
              <a:pathLst>
                <a:path w="3171" h="2643" extrusionOk="0">
                  <a:moveTo>
                    <a:pt x="1681" y="1"/>
                  </a:moveTo>
                  <a:lnTo>
                    <a:pt x="1345" y="49"/>
                  </a:lnTo>
                  <a:lnTo>
                    <a:pt x="1009" y="97"/>
                  </a:lnTo>
                  <a:lnTo>
                    <a:pt x="721" y="241"/>
                  </a:lnTo>
                  <a:lnTo>
                    <a:pt x="481" y="433"/>
                  </a:lnTo>
                  <a:lnTo>
                    <a:pt x="289" y="625"/>
                  </a:lnTo>
                  <a:lnTo>
                    <a:pt x="97" y="865"/>
                  </a:lnTo>
                  <a:lnTo>
                    <a:pt x="49" y="1105"/>
                  </a:lnTo>
                  <a:lnTo>
                    <a:pt x="1" y="1346"/>
                  </a:lnTo>
                  <a:lnTo>
                    <a:pt x="49" y="1634"/>
                  </a:lnTo>
                  <a:lnTo>
                    <a:pt x="145" y="1874"/>
                  </a:lnTo>
                  <a:lnTo>
                    <a:pt x="289" y="2066"/>
                  </a:lnTo>
                  <a:lnTo>
                    <a:pt x="529" y="2258"/>
                  </a:lnTo>
                  <a:lnTo>
                    <a:pt x="769" y="2402"/>
                  </a:lnTo>
                  <a:lnTo>
                    <a:pt x="1057" y="2546"/>
                  </a:lnTo>
                  <a:lnTo>
                    <a:pt x="1345" y="2594"/>
                  </a:lnTo>
                  <a:lnTo>
                    <a:pt x="1681" y="2642"/>
                  </a:lnTo>
                  <a:lnTo>
                    <a:pt x="1777" y="2642"/>
                  </a:lnTo>
                  <a:lnTo>
                    <a:pt x="2162" y="2546"/>
                  </a:lnTo>
                  <a:lnTo>
                    <a:pt x="2546" y="2450"/>
                  </a:lnTo>
                  <a:lnTo>
                    <a:pt x="2882" y="2258"/>
                  </a:lnTo>
                  <a:lnTo>
                    <a:pt x="3170" y="2018"/>
                  </a:lnTo>
                  <a:lnTo>
                    <a:pt x="2978" y="1634"/>
                  </a:lnTo>
                  <a:lnTo>
                    <a:pt x="2930" y="1201"/>
                  </a:lnTo>
                  <a:lnTo>
                    <a:pt x="2882" y="769"/>
                  </a:lnTo>
                  <a:lnTo>
                    <a:pt x="2882" y="337"/>
                  </a:lnTo>
                  <a:lnTo>
                    <a:pt x="2642" y="193"/>
                  </a:lnTo>
                  <a:lnTo>
                    <a:pt x="2402" y="97"/>
                  </a:lnTo>
                  <a:lnTo>
                    <a:pt x="206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4" name="Google Shape;2614;p41"/>
            <p:cNvSpPr/>
            <p:nvPr/>
          </p:nvSpPr>
          <p:spPr>
            <a:xfrm>
              <a:off x="2262375" y="2826250"/>
              <a:ext cx="79275" cy="66075"/>
            </a:xfrm>
            <a:custGeom>
              <a:avLst/>
              <a:gdLst/>
              <a:ahLst/>
              <a:cxnLst/>
              <a:rect l="l" t="t" r="r" b="b"/>
              <a:pathLst>
                <a:path w="3171" h="2643" fill="none" extrusionOk="0">
                  <a:moveTo>
                    <a:pt x="1777" y="1"/>
                  </a:moveTo>
                  <a:lnTo>
                    <a:pt x="1777" y="1"/>
                  </a:lnTo>
                  <a:lnTo>
                    <a:pt x="1681" y="1"/>
                  </a:lnTo>
                  <a:lnTo>
                    <a:pt x="1681" y="1"/>
                  </a:lnTo>
                  <a:lnTo>
                    <a:pt x="1345" y="49"/>
                  </a:lnTo>
                  <a:lnTo>
                    <a:pt x="1009" y="97"/>
                  </a:lnTo>
                  <a:lnTo>
                    <a:pt x="721" y="241"/>
                  </a:lnTo>
                  <a:lnTo>
                    <a:pt x="481" y="433"/>
                  </a:lnTo>
                  <a:lnTo>
                    <a:pt x="289" y="625"/>
                  </a:lnTo>
                  <a:lnTo>
                    <a:pt x="97" y="865"/>
                  </a:lnTo>
                  <a:lnTo>
                    <a:pt x="49" y="1105"/>
                  </a:lnTo>
                  <a:lnTo>
                    <a:pt x="1" y="1346"/>
                  </a:lnTo>
                  <a:lnTo>
                    <a:pt x="1" y="1346"/>
                  </a:lnTo>
                  <a:lnTo>
                    <a:pt x="49" y="1634"/>
                  </a:lnTo>
                  <a:lnTo>
                    <a:pt x="145" y="1874"/>
                  </a:lnTo>
                  <a:lnTo>
                    <a:pt x="289" y="2066"/>
                  </a:lnTo>
                  <a:lnTo>
                    <a:pt x="529" y="2258"/>
                  </a:lnTo>
                  <a:lnTo>
                    <a:pt x="769" y="2402"/>
                  </a:lnTo>
                  <a:lnTo>
                    <a:pt x="1057" y="2546"/>
                  </a:lnTo>
                  <a:lnTo>
                    <a:pt x="1345" y="2594"/>
                  </a:lnTo>
                  <a:lnTo>
                    <a:pt x="1681" y="2642"/>
                  </a:lnTo>
                  <a:lnTo>
                    <a:pt x="1681" y="2642"/>
                  </a:lnTo>
                  <a:lnTo>
                    <a:pt x="1777" y="2642"/>
                  </a:lnTo>
                  <a:lnTo>
                    <a:pt x="1777" y="2642"/>
                  </a:lnTo>
                  <a:lnTo>
                    <a:pt x="2162" y="2546"/>
                  </a:lnTo>
                  <a:lnTo>
                    <a:pt x="2546" y="2450"/>
                  </a:lnTo>
                  <a:lnTo>
                    <a:pt x="2882" y="2258"/>
                  </a:lnTo>
                  <a:lnTo>
                    <a:pt x="3170" y="2018"/>
                  </a:lnTo>
                  <a:lnTo>
                    <a:pt x="3170" y="2018"/>
                  </a:lnTo>
                  <a:lnTo>
                    <a:pt x="2978" y="1634"/>
                  </a:lnTo>
                  <a:lnTo>
                    <a:pt x="2930" y="1201"/>
                  </a:lnTo>
                  <a:lnTo>
                    <a:pt x="2882" y="769"/>
                  </a:lnTo>
                  <a:lnTo>
                    <a:pt x="2882" y="337"/>
                  </a:lnTo>
                  <a:lnTo>
                    <a:pt x="2882" y="337"/>
                  </a:lnTo>
                  <a:lnTo>
                    <a:pt x="2642" y="193"/>
                  </a:lnTo>
                  <a:lnTo>
                    <a:pt x="2402" y="97"/>
                  </a:lnTo>
                  <a:lnTo>
                    <a:pt x="2066" y="1"/>
                  </a:lnTo>
                  <a:lnTo>
                    <a:pt x="17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5" name="Google Shape;2615;p41"/>
            <p:cNvSpPr/>
            <p:nvPr/>
          </p:nvSpPr>
          <p:spPr>
            <a:xfrm>
              <a:off x="2334425" y="2834675"/>
              <a:ext cx="14425" cy="42025"/>
            </a:xfrm>
            <a:custGeom>
              <a:avLst/>
              <a:gdLst/>
              <a:ahLst/>
              <a:cxnLst/>
              <a:rect l="l" t="t" r="r" b="b"/>
              <a:pathLst>
                <a:path w="577" h="1681" extrusionOk="0">
                  <a:moveTo>
                    <a:pt x="0" y="0"/>
                  </a:moveTo>
                  <a:lnTo>
                    <a:pt x="0" y="432"/>
                  </a:lnTo>
                  <a:lnTo>
                    <a:pt x="48" y="864"/>
                  </a:lnTo>
                  <a:lnTo>
                    <a:pt x="96" y="1297"/>
                  </a:lnTo>
                  <a:lnTo>
                    <a:pt x="288" y="1681"/>
                  </a:lnTo>
                  <a:lnTo>
                    <a:pt x="384" y="1537"/>
                  </a:lnTo>
                  <a:lnTo>
                    <a:pt x="480" y="1345"/>
                  </a:lnTo>
                  <a:lnTo>
                    <a:pt x="576" y="1105"/>
                  </a:lnTo>
                  <a:lnTo>
                    <a:pt x="576" y="913"/>
                  </a:lnTo>
                  <a:lnTo>
                    <a:pt x="528" y="624"/>
                  </a:lnTo>
                  <a:lnTo>
                    <a:pt x="432" y="384"/>
                  </a:lnTo>
                  <a:lnTo>
                    <a:pt x="240" y="192"/>
                  </a:lnTo>
                  <a:lnTo>
                    <a:pt x="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6" name="Google Shape;2616;p41"/>
            <p:cNvSpPr/>
            <p:nvPr/>
          </p:nvSpPr>
          <p:spPr>
            <a:xfrm>
              <a:off x="2334425" y="2834675"/>
              <a:ext cx="14425" cy="42025"/>
            </a:xfrm>
            <a:custGeom>
              <a:avLst/>
              <a:gdLst/>
              <a:ahLst/>
              <a:cxnLst/>
              <a:rect l="l" t="t" r="r" b="b"/>
              <a:pathLst>
                <a:path w="577" h="1681" fill="none" extrusionOk="0">
                  <a:moveTo>
                    <a:pt x="0" y="0"/>
                  </a:moveTo>
                  <a:lnTo>
                    <a:pt x="0" y="0"/>
                  </a:lnTo>
                  <a:lnTo>
                    <a:pt x="0" y="432"/>
                  </a:lnTo>
                  <a:lnTo>
                    <a:pt x="48" y="864"/>
                  </a:lnTo>
                  <a:lnTo>
                    <a:pt x="96" y="1297"/>
                  </a:lnTo>
                  <a:lnTo>
                    <a:pt x="288" y="1681"/>
                  </a:lnTo>
                  <a:lnTo>
                    <a:pt x="288" y="1681"/>
                  </a:lnTo>
                  <a:lnTo>
                    <a:pt x="384" y="1537"/>
                  </a:lnTo>
                  <a:lnTo>
                    <a:pt x="480" y="1345"/>
                  </a:lnTo>
                  <a:lnTo>
                    <a:pt x="576" y="1105"/>
                  </a:lnTo>
                  <a:lnTo>
                    <a:pt x="576" y="913"/>
                  </a:lnTo>
                  <a:lnTo>
                    <a:pt x="576" y="913"/>
                  </a:lnTo>
                  <a:lnTo>
                    <a:pt x="528" y="624"/>
                  </a:lnTo>
                  <a:lnTo>
                    <a:pt x="432" y="384"/>
                  </a:lnTo>
                  <a:lnTo>
                    <a:pt x="240" y="192"/>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7" name="Google Shape;2617;p41"/>
            <p:cNvSpPr/>
            <p:nvPr/>
          </p:nvSpPr>
          <p:spPr>
            <a:xfrm>
              <a:off x="2053475" y="2612550"/>
              <a:ext cx="84050" cy="37250"/>
            </a:xfrm>
            <a:custGeom>
              <a:avLst/>
              <a:gdLst/>
              <a:ahLst/>
              <a:cxnLst/>
              <a:rect l="l" t="t" r="r" b="b"/>
              <a:pathLst>
                <a:path w="3362" h="1490" extrusionOk="0">
                  <a:moveTo>
                    <a:pt x="1825" y="0"/>
                  </a:moveTo>
                  <a:lnTo>
                    <a:pt x="1585" y="48"/>
                  </a:lnTo>
                  <a:lnTo>
                    <a:pt x="1345" y="96"/>
                  </a:lnTo>
                  <a:lnTo>
                    <a:pt x="1057" y="192"/>
                  </a:lnTo>
                  <a:lnTo>
                    <a:pt x="865" y="289"/>
                  </a:lnTo>
                  <a:lnTo>
                    <a:pt x="624" y="433"/>
                  </a:lnTo>
                  <a:lnTo>
                    <a:pt x="432" y="625"/>
                  </a:lnTo>
                  <a:lnTo>
                    <a:pt x="288" y="817"/>
                  </a:lnTo>
                  <a:lnTo>
                    <a:pt x="144" y="1057"/>
                  </a:lnTo>
                  <a:lnTo>
                    <a:pt x="0" y="1297"/>
                  </a:lnTo>
                  <a:lnTo>
                    <a:pt x="0" y="1393"/>
                  </a:lnTo>
                  <a:lnTo>
                    <a:pt x="96" y="1441"/>
                  </a:lnTo>
                  <a:lnTo>
                    <a:pt x="192" y="1489"/>
                  </a:lnTo>
                  <a:lnTo>
                    <a:pt x="288" y="1393"/>
                  </a:lnTo>
                  <a:lnTo>
                    <a:pt x="384" y="1201"/>
                  </a:lnTo>
                  <a:lnTo>
                    <a:pt x="528" y="1057"/>
                  </a:lnTo>
                  <a:lnTo>
                    <a:pt x="817" y="769"/>
                  </a:lnTo>
                  <a:lnTo>
                    <a:pt x="1201" y="529"/>
                  </a:lnTo>
                  <a:lnTo>
                    <a:pt x="1633" y="433"/>
                  </a:lnTo>
                  <a:lnTo>
                    <a:pt x="2017" y="385"/>
                  </a:lnTo>
                  <a:lnTo>
                    <a:pt x="2209" y="433"/>
                  </a:lnTo>
                  <a:lnTo>
                    <a:pt x="2449" y="481"/>
                  </a:lnTo>
                  <a:lnTo>
                    <a:pt x="2642" y="625"/>
                  </a:lnTo>
                  <a:lnTo>
                    <a:pt x="2786" y="817"/>
                  </a:lnTo>
                  <a:lnTo>
                    <a:pt x="2930" y="1009"/>
                  </a:lnTo>
                  <a:lnTo>
                    <a:pt x="3074" y="1201"/>
                  </a:lnTo>
                  <a:lnTo>
                    <a:pt x="3122" y="1297"/>
                  </a:lnTo>
                  <a:lnTo>
                    <a:pt x="3266" y="1297"/>
                  </a:lnTo>
                  <a:lnTo>
                    <a:pt x="3362" y="1201"/>
                  </a:lnTo>
                  <a:lnTo>
                    <a:pt x="3362" y="1105"/>
                  </a:lnTo>
                  <a:lnTo>
                    <a:pt x="3362" y="1057"/>
                  </a:lnTo>
                  <a:lnTo>
                    <a:pt x="3218" y="817"/>
                  </a:lnTo>
                  <a:lnTo>
                    <a:pt x="3026" y="577"/>
                  </a:lnTo>
                  <a:lnTo>
                    <a:pt x="2834" y="385"/>
                  </a:lnTo>
                  <a:lnTo>
                    <a:pt x="2593" y="240"/>
                  </a:lnTo>
                  <a:lnTo>
                    <a:pt x="2353" y="144"/>
                  </a:lnTo>
                  <a:lnTo>
                    <a:pt x="2113" y="48"/>
                  </a:lnTo>
                  <a:lnTo>
                    <a:pt x="182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8" name="Google Shape;2618;p41"/>
            <p:cNvSpPr/>
            <p:nvPr/>
          </p:nvSpPr>
          <p:spPr>
            <a:xfrm>
              <a:off x="2257575" y="2640150"/>
              <a:ext cx="79275" cy="45650"/>
            </a:xfrm>
            <a:custGeom>
              <a:avLst/>
              <a:gdLst/>
              <a:ahLst/>
              <a:cxnLst/>
              <a:rect l="l" t="t" r="r" b="b"/>
              <a:pathLst>
                <a:path w="3171" h="1826" extrusionOk="0">
                  <a:moveTo>
                    <a:pt x="1009" y="1"/>
                  </a:moveTo>
                  <a:lnTo>
                    <a:pt x="769" y="49"/>
                  </a:lnTo>
                  <a:lnTo>
                    <a:pt x="529" y="145"/>
                  </a:lnTo>
                  <a:lnTo>
                    <a:pt x="289" y="289"/>
                  </a:lnTo>
                  <a:lnTo>
                    <a:pt x="48" y="433"/>
                  </a:lnTo>
                  <a:lnTo>
                    <a:pt x="48" y="529"/>
                  </a:lnTo>
                  <a:lnTo>
                    <a:pt x="0" y="577"/>
                  </a:lnTo>
                  <a:lnTo>
                    <a:pt x="48" y="673"/>
                  </a:lnTo>
                  <a:lnTo>
                    <a:pt x="193" y="721"/>
                  </a:lnTo>
                  <a:lnTo>
                    <a:pt x="241" y="721"/>
                  </a:lnTo>
                  <a:lnTo>
                    <a:pt x="289" y="673"/>
                  </a:lnTo>
                  <a:lnTo>
                    <a:pt x="481" y="529"/>
                  </a:lnTo>
                  <a:lnTo>
                    <a:pt x="673" y="433"/>
                  </a:lnTo>
                  <a:lnTo>
                    <a:pt x="865" y="385"/>
                  </a:lnTo>
                  <a:lnTo>
                    <a:pt x="1057" y="337"/>
                  </a:lnTo>
                  <a:lnTo>
                    <a:pt x="1297" y="337"/>
                  </a:lnTo>
                  <a:lnTo>
                    <a:pt x="1489" y="385"/>
                  </a:lnTo>
                  <a:lnTo>
                    <a:pt x="1873" y="529"/>
                  </a:lnTo>
                  <a:lnTo>
                    <a:pt x="2210" y="721"/>
                  </a:lnTo>
                  <a:lnTo>
                    <a:pt x="2546" y="1009"/>
                  </a:lnTo>
                  <a:lnTo>
                    <a:pt x="2786" y="1346"/>
                  </a:lnTo>
                  <a:lnTo>
                    <a:pt x="2834" y="1538"/>
                  </a:lnTo>
                  <a:lnTo>
                    <a:pt x="2882" y="1730"/>
                  </a:lnTo>
                  <a:lnTo>
                    <a:pt x="2978" y="1826"/>
                  </a:lnTo>
                  <a:lnTo>
                    <a:pt x="3074" y="1826"/>
                  </a:lnTo>
                  <a:lnTo>
                    <a:pt x="3170" y="1730"/>
                  </a:lnTo>
                  <a:lnTo>
                    <a:pt x="3170" y="1634"/>
                  </a:lnTo>
                  <a:lnTo>
                    <a:pt x="3122" y="1394"/>
                  </a:lnTo>
                  <a:lnTo>
                    <a:pt x="3026" y="1154"/>
                  </a:lnTo>
                  <a:lnTo>
                    <a:pt x="2930" y="961"/>
                  </a:lnTo>
                  <a:lnTo>
                    <a:pt x="2786" y="769"/>
                  </a:lnTo>
                  <a:lnTo>
                    <a:pt x="2642" y="577"/>
                  </a:lnTo>
                  <a:lnTo>
                    <a:pt x="2450" y="385"/>
                  </a:lnTo>
                  <a:lnTo>
                    <a:pt x="2017" y="145"/>
                  </a:lnTo>
                  <a:lnTo>
                    <a:pt x="1777" y="49"/>
                  </a:lnTo>
                  <a:lnTo>
                    <a:pt x="1489" y="49"/>
                  </a:lnTo>
                  <a:lnTo>
                    <a:pt x="12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9" name="Google Shape;2619;p41"/>
            <p:cNvSpPr/>
            <p:nvPr/>
          </p:nvSpPr>
          <p:spPr>
            <a:xfrm>
              <a:off x="1988625" y="2762625"/>
              <a:ext cx="85275" cy="67250"/>
            </a:xfrm>
            <a:custGeom>
              <a:avLst/>
              <a:gdLst/>
              <a:ahLst/>
              <a:cxnLst/>
              <a:rect l="l" t="t" r="r" b="b"/>
              <a:pathLst>
                <a:path w="3411" h="2690" extrusionOk="0">
                  <a:moveTo>
                    <a:pt x="1201" y="1"/>
                  </a:moveTo>
                  <a:lnTo>
                    <a:pt x="961" y="49"/>
                  </a:lnTo>
                  <a:lnTo>
                    <a:pt x="721" y="97"/>
                  </a:lnTo>
                  <a:lnTo>
                    <a:pt x="529" y="241"/>
                  </a:lnTo>
                  <a:lnTo>
                    <a:pt x="385" y="337"/>
                  </a:lnTo>
                  <a:lnTo>
                    <a:pt x="193" y="481"/>
                  </a:lnTo>
                  <a:lnTo>
                    <a:pt x="97" y="673"/>
                  </a:lnTo>
                  <a:lnTo>
                    <a:pt x="49" y="865"/>
                  </a:lnTo>
                  <a:lnTo>
                    <a:pt x="1" y="1153"/>
                  </a:lnTo>
                  <a:lnTo>
                    <a:pt x="1" y="1393"/>
                  </a:lnTo>
                  <a:lnTo>
                    <a:pt x="97" y="1681"/>
                  </a:lnTo>
                  <a:lnTo>
                    <a:pt x="289" y="1922"/>
                  </a:lnTo>
                  <a:lnTo>
                    <a:pt x="481" y="2114"/>
                  </a:lnTo>
                  <a:lnTo>
                    <a:pt x="721" y="2306"/>
                  </a:lnTo>
                  <a:lnTo>
                    <a:pt x="1009" y="2450"/>
                  </a:lnTo>
                  <a:lnTo>
                    <a:pt x="1345" y="2594"/>
                  </a:lnTo>
                  <a:lnTo>
                    <a:pt x="1634" y="2642"/>
                  </a:lnTo>
                  <a:lnTo>
                    <a:pt x="1922" y="2690"/>
                  </a:lnTo>
                  <a:lnTo>
                    <a:pt x="2162" y="2642"/>
                  </a:lnTo>
                  <a:lnTo>
                    <a:pt x="2402" y="2594"/>
                  </a:lnTo>
                  <a:lnTo>
                    <a:pt x="2642" y="2546"/>
                  </a:lnTo>
                  <a:lnTo>
                    <a:pt x="2834" y="2402"/>
                  </a:lnTo>
                  <a:lnTo>
                    <a:pt x="3026" y="2306"/>
                  </a:lnTo>
                  <a:lnTo>
                    <a:pt x="3170" y="2162"/>
                  </a:lnTo>
                  <a:lnTo>
                    <a:pt x="3266" y="1970"/>
                  </a:lnTo>
                  <a:lnTo>
                    <a:pt x="3363" y="1777"/>
                  </a:lnTo>
                  <a:lnTo>
                    <a:pt x="3411" y="1489"/>
                  </a:lnTo>
                  <a:lnTo>
                    <a:pt x="3363" y="1249"/>
                  </a:lnTo>
                  <a:lnTo>
                    <a:pt x="3266" y="1009"/>
                  </a:lnTo>
                  <a:lnTo>
                    <a:pt x="3122" y="721"/>
                  </a:lnTo>
                  <a:lnTo>
                    <a:pt x="2882" y="529"/>
                  </a:lnTo>
                  <a:lnTo>
                    <a:pt x="2642" y="337"/>
                  </a:lnTo>
                  <a:lnTo>
                    <a:pt x="2354" y="193"/>
                  </a:lnTo>
                  <a:lnTo>
                    <a:pt x="2018" y="49"/>
                  </a:lnTo>
                  <a:lnTo>
                    <a:pt x="173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0" name="Google Shape;2620;p41"/>
            <p:cNvSpPr/>
            <p:nvPr/>
          </p:nvSpPr>
          <p:spPr>
            <a:xfrm>
              <a:off x="1988625" y="2762625"/>
              <a:ext cx="85275" cy="67250"/>
            </a:xfrm>
            <a:custGeom>
              <a:avLst/>
              <a:gdLst/>
              <a:ahLst/>
              <a:cxnLst/>
              <a:rect l="l" t="t" r="r" b="b"/>
              <a:pathLst>
                <a:path w="3411" h="2690" fill="none" extrusionOk="0">
                  <a:moveTo>
                    <a:pt x="1442" y="1"/>
                  </a:moveTo>
                  <a:lnTo>
                    <a:pt x="1442" y="1"/>
                  </a:lnTo>
                  <a:lnTo>
                    <a:pt x="1201" y="1"/>
                  </a:lnTo>
                  <a:lnTo>
                    <a:pt x="961" y="49"/>
                  </a:lnTo>
                  <a:lnTo>
                    <a:pt x="721" y="97"/>
                  </a:lnTo>
                  <a:lnTo>
                    <a:pt x="529" y="241"/>
                  </a:lnTo>
                  <a:lnTo>
                    <a:pt x="385" y="337"/>
                  </a:lnTo>
                  <a:lnTo>
                    <a:pt x="193" y="481"/>
                  </a:lnTo>
                  <a:lnTo>
                    <a:pt x="97" y="673"/>
                  </a:lnTo>
                  <a:lnTo>
                    <a:pt x="49" y="865"/>
                  </a:lnTo>
                  <a:lnTo>
                    <a:pt x="49" y="865"/>
                  </a:lnTo>
                  <a:lnTo>
                    <a:pt x="1" y="1153"/>
                  </a:lnTo>
                  <a:lnTo>
                    <a:pt x="1" y="1393"/>
                  </a:lnTo>
                  <a:lnTo>
                    <a:pt x="97" y="1681"/>
                  </a:lnTo>
                  <a:lnTo>
                    <a:pt x="289" y="1922"/>
                  </a:lnTo>
                  <a:lnTo>
                    <a:pt x="481" y="2114"/>
                  </a:lnTo>
                  <a:lnTo>
                    <a:pt x="721" y="2306"/>
                  </a:lnTo>
                  <a:lnTo>
                    <a:pt x="1009" y="2450"/>
                  </a:lnTo>
                  <a:lnTo>
                    <a:pt x="1345" y="2594"/>
                  </a:lnTo>
                  <a:lnTo>
                    <a:pt x="1345" y="2594"/>
                  </a:lnTo>
                  <a:lnTo>
                    <a:pt x="1634" y="2642"/>
                  </a:lnTo>
                  <a:lnTo>
                    <a:pt x="1922" y="2690"/>
                  </a:lnTo>
                  <a:lnTo>
                    <a:pt x="1922" y="2690"/>
                  </a:lnTo>
                  <a:lnTo>
                    <a:pt x="2162" y="2642"/>
                  </a:lnTo>
                  <a:lnTo>
                    <a:pt x="2402" y="2594"/>
                  </a:lnTo>
                  <a:lnTo>
                    <a:pt x="2642" y="2546"/>
                  </a:lnTo>
                  <a:lnTo>
                    <a:pt x="2834" y="2402"/>
                  </a:lnTo>
                  <a:lnTo>
                    <a:pt x="3026" y="2306"/>
                  </a:lnTo>
                  <a:lnTo>
                    <a:pt x="3170" y="2162"/>
                  </a:lnTo>
                  <a:lnTo>
                    <a:pt x="3266" y="1970"/>
                  </a:lnTo>
                  <a:lnTo>
                    <a:pt x="3363" y="1777"/>
                  </a:lnTo>
                  <a:lnTo>
                    <a:pt x="3363" y="1777"/>
                  </a:lnTo>
                  <a:lnTo>
                    <a:pt x="3411" y="1489"/>
                  </a:lnTo>
                  <a:lnTo>
                    <a:pt x="3363" y="1249"/>
                  </a:lnTo>
                  <a:lnTo>
                    <a:pt x="3266" y="1009"/>
                  </a:lnTo>
                  <a:lnTo>
                    <a:pt x="3122" y="721"/>
                  </a:lnTo>
                  <a:lnTo>
                    <a:pt x="2882" y="529"/>
                  </a:lnTo>
                  <a:lnTo>
                    <a:pt x="2642" y="337"/>
                  </a:lnTo>
                  <a:lnTo>
                    <a:pt x="2354" y="193"/>
                  </a:lnTo>
                  <a:lnTo>
                    <a:pt x="2018" y="49"/>
                  </a:lnTo>
                  <a:lnTo>
                    <a:pt x="2018" y="49"/>
                  </a:lnTo>
                  <a:lnTo>
                    <a:pt x="1730" y="1"/>
                  </a:lnTo>
                  <a:lnTo>
                    <a:pt x="144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1" name="Google Shape;2621;p41"/>
            <p:cNvSpPr/>
            <p:nvPr/>
          </p:nvSpPr>
          <p:spPr>
            <a:xfrm>
              <a:off x="2229950" y="2694200"/>
              <a:ext cx="100875" cy="121275"/>
            </a:xfrm>
            <a:custGeom>
              <a:avLst/>
              <a:gdLst/>
              <a:ahLst/>
              <a:cxnLst/>
              <a:rect l="l" t="t" r="r" b="b"/>
              <a:pathLst>
                <a:path w="4035" h="4851" extrusionOk="0">
                  <a:moveTo>
                    <a:pt x="2018" y="0"/>
                  </a:moveTo>
                  <a:lnTo>
                    <a:pt x="1634" y="96"/>
                  </a:lnTo>
                  <a:lnTo>
                    <a:pt x="1298" y="192"/>
                  </a:lnTo>
                  <a:lnTo>
                    <a:pt x="961" y="384"/>
                  </a:lnTo>
                  <a:lnTo>
                    <a:pt x="721" y="624"/>
                  </a:lnTo>
                  <a:lnTo>
                    <a:pt x="481" y="913"/>
                  </a:lnTo>
                  <a:lnTo>
                    <a:pt x="289" y="1249"/>
                  </a:lnTo>
                  <a:lnTo>
                    <a:pt x="193" y="1633"/>
                  </a:lnTo>
                  <a:lnTo>
                    <a:pt x="49" y="2641"/>
                  </a:lnTo>
                  <a:lnTo>
                    <a:pt x="1" y="3026"/>
                  </a:lnTo>
                  <a:lnTo>
                    <a:pt x="49" y="3410"/>
                  </a:lnTo>
                  <a:lnTo>
                    <a:pt x="193" y="3746"/>
                  </a:lnTo>
                  <a:lnTo>
                    <a:pt x="385" y="4082"/>
                  </a:lnTo>
                  <a:lnTo>
                    <a:pt x="625" y="4370"/>
                  </a:lnTo>
                  <a:lnTo>
                    <a:pt x="913" y="4562"/>
                  </a:lnTo>
                  <a:lnTo>
                    <a:pt x="1249" y="4755"/>
                  </a:lnTo>
                  <a:lnTo>
                    <a:pt x="1634" y="4851"/>
                  </a:lnTo>
                  <a:lnTo>
                    <a:pt x="2018" y="4851"/>
                  </a:lnTo>
                  <a:lnTo>
                    <a:pt x="2402" y="4803"/>
                  </a:lnTo>
                  <a:lnTo>
                    <a:pt x="2738" y="4707"/>
                  </a:lnTo>
                  <a:lnTo>
                    <a:pt x="3074" y="4514"/>
                  </a:lnTo>
                  <a:lnTo>
                    <a:pt x="3315" y="4274"/>
                  </a:lnTo>
                  <a:lnTo>
                    <a:pt x="3555" y="3986"/>
                  </a:lnTo>
                  <a:lnTo>
                    <a:pt x="3747" y="3650"/>
                  </a:lnTo>
                  <a:lnTo>
                    <a:pt x="3843" y="3266"/>
                  </a:lnTo>
                  <a:lnTo>
                    <a:pt x="3987" y="2257"/>
                  </a:lnTo>
                  <a:lnTo>
                    <a:pt x="4035" y="1873"/>
                  </a:lnTo>
                  <a:lnTo>
                    <a:pt x="3987" y="1489"/>
                  </a:lnTo>
                  <a:lnTo>
                    <a:pt x="3843" y="1153"/>
                  </a:lnTo>
                  <a:lnTo>
                    <a:pt x="3651" y="817"/>
                  </a:lnTo>
                  <a:lnTo>
                    <a:pt x="3411" y="528"/>
                  </a:lnTo>
                  <a:lnTo>
                    <a:pt x="3122" y="336"/>
                  </a:lnTo>
                  <a:lnTo>
                    <a:pt x="2786" y="144"/>
                  </a:lnTo>
                  <a:lnTo>
                    <a:pt x="2402" y="48"/>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2" name="Google Shape;2622;p41"/>
            <p:cNvSpPr/>
            <p:nvPr/>
          </p:nvSpPr>
          <p:spPr>
            <a:xfrm>
              <a:off x="2229950" y="2701400"/>
              <a:ext cx="73275" cy="104475"/>
            </a:xfrm>
            <a:custGeom>
              <a:avLst/>
              <a:gdLst/>
              <a:ahLst/>
              <a:cxnLst/>
              <a:rect l="l" t="t" r="r" b="b"/>
              <a:pathLst>
                <a:path w="2931" h="4179" extrusionOk="0">
                  <a:moveTo>
                    <a:pt x="1298" y="0"/>
                  </a:moveTo>
                  <a:lnTo>
                    <a:pt x="1057" y="48"/>
                  </a:lnTo>
                  <a:lnTo>
                    <a:pt x="769" y="288"/>
                  </a:lnTo>
                  <a:lnTo>
                    <a:pt x="481" y="577"/>
                  </a:lnTo>
                  <a:lnTo>
                    <a:pt x="289" y="961"/>
                  </a:lnTo>
                  <a:lnTo>
                    <a:pt x="193" y="1345"/>
                  </a:lnTo>
                  <a:lnTo>
                    <a:pt x="49" y="2353"/>
                  </a:lnTo>
                  <a:lnTo>
                    <a:pt x="1" y="2594"/>
                  </a:lnTo>
                  <a:lnTo>
                    <a:pt x="1" y="2834"/>
                  </a:lnTo>
                  <a:lnTo>
                    <a:pt x="49" y="3074"/>
                  </a:lnTo>
                  <a:lnTo>
                    <a:pt x="145" y="3314"/>
                  </a:lnTo>
                  <a:lnTo>
                    <a:pt x="193" y="3554"/>
                  </a:lnTo>
                  <a:lnTo>
                    <a:pt x="337" y="3746"/>
                  </a:lnTo>
                  <a:lnTo>
                    <a:pt x="625" y="4082"/>
                  </a:lnTo>
                  <a:lnTo>
                    <a:pt x="865" y="4178"/>
                  </a:lnTo>
                  <a:lnTo>
                    <a:pt x="1249" y="4178"/>
                  </a:lnTo>
                  <a:lnTo>
                    <a:pt x="1586" y="4082"/>
                  </a:lnTo>
                  <a:lnTo>
                    <a:pt x="1874" y="3938"/>
                  </a:lnTo>
                  <a:lnTo>
                    <a:pt x="2162" y="3746"/>
                  </a:lnTo>
                  <a:lnTo>
                    <a:pt x="2402" y="3458"/>
                  </a:lnTo>
                  <a:lnTo>
                    <a:pt x="2642" y="3122"/>
                  </a:lnTo>
                  <a:lnTo>
                    <a:pt x="2786" y="2786"/>
                  </a:lnTo>
                  <a:lnTo>
                    <a:pt x="2882" y="2353"/>
                  </a:lnTo>
                  <a:lnTo>
                    <a:pt x="2930" y="1921"/>
                  </a:lnTo>
                  <a:lnTo>
                    <a:pt x="2882" y="1537"/>
                  </a:lnTo>
                  <a:lnTo>
                    <a:pt x="2786" y="1153"/>
                  </a:lnTo>
                  <a:lnTo>
                    <a:pt x="2642" y="817"/>
                  </a:lnTo>
                  <a:lnTo>
                    <a:pt x="2450" y="529"/>
                  </a:lnTo>
                  <a:lnTo>
                    <a:pt x="2210" y="288"/>
                  </a:lnTo>
                  <a:lnTo>
                    <a:pt x="1874" y="96"/>
                  </a:lnTo>
                  <a:lnTo>
                    <a:pt x="1586"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3" name="Google Shape;2623;p41"/>
            <p:cNvSpPr/>
            <p:nvPr/>
          </p:nvSpPr>
          <p:spPr>
            <a:xfrm>
              <a:off x="2161525" y="2737400"/>
              <a:ext cx="22825" cy="22850"/>
            </a:xfrm>
            <a:custGeom>
              <a:avLst/>
              <a:gdLst/>
              <a:ahLst/>
              <a:cxnLst/>
              <a:rect l="l" t="t" r="r" b="b"/>
              <a:pathLst>
                <a:path w="913" h="914" extrusionOk="0">
                  <a:moveTo>
                    <a:pt x="144" y="1"/>
                  </a:moveTo>
                  <a:lnTo>
                    <a:pt x="96" y="49"/>
                  </a:lnTo>
                  <a:lnTo>
                    <a:pt x="0" y="433"/>
                  </a:lnTo>
                  <a:lnTo>
                    <a:pt x="0" y="625"/>
                  </a:lnTo>
                  <a:lnTo>
                    <a:pt x="0" y="769"/>
                  </a:lnTo>
                  <a:lnTo>
                    <a:pt x="0" y="865"/>
                  </a:lnTo>
                  <a:lnTo>
                    <a:pt x="48" y="913"/>
                  </a:lnTo>
                  <a:lnTo>
                    <a:pt x="144" y="865"/>
                  </a:lnTo>
                  <a:lnTo>
                    <a:pt x="144" y="769"/>
                  </a:lnTo>
                  <a:lnTo>
                    <a:pt x="144" y="673"/>
                  </a:lnTo>
                  <a:lnTo>
                    <a:pt x="192" y="481"/>
                  </a:lnTo>
                  <a:lnTo>
                    <a:pt x="213" y="319"/>
                  </a:lnTo>
                  <a:lnTo>
                    <a:pt x="289" y="433"/>
                  </a:lnTo>
                  <a:lnTo>
                    <a:pt x="433" y="673"/>
                  </a:lnTo>
                  <a:lnTo>
                    <a:pt x="481" y="721"/>
                  </a:lnTo>
                  <a:lnTo>
                    <a:pt x="529" y="721"/>
                  </a:lnTo>
                  <a:lnTo>
                    <a:pt x="625" y="673"/>
                  </a:lnTo>
                  <a:lnTo>
                    <a:pt x="913" y="241"/>
                  </a:lnTo>
                  <a:lnTo>
                    <a:pt x="913" y="193"/>
                  </a:lnTo>
                  <a:lnTo>
                    <a:pt x="865" y="145"/>
                  </a:lnTo>
                  <a:lnTo>
                    <a:pt x="769" y="97"/>
                  </a:lnTo>
                  <a:lnTo>
                    <a:pt x="721" y="145"/>
                  </a:lnTo>
                  <a:lnTo>
                    <a:pt x="520" y="446"/>
                  </a:lnTo>
                  <a:lnTo>
                    <a:pt x="520" y="446"/>
                  </a:lnTo>
                  <a:lnTo>
                    <a:pt x="433" y="337"/>
                  </a:lnTo>
                  <a:lnTo>
                    <a:pt x="337" y="193"/>
                  </a:lnTo>
                  <a:lnTo>
                    <a:pt x="241" y="49"/>
                  </a:lnTo>
                  <a:lnTo>
                    <a:pt x="192" y="49"/>
                  </a:lnTo>
                  <a:lnTo>
                    <a:pt x="14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4" name="Google Shape;2624;p41"/>
            <p:cNvSpPr/>
            <p:nvPr/>
          </p:nvSpPr>
          <p:spPr>
            <a:xfrm>
              <a:off x="2046250" y="2656975"/>
              <a:ext cx="102100" cy="121275"/>
            </a:xfrm>
            <a:custGeom>
              <a:avLst/>
              <a:gdLst/>
              <a:ahLst/>
              <a:cxnLst/>
              <a:rect l="l" t="t" r="r" b="b"/>
              <a:pathLst>
                <a:path w="4084" h="4851" extrusionOk="0">
                  <a:moveTo>
                    <a:pt x="2162" y="0"/>
                  </a:moveTo>
                  <a:lnTo>
                    <a:pt x="1826" y="48"/>
                  </a:lnTo>
                  <a:lnTo>
                    <a:pt x="1442" y="144"/>
                  </a:lnTo>
                  <a:lnTo>
                    <a:pt x="1106" y="288"/>
                  </a:lnTo>
                  <a:lnTo>
                    <a:pt x="817" y="529"/>
                  </a:lnTo>
                  <a:lnTo>
                    <a:pt x="577" y="817"/>
                  </a:lnTo>
                  <a:lnTo>
                    <a:pt x="385" y="1153"/>
                  </a:lnTo>
                  <a:lnTo>
                    <a:pt x="289" y="1489"/>
                  </a:lnTo>
                  <a:lnTo>
                    <a:pt x="49" y="2498"/>
                  </a:lnTo>
                  <a:lnTo>
                    <a:pt x="1" y="2882"/>
                  </a:lnTo>
                  <a:lnTo>
                    <a:pt x="49" y="3266"/>
                  </a:lnTo>
                  <a:lnTo>
                    <a:pt x="145" y="3650"/>
                  </a:lnTo>
                  <a:lnTo>
                    <a:pt x="337" y="3938"/>
                  </a:lnTo>
                  <a:lnTo>
                    <a:pt x="577" y="4227"/>
                  </a:lnTo>
                  <a:lnTo>
                    <a:pt x="817" y="4467"/>
                  </a:lnTo>
                  <a:lnTo>
                    <a:pt x="1154" y="4659"/>
                  </a:lnTo>
                  <a:lnTo>
                    <a:pt x="1538" y="4803"/>
                  </a:lnTo>
                  <a:lnTo>
                    <a:pt x="1922" y="4851"/>
                  </a:lnTo>
                  <a:lnTo>
                    <a:pt x="2306" y="4803"/>
                  </a:lnTo>
                  <a:lnTo>
                    <a:pt x="2642" y="4707"/>
                  </a:lnTo>
                  <a:lnTo>
                    <a:pt x="2979" y="4515"/>
                  </a:lnTo>
                  <a:lnTo>
                    <a:pt x="3267" y="4323"/>
                  </a:lnTo>
                  <a:lnTo>
                    <a:pt x="3507" y="4034"/>
                  </a:lnTo>
                  <a:lnTo>
                    <a:pt x="3699" y="3698"/>
                  </a:lnTo>
                  <a:lnTo>
                    <a:pt x="3843" y="3314"/>
                  </a:lnTo>
                  <a:lnTo>
                    <a:pt x="4035" y="2306"/>
                  </a:lnTo>
                  <a:lnTo>
                    <a:pt x="4083" y="1921"/>
                  </a:lnTo>
                  <a:lnTo>
                    <a:pt x="4035" y="1537"/>
                  </a:lnTo>
                  <a:lnTo>
                    <a:pt x="3939" y="1201"/>
                  </a:lnTo>
                  <a:lnTo>
                    <a:pt x="3795" y="865"/>
                  </a:lnTo>
                  <a:lnTo>
                    <a:pt x="3555" y="577"/>
                  </a:lnTo>
                  <a:lnTo>
                    <a:pt x="3267" y="336"/>
                  </a:lnTo>
                  <a:lnTo>
                    <a:pt x="2931" y="144"/>
                  </a:lnTo>
                  <a:lnTo>
                    <a:pt x="2594" y="48"/>
                  </a:lnTo>
                  <a:lnTo>
                    <a:pt x="216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5" name="Google Shape;2625;p41"/>
            <p:cNvSpPr/>
            <p:nvPr/>
          </p:nvSpPr>
          <p:spPr>
            <a:xfrm>
              <a:off x="2046250" y="2656975"/>
              <a:ext cx="102100" cy="121275"/>
            </a:xfrm>
            <a:custGeom>
              <a:avLst/>
              <a:gdLst/>
              <a:ahLst/>
              <a:cxnLst/>
              <a:rect l="l" t="t" r="r" b="b"/>
              <a:pathLst>
                <a:path w="4084" h="4851" fill="none" extrusionOk="0">
                  <a:moveTo>
                    <a:pt x="1538" y="4803"/>
                  </a:moveTo>
                  <a:lnTo>
                    <a:pt x="1538" y="4803"/>
                  </a:lnTo>
                  <a:lnTo>
                    <a:pt x="1538" y="4803"/>
                  </a:lnTo>
                  <a:lnTo>
                    <a:pt x="1154" y="4659"/>
                  </a:lnTo>
                  <a:lnTo>
                    <a:pt x="817" y="4467"/>
                  </a:lnTo>
                  <a:lnTo>
                    <a:pt x="577" y="4227"/>
                  </a:lnTo>
                  <a:lnTo>
                    <a:pt x="337" y="3938"/>
                  </a:lnTo>
                  <a:lnTo>
                    <a:pt x="145" y="3650"/>
                  </a:lnTo>
                  <a:lnTo>
                    <a:pt x="49" y="3266"/>
                  </a:lnTo>
                  <a:lnTo>
                    <a:pt x="1" y="2882"/>
                  </a:lnTo>
                  <a:lnTo>
                    <a:pt x="49" y="2498"/>
                  </a:lnTo>
                  <a:lnTo>
                    <a:pt x="289" y="1489"/>
                  </a:lnTo>
                  <a:lnTo>
                    <a:pt x="289" y="1489"/>
                  </a:lnTo>
                  <a:lnTo>
                    <a:pt x="385" y="1153"/>
                  </a:lnTo>
                  <a:lnTo>
                    <a:pt x="577" y="817"/>
                  </a:lnTo>
                  <a:lnTo>
                    <a:pt x="817" y="529"/>
                  </a:lnTo>
                  <a:lnTo>
                    <a:pt x="1106" y="288"/>
                  </a:lnTo>
                  <a:lnTo>
                    <a:pt x="1442" y="144"/>
                  </a:lnTo>
                  <a:lnTo>
                    <a:pt x="1826" y="48"/>
                  </a:lnTo>
                  <a:lnTo>
                    <a:pt x="2162" y="0"/>
                  </a:lnTo>
                  <a:lnTo>
                    <a:pt x="2594" y="48"/>
                  </a:lnTo>
                  <a:lnTo>
                    <a:pt x="2594" y="48"/>
                  </a:lnTo>
                  <a:lnTo>
                    <a:pt x="2931" y="144"/>
                  </a:lnTo>
                  <a:lnTo>
                    <a:pt x="3267" y="336"/>
                  </a:lnTo>
                  <a:lnTo>
                    <a:pt x="3555" y="577"/>
                  </a:lnTo>
                  <a:lnTo>
                    <a:pt x="3795" y="865"/>
                  </a:lnTo>
                  <a:lnTo>
                    <a:pt x="3939" y="1201"/>
                  </a:lnTo>
                  <a:lnTo>
                    <a:pt x="4035" y="1537"/>
                  </a:lnTo>
                  <a:lnTo>
                    <a:pt x="4083" y="1921"/>
                  </a:lnTo>
                  <a:lnTo>
                    <a:pt x="4035" y="2306"/>
                  </a:lnTo>
                  <a:lnTo>
                    <a:pt x="3843" y="3314"/>
                  </a:lnTo>
                  <a:lnTo>
                    <a:pt x="3843" y="3314"/>
                  </a:lnTo>
                  <a:lnTo>
                    <a:pt x="3699" y="3698"/>
                  </a:lnTo>
                  <a:lnTo>
                    <a:pt x="3507" y="4034"/>
                  </a:lnTo>
                  <a:lnTo>
                    <a:pt x="3267" y="4323"/>
                  </a:lnTo>
                  <a:lnTo>
                    <a:pt x="2979" y="4515"/>
                  </a:lnTo>
                  <a:lnTo>
                    <a:pt x="2642" y="4707"/>
                  </a:lnTo>
                  <a:lnTo>
                    <a:pt x="2306" y="4803"/>
                  </a:lnTo>
                  <a:lnTo>
                    <a:pt x="1922" y="4851"/>
                  </a:lnTo>
                  <a:lnTo>
                    <a:pt x="1538" y="480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6" name="Google Shape;2626;p41"/>
            <p:cNvSpPr/>
            <p:nvPr/>
          </p:nvSpPr>
          <p:spPr>
            <a:xfrm>
              <a:off x="2073875" y="2671375"/>
              <a:ext cx="74475" cy="103275"/>
            </a:xfrm>
            <a:custGeom>
              <a:avLst/>
              <a:gdLst/>
              <a:ahLst/>
              <a:cxnLst/>
              <a:rect l="l" t="t" r="r" b="b"/>
              <a:pathLst>
                <a:path w="2979" h="4131" extrusionOk="0">
                  <a:moveTo>
                    <a:pt x="1826" y="1"/>
                  </a:moveTo>
                  <a:lnTo>
                    <a:pt x="1489" y="49"/>
                  </a:lnTo>
                  <a:lnTo>
                    <a:pt x="1153" y="145"/>
                  </a:lnTo>
                  <a:lnTo>
                    <a:pt x="865" y="385"/>
                  </a:lnTo>
                  <a:lnTo>
                    <a:pt x="577" y="625"/>
                  </a:lnTo>
                  <a:lnTo>
                    <a:pt x="337" y="913"/>
                  </a:lnTo>
                  <a:lnTo>
                    <a:pt x="193" y="1297"/>
                  </a:lnTo>
                  <a:lnTo>
                    <a:pt x="49" y="1681"/>
                  </a:lnTo>
                  <a:lnTo>
                    <a:pt x="1" y="2114"/>
                  </a:lnTo>
                  <a:lnTo>
                    <a:pt x="1" y="2546"/>
                  </a:lnTo>
                  <a:lnTo>
                    <a:pt x="97" y="2930"/>
                  </a:lnTo>
                  <a:lnTo>
                    <a:pt x="241" y="3266"/>
                  </a:lnTo>
                  <a:lnTo>
                    <a:pt x="433" y="3554"/>
                  </a:lnTo>
                  <a:lnTo>
                    <a:pt x="673" y="3795"/>
                  </a:lnTo>
                  <a:lnTo>
                    <a:pt x="961" y="3987"/>
                  </a:lnTo>
                  <a:lnTo>
                    <a:pt x="1249" y="4131"/>
                  </a:lnTo>
                  <a:lnTo>
                    <a:pt x="1537" y="4131"/>
                  </a:lnTo>
                  <a:lnTo>
                    <a:pt x="1922" y="3939"/>
                  </a:lnTo>
                  <a:lnTo>
                    <a:pt x="2114" y="3795"/>
                  </a:lnTo>
                  <a:lnTo>
                    <a:pt x="2306" y="3602"/>
                  </a:lnTo>
                  <a:lnTo>
                    <a:pt x="2450" y="3410"/>
                  </a:lnTo>
                  <a:lnTo>
                    <a:pt x="2546" y="3218"/>
                  </a:lnTo>
                  <a:lnTo>
                    <a:pt x="2642" y="2978"/>
                  </a:lnTo>
                  <a:lnTo>
                    <a:pt x="2738" y="2738"/>
                  </a:lnTo>
                  <a:lnTo>
                    <a:pt x="2930" y="1730"/>
                  </a:lnTo>
                  <a:lnTo>
                    <a:pt x="2978" y="1345"/>
                  </a:lnTo>
                  <a:lnTo>
                    <a:pt x="2930" y="913"/>
                  </a:lnTo>
                  <a:lnTo>
                    <a:pt x="2786" y="529"/>
                  </a:lnTo>
                  <a:lnTo>
                    <a:pt x="2594" y="193"/>
                  </a:lnTo>
                  <a:lnTo>
                    <a:pt x="2402" y="97"/>
                  </a:lnTo>
                  <a:lnTo>
                    <a:pt x="216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7" name="Google Shape;2627;p41"/>
            <p:cNvSpPr/>
            <p:nvPr/>
          </p:nvSpPr>
          <p:spPr>
            <a:xfrm>
              <a:off x="1915400" y="2386825"/>
              <a:ext cx="641150" cy="595550"/>
            </a:xfrm>
            <a:custGeom>
              <a:avLst/>
              <a:gdLst/>
              <a:ahLst/>
              <a:cxnLst/>
              <a:rect l="l" t="t" r="r" b="b"/>
              <a:pathLst>
                <a:path w="25646" h="23822" extrusionOk="0">
                  <a:moveTo>
                    <a:pt x="11094" y="1"/>
                  </a:moveTo>
                  <a:lnTo>
                    <a:pt x="9941" y="97"/>
                  </a:lnTo>
                  <a:lnTo>
                    <a:pt x="8837" y="241"/>
                  </a:lnTo>
                  <a:lnTo>
                    <a:pt x="8309" y="385"/>
                  </a:lnTo>
                  <a:lnTo>
                    <a:pt x="7732" y="529"/>
                  </a:lnTo>
                  <a:lnTo>
                    <a:pt x="6628" y="961"/>
                  </a:lnTo>
                  <a:lnTo>
                    <a:pt x="5571" y="1441"/>
                  </a:lnTo>
                  <a:lnTo>
                    <a:pt x="4563" y="2066"/>
                  </a:lnTo>
                  <a:lnTo>
                    <a:pt x="3650" y="2738"/>
                  </a:lnTo>
                  <a:lnTo>
                    <a:pt x="3218" y="3122"/>
                  </a:lnTo>
                  <a:lnTo>
                    <a:pt x="2786" y="3506"/>
                  </a:lnTo>
                  <a:lnTo>
                    <a:pt x="2401" y="3939"/>
                  </a:lnTo>
                  <a:lnTo>
                    <a:pt x="2017" y="4371"/>
                  </a:lnTo>
                  <a:lnTo>
                    <a:pt x="1681" y="4851"/>
                  </a:lnTo>
                  <a:lnTo>
                    <a:pt x="1393" y="5331"/>
                  </a:lnTo>
                  <a:lnTo>
                    <a:pt x="1105" y="5812"/>
                  </a:lnTo>
                  <a:lnTo>
                    <a:pt x="817" y="6292"/>
                  </a:lnTo>
                  <a:lnTo>
                    <a:pt x="625" y="6820"/>
                  </a:lnTo>
                  <a:lnTo>
                    <a:pt x="432" y="7348"/>
                  </a:lnTo>
                  <a:lnTo>
                    <a:pt x="240" y="7925"/>
                  </a:lnTo>
                  <a:lnTo>
                    <a:pt x="144" y="8453"/>
                  </a:lnTo>
                  <a:lnTo>
                    <a:pt x="48" y="9029"/>
                  </a:lnTo>
                  <a:lnTo>
                    <a:pt x="0" y="9606"/>
                  </a:lnTo>
                  <a:lnTo>
                    <a:pt x="0" y="10230"/>
                  </a:lnTo>
                  <a:lnTo>
                    <a:pt x="0" y="10806"/>
                  </a:lnTo>
                  <a:lnTo>
                    <a:pt x="96" y="11431"/>
                  </a:lnTo>
                  <a:lnTo>
                    <a:pt x="192" y="12055"/>
                  </a:lnTo>
                  <a:lnTo>
                    <a:pt x="384" y="12631"/>
                  </a:lnTo>
                  <a:lnTo>
                    <a:pt x="577" y="13304"/>
                  </a:lnTo>
                  <a:lnTo>
                    <a:pt x="817" y="13928"/>
                  </a:lnTo>
                  <a:lnTo>
                    <a:pt x="1153" y="14552"/>
                  </a:lnTo>
                  <a:lnTo>
                    <a:pt x="1201" y="14312"/>
                  </a:lnTo>
                  <a:lnTo>
                    <a:pt x="1345" y="13688"/>
                  </a:lnTo>
                  <a:lnTo>
                    <a:pt x="1633" y="12775"/>
                  </a:lnTo>
                  <a:lnTo>
                    <a:pt x="1825" y="12247"/>
                  </a:lnTo>
                  <a:lnTo>
                    <a:pt x="2065" y="11671"/>
                  </a:lnTo>
                  <a:lnTo>
                    <a:pt x="2401" y="11046"/>
                  </a:lnTo>
                  <a:lnTo>
                    <a:pt x="2738" y="10422"/>
                  </a:lnTo>
                  <a:lnTo>
                    <a:pt x="3122" y="9846"/>
                  </a:lnTo>
                  <a:lnTo>
                    <a:pt x="3602" y="9221"/>
                  </a:lnTo>
                  <a:lnTo>
                    <a:pt x="4130" y="8645"/>
                  </a:lnTo>
                  <a:lnTo>
                    <a:pt x="4707" y="8117"/>
                  </a:lnTo>
                  <a:lnTo>
                    <a:pt x="5331" y="7637"/>
                  </a:lnTo>
                  <a:lnTo>
                    <a:pt x="6051" y="7204"/>
                  </a:lnTo>
                  <a:lnTo>
                    <a:pt x="5907" y="7589"/>
                  </a:lnTo>
                  <a:lnTo>
                    <a:pt x="5715" y="7973"/>
                  </a:lnTo>
                  <a:lnTo>
                    <a:pt x="5475" y="8789"/>
                  </a:lnTo>
                  <a:lnTo>
                    <a:pt x="5283" y="9654"/>
                  </a:lnTo>
                  <a:lnTo>
                    <a:pt x="8357" y="10422"/>
                  </a:lnTo>
                  <a:lnTo>
                    <a:pt x="8453" y="9462"/>
                  </a:lnTo>
                  <a:lnTo>
                    <a:pt x="8549" y="8933"/>
                  </a:lnTo>
                  <a:lnTo>
                    <a:pt x="8645" y="8405"/>
                  </a:lnTo>
                  <a:lnTo>
                    <a:pt x="8837" y="7877"/>
                  </a:lnTo>
                  <a:lnTo>
                    <a:pt x="9077" y="7397"/>
                  </a:lnTo>
                  <a:lnTo>
                    <a:pt x="9365" y="6964"/>
                  </a:lnTo>
                  <a:lnTo>
                    <a:pt x="9509" y="6772"/>
                  </a:lnTo>
                  <a:lnTo>
                    <a:pt x="9701" y="6676"/>
                  </a:lnTo>
                  <a:lnTo>
                    <a:pt x="9605" y="7060"/>
                  </a:lnTo>
                  <a:lnTo>
                    <a:pt x="9317" y="8069"/>
                  </a:lnTo>
                  <a:lnTo>
                    <a:pt x="9221" y="8693"/>
                  </a:lnTo>
                  <a:lnTo>
                    <a:pt x="9125" y="9366"/>
                  </a:lnTo>
                  <a:lnTo>
                    <a:pt x="9077" y="9990"/>
                  </a:lnTo>
                  <a:lnTo>
                    <a:pt x="9077" y="10566"/>
                  </a:lnTo>
                  <a:lnTo>
                    <a:pt x="13303" y="11623"/>
                  </a:lnTo>
                  <a:lnTo>
                    <a:pt x="13159" y="11431"/>
                  </a:lnTo>
                  <a:lnTo>
                    <a:pt x="13063" y="11239"/>
                  </a:lnTo>
                  <a:lnTo>
                    <a:pt x="13015" y="10998"/>
                  </a:lnTo>
                  <a:lnTo>
                    <a:pt x="13015" y="10758"/>
                  </a:lnTo>
                  <a:lnTo>
                    <a:pt x="13063" y="10182"/>
                  </a:lnTo>
                  <a:lnTo>
                    <a:pt x="13159" y="9558"/>
                  </a:lnTo>
                  <a:lnTo>
                    <a:pt x="13447" y="8261"/>
                  </a:lnTo>
                  <a:lnTo>
                    <a:pt x="13591" y="7685"/>
                  </a:lnTo>
                  <a:lnTo>
                    <a:pt x="13591" y="7108"/>
                  </a:lnTo>
                  <a:lnTo>
                    <a:pt x="13783" y="8069"/>
                  </a:lnTo>
                  <a:lnTo>
                    <a:pt x="14072" y="8933"/>
                  </a:lnTo>
                  <a:lnTo>
                    <a:pt x="14312" y="9798"/>
                  </a:lnTo>
                  <a:lnTo>
                    <a:pt x="14600" y="10566"/>
                  </a:lnTo>
                  <a:lnTo>
                    <a:pt x="15032" y="11719"/>
                  </a:lnTo>
                  <a:lnTo>
                    <a:pt x="15224" y="12151"/>
                  </a:lnTo>
                  <a:lnTo>
                    <a:pt x="20363" y="15225"/>
                  </a:lnTo>
                  <a:lnTo>
                    <a:pt x="20747" y="15369"/>
                  </a:lnTo>
                  <a:lnTo>
                    <a:pt x="21227" y="15657"/>
                  </a:lnTo>
                  <a:lnTo>
                    <a:pt x="21660" y="16041"/>
                  </a:lnTo>
                  <a:lnTo>
                    <a:pt x="21900" y="16233"/>
                  </a:lnTo>
                  <a:lnTo>
                    <a:pt x="22092" y="16521"/>
                  </a:lnTo>
                  <a:lnTo>
                    <a:pt x="22236" y="16761"/>
                  </a:lnTo>
                  <a:lnTo>
                    <a:pt x="22380" y="17098"/>
                  </a:lnTo>
                  <a:lnTo>
                    <a:pt x="22476" y="17434"/>
                  </a:lnTo>
                  <a:lnTo>
                    <a:pt x="22476" y="17818"/>
                  </a:lnTo>
                  <a:lnTo>
                    <a:pt x="22476" y="18202"/>
                  </a:lnTo>
                  <a:lnTo>
                    <a:pt x="22428" y="18634"/>
                  </a:lnTo>
                  <a:lnTo>
                    <a:pt x="22236" y="19115"/>
                  </a:lnTo>
                  <a:lnTo>
                    <a:pt x="22044" y="19643"/>
                  </a:lnTo>
                  <a:lnTo>
                    <a:pt x="21804" y="19979"/>
                  </a:lnTo>
                  <a:lnTo>
                    <a:pt x="21612" y="20315"/>
                  </a:lnTo>
                  <a:lnTo>
                    <a:pt x="21323" y="20555"/>
                  </a:lnTo>
                  <a:lnTo>
                    <a:pt x="21083" y="20748"/>
                  </a:lnTo>
                  <a:lnTo>
                    <a:pt x="20795" y="20940"/>
                  </a:lnTo>
                  <a:lnTo>
                    <a:pt x="20507" y="21036"/>
                  </a:lnTo>
                  <a:lnTo>
                    <a:pt x="19979" y="21180"/>
                  </a:lnTo>
                  <a:lnTo>
                    <a:pt x="19498" y="21228"/>
                  </a:lnTo>
                  <a:lnTo>
                    <a:pt x="19114" y="21228"/>
                  </a:lnTo>
                  <a:lnTo>
                    <a:pt x="18730" y="21132"/>
                  </a:lnTo>
                  <a:lnTo>
                    <a:pt x="18490" y="21516"/>
                  </a:lnTo>
                  <a:lnTo>
                    <a:pt x="18202" y="21948"/>
                  </a:lnTo>
                  <a:lnTo>
                    <a:pt x="17818" y="22428"/>
                  </a:lnTo>
                  <a:lnTo>
                    <a:pt x="17337" y="22909"/>
                  </a:lnTo>
                  <a:lnTo>
                    <a:pt x="17049" y="23101"/>
                  </a:lnTo>
                  <a:lnTo>
                    <a:pt x="16761" y="23341"/>
                  </a:lnTo>
                  <a:lnTo>
                    <a:pt x="16425" y="23485"/>
                  </a:lnTo>
                  <a:lnTo>
                    <a:pt x="16089" y="23629"/>
                  </a:lnTo>
                  <a:lnTo>
                    <a:pt x="15781" y="23744"/>
                  </a:lnTo>
                  <a:lnTo>
                    <a:pt x="15781" y="23744"/>
                  </a:lnTo>
                  <a:lnTo>
                    <a:pt x="15897" y="23725"/>
                  </a:lnTo>
                  <a:lnTo>
                    <a:pt x="16569" y="23629"/>
                  </a:lnTo>
                  <a:lnTo>
                    <a:pt x="17433" y="23437"/>
                  </a:lnTo>
                  <a:lnTo>
                    <a:pt x="18394" y="23149"/>
                  </a:lnTo>
                  <a:lnTo>
                    <a:pt x="19450" y="22765"/>
                  </a:lnTo>
                  <a:lnTo>
                    <a:pt x="20027" y="22476"/>
                  </a:lnTo>
                  <a:lnTo>
                    <a:pt x="20603" y="22188"/>
                  </a:lnTo>
                  <a:lnTo>
                    <a:pt x="21131" y="21900"/>
                  </a:lnTo>
                  <a:lnTo>
                    <a:pt x="21708" y="21516"/>
                  </a:lnTo>
                  <a:lnTo>
                    <a:pt x="22236" y="21132"/>
                  </a:lnTo>
                  <a:lnTo>
                    <a:pt x="22764" y="20699"/>
                  </a:lnTo>
                  <a:lnTo>
                    <a:pt x="23244" y="20171"/>
                  </a:lnTo>
                  <a:lnTo>
                    <a:pt x="23725" y="19643"/>
                  </a:lnTo>
                  <a:lnTo>
                    <a:pt x="24157" y="19067"/>
                  </a:lnTo>
                  <a:lnTo>
                    <a:pt x="24541" y="18394"/>
                  </a:lnTo>
                  <a:lnTo>
                    <a:pt x="24877" y="17722"/>
                  </a:lnTo>
                  <a:lnTo>
                    <a:pt x="25165" y="16954"/>
                  </a:lnTo>
                  <a:lnTo>
                    <a:pt x="25406" y="16137"/>
                  </a:lnTo>
                  <a:lnTo>
                    <a:pt x="25550" y="15273"/>
                  </a:lnTo>
                  <a:lnTo>
                    <a:pt x="25646" y="14312"/>
                  </a:lnTo>
                  <a:lnTo>
                    <a:pt x="25646" y="13352"/>
                  </a:lnTo>
                  <a:lnTo>
                    <a:pt x="25598" y="12247"/>
                  </a:lnTo>
                  <a:lnTo>
                    <a:pt x="25406" y="11094"/>
                  </a:lnTo>
                  <a:lnTo>
                    <a:pt x="25165" y="9894"/>
                  </a:lnTo>
                  <a:lnTo>
                    <a:pt x="24781" y="8597"/>
                  </a:lnTo>
                  <a:lnTo>
                    <a:pt x="24589" y="7973"/>
                  </a:lnTo>
                  <a:lnTo>
                    <a:pt x="24349" y="7397"/>
                  </a:lnTo>
                  <a:lnTo>
                    <a:pt x="24061" y="6820"/>
                  </a:lnTo>
                  <a:lnTo>
                    <a:pt x="23725" y="6244"/>
                  </a:lnTo>
                  <a:lnTo>
                    <a:pt x="23388" y="5716"/>
                  </a:lnTo>
                  <a:lnTo>
                    <a:pt x="23004" y="5187"/>
                  </a:lnTo>
                  <a:lnTo>
                    <a:pt x="22620" y="4707"/>
                  </a:lnTo>
                  <a:lnTo>
                    <a:pt x="22188" y="4275"/>
                  </a:lnTo>
                  <a:lnTo>
                    <a:pt x="21756" y="3843"/>
                  </a:lnTo>
                  <a:lnTo>
                    <a:pt x="21323" y="3410"/>
                  </a:lnTo>
                  <a:lnTo>
                    <a:pt x="20843" y="3026"/>
                  </a:lnTo>
                  <a:lnTo>
                    <a:pt x="20315" y="2642"/>
                  </a:lnTo>
                  <a:lnTo>
                    <a:pt x="19258" y="2018"/>
                  </a:lnTo>
                  <a:lnTo>
                    <a:pt x="18154" y="1441"/>
                  </a:lnTo>
                  <a:lnTo>
                    <a:pt x="17001" y="961"/>
                  </a:lnTo>
                  <a:lnTo>
                    <a:pt x="15849" y="577"/>
                  </a:lnTo>
                  <a:lnTo>
                    <a:pt x="14648" y="289"/>
                  </a:lnTo>
                  <a:lnTo>
                    <a:pt x="13447" y="97"/>
                  </a:lnTo>
                  <a:lnTo>
                    <a:pt x="12247" y="1"/>
                  </a:lnTo>
                  <a:close/>
                  <a:moveTo>
                    <a:pt x="15781" y="23744"/>
                  </a:moveTo>
                  <a:lnTo>
                    <a:pt x="15320" y="23821"/>
                  </a:lnTo>
                  <a:lnTo>
                    <a:pt x="15320" y="23821"/>
                  </a:lnTo>
                  <a:lnTo>
                    <a:pt x="15704" y="23773"/>
                  </a:lnTo>
                  <a:lnTo>
                    <a:pt x="15781" y="23744"/>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8" name="Google Shape;2628;p41"/>
            <p:cNvSpPr/>
            <p:nvPr/>
          </p:nvSpPr>
          <p:spPr>
            <a:xfrm>
              <a:off x="1915400" y="2386825"/>
              <a:ext cx="641150" cy="595550"/>
            </a:xfrm>
            <a:custGeom>
              <a:avLst/>
              <a:gdLst/>
              <a:ahLst/>
              <a:cxnLst/>
              <a:rect l="l" t="t" r="r" b="b"/>
              <a:pathLst>
                <a:path w="25646" h="23822" fill="none" extrusionOk="0">
                  <a:moveTo>
                    <a:pt x="8837" y="241"/>
                  </a:moveTo>
                  <a:lnTo>
                    <a:pt x="8837" y="241"/>
                  </a:lnTo>
                  <a:lnTo>
                    <a:pt x="9941" y="97"/>
                  </a:lnTo>
                  <a:lnTo>
                    <a:pt x="11094" y="1"/>
                  </a:lnTo>
                  <a:lnTo>
                    <a:pt x="12247" y="1"/>
                  </a:lnTo>
                  <a:lnTo>
                    <a:pt x="13447" y="97"/>
                  </a:lnTo>
                  <a:lnTo>
                    <a:pt x="14648" y="289"/>
                  </a:lnTo>
                  <a:lnTo>
                    <a:pt x="15849" y="577"/>
                  </a:lnTo>
                  <a:lnTo>
                    <a:pt x="17001" y="961"/>
                  </a:lnTo>
                  <a:lnTo>
                    <a:pt x="18154" y="1441"/>
                  </a:lnTo>
                  <a:lnTo>
                    <a:pt x="19258" y="2018"/>
                  </a:lnTo>
                  <a:lnTo>
                    <a:pt x="20315" y="2642"/>
                  </a:lnTo>
                  <a:lnTo>
                    <a:pt x="20843" y="3026"/>
                  </a:lnTo>
                  <a:lnTo>
                    <a:pt x="21323" y="3410"/>
                  </a:lnTo>
                  <a:lnTo>
                    <a:pt x="21756" y="3843"/>
                  </a:lnTo>
                  <a:lnTo>
                    <a:pt x="22188" y="4275"/>
                  </a:lnTo>
                  <a:lnTo>
                    <a:pt x="22620" y="4707"/>
                  </a:lnTo>
                  <a:lnTo>
                    <a:pt x="23004" y="5187"/>
                  </a:lnTo>
                  <a:lnTo>
                    <a:pt x="23388" y="5716"/>
                  </a:lnTo>
                  <a:lnTo>
                    <a:pt x="23725" y="6244"/>
                  </a:lnTo>
                  <a:lnTo>
                    <a:pt x="24061" y="6820"/>
                  </a:lnTo>
                  <a:lnTo>
                    <a:pt x="24349" y="7397"/>
                  </a:lnTo>
                  <a:lnTo>
                    <a:pt x="24589" y="7973"/>
                  </a:lnTo>
                  <a:lnTo>
                    <a:pt x="24781" y="8597"/>
                  </a:lnTo>
                  <a:lnTo>
                    <a:pt x="24781" y="8597"/>
                  </a:lnTo>
                  <a:lnTo>
                    <a:pt x="25165" y="9894"/>
                  </a:lnTo>
                  <a:lnTo>
                    <a:pt x="25406" y="11094"/>
                  </a:lnTo>
                  <a:lnTo>
                    <a:pt x="25598" y="12247"/>
                  </a:lnTo>
                  <a:lnTo>
                    <a:pt x="25646" y="13352"/>
                  </a:lnTo>
                  <a:lnTo>
                    <a:pt x="25646" y="14312"/>
                  </a:lnTo>
                  <a:lnTo>
                    <a:pt x="25550" y="15273"/>
                  </a:lnTo>
                  <a:lnTo>
                    <a:pt x="25406" y="16137"/>
                  </a:lnTo>
                  <a:lnTo>
                    <a:pt x="25165" y="16954"/>
                  </a:lnTo>
                  <a:lnTo>
                    <a:pt x="24877" y="17722"/>
                  </a:lnTo>
                  <a:lnTo>
                    <a:pt x="24541" y="18394"/>
                  </a:lnTo>
                  <a:lnTo>
                    <a:pt x="24157" y="19067"/>
                  </a:lnTo>
                  <a:lnTo>
                    <a:pt x="23725" y="19643"/>
                  </a:lnTo>
                  <a:lnTo>
                    <a:pt x="23244" y="20171"/>
                  </a:lnTo>
                  <a:lnTo>
                    <a:pt x="22764" y="20699"/>
                  </a:lnTo>
                  <a:lnTo>
                    <a:pt x="22236" y="21132"/>
                  </a:lnTo>
                  <a:lnTo>
                    <a:pt x="21708" y="21516"/>
                  </a:lnTo>
                  <a:lnTo>
                    <a:pt x="21131" y="21900"/>
                  </a:lnTo>
                  <a:lnTo>
                    <a:pt x="20603" y="22188"/>
                  </a:lnTo>
                  <a:lnTo>
                    <a:pt x="20027" y="22476"/>
                  </a:lnTo>
                  <a:lnTo>
                    <a:pt x="19450" y="22765"/>
                  </a:lnTo>
                  <a:lnTo>
                    <a:pt x="18394" y="23149"/>
                  </a:lnTo>
                  <a:lnTo>
                    <a:pt x="17433" y="23437"/>
                  </a:lnTo>
                  <a:lnTo>
                    <a:pt x="16569" y="23629"/>
                  </a:lnTo>
                  <a:lnTo>
                    <a:pt x="15897" y="23725"/>
                  </a:lnTo>
                  <a:lnTo>
                    <a:pt x="15320" y="23821"/>
                  </a:lnTo>
                  <a:lnTo>
                    <a:pt x="15320" y="23821"/>
                  </a:lnTo>
                  <a:lnTo>
                    <a:pt x="15704" y="23773"/>
                  </a:lnTo>
                  <a:lnTo>
                    <a:pt x="16089" y="23629"/>
                  </a:lnTo>
                  <a:lnTo>
                    <a:pt x="16425" y="23485"/>
                  </a:lnTo>
                  <a:lnTo>
                    <a:pt x="16761" y="23341"/>
                  </a:lnTo>
                  <a:lnTo>
                    <a:pt x="17049" y="23101"/>
                  </a:lnTo>
                  <a:lnTo>
                    <a:pt x="17337" y="22909"/>
                  </a:lnTo>
                  <a:lnTo>
                    <a:pt x="17818" y="22428"/>
                  </a:lnTo>
                  <a:lnTo>
                    <a:pt x="18202" y="21948"/>
                  </a:lnTo>
                  <a:lnTo>
                    <a:pt x="18490" y="21516"/>
                  </a:lnTo>
                  <a:lnTo>
                    <a:pt x="18730" y="21132"/>
                  </a:lnTo>
                  <a:lnTo>
                    <a:pt x="18730" y="21132"/>
                  </a:lnTo>
                  <a:lnTo>
                    <a:pt x="19114" y="21228"/>
                  </a:lnTo>
                  <a:lnTo>
                    <a:pt x="19498" y="21228"/>
                  </a:lnTo>
                  <a:lnTo>
                    <a:pt x="19979" y="21180"/>
                  </a:lnTo>
                  <a:lnTo>
                    <a:pt x="20507" y="21036"/>
                  </a:lnTo>
                  <a:lnTo>
                    <a:pt x="20795" y="20940"/>
                  </a:lnTo>
                  <a:lnTo>
                    <a:pt x="21083" y="20748"/>
                  </a:lnTo>
                  <a:lnTo>
                    <a:pt x="21323" y="20555"/>
                  </a:lnTo>
                  <a:lnTo>
                    <a:pt x="21612" y="20315"/>
                  </a:lnTo>
                  <a:lnTo>
                    <a:pt x="21804" y="19979"/>
                  </a:lnTo>
                  <a:lnTo>
                    <a:pt x="22044" y="19643"/>
                  </a:lnTo>
                  <a:lnTo>
                    <a:pt x="22044" y="19643"/>
                  </a:lnTo>
                  <a:lnTo>
                    <a:pt x="22236" y="19115"/>
                  </a:lnTo>
                  <a:lnTo>
                    <a:pt x="22428" y="18634"/>
                  </a:lnTo>
                  <a:lnTo>
                    <a:pt x="22476" y="18202"/>
                  </a:lnTo>
                  <a:lnTo>
                    <a:pt x="22476" y="17818"/>
                  </a:lnTo>
                  <a:lnTo>
                    <a:pt x="22476" y="17434"/>
                  </a:lnTo>
                  <a:lnTo>
                    <a:pt x="22380" y="17098"/>
                  </a:lnTo>
                  <a:lnTo>
                    <a:pt x="22236" y="16761"/>
                  </a:lnTo>
                  <a:lnTo>
                    <a:pt x="22092" y="16521"/>
                  </a:lnTo>
                  <a:lnTo>
                    <a:pt x="21900" y="16233"/>
                  </a:lnTo>
                  <a:lnTo>
                    <a:pt x="21660" y="16041"/>
                  </a:lnTo>
                  <a:lnTo>
                    <a:pt x="21227" y="15657"/>
                  </a:lnTo>
                  <a:lnTo>
                    <a:pt x="20747" y="15369"/>
                  </a:lnTo>
                  <a:lnTo>
                    <a:pt x="20363" y="15225"/>
                  </a:lnTo>
                  <a:lnTo>
                    <a:pt x="15224" y="12151"/>
                  </a:lnTo>
                  <a:lnTo>
                    <a:pt x="15224" y="12151"/>
                  </a:lnTo>
                  <a:lnTo>
                    <a:pt x="15032" y="11719"/>
                  </a:lnTo>
                  <a:lnTo>
                    <a:pt x="14600" y="10566"/>
                  </a:lnTo>
                  <a:lnTo>
                    <a:pt x="14312" y="9798"/>
                  </a:lnTo>
                  <a:lnTo>
                    <a:pt x="14072" y="8933"/>
                  </a:lnTo>
                  <a:lnTo>
                    <a:pt x="13783" y="8069"/>
                  </a:lnTo>
                  <a:lnTo>
                    <a:pt x="13591" y="7108"/>
                  </a:lnTo>
                  <a:lnTo>
                    <a:pt x="13591" y="7108"/>
                  </a:lnTo>
                  <a:lnTo>
                    <a:pt x="13591" y="7685"/>
                  </a:lnTo>
                  <a:lnTo>
                    <a:pt x="13447" y="8261"/>
                  </a:lnTo>
                  <a:lnTo>
                    <a:pt x="13159" y="9558"/>
                  </a:lnTo>
                  <a:lnTo>
                    <a:pt x="13063" y="10182"/>
                  </a:lnTo>
                  <a:lnTo>
                    <a:pt x="13015" y="10758"/>
                  </a:lnTo>
                  <a:lnTo>
                    <a:pt x="13015" y="10998"/>
                  </a:lnTo>
                  <a:lnTo>
                    <a:pt x="13063" y="11239"/>
                  </a:lnTo>
                  <a:lnTo>
                    <a:pt x="13159" y="11431"/>
                  </a:lnTo>
                  <a:lnTo>
                    <a:pt x="13303" y="11623"/>
                  </a:lnTo>
                  <a:lnTo>
                    <a:pt x="9077" y="10566"/>
                  </a:lnTo>
                  <a:lnTo>
                    <a:pt x="9077" y="10566"/>
                  </a:lnTo>
                  <a:lnTo>
                    <a:pt x="9077" y="9990"/>
                  </a:lnTo>
                  <a:lnTo>
                    <a:pt x="9125" y="9366"/>
                  </a:lnTo>
                  <a:lnTo>
                    <a:pt x="9221" y="8693"/>
                  </a:lnTo>
                  <a:lnTo>
                    <a:pt x="9317" y="8069"/>
                  </a:lnTo>
                  <a:lnTo>
                    <a:pt x="9605" y="7060"/>
                  </a:lnTo>
                  <a:lnTo>
                    <a:pt x="9701" y="6676"/>
                  </a:lnTo>
                  <a:lnTo>
                    <a:pt x="9701" y="6676"/>
                  </a:lnTo>
                  <a:lnTo>
                    <a:pt x="9509" y="6772"/>
                  </a:lnTo>
                  <a:lnTo>
                    <a:pt x="9365" y="6964"/>
                  </a:lnTo>
                  <a:lnTo>
                    <a:pt x="9077" y="7397"/>
                  </a:lnTo>
                  <a:lnTo>
                    <a:pt x="8837" y="7877"/>
                  </a:lnTo>
                  <a:lnTo>
                    <a:pt x="8645" y="8405"/>
                  </a:lnTo>
                  <a:lnTo>
                    <a:pt x="8549" y="8933"/>
                  </a:lnTo>
                  <a:lnTo>
                    <a:pt x="8453" y="9462"/>
                  </a:lnTo>
                  <a:lnTo>
                    <a:pt x="8357" y="10422"/>
                  </a:lnTo>
                  <a:lnTo>
                    <a:pt x="5283" y="9654"/>
                  </a:lnTo>
                  <a:lnTo>
                    <a:pt x="5283" y="9654"/>
                  </a:lnTo>
                  <a:lnTo>
                    <a:pt x="5475" y="8789"/>
                  </a:lnTo>
                  <a:lnTo>
                    <a:pt x="5715" y="7973"/>
                  </a:lnTo>
                  <a:lnTo>
                    <a:pt x="5907" y="7589"/>
                  </a:lnTo>
                  <a:lnTo>
                    <a:pt x="6051" y="7204"/>
                  </a:lnTo>
                  <a:lnTo>
                    <a:pt x="6051" y="7204"/>
                  </a:lnTo>
                  <a:lnTo>
                    <a:pt x="5331" y="7637"/>
                  </a:lnTo>
                  <a:lnTo>
                    <a:pt x="4707" y="8117"/>
                  </a:lnTo>
                  <a:lnTo>
                    <a:pt x="4130" y="8645"/>
                  </a:lnTo>
                  <a:lnTo>
                    <a:pt x="3602" y="9221"/>
                  </a:lnTo>
                  <a:lnTo>
                    <a:pt x="3122" y="9846"/>
                  </a:lnTo>
                  <a:lnTo>
                    <a:pt x="2738" y="10422"/>
                  </a:lnTo>
                  <a:lnTo>
                    <a:pt x="2401" y="11046"/>
                  </a:lnTo>
                  <a:lnTo>
                    <a:pt x="2065" y="11671"/>
                  </a:lnTo>
                  <a:lnTo>
                    <a:pt x="1825" y="12247"/>
                  </a:lnTo>
                  <a:lnTo>
                    <a:pt x="1633" y="12775"/>
                  </a:lnTo>
                  <a:lnTo>
                    <a:pt x="1345" y="13688"/>
                  </a:lnTo>
                  <a:lnTo>
                    <a:pt x="1201" y="14312"/>
                  </a:lnTo>
                  <a:lnTo>
                    <a:pt x="1153" y="14552"/>
                  </a:lnTo>
                  <a:lnTo>
                    <a:pt x="1153" y="14552"/>
                  </a:lnTo>
                  <a:lnTo>
                    <a:pt x="817" y="13928"/>
                  </a:lnTo>
                  <a:lnTo>
                    <a:pt x="577" y="13304"/>
                  </a:lnTo>
                  <a:lnTo>
                    <a:pt x="384" y="12631"/>
                  </a:lnTo>
                  <a:lnTo>
                    <a:pt x="192" y="12055"/>
                  </a:lnTo>
                  <a:lnTo>
                    <a:pt x="96" y="11431"/>
                  </a:lnTo>
                  <a:lnTo>
                    <a:pt x="0" y="10806"/>
                  </a:lnTo>
                  <a:lnTo>
                    <a:pt x="0" y="10230"/>
                  </a:lnTo>
                  <a:lnTo>
                    <a:pt x="0" y="9606"/>
                  </a:lnTo>
                  <a:lnTo>
                    <a:pt x="48" y="9029"/>
                  </a:lnTo>
                  <a:lnTo>
                    <a:pt x="144" y="8453"/>
                  </a:lnTo>
                  <a:lnTo>
                    <a:pt x="240" y="7925"/>
                  </a:lnTo>
                  <a:lnTo>
                    <a:pt x="432" y="7348"/>
                  </a:lnTo>
                  <a:lnTo>
                    <a:pt x="625" y="6820"/>
                  </a:lnTo>
                  <a:lnTo>
                    <a:pt x="817" y="6292"/>
                  </a:lnTo>
                  <a:lnTo>
                    <a:pt x="1105" y="5812"/>
                  </a:lnTo>
                  <a:lnTo>
                    <a:pt x="1393" y="5331"/>
                  </a:lnTo>
                  <a:lnTo>
                    <a:pt x="1681" y="4851"/>
                  </a:lnTo>
                  <a:lnTo>
                    <a:pt x="2017" y="4371"/>
                  </a:lnTo>
                  <a:lnTo>
                    <a:pt x="2401" y="3939"/>
                  </a:lnTo>
                  <a:lnTo>
                    <a:pt x="2786" y="3506"/>
                  </a:lnTo>
                  <a:lnTo>
                    <a:pt x="3218" y="3122"/>
                  </a:lnTo>
                  <a:lnTo>
                    <a:pt x="3650" y="2738"/>
                  </a:lnTo>
                  <a:lnTo>
                    <a:pt x="4563" y="2066"/>
                  </a:lnTo>
                  <a:lnTo>
                    <a:pt x="5571" y="1441"/>
                  </a:lnTo>
                  <a:lnTo>
                    <a:pt x="6628" y="961"/>
                  </a:lnTo>
                  <a:lnTo>
                    <a:pt x="7732" y="529"/>
                  </a:lnTo>
                  <a:lnTo>
                    <a:pt x="8309" y="385"/>
                  </a:lnTo>
                  <a:lnTo>
                    <a:pt x="8837"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9" name="Google Shape;2629;p41"/>
            <p:cNvSpPr/>
            <p:nvPr/>
          </p:nvSpPr>
          <p:spPr>
            <a:xfrm>
              <a:off x="2048675" y="2421650"/>
              <a:ext cx="92450" cy="37250"/>
            </a:xfrm>
            <a:custGeom>
              <a:avLst/>
              <a:gdLst/>
              <a:ahLst/>
              <a:cxnLst/>
              <a:rect l="l" t="t" r="r" b="b"/>
              <a:pathLst>
                <a:path w="3698" h="1490" extrusionOk="0">
                  <a:moveTo>
                    <a:pt x="1969" y="0"/>
                  </a:moveTo>
                  <a:lnTo>
                    <a:pt x="1489" y="48"/>
                  </a:lnTo>
                  <a:lnTo>
                    <a:pt x="1009" y="144"/>
                  </a:lnTo>
                  <a:lnTo>
                    <a:pt x="624" y="289"/>
                  </a:lnTo>
                  <a:lnTo>
                    <a:pt x="288" y="433"/>
                  </a:lnTo>
                  <a:lnTo>
                    <a:pt x="48" y="625"/>
                  </a:lnTo>
                  <a:lnTo>
                    <a:pt x="0" y="721"/>
                  </a:lnTo>
                  <a:lnTo>
                    <a:pt x="0" y="865"/>
                  </a:lnTo>
                  <a:lnTo>
                    <a:pt x="0" y="961"/>
                  </a:lnTo>
                  <a:lnTo>
                    <a:pt x="96" y="1057"/>
                  </a:lnTo>
                  <a:lnTo>
                    <a:pt x="288" y="1249"/>
                  </a:lnTo>
                  <a:lnTo>
                    <a:pt x="576" y="1393"/>
                  </a:lnTo>
                  <a:lnTo>
                    <a:pt x="864" y="1441"/>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02" y="240"/>
                  </a:lnTo>
                  <a:lnTo>
                    <a:pt x="3506" y="192"/>
                  </a:lnTo>
                  <a:lnTo>
                    <a:pt x="3266" y="96"/>
                  </a:lnTo>
                  <a:lnTo>
                    <a:pt x="288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0" name="Google Shape;2630;p41"/>
            <p:cNvSpPr/>
            <p:nvPr/>
          </p:nvSpPr>
          <p:spPr>
            <a:xfrm>
              <a:off x="2048675" y="2421650"/>
              <a:ext cx="92450" cy="37250"/>
            </a:xfrm>
            <a:custGeom>
              <a:avLst/>
              <a:gdLst/>
              <a:ahLst/>
              <a:cxnLst/>
              <a:rect l="l" t="t" r="r" b="b"/>
              <a:pathLst>
                <a:path w="3698" h="1490" fill="none" extrusionOk="0">
                  <a:moveTo>
                    <a:pt x="2449" y="0"/>
                  </a:moveTo>
                  <a:lnTo>
                    <a:pt x="2449" y="0"/>
                  </a:lnTo>
                  <a:lnTo>
                    <a:pt x="1969" y="0"/>
                  </a:lnTo>
                  <a:lnTo>
                    <a:pt x="1489" y="48"/>
                  </a:lnTo>
                  <a:lnTo>
                    <a:pt x="1009" y="144"/>
                  </a:lnTo>
                  <a:lnTo>
                    <a:pt x="624" y="289"/>
                  </a:lnTo>
                  <a:lnTo>
                    <a:pt x="288" y="433"/>
                  </a:lnTo>
                  <a:lnTo>
                    <a:pt x="48" y="625"/>
                  </a:lnTo>
                  <a:lnTo>
                    <a:pt x="0" y="721"/>
                  </a:lnTo>
                  <a:lnTo>
                    <a:pt x="0" y="865"/>
                  </a:lnTo>
                  <a:lnTo>
                    <a:pt x="0" y="961"/>
                  </a:lnTo>
                  <a:lnTo>
                    <a:pt x="96" y="1057"/>
                  </a:lnTo>
                  <a:lnTo>
                    <a:pt x="96" y="1057"/>
                  </a:lnTo>
                  <a:lnTo>
                    <a:pt x="288" y="1249"/>
                  </a:lnTo>
                  <a:lnTo>
                    <a:pt x="576" y="1393"/>
                  </a:lnTo>
                  <a:lnTo>
                    <a:pt x="864" y="1441"/>
                  </a:lnTo>
                  <a:lnTo>
                    <a:pt x="1249" y="1489"/>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50" y="337"/>
                  </a:lnTo>
                  <a:lnTo>
                    <a:pt x="3602" y="240"/>
                  </a:lnTo>
                  <a:lnTo>
                    <a:pt x="3506" y="192"/>
                  </a:lnTo>
                  <a:lnTo>
                    <a:pt x="3266" y="96"/>
                  </a:lnTo>
                  <a:lnTo>
                    <a:pt x="2882" y="0"/>
                  </a:lnTo>
                  <a:lnTo>
                    <a:pt x="24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1" name="Google Shape;2631;p41"/>
            <p:cNvSpPr/>
            <p:nvPr/>
          </p:nvSpPr>
          <p:spPr>
            <a:xfrm>
              <a:off x="2099100" y="2457675"/>
              <a:ext cx="51650" cy="33625"/>
            </a:xfrm>
            <a:custGeom>
              <a:avLst/>
              <a:gdLst/>
              <a:ahLst/>
              <a:cxnLst/>
              <a:rect l="l" t="t" r="r" b="b"/>
              <a:pathLst>
                <a:path w="2066" h="1345" extrusionOk="0">
                  <a:moveTo>
                    <a:pt x="1585" y="0"/>
                  </a:moveTo>
                  <a:lnTo>
                    <a:pt x="1249" y="48"/>
                  </a:lnTo>
                  <a:lnTo>
                    <a:pt x="961" y="144"/>
                  </a:lnTo>
                  <a:lnTo>
                    <a:pt x="624" y="336"/>
                  </a:lnTo>
                  <a:lnTo>
                    <a:pt x="336" y="528"/>
                  </a:lnTo>
                  <a:lnTo>
                    <a:pt x="144" y="720"/>
                  </a:lnTo>
                  <a:lnTo>
                    <a:pt x="0" y="913"/>
                  </a:lnTo>
                  <a:lnTo>
                    <a:pt x="0" y="1009"/>
                  </a:lnTo>
                  <a:lnTo>
                    <a:pt x="48" y="1105"/>
                  </a:lnTo>
                  <a:lnTo>
                    <a:pt x="96" y="1201"/>
                  </a:lnTo>
                  <a:lnTo>
                    <a:pt x="192" y="1249"/>
                  </a:lnTo>
                  <a:lnTo>
                    <a:pt x="43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777" y="48"/>
                  </a:lnTo>
                  <a:lnTo>
                    <a:pt x="15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2" name="Google Shape;2632;p41"/>
            <p:cNvSpPr/>
            <p:nvPr/>
          </p:nvSpPr>
          <p:spPr>
            <a:xfrm>
              <a:off x="2099100" y="2457675"/>
              <a:ext cx="51650" cy="33625"/>
            </a:xfrm>
            <a:custGeom>
              <a:avLst/>
              <a:gdLst/>
              <a:ahLst/>
              <a:cxnLst/>
              <a:rect l="l" t="t" r="r" b="b"/>
              <a:pathLst>
                <a:path w="2066" h="1345" fill="none" extrusionOk="0">
                  <a:moveTo>
                    <a:pt x="1585" y="0"/>
                  </a:moveTo>
                  <a:lnTo>
                    <a:pt x="1585" y="0"/>
                  </a:lnTo>
                  <a:lnTo>
                    <a:pt x="1249" y="48"/>
                  </a:lnTo>
                  <a:lnTo>
                    <a:pt x="961" y="144"/>
                  </a:lnTo>
                  <a:lnTo>
                    <a:pt x="624" y="336"/>
                  </a:lnTo>
                  <a:lnTo>
                    <a:pt x="336" y="528"/>
                  </a:lnTo>
                  <a:lnTo>
                    <a:pt x="144" y="720"/>
                  </a:lnTo>
                  <a:lnTo>
                    <a:pt x="0" y="913"/>
                  </a:lnTo>
                  <a:lnTo>
                    <a:pt x="0" y="1009"/>
                  </a:lnTo>
                  <a:lnTo>
                    <a:pt x="48" y="1105"/>
                  </a:lnTo>
                  <a:lnTo>
                    <a:pt x="96" y="1201"/>
                  </a:lnTo>
                  <a:lnTo>
                    <a:pt x="192" y="1249"/>
                  </a:lnTo>
                  <a:lnTo>
                    <a:pt x="192" y="1249"/>
                  </a:lnTo>
                  <a:lnTo>
                    <a:pt x="432" y="1345"/>
                  </a:lnTo>
                  <a:lnTo>
                    <a:pt x="67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969" y="144"/>
                  </a:lnTo>
                  <a:lnTo>
                    <a:pt x="1777" y="48"/>
                  </a:lnTo>
                  <a:lnTo>
                    <a:pt x="15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3" name="Google Shape;2633;p41"/>
            <p:cNvSpPr/>
            <p:nvPr/>
          </p:nvSpPr>
          <p:spPr>
            <a:xfrm>
              <a:off x="2449675" y="2594525"/>
              <a:ext cx="37250" cy="61275"/>
            </a:xfrm>
            <a:custGeom>
              <a:avLst/>
              <a:gdLst/>
              <a:ahLst/>
              <a:cxnLst/>
              <a:rect l="l" t="t" r="r" b="b"/>
              <a:pathLst>
                <a:path w="1490" h="2451" extrusionOk="0">
                  <a:moveTo>
                    <a:pt x="385" y="1"/>
                  </a:moveTo>
                  <a:lnTo>
                    <a:pt x="241" y="49"/>
                  </a:lnTo>
                  <a:lnTo>
                    <a:pt x="145" y="97"/>
                  </a:lnTo>
                  <a:lnTo>
                    <a:pt x="96" y="241"/>
                  </a:lnTo>
                  <a:lnTo>
                    <a:pt x="48" y="385"/>
                  </a:lnTo>
                  <a:lnTo>
                    <a:pt x="0" y="769"/>
                  </a:lnTo>
                  <a:lnTo>
                    <a:pt x="0" y="1202"/>
                  </a:lnTo>
                  <a:lnTo>
                    <a:pt x="145" y="1682"/>
                  </a:lnTo>
                  <a:lnTo>
                    <a:pt x="337" y="2066"/>
                  </a:lnTo>
                  <a:lnTo>
                    <a:pt x="433" y="2210"/>
                  </a:lnTo>
                  <a:lnTo>
                    <a:pt x="577" y="2354"/>
                  </a:lnTo>
                  <a:lnTo>
                    <a:pt x="721" y="2402"/>
                  </a:lnTo>
                  <a:lnTo>
                    <a:pt x="913"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3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4" name="Google Shape;2634;p41"/>
            <p:cNvSpPr/>
            <p:nvPr/>
          </p:nvSpPr>
          <p:spPr>
            <a:xfrm>
              <a:off x="2449675" y="2594525"/>
              <a:ext cx="37250" cy="61275"/>
            </a:xfrm>
            <a:custGeom>
              <a:avLst/>
              <a:gdLst/>
              <a:ahLst/>
              <a:cxnLst/>
              <a:rect l="l" t="t" r="r" b="b"/>
              <a:pathLst>
                <a:path w="1490" h="2451" fill="none" extrusionOk="0">
                  <a:moveTo>
                    <a:pt x="385" y="1"/>
                  </a:moveTo>
                  <a:lnTo>
                    <a:pt x="385" y="1"/>
                  </a:lnTo>
                  <a:lnTo>
                    <a:pt x="241" y="49"/>
                  </a:lnTo>
                  <a:lnTo>
                    <a:pt x="145" y="97"/>
                  </a:lnTo>
                  <a:lnTo>
                    <a:pt x="96" y="241"/>
                  </a:lnTo>
                  <a:lnTo>
                    <a:pt x="48" y="385"/>
                  </a:lnTo>
                  <a:lnTo>
                    <a:pt x="0" y="769"/>
                  </a:lnTo>
                  <a:lnTo>
                    <a:pt x="0" y="1202"/>
                  </a:lnTo>
                  <a:lnTo>
                    <a:pt x="0" y="1202"/>
                  </a:lnTo>
                  <a:lnTo>
                    <a:pt x="145" y="1682"/>
                  </a:lnTo>
                  <a:lnTo>
                    <a:pt x="337" y="2066"/>
                  </a:lnTo>
                  <a:lnTo>
                    <a:pt x="433" y="2210"/>
                  </a:lnTo>
                  <a:lnTo>
                    <a:pt x="577" y="2354"/>
                  </a:lnTo>
                  <a:lnTo>
                    <a:pt x="721" y="2402"/>
                  </a:lnTo>
                  <a:lnTo>
                    <a:pt x="913" y="2450"/>
                  </a:lnTo>
                  <a:lnTo>
                    <a:pt x="913" y="2450"/>
                  </a:lnTo>
                  <a:lnTo>
                    <a:pt x="961"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529" y="49"/>
                  </a:lnTo>
                  <a:lnTo>
                    <a:pt x="3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5" name="Google Shape;2635;p41"/>
            <p:cNvSpPr/>
            <p:nvPr/>
          </p:nvSpPr>
          <p:spPr>
            <a:xfrm>
              <a:off x="2412450" y="2611350"/>
              <a:ext cx="26450" cy="43250"/>
            </a:xfrm>
            <a:custGeom>
              <a:avLst/>
              <a:gdLst/>
              <a:ahLst/>
              <a:cxnLst/>
              <a:rect l="l" t="t" r="r" b="b"/>
              <a:pathLst>
                <a:path w="1058" h="1730" extrusionOk="0">
                  <a:moveTo>
                    <a:pt x="289" y="0"/>
                  </a:moveTo>
                  <a:lnTo>
                    <a:pt x="193" y="48"/>
                  </a:lnTo>
                  <a:lnTo>
                    <a:pt x="97" y="96"/>
                  </a:lnTo>
                  <a:lnTo>
                    <a:pt x="1" y="288"/>
                  </a:lnTo>
                  <a:lnTo>
                    <a:pt x="1" y="577"/>
                  </a:lnTo>
                  <a:lnTo>
                    <a:pt x="1" y="865"/>
                  </a:lnTo>
                  <a:lnTo>
                    <a:pt x="97" y="1201"/>
                  </a:lnTo>
                  <a:lnTo>
                    <a:pt x="241" y="1441"/>
                  </a:lnTo>
                  <a:lnTo>
                    <a:pt x="385" y="1633"/>
                  </a:lnTo>
                  <a:lnTo>
                    <a:pt x="529" y="1681"/>
                  </a:lnTo>
                  <a:lnTo>
                    <a:pt x="625"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28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6" name="Google Shape;2636;p41"/>
            <p:cNvSpPr/>
            <p:nvPr/>
          </p:nvSpPr>
          <p:spPr>
            <a:xfrm>
              <a:off x="2412450" y="2611350"/>
              <a:ext cx="26450" cy="43250"/>
            </a:xfrm>
            <a:custGeom>
              <a:avLst/>
              <a:gdLst/>
              <a:ahLst/>
              <a:cxnLst/>
              <a:rect l="l" t="t" r="r" b="b"/>
              <a:pathLst>
                <a:path w="1058" h="1730" fill="none" extrusionOk="0">
                  <a:moveTo>
                    <a:pt x="289" y="0"/>
                  </a:moveTo>
                  <a:lnTo>
                    <a:pt x="289" y="0"/>
                  </a:lnTo>
                  <a:lnTo>
                    <a:pt x="193" y="48"/>
                  </a:lnTo>
                  <a:lnTo>
                    <a:pt x="97" y="96"/>
                  </a:lnTo>
                  <a:lnTo>
                    <a:pt x="1" y="288"/>
                  </a:lnTo>
                  <a:lnTo>
                    <a:pt x="1" y="577"/>
                  </a:lnTo>
                  <a:lnTo>
                    <a:pt x="1" y="865"/>
                  </a:lnTo>
                  <a:lnTo>
                    <a:pt x="1" y="865"/>
                  </a:lnTo>
                  <a:lnTo>
                    <a:pt x="97" y="1201"/>
                  </a:lnTo>
                  <a:lnTo>
                    <a:pt x="241" y="1441"/>
                  </a:lnTo>
                  <a:lnTo>
                    <a:pt x="385" y="1633"/>
                  </a:lnTo>
                  <a:lnTo>
                    <a:pt x="529" y="1681"/>
                  </a:lnTo>
                  <a:lnTo>
                    <a:pt x="625" y="1729"/>
                  </a:lnTo>
                  <a:lnTo>
                    <a:pt x="625" y="1729"/>
                  </a:lnTo>
                  <a:lnTo>
                    <a:pt x="673"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385" y="48"/>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7" name="Google Shape;2637;p41"/>
            <p:cNvSpPr/>
            <p:nvPr/>
          </p:nvSpPr>
          <p:spPr>
            <a:xfrm>
              <a:off x="1849350" y="2905500"/>
              <a:ext cx="462275" cy="253350"/>
            </a:xfrm>
            <a:custGeom>
              <a:avLst/>
              <a:gdLst/>
              <a:ahLst/>
              <a:cxnLst/>
              <a:rect l="l" t="t" r="r" b="b"/>
              <a:pathLst>
                <a:path w="18491" h="10134" extrusionOk="0">
                  <a:moveTo>
                    <a:pt x="1586" y="1"/>
                  </a:move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674" y="6580"/>
                  </a:lnTo>
                  <a:lnTo>
                    <a:pt x="17434" y="6244"/>
                  </a:lnTo>
                  <a:lnTo>
                    <a:pt x="17146" y="5956"/>
                  </a:lnTo>
                  <a:lnTo>
                    <a:pt x="16858" y="5716"/>
                  </a:lnTo>
                  <a:lnTo>
                    <a:pt x="16473" y="5523"/>
                  </a:lnTo>
                  <a:lnTo>
                    <a:pt x="16137" y="5379"/>
                  </a:lnTo>
                  <a:lnTo>
                    <a:pt x="15705" y="5283"/>
                  </a:ln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8" name="Google Shape;2638;p41"/>
            <p:cNvSpPr/>
            <p:nvPr/>
          </p:nvSpPr>
          <p:spPr>
            <a:xfrm>
              <a:off x="1849350" y="2905500"/>
              <a:ext cx="462275" cy="253350"/>
            </a:xfrm>
            <a:custGeom>
              <a:avLst/>
              <a:gdLst/>
              <a:ahLst/>
              <a:cxnLst/>
              <a:rect l="l" t="t" r="r" b="b"/>
              <a:pathLst>
                <a:path w="18491" h="10134" fill="none" extrusionOk="0">
                  <a:moveTo>
                    <a:pt x="15321" y="5283"/>
                  </a:move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lnTo>
                    <a:pt x="1" y="1777"/>
                  </a:ln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866" y="6964"/>
                  </a:lnTo>
                  <a:lnTo>
                    <a:pt x="17674" y="6580"/>
                  </a:lnTo>
                  <a:lnTo>
                    <a:pt x="17434" y="6244"/>
                  </a:lnTo>
                  <a:lnTo>
                    <a:pt x="17146" y="5956"/>
                  </a:lnTo>
                  <a:lnTo>
                    <a:pt x="16858" y="5716"/>
                  </a:lnTo>
                  <a:lnTo>
                    <a:pt x="16473" y="5523"/>
                  </a:lnTo>
                  <a:lnTo>
                    <a:pt x="16137" y="5379"/>
                  </a:lnTo>
                  <a:lnTo>
                    <a:pt x="15705" y="5283"/>
                  </a:lnTo>
                  <a:lnTo>
                    <a:pt x="15321" y="528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9" name="Google Shape;2639;p41"/>
            <p:cNvSpPr/>
            <p:nvPr/>
          </p:nvSpPr>
          <p:spPr>
            <a:xfrm>
              <a:off x="2111100" y="3029175"/>
              <a:ext cx="67250" cy="9625"/>
            </a:xfrm>
            <a:custGeom>
              <a:avLst/>
              <a:gdLst/>
              <a:ahLst/>
              <a:cxnLst/>
              <a:rect l="l" t="t" r="r" b="b"/>
              <a:pathLst>
                <a:path w="2690" h="385"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close/>
                </a:path>
              </a:pathLst>
            </a:custGeom>
            <a:solidFill>
              <a:srgbClr val="FEC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0" name="Google Shape;2640;p41"/>
            <p:cNvSpPr/>
            <p:nvPr/>
          </p:nvSpPr>
          <p:spPr>
            <a:xfrm>
              <a:off x="2111100" y="3029175"/>
              <a:ext cx="67250" cy="9625"/>
            </a:xfrm>
            <a:custGeom>
              <a:avLst/>
              <a:gdLst/>
              <a:ahLst/>
              <a:cxnLst/>
              <a:rect l="l" t="t" r="r" b="b"/>
              <a:pathLst>
                <a:path w="2690" h="385" fill="none"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1" name="Google Shape;2641;p41"/>
            <p:cNvSpPr/>
            <p:nvPr/>
          </p:nvSpPr>
          <p:spPr>
            <a:xfrm>
              <a:off x="2178325" y="3038775"/>
              <a:ext cx="8425" cy="25"/>
            </a:xfrm>
            <a:custGeom>
              <a:avLst/>
              <a:gdLst/>
              <a:ahLst/>
              <a:cxnLst/>
              <a:rect l="l" t="t" r="r" b="b"/>
              <a:pathLst>
                <a:path w="337" h="1" extrusionOk="0">
                  <a:moveTo>
                    <a:pt x="1" y="0"/>
                  </a:moveTo>
                  <a:lnTo>
                    <a:pt x="1" y="0"/>
                  </a:lnTo>
                  <a:lnTo>
                    <a:pt x="1" y="0"/>
                  </a:lnTo>
                  <a:lnTo>
                    <a:pt x="1" y="0"/>
                  </a:lnTo>
                  <a:lnTo>
                    <a:pt x="337" y="0"/>
                  </a:lnTo>
                  <a:lnTo>
                    <a:pt x="337" y="0"/>
                  </a:lnTo>
                  <a:lnTo>
                    <a:pt x="337" y="0"/>
                  </a:lnTo>
                  <a:lnTo>
                    <a:pt x="1" y="0"/>
                  </a:lnTo>
                  <a:close/>
                </a:path>
              </a:pathLst>
            </a:custGeom>
            <a:solidFill>
              <a:srgbClr val="FC797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2" name="Google Shape;2642;p41"/>
            <p:cNvSpPr/>
            <p:nvPr/>
          </p:nvSpPr>
          <p:spPr>
            <a:xfrm>
              <a:off x="2178325" y="3038775"/>
              <a:ext cx="8425" cy="25"/>
            </a:xfrm>
            <a:custGeom>
              <a:avLst/>
              <a:gdLst/>
              <a:ahLst/>
              <a:cxnLst/>
              <a:rect l="l" t="t" r="r" b="b"/>
              <a:pathLst>
                <a:path w="337" h="1" fill="none" extrusionOk="0">
                  <a:moveTo>
                    <a:pt x="1" y="0"/>
                  </a:moveTo>
                  <a:lnTo>
                    <a:pt x="1" y="0"/>
                  </a:lnTo>
                  <a:lnTo>
                    <a:pt x="1" y="0"/>
                  </a:lnTo>
                  <a:lnTo>
                    <a:pt x="1" y="0"/>
                  </a:lnTo>
                  <a:lnTo>
                    <a:pt x="337" y="0"/>
                  </a:lnTo>
                  <a:lnTo>
                    <a:pt x="337" y="0"/>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3" name="Google Shape;2643;p41"/>
            <p:cNvSpPr/>
            <p:nvPr/>
          </p:nvSpPr>
          <p:spPr>
            <a:xfrm>
              <a:off x="2099100" y="3029175"/>
              <a:ext cx="87650" cy="123675"/>
            </a:xfrm>
            <a:custGeom>
              <a:avLst/>
              <a:gdLst/>
              <a:ahLst/>
              <a:cxnLst/>
              <a:rect l="l" t="t" r="r" b="b"/>
              <a:pathLst>
                <a:path w="3506" h="4947" extrusionOk="0">
                  <a:moveTo>
                    <a:pt x="480" y="0"/>
                  </a:moveTo>
                  <a:lnTo>
                    <a:pt x="0" y="4226"/>
                  </a:lnTo>
                  <a:lnTo>
                    <a:pt x="1201" y="4659"/>
                  </a:lnTo>
                  <a:lnTo>
                    <a:pt x="1825" y="4803"/>
                  </a:lnTo>
                  <a:lnTo>
                    <a:pt x="2497" y="4947"/>
                  </a:lnTo>
                  <a:lnTo>
                    <a:pt x="3170" y="3410"/>
                  </a:lnTo>
                  <a:lnTo>
                    <a:pt x="3506" y="384"/>
                  </a:lnTo>
                  <a:lnTo>
                    <a:pt x="3170" y="384"/>
                  </a:lnTo>
                  <a:lnTo>
                    <a:pt x="2545" y="336"/>
                  </a:lnTo>
                  <a:lnTo>
                    <a:pt x="1921" y="240"/>
                  </a:lnTo>
                  <a:lnTo>
                    <a:pt x="1249" y="144"/>
                  </a:lnTo>
                  <a:lnTo>
                    <a:pt x="48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4" name="Google Shape;2644;p41"/>
            <p:cNvSpPr/>
            <p:nvPr/>
          </p:nvSpPr>
          <p:spPr>
            <a:xfrm>
              <a:off x="2099100" y="3029175"/>
              <a:ext cx="87650" cy="123675"/>
            </a:xfrm>
            <a:custGeom>
              <a:avLst/>
              <a:gdLst/>
              <a:ahLst/>
              <a:cxnLst/>
              <a:rect l="l" t="t" r="r" b="b"/>
              <a:pathLst>
                <a:path w="3506" h="4947" fill="none" extrusionOk="0">
                  <a:moveTo>
                    <a:pt x="480" y="0"/>
                  </a:moveTo>
                  <a:lnTo>
                    <a:pt x="0" y="4226"/>
                  </a:lnTo>
                  <a:lnTo>
                    <a:pt x="0" y="4226"/>
                  </a:lnTo>
                  <a:lnTo>
                    <a:pt x="1201" y="4659"/>
                  </a:lnTo>
                  <a:lnTo>
                    <a:pt x="1825" y="4803"/>
                  </a:lnTo>
                  <a:lnTo>
                    <a:pt x="2497" y="4947"/>
                  </a:lnTo>
                  <a:lnTo>
                    <a:pt x="3170" y="3410"/>
                  </a:lnTo>
                  <a:lnTo>
                    <a:pt x="3506" y="384"/>
                  </a:lnTo>
                  <a:lnTo>
                    <a:pt x="3506" y="384"/>
                  </a:lnTo>
                  <a:lnTo>
                    <a:pt x="3170" y="384"/>
                  </a:lnTo>
                  <a:lnTo>
                    <a:pt x="3170" y="384"/>
                  </a:lnTo>
                  <a:lnTo>
                    <a:pt x="3170" y="384"/>
                  </a:lnTo>
                  <a:lnTo>
                    <a:pt x="2545" y="336"/>
                  </a:lnTo>
                  <a:lnTo>
                    <a:pt x="1921" y="240"/>
                  </a:lnTo>
                  <a:lnTo>
                    <a:pt x="1249" y="144"/>
                  </a:lnTo>
                  <a:lnTo>
                    <a:pt x="48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5" name="Google Shape;2645;p41"/>
            <p:cNvSpPr/>
            <p:nvPr/>
          </p:nvSpPr>
          <p:spPr>
            <a:xfrm>
              <a:off x="2123100" y="3012350"/>
              <a:ext cx="202925" cy="156125"/>
            </a:xfrm>
            <a:custGeom>
              <a:avLst/>
              <a:gdLst/>
              <a:ahLst/>
              <a:cxnLst/>
              <a:rect l="l" t="t" r="r" b="b"/>
              <a:pathLst>
                <a:path w="8117" h="6245" extrusionOk="0">
                  <a:moveTo>
                    <a:pt x="241" y="1"/>
                  </a:moveTo>
                  <a:lnTo>
                    <a:pt x="1" y="5716"/>
                  </a:lnTo>
                  <a:lnTo>
                    <a:pt x="1057" y="5908"/>
                  </a:lnTo>
                  <a:lnTo>
                    <a:pt x="2114" y="6052"/>
                  </a:lnTo>
                  <a:lnTo>
                    <a:pt x="3410" y="6196"/>
                  </a:lnTo>
                  <a:lnTo>
                    <a:pt x="4755" y="6244"/>
                  </a:lnTo>
                  <a:lnTo>
                    <a:pt x="5379" y="6244"/>
                  </a:lnTo>
                  <a:lnTo>
                    <a:pt x="6004" y="6196"/>
                  </a:lnTo>
                  <a:lnTo>
                    <a:pt x="6532" y="6100"/>
                  </a:lnTo>
                  <a:lnTo>
                    <a:pt x="7012" y="5956"/>
                  </a:lnTo>
                  <a:lnTo>
                    <a:pt x="7444" y="5764"/>
                  </a:lnTo>
                  <a:lnTo>
                    <a:pt x="7589" y="5620"/>
                  </a:lnTo>
                  <a:lnTo>
                    <a:pt x="7685" y="5476"/>
                  </a:lnTo>
                  <a:lnTo>
                    <a:pt x="7925" y="5187"/>
                  </a:lnTo>
                  <a:lnTo>
                    <a:pt x="8021" y="4851"/>
                  </a:lnTo>
                  <a:lnTo>
                    <a:pt x="8117" y="4467"/>
                  </a:lnTo>
                  <a:lnTo>
                    <a:pt x="8117" y="4083"/>
                  </a:lnTo>
                  <a:lnTo>
                    <a:pt x="8069" y="3699"/>
                  </a:lnTo>
                  <a:lnTo>
                    <a:pt x="7973" y="3314"/>
                  </a:lnTo>
                  <a:lnTo>
                    <a:pt x="7829" y="2930"/>
                  </a:lnTo>
                  <a:lnTo>
                    <a:pt x="7685" y="2546"/>
                  </a:lnTo>
                  <a:lnTo>
                    <a:pt x="7444" y="2210"/>
                  </a:lnTo>
                  <a:lnTo>
                    <a:pt x="7252" y="1874"/>
                  </a:lnTo>
                  <a:lnTo>
                    <a:pt x="6964" y="1586"/>
                  </a:lnTo>
                  <a:lnTo>
                    <a:pt x="6724" y="1345"/>
                  </a:lnTo>
                  <a:lnTo>
                    <a:pt x="6436" y="1105"/>
                  </a:lnTo>
                  <a:lnTo>
                    <a:pt x="6148" y="961"/>
                  </a:lnTo>
                  <a:lnTo>
                    <a:pt x="5812" y="865"/>
                  </a:lnTo>
                  <a:lnTo>
                    <a:pt x="5523" y="865"/>
                  </a:lnTo>
                  <a:lnTo>
                    <a:pt x="4851" y="817"/>
                  </a:lnTo>
                  <a:lnTo>
                    <a:pt x="4035" y="721"/>
                  </a:lnTo>
                  <a:lnTo>
                    <a:pt x="2306" y="433"/>
                  </a:lnTo>
                  <a:lnTo>
                    <a:pt x="865" y="145"/>
                  </a:lnTo>
                  <a:lnTo>
                    <a:pt x="241"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6" name="Google Shape;2646;p41"/>
            <p:cNvSpPr/>
            <p:nvPr/>
          </p:nvSpPr>
          <p:spPr>
            <a:xfrm>
              <a:off x="1758100" y="2821450"/>
              <a:ext cx="142900" cy="145300"/>
            </a:xfrm>
            <a:custGeom>
              <a:avLst/>
              <a:gdLst/>
              <a:ahLst/>
              <a:cxnLst/>
              <a:rect l="l" t="t" r="r" b="b"/>
              <a:pathLst>
                <a:path w="5716" h="5812" extrusionOk="0">
                  <a:moveTo>
                    <a:pt x="1730" y="1"/>
                  </a:moveTo>
                  <a:lnTo>
                    <a:pt x="1682" y="49"/>
                  </a:lnTo>
                  <a:lnTo>
                    <a:pt x="1634" y="97"/>
                  </a:lnTo>
                  <a:lnTo>
                    <a:pt x="1634" y="289"/>
                  </a:lnTo>
                  <a:lnTo>
                    <a:pt x="1778" y="529"/>
                  </a:lnTo>
                  <a:lnTo>
                    <a:pt x="1922" y="817"/>
                  </a:lnTo>
                  <a:lnTo>
                    <a:pt x="2114" y="1153"/>
                  </a:lnTo>
                  <a:lnTo>
                    <a:pt x="2594" y="1730"/>
                  </a:lnTo>
                  <a:lnTo>
                    <a:pt x="2882" y="2066"/>
                  </a:lnTo>
                  <a:lnTo>
                    <a:pt x="2354" y="1730"/>
                  </a:lnTo>
                  <a:lnTo>
                    <a:pt x="1586" y="1297"/>
                  </a:lnTo>
                  <a:lnTo>
                    <a:pt x="1202" y="1057"/>
                  </a:lnTo>
                  <a:lnTo>
                    <a:pt x="865" y="961"/>
                  </a:lnTo>
                  <a:lnTo>
                    <a:pt x="577" y="913"/>
                  </a:lnTo>
                  <a:lnTo>
                    <a:pt x="529" y="961"/>
                  </a:lnTo>
                  <a:lnTo>
                    <a:pt x="481" y="1009"/>
                  </a:lnTo>
                  <a:lnTo>
                    <a:pt x="481" y="1105"/>
                  </a:lnTo>
                  <a:lnTo>
                    <a:pt x="481" y="1249"/>
                  </a:lnTo>
                  <a:lnTo>
                    <a:pt x="673" y="1538"/>
                  </a:lnTo>
                  <a:lnTo>
                    <a:pt x="913" y="1874"/>
                  </a:lnTo>
                  <a:lnTo>
                    <a:pt x="1250" y="2162"/>
                  </a:lnTo>
                  <a:lnTo>
                    <a:pt x="1826" y="2738"/>
                  </a:lnTo>
                  <a:lnTo>
                    <a:pt x="2066" y="2930"/>
                  </a:lnTo>
                  <a:lnTo>
                    <a:pt x="2066" y="2930"/>
                  </a:lnTo>
                  <a:lnTo>
                    <a:pt x="1778" y="2786"/>
                  </a:lnTo>
                  <a:lnTo>
                    <a:pt x="1057" y="2498"/>
                  </a:lnTo>
                  <a:lnTo>
                    <a:pt x="673" y="2354"/>
                  </a:lnTo>
                  <a:lnTo>
                    <a:pt x="337" y="2258"/>
                  </a:lnTo>
                  <a:lnTo>
                    <a:pt x="49" y="2258"/>
                  </a:lnTo>
                  <a:lnTo>
                    <a:pt x="1" y="2354"/>
                  </a:lnTo>
                  <a:lnTo>
                    <a:pt x="1" y="2402"/>
                  </a:lnTo>
                  <a:lnTo>
                    <a:pt x="49" y="2498"/>
                  </a:lnTo>
                  <a:lnTo>
                    <a:pt x="241" y="2690"/>
                  </a:lnTo>
                  <a:lnTo>
                    <a:pt x="481" y="2882"/>
                  </a:lnTo>
                  <a:lnTo>
                    <a:pt x="769" y="3074"/>
                  </a:lnTo>
                  <a:lnTo>
                    <a:pt x="1394" y="3411"/>
                  </a:lnTo>
                  <a:lnTo>
                    <a:pt x="1730" y="3603"/>
                  </a:lnTo>
                  <a:lnTo>
                    <a:pt x="1730" y="3603"/>
                  </a:lnTo>
                  <a:lnTo>
                    <a:pt x="1394" y="3555"/>
                  </a:lnTo>
                  <a:lnTo>
                    <a:pt x="529" y="3555"/>
                  </a:lnTo>
                  <a:lnTo>
                    <a:pt x="289" y="3603"/>
                  </a:lnTo>
                  <a:lnTo>
                    <a:pt x="145" y="3651"/>
                  </a:lnTo>
                  <a:lnTo>
                    <a:pt x="97" y="3699"/>
                  </a:lnTo>
                  <a:lnTo>
                    <a:pt x="49" y="3747"/>
                  </a:lnTo>
                  <a:lnTo>
                    <a:pt x="97" y="3843"/>
                  </a:lnTo>
                  <a:lnTo>
                    <a:pt x="241" y="3939"/>
                  </a:lnTo>
                  <a:lnTo>
                    <a:pt x="625" y="4179"/>
                  </a:lnTo>
                  <a:lnTo>
                    <a:pt x="1202" y="4371"/>
                  </a:lnTo>
                  <a:lnTo>
                    <a:pt x="1730" y="4515"/>
                  </a:lnTo>
                  <a:lnTo>
                    <a:pt x="1826" y="4755"/>
                  </a:lnTo>
                  <a:lnTo>
                    <a:pt x="1970" y="4995"/>
                  </a:lnTo>
                  <a:lnTo>
                    <a:pt x="2114" y="5187"/>
                  </a:lnTo>
                  <a:lnTo>
                    <a:pt x="2306" y="5380"/>
                  </a:lnTo>
                  <a:lnTo>
                    <a:pt x="2594" y="5572"/>
                  </a:lnTo>
                  <a:lnTo>
                    <a:pt x="2882" y="5716"/>
                  </a:lnTo>
                  <a:lnTo>
                    <a:pt x="3219" y="5812"/>
                  </a:lnTo>
                  <a:lnTo>
                    <a:pt x="3555" y="5812"/>
                  </a:lnTo>
                  <a:lnTo>
                    <a:pt x="3891" y="5716"/>
                  </a:lnTo>
                  <a:lnTo>
                    <a:pt x="4227" y="5620"/>
                  </a:lnTo>
                  <a:lnTo>
                    <a:pt x="4515" y="5428"/>
                  </a:lnTo>
                  <a:lnTo>
                    <a:pt x="4755" y="5187"/>
                  </a:lnTo>
                  <a:lnTo>
                    <a:pt x="5284" y="4515"/>
                  </a:lnTo>
                  <a:lnTo>
                    <a:pt x="5476" y="4275"/>
                  </a:lnTo>
                  <a:lnTo>
                    <a:pt x="5620" y="3987"/>
                  </a:lnTo>
                  <a:lnTo>
                    <a:pt x="5668" y="3699"/>
                  </a:lnTo>
                  <a:lnTo>
                    <a:pt x="5716" y="3411"/>
                  </a:lnTo>
                  <a:lnTo>
                    <a:pt x="5668" y="3122"/>
                  </a:lnTo>
                  <a:lnTo>
                    <a:pt x="5620" y="2834"/>
                  </a:lnTo>
                  <a:lnTo>
                    <a:pt x="5476" y="2546"/>
                  </a:lnTo>
                  <a:lnTo>
                    <a:pt x="5332" y="2306"/>
                  </a:lnTo>
                  <a:lnTo>
                    <a:pt x="5188" y="1730"/>
                  </a:lnTo>
                  <a:lnTo>
                    <a:pt x="4996" y="913"/>
                  </a:lnTo>
                  <a:lnTo>
                    <a:pt x="4851" y="529"/>
                  </a:lnTo>
                  <a:lnTo>
                    <a:pt x="4707" y="241"/>
                  </a:lnTo>
                  <a:lnTo>
                    <a:pt x="4563" y="49"/>
                  </a:lnTo>
                  <a:lnTo>
                    <a:pt x="4467" y="1"/>
                  </a:lnTo>
                  <a:lnTo>
                    <a:pt x="4419" y="49"/>
                  </a:lnTo>
                  <a:lnTo>
                    <a:pt x="4275" y="145"/>
                  </a:lnTo>
                  <a:lnTo>
                    <a:pt x="4179" y="289"/>
                  </a:lnTo>
                  <a:lnTo>
                    <a:pt x="4131" y="481"/>
                  </a:lnTo>
                  <a:lnTo>
                    <a:pt x="4131" y="721"/>
                  </a:lnTo>
                  <a:lnTo>
                    <a:pt x="4131" y="1249"/>
                  </a:lnTo>
                  <a:lnTo>
                    <a:pt x="4179" y="1682"/>
                  </a:lnTo>
                  <a:lnTo>
                    <a:pt x="3699" y="1682"/>
                  </a:lnTo>
                  <a:lnTo>
                    <a:pt x="3171" y="1153"/>
                  </a:lnTo>
                  <a:lnTo>
                    <a:pt x="2498" y="529"/>
                  </a:lnTo>
                  <a:lnTo>
                    <a:pt x="2210" y="289"/>
                  </a:lnTo>
                  <a:lnTo>
                    <a:pt x="1922" y="97"/>
                  </a:lnTo>
                  <a:lnTo>
                    <a:pt x="173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pic>
        <p:nvPicPr>
          <p:cNvPr id="38" name="Picture 37" descr="9.png">
            <a:hlinkClick r:id="rId4" action="ppaction://hlinksldjump"/>
          </p:cNvPr>
          <p:cNvPicPr>
            <a:picLocks noChangeAspect="1"/>
          </p:cNvPicPr>
          <p:nvPr/>
        </p:nvPicPr>
        <p:blipFill>
          <a:blip r:embed="rId5" cstate="print">
            <a:lum contrast="-66000"/>
          </a:blip>
          <a:stretch>
            <a:fillRect/>
          </a:stretch>
        </p:blipFill>
        <p:spPr>
          <a:xfrm rot="2520000">
            <a:off x="-1040130" y="-337820"/>
            <a:ext cx="3745865" cy="5386705"/>
          </a:xfrm>
          <a:prstGeom prst="rect">
            <a:avLst/>
          </a:prstGeom>
        </p:spPr>
      </p:pic>
      <p:sp>
        <p:nvSpPr>
          <p:cNvPr id="2" name="Title 1"/>
          <p:cNvSpPr>
            <a:spLocks noGrp="1"/>
          </p:cNvSpPr>
          <p:nvPr>
            <p:ph type="title"/>
          </p:nvPr>
        </p:nvSpPr>
        <p:spPr>
          <a:xfrm>
            <a:off x="2134235" y="1214120"/>
            <a:ext cx="15932150" cy="4961890"/>
          </a:xfrm>
        </p:spPr>
        <p:txBody>
          <a:bodyPr>
            <a:noAutofit/>
          </a:bodyPr>
          <a:lstStyle/>
          <a:p>
            <a:pPr algn="just"/>
            <a:r>
              <a:rPr lang="en-US" sz="7200" smtClean="0">
                <a:solidFill>
                  <a:srgbClr val="FF0000"/>
                </a:solidFill>
                <a:latin typeface="Times New Roman" panose="02020603050405020304" pitchFamily="18" charset="0"/>
                <a:cs typeface="Times New Roman" panose="02020603050405020304" pitchFamily="18" charset="0"/>
              </a:rPr>
              <a:t> Đọc đoạn 1 bài “Ngày như thế nào là đẹp?” và trả lời câu hỏi : Trong bài đọc, các nhân vật tranh luận với nhau điều gì?</a:t>
            </a:r>
          </a:p>
        </p:txBody>
      </p:sp>
      <p:pic>
        <p:nvPicPr>
          <p:cNvPr id="3" name="Content Placeholder 37" descr="9.png">
            <a:hlinkClick r:id="rId4" action="ppaction://hlinksldjump"/>
          </p:cNvPr>
          <p:cNvPicPr>
            <a:picLocks noChangeAspect="1"/>
          </p:cNvPicPr>
          <p:nvPr/>
        </p:nvPicPr>
        <p:blipFill>
          <a:blip r:embed="rId5" cstate="print">
            <a:lum contrast="-66000"/>
          </a:blip>
          <a:stretch>
            <a:fillRect/>
          </a:stretch>
        </p:blipFill>
        <p:spPr>
          <a:xfrm rot="21120000">
            <a:off x="11344910" y="5941695"/>
            <a:ext cx="4041775" cy="5628640"/>
          </a:xfrm>
          <a:prstGeom prst="rect">
            <a:avLst/>
          </a:prstGeom>
        </p:spPr>
      </p:pic>
      <p:sp>
        <p:nvSpPr>
          <p:cNvPr id="6" name="Rounded Rectangle 5"/>
          <p:cNvSpPr/>
          <p:nvPr/>
        </p:nvSpPr>
        <p:spPr>
          <a:xfrm>
            <a:off x="5334000" y="5753100"/>
            <a:ext cx="12192000" cy="3657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6600"/>
              <a:t>Trong bài đọc, các nhân vật tranh luận với nhau về quan niệm ngày như thế nào là đẹp?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4" name="Content Placeholder 3">
            <a:hlinkClick r:id="rId2" action="ppaction://hlinksldjump"/>
          </p:cNvPr>
          <p:cNvPicPr>
            <a:picLocks noChangeAspect="1"/>
          </p:cNvPicPr>
          <p:nvPr/>
        </p:nvPicPr>
        <p:blipFill>
          <a:blip r:embed="rId3"/>
          <a:stretch>
            <a:fillRect/>
          </a:stretch>
        </p:blipFill>
        <p:spPr>
          <a:xfrm>
            <a:off x="16916400" y="9158214"/>
            <a:ext cx="1371600" cy="1108004"/>
          </a:xfrm>
          <a:prstGeom prst="rect">
            <a:avLst/>
          </a:prstGeom>
        </p:spPr>
      </p:pic>
      <p:sp>
        <p:nvSpPr>
          <p:cNvPr id="7" name="Title 1"/>
          <p:cNvSpPr txBox="1"/>
          <p:nvPr/>
        </p:nvSpPr>
        <p:spPr>
          <a:xfrm>
            <a:off x="1893570" y="1714500"/>
            <a:ext cx="15574645" cy="3048000"/>
          </a:xfrm>
          <a:prstGeom prst="rect">
            <a:avLst/>
          </a:prstGeom>
        </p:spPr>
        <p:txBody>
          <a:bodyPr vert="horz" lIns="182880" tIns="91440" rIns="182880" bIns="9144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7200" smtClean="0">
                <a:solidFill>
                  <a:srgbClr val="FF0000"/>
                </a:solidFill>
                <a:latin typeface="Times New Roman" panose="02020603050405020304" pitchFamily="18" charset="0"/>
                <a:cs typeface="Times New Roman" panose="02020603050405020304" pitchFamily="18" charset="0"/>
              </a:rPr>
              <a:t>Theo em, ngày đẹp là ngày như thế nào?</a:t>
            </a:r>
          </a:p>
        </p:txBody>
      </p:sp>
      <p:pic>
        <p:nvPicPr>
          <p:cNvPr id="38" name="Content Placeholder 37" descr="9.png">
            <a:hlinkClick r:id="rId4" action="ppaction://hlinksldjump"/>
          </p:cNvPr>
          <p:cNvPicPr>
            <a:picLocks noGrp="1" noChangeAspect="1"/>
          </p:cNvPicPr>
          <p:nvPr>
            <p:ph sz="half" idx="1"/>
          </p:nvPr>
        </p:nvPicPr>
        <p:blipFill>
          <a:blip r:embed="rId5" cstate="print">
            <a:lum contrast="-66000"/>
          </a:blip>
          <a:stretch>
            <a:fillRect/>
          </a:stretch>
        </p:blipFill>
        <p:spPr>
          <a:xfrm rot="19080000">
            <a:off x="15765780" y="3850005"/>
            <a:ext cx="3659505" cy="5253990"/>
          </a:xfrm>
          <a:prstGeom prst="rect">
            <a:avLst/>
          </a:prstGeom>
        </p:spPr>
      </p:pic>
      <p:grpSp>
        <p:nvGrpSpPr>
          <p:cNvPr id="2505" name="Google Shape;2505;p41"/>
          <p:cNvGrpSpPr/>
          <p:nvPr/>
        </p:nvGrpSpPr>
        <p:grpSpPr>
          <a:xfrm flipH="1">
            <a:off x="228600" y="5419090"/>
            <a:ext cx="4744085" cy="4752340"/>
            <a:chOff x="1652450" y="2386825"/>
            <a:chExt cx="1066200" cy="1320725"/>
          </a:xfrm>
        </p:grpSpPr>
        <p:sp>
          <p:nvSpPr>
            <p:cNvPr id="2506" name="Google Shape;2506;p41"/>
            <p:cNvSpPr/>
            <p:nvPr/>
          </p:nvSpPr>
          <p:spPr>
            <a:xfrm>
              <a:off x="1840950" y="2437250"/>
              <a:ext cx="877700" cy="871675"/>
            </a:xfrm>
            <a:custGeom>
              <a:avLst/>
              <a:gdLst/>
              <a:ahLst/>
              <a:cxnLst/>
              <a:rect l="l" t="t" r="r" b="b"/>
              <a:pathLst>
                <a:path w="35108" h="34867" extrusionOk="0">
                  <a:moveTo>
                    <a:pt x="17578" y="1"/>
                  </a:move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9270" y="34435"/>
                  </a:lnTo>
                  <a:lnTo>
                    <a:pt x="9942" y="34627"/>
                  </a:lnTo>
                  <a:lnTo>
                    <a:pt x="10662" y="34723"/>
                  </a:lnTo>
                  <a:lnTo>
                    <a:pt x="11335" y="34819"/>
                  </a:lnTo>
                  <a:lnTo>
                    <a:pt x="1210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1612" y="433"/>
                  </a:lnTo>
                  <a:lnTo>
                    <a:pt x="20796" y="289"/>
                  </a:lnTo>
                  <a:lnTo>
                    <a:pt x="19979" y="145"/>
                  </a:lnTo>
                  <a:lnTo>
                    <a:pt x="19163" y="49"/>
                  </a:lnTo>
                  <a:lnTo>
                    <a:pt x="18394" y="49"/>
                  </a:lnTo>
                  <a:lnTo>
                    <a:pt x="1757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7" name="Google Shape;2507;p41"/>
            <p:cNvSpPr/>
            <p:nvPr/>
          </p:nvSpPr>
          <p:spPr>
            <a:xfrm>
              <a:off x="1840950" y="2437250"/>
              <a:ext cx="877700" cy="871675"/>
            </a:xfrm>
            <a:custGeom>
              <a:avLst/>
              <a:gdLst/>
              <a:ahLst/>
              <a:cxnLst/>
              <a:rect l="l" t="t" r="r" b="b"/>
              <a:pathLst>
                <a:path w="35108" h="34867" fill="none" extrusionOk="0">
                  <a:moveTo>
                    <a:pt x="5139" y="3843"/>
                  </a:move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8645" y="34195"/>
                  </a:lnTo>
                  <a:lnTo>
                    <a:pt x="9270" y="34435"/>
                  </a:lnTo>
                  <a:lnTo>
                    <a:pt x="9942" y="34627"/>
                  </a:lnTo>
                  <a:lnTo>
                    <a:pt x="10662" y="34723"/>
                  </a:lnTo>
                  <a:lnTo>
                    <a:pt x="11335" y="34819"/>
                  </a:lnTo>
                  <a:lnTo>
                    <a:pt x="12103" y="34867"/>
                  </a:lnTo>
                  <a:lnTo>
                    <a:pt x="1282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2428" y="625"/>
                  </a:lnTo>
                  <a:lnTo>
                    <a:pt x="21612" y="433"/>
                  </a:lnTo>
                  <a:lnTo>
                    <a:pt x="20796" y="289"/>
                  </a:lnTo>
                  <a:lnTo>
                    <a:pt x="19979" y="145"/>
                  </a:lnTo>
                  <a:lnTo>
                    <a:pt x="19163" y="49"/>
                  </a:lnTo>
                  <a:lnTo>
                    <a:pt x="18394" y="49"/>
                  </a:lnTo>
                  <a:lnTo>
                    <a:pt x="17578" y="1"/>
                  </a:ln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8" name="Google Shape;2508;p41"/>
            <p:cNvSpPr/>
            <p:nvPr/>
          </p:nvSpPr>
          <p:spPr>
            <a:xfrm>
              <a:off x="2204750" y="3356925"/>
              <a:ext cx="416650" cy="176525"/>
            </a:xfrm>
            <a:custGeom>
              <a:avLst/>
              <a:gdLst/>
              <a:ahLst/>
              <a:cxnLst/>
              <a:rect l="l" t="t" r="r" b="b"/>
              <a:pathLst>
                <a:path w="16666" h="7061" extrusionOk="0">
                  <a:moveTo>
                    <a:pt x="0" y="1"/>
                  </a:move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744" y="2450"/>
                  </a:lnTo>
                  <a:lnTo>
                    <a:pt x="15512" y="2834"/>
                  </a:lnTo>
                  <a:lnTo>
                    <a:pt x="15945" y="3027"/>
                  </a:lnTo>
                  <a:lnTo>
                    <a:pt x="16329" y="3123"/>
                  </a:lnTo>
                  <a:lnTo>
                    <a:pt x="16569" y="3123"/>
                  </a:lnTo>
                  <a:lnTo>
                    <a:pt x="16617" y="3075"/>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9" name="Google Shape;2509;p41"/>
            <p:cNvSpPr/>
            <p:nvPr/>
          </p:nvSpPr>
          <p:spPr>
            <a:xfrm>
              <a:off x="2204750" y="3356925"/>
              <a:ext cx="416650" cy="176525"/>
            </a:xfrm>
            <a:custGeom>
              <a:avLst/>
              <a:gdLst/>
              <a:ahLst/>
              <a:cxnLst/>
              <a:rect l="l" t="t" r="r" b="b"/>
              <a:pathLst>
                <a:path w="16666" h="7061" fill="none" extrusionOk="0">
                  <a:moveTo>
                    <a:pt x="0" y="1"/>
                  </a:moveTo>
                  <a:lnTo>
                    <a:pt x="0" y="1"/>
                  </a:ln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408" y="2258"/>
                  </a:lnTo>
                  <a:lnTo>
                    <a:pt x="14744" y="2450"/>
                  </a:lnTo>
                  <a:lnTo>
                    <a:pt x="15512" y="2834"/>
                  </a:lnTo>
                  <a:lnTo>
                    <a:pt x="15945" y="3027"/>
                  </a:lnTo>
                  <a:lnTo>
                    <a:pt x="16329" y="3123"/>
                  </a:lnTo>
                  <a:lnTo>
                    <a:pt x="16473" y="3123"/>
                  </a:lnTo>
                  <a:lnTo>
                    <a:pt x="16569" y="3123"/>
                  </a:lnTo>
                  <a:lnTo>
                    <a:pt x="16617" y="3075"/>
                  </a:lnTo>
                  <a:lnTo>
                    <a:pt x="16665" y="2979"/>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0" name="Google Shape;2510;p41"/>
            <p:cNvSpPr/>
            <p:nvPr/>
          </p:nvSpPr>
          <p:spPr>
            <a:xfrm>
              <a:off x="2498900" y="3361750"/>
              <a:ext cx="104475" cy="84050"/>
            </a:xfrm>
            <a:custGeom>
              <a:avLst/>
              <a:gdLst/>
              <a:ahLst/>
              <a:cxnLst/>
              <a:rect l="l" t="t" r="r" b="b"/>
              <a:pathLst>
                <a:path w="4179" h="3362" extrusionOk="0">
                  <a:moveTo>
                    <a:pt x="2018" y="0"/>
                  </a:moveTo>
                  <a:lnTo>
                    <a:pt x="0" y="1297"/>
                  </a:lnTo>
                  <a:lnTo>
                    <a:pt x="1489" y="3362"/>
                  </a:lnTo>
                  <a:lnTo>
                    <a:pt x="2354" y="2449"/>
                  </a:lnTo>
                  <a:lnTo>
                    <a:pt x="2642" y="2065"/>
                  </a:lnTo>
                  <a:lnTo>
                    <a:pt x="3170" y="2353"/>
                  </a:lnTo>
                  <a:lnTo>
                    <a:pt x="3650" y="2593"/>
                  </a:lnTo>
                  <a:lnTo>
                    <a:pt x="4179" y="2834"/>
                  </a:lnTo>
                  <a:lnTo>
                    <a:pt x="3891" y="1537"/>
                  </a:lnTo>
                  <a:lnTo>
                    <a:pt x="3218" y="961"/>
                  </a:lnTo>
                  <a:lnTo>
                    <a:pt x="2642" y="480"/>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1" name="Google Shape;2511;p41"/>
            <p:cNvSpPr/>
            <p:nvPr/>
          </p:nvSpPr>
          <p:spPr>
            <a:xfrm>
              <a:off x="2498900" y="3361750"/>
              <a:ext cx="104475" cy="84050"/>
            </a:xfrm>
            <a:custGeom>
              <a:avLst/>
              <a:gdLst/>
              <a:ahLst/>
              <a:cxnLst/>
              <a:rect l="l" t="t" r="r" b="b"/>
              <a:pathLst>
                <a:path w="4179" h="3362" fill="none" extrusionOk="0">
                  <a:moveTo>
                    <a:pt x="0" y="1297"/>
                  </a:moveTo>
                  <a:lnTo>
                    <a:pt x="1489" y="3362"/>
                  </a:lnTo>
                  <a:lnTo>
                    <a:pt x="1489" y="3362"/>
                  </a:lnTo>
                  <a:lnTo>
                    <a:pt x="2354" y="2449"/>
                  </a:lnTo>
                  <a:lnTo>
                    <a:pt x="2642" y="2065"/>
                  </a:lnTo>
                  <a:lnTo>
                    <a:pt x="2642" y="2065"/>
                  </a:lnTo>
                  <a:lnTo>
                    <a:pt x="3170" y="2353"/>
                  </a:lnTo>
                  <a:lnTo>
                    <a:pt x="3650" y="2593"/>
                  </a:lnTo>
                  <a:lnTo>
                    <a:pt x="4179" y="2834"/>
                  </a:lnTo>
                  <a:lnTo>
                    <a:pt x="3891" y="1537"/>
                  </a:lnTo>
                  <a:lnTo>
                    <a:pt x="3891" y="1537"/>
                  </a:lnTo>
                  <a:lnTo>
                    <a:pt x="3218" y="961"/>
                  </a:lnTo>
                  <a:lnTo>
                    <a:pt x="2642" y="480"/>
                  </a:lnTo>
                  <a:lnTo>
                    <a:pt x="2018" y="0"/>
                  </a:lnTo>
                  <a:lnTo>
                    <a:pt x="0"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2" name="Google Shape;2512;p41"/>
            <p:cNvSpPr/>
            <p:nvPr/>
          </p:nvSpPr>
          <p:spPr>
            <a:xfrm>
              <a:off x="2518100" y="3340125"/>
              <a:ext cx="126100" cy="114100"/>
            </a:xfrm>
            <a:custGeom>
              <a:avLst/>
              <a:gdLst/>
              <a:ahLst/>
              <a:cxnLst/>
              <a:rect l="l" t="t" r="r" b="b"/>
              <a:pathLst>
                <a:path w="5044" h="4564" extrusionOk="0">
                  <a:moveTo>
                    <a:pt x="865" y="1"/>
                  </a:moveTo>
                  <a:lnTo>
                    <a:pt x="721" y="97"/>
                  </a:lnTo>
                  <a:lnTo>
                    <a:pt x="433" y="337"/>
                  </a:lnTo>
                  <a:lnTo>
                    <a:pt x="145" y="673"/>
                  </a:lnTo>
                  <a:lnTo>
                    <a:pt x="1" y="913"/>
                  </a:lnTo>
                  <a:lnTo>
                    <a:pt x="1" y="961"/>
                  </a:lnTo>
                  <a:lnTo>
                    <a:pt x="97" y="1057"/>
                  </a:lnTo>
                  <a:lnTo>
                    <a:pt x="337" y="1345"/>
                  </a:lnTo>
                  <a:lnTo>
                    <a:pt x="1250" y="2114"/>
                  </a:lnTo>
                  <a:lnTo>
                    <a:pt x="2498" y="3170"/>
                  </a:lnTo>
                  <a:lnTo>
                    <a:pt x="2498" y="3170"/>
                  </a:lnTo>
                  <a:lnTo>
                    <a:pt x="2402" y="3122"/>
                  </a:lnTo>
                  <a:lnTo>
                    <a:pt x="2162" y="3026"/>
                  </a:lnTo>
                  <a:lnTo>
                    <a:pt x="1778" y="2930"/>
                  </a:lnTo>
                  <a:lnTo>
                    <a:pt x="1634" y="2930"/>
                  </a:lnTo>
                  <a:lnTo>
                    <a:pt x="1442" y="2978"/>
                  </a:lnTo>
                  <a:lnTo>
                    <a:pt x="1298" y="3074"/>
                  </a:lnTo>
                  <a:lnTo>
                    <a:pt x="1250" y="3170"/>
                  </a:lnTo>
                  <a:lnTo>
                    <a:pt x="1202" y="3314"/>
                  </a:lnTo>
                  <a:lnTo>
                    <a:pt x="1153" y="3458"/>
                  </a:lnTo>
                  <a:lnTo>
                    <a:pt x="1202" y="3843"/>
                  </a:lnTo>
                  <a:lnTo>
                    <a:pt x="1298" y="4179"/>
                  </a:lnTo>
                  <a:lnTo>
                    <a:pt x="1298" y="4227"/>
                  </a:lnTo>
                  <a:lnTo>
                    <a:pt x="1394" y="4275"/>
                  </a:lnTo>
                  <a:lnTo>
                    <a:pt x="1538" y="4323"/>
                  </a:lnTo>
                  <a:lnTo>
                    <a:pt x="1778" y="4371"/>
                  </a:lnTo>
                  <a:lnTo>
                    <a:pt x="2018" y="4371"/>
                  </a:lnTo>
                  <a:lnTo>
                    <a:pt x="2498" y="4275"/>
                  </a:lnTo>
                  <a:lnTo>
                    <a:pt x="2690" y="4227"/>
                  </a:lnTo>
                  <a:lnTo>
                    <a:pt x="3026" y="4323"/>
                  </a:lnTo>
                  <a:lnTo>
                    <a:pt x="3747" y="4515"/>
                  </a:lnTo>
                  <a:lnTo>
                    <a:pt x="4131" y="4563"/>
                  </a:lnTo>
                  <a:lnTo>
                    <a:pt x="4515" y="4563"/>
                  </a:lnTo>
                  <a:lnTo>
                    <a:pt x="4803" y="4467"/>
                  </a:lnTo>
                  <a:lnTo>
                    <a:pt x="4947" y="4419"/>
                  </a:lnTo>
                  <a:lnTo>
                    <a:pt x="4995" y="4323"/>
                  </a:lnTo>
                  <a:lnTo>
                    <a:pt x="5044" y="4179"/>
                  </a:lnTo>
                  <a:lnTo>
                    <a:pt x="4947" y="3939"/>
                  </a:lnTo>
                  <a:lnTo>
                    <a:pt x="4803" y="3699"/>
                  </a:lnTo>
                  <a:lnTo>
                    <a:pt x="4563" y="3362"/>
                  </a:lnTo>
                  <a:lnTo>
                    <a:pt x="3939" y="2690"/>
                  </a:lnTo>
                  <a:lnTo>
                    <a:pt x="3219" y="1922"/>
                  </a:lnTo>
                  <a:lnTo>
                    <a:pt x="2450" y="1201"/>
                  </a:lnTo>
                  <a:lnTo>
                    <a:pt x="1730" y="577"/>
                  </a:lnTo>
                  <a:lnTo>
                    <a:pt x="1202" y="145"/>
                  </a:lnTo>
                  <a:lnTo>
                    <a:pt x="96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3" name="Google Shape;2513;p41"/>
            <p:cNvSpPr/>
            <p:nvPr/>
          </p:nvSpPr>
          <p:spPr>
            <a:xfrm>
              <a:off x="2518100" y="3340125"/>
              <a:ext cx="126100" cy="114100"/>
            </a:xfrm>
            <a:custGeom>
              <a:avLst/>
              <a:gdLst/>
              <a:ahLst/>
              <a:cxnLst/>
              <a:rect l="l" t="t" r="r" b="b"/>
              <a:pathLst>
                <a:path w="5044" h="4564" fill="none" extrusionOk="0">
                  <a:moveTo>
                    <a:pt x="1298" y="4179"/>
                  </a:moveTo>
                  <a:lnTo>
                    <a:pt x="1298" y="4179"/>
                  </a:lnTo>
                  <a:lnTo>
                    <a:pt x="1202" y="3843"/>
                  </a:lnTo>
                  <a:lnTo>
                    <a:pt x="1153" y="3458"/>
                  </a:lnTo>
                  <a:lnTo>
                    <a:pt x="1202" y="3314"/>
                  </a:lnTo>
                  <a:lnTo>
                    <a:pt x="1250" y="3170"/>
                  </a:lnTo>
                  <a:lnTo>
                    <a:pt x="1298" y="3074"/>
                  </a:lnTo>
                  <a:lnTo>
                    <a:pt x="1442" y="2978"/>
                  </a:lnTo>
                  <a:lnTo>
                    <a:pt x="1442" y="2978"/>
                  </a:lnTo>
                  <a:lnTo>
                    <a:pt x="1634" y="2930"/>
                  </a:lnTo>
                  <a:lnTo>
                    <a:pt x="1778" y="2930"/>
                  </a:lnTo>
                  <a:lnTo>
                    <a:pt x="2162" y="3026"/>
                  </a:lnTo>
                  <a:lnTo>
                    <a:pt x="2402" y="3122"/>
                  </a:lnTo>
                  <a:lnTo>
                    <a:pt x="2498" y="3170"/>
                  </a:lnTo>
                  <a:lnTo>
                    <a:pt x="2498" y="3170"/>
                  </a:lnTo>
                  <a:lnTo>
                    <a:pt x="1250" y="2114"/>
                  </a:lnTo>
                  <a:lnTo>
                    <a:pt x="337" y="1345"/>
                  </a:lnTo>
                  <a:lnTo>
                    <a:pt x="97" y="1057"/>
                  </a:lnTo>
                  <a:lnTo>
                    <a:pt x="1" y="961"/>
                  </a:lnTo>
                  <a:lnTo>
                    <a:pt x="1" y="913"/>
                  </a:lnTo>
                  <a:lnTo>
                    <a:pt x="1" y="913"/>
                  </a:lnTo>
                  <a:lnTo>
                    <a:pt x="145" y="673"/>
                  </a:lnTo>
                  <a:lnTo>
                    <a:pt x="433" y="337"/>
                  </a:lnTo>
                  <a:lnTo>
                    <a:pt x="721" y="97"/>
                  </a:lnTo>
                  <a:lnTo>
                    <a:pt x="865" y="1"/>
                  </a:lnTo>
                  <a:lnTo>
                    <a:pt x="961" y="1"/>
                  </a:lnTo>
                  <a:lnTo>
                    <a:pt x="961" y="1"/>
                  </a:lnTo>
                  <a:lnTo>
                    <a:pt x="1202" y="145"/>
                  </a:lnTo>
                  <a:lnTo>
                    <a:pt x="1730" y="577"/>
                  </a:lnTo>
                  <a:lnTo>
                    <a:pt x="2450" y="1201"/>
                  </a:lnTo>
                  <a:lnTo>
                    <a:pt x="3219" y="1922"/>
                  </a:lnTo>
                  <a:lnTo>
                    <a:pt x="3939" y="2690"/>
                  </a:lnTo>
                  <a:lnTo>
                    <a:pt x="4563" y="3362"/>
                  </a:lnTo>
                  <a:lnTo>
                    <a:pt x="4803" y="3699"/>
                  </a:lnTo>
                  <a:lnTo>
                    <a:pt x="4947" y="3939"/>
                  </a:lnTo>
                  <a:lnTo>
                    <a:pt x="5044" y="4179"/>
                  </a:lnTo>
                  <a:lnTo>
                    <a:pt x="4995" y="4323"/>
                  </a:lnTo>
                  <a:lnTo>
                    <a:pt x="4995" y="4323"/>
                  </a:lnTo>
                  <a:lnTo>
                    <a:pt x="4947" y="4419"/>
                  </a:lnTo>
                  <a:lnTo>
                    <a:pt x="4803" y="4467"/>
                  </a:lnTo>
                  <a:lnTo>
                    <a:pt x="4515" y="4563"/>
                  </a:lnTo>
                  <a:lnTo>
                    <a:pt x="4131" y="4563"/>
                  </a:lnTo>
                  <a:lnTo>
                    <a:pt x="3747" y="4515"/>
                  </a:lnTo>
                  <a:lnTo>
                    <a:pt x="3026" y="4323"/>
                  </a:lnTo>
                  <a:lnTo>
                    <a:pt x="2690" y="4227"/>
                  </a:lnTo>
                  <a:lnTo>
                    <a:pt x="2690" y="4227"/>
                  </a:lnTo>
                  <a:lnTo>
                    <a:pt x="2498" y="4275"/>
                  </a:lnTo>
                  <a:lnTo>
                    <a:pt x="2018" y="4371"/>
                  </a:lnTo>
                  <a:lnTo>
                    <a:pt x="1778" y="4371"/>
                  </a:lnTo>
                  <a:lnTo>
                    <a:pt x="1538" y="4323"/>
                  </a:lnTo>
                  <a:lnTo>
                    <a:pt x="1394" y="4275"/>
                  </a:lnTo>
                  <a:lnTo>
                    <a:pt x="1298" y="4227"/>
                  </a:lnTo>
                  <a:lnTo>
                    <a:pt x="1298" y="417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4" name="Google Shape;2514;p41"/>
            <p:cNvSpPr/>
            <p:nvPr/>
          </p:nvSpPr>
          <p:spPr>
            <a:xfrm>
              <a:off x="2518100" y="3360550"/>
              <a:ext cx="67275" cy="88850"/>
            </a:xfrm>
            <a:custGeom>
              <a:avLst/>
              <a:gdLst/>
              <a:ahLst/>
              <a:cxnLst/>
              <a:rect l="l" t="t" r="r" b="b"/>
              <a:pathLst>
                <a:path w="2691" h="3554" extrusionOk="0">
                  <a:moveTo>
                    <a:pt x="1778" y="3554"/>
                  </a:moveTo>
                  <a:lnTo>
                    <a:pt x="1778" y="3554"/>
                  </a:lnTo>
                  <a:lnTo>
                    <a:pt x="1778" y="3554"/>
                  </a:lnTo>
                  <a:lnTo>
                    <a:pt x="1778" y="3554"/>
                  </a:lnTo>
                  <a:lnTo>
                    <a:pt x="1778" y="3554"/>
                  </a:lnTo>
                  <a:lnTo>
                    <a:pt x="1778" y="3554"/>
                  </a:lnTo>
                  <a:close/>
                  <a:moveTo>
                    <a:pt x="2690" y="3410"/>
                  </a:moveTo>
                  <a:lnTo>
                    <a:pt x="2690" y="3410"/>
                  </a:lnTo>
                  <a:lnTo>
                    <a:pt x="2354" y="3506"/>
                  </a:lnTo>
                  <a:lnTo>
                    <a:pt x="1826" y="3554"/>
                  </a:lnTo>
                  <a:lnTo>
                    <a:pt x="1826" y="3554"/>
                  </a:lnTo>
                  <a:lnTo>
                    <a:pt x="2354" y="3506"/>
                  </a:lnTo>
                  <a:lnTo>
                    <a:pt x="2690" y="3410"/>
                  </a:lnTo>
                  <a:close/>
                  <a:moveTo>
                    <a:pt x="1" y="96"/>
                  </a:moveTo>
                  <a:lnTo>
                    <a:pt x="1" y="96"/>
                  </a:lnTo>
                  <a:lnTo>
                    <a:pt x="1" y="96"/>
                  </a:lnTo>
                  <a:lnTo>
                    <a:pt x="1" y="96"/>
                  </a:lnTo>
                  <a:lnTo>
                    <a:pt x="1" y="96"/>
                  </a:lnTo>
                  <a:lnTo>
                    <a:pt x="1" y="96"/>
                  </a:lnTo>
                  <a:lnTo>
                    <a:pt x="1" y="96"/>
                  </a:lnTo>
                  <a:lnTo>
                    <a:pt x="1" y="96"/>
                  </a:lnTo>
                  <a:lnTo>
                    <a:pt x="1" y="96"/>
                  </a:lnTo>
                  <a:close/>
                  <a:moveTo>
                    <a:pt x="1" y="96"/>
                  </a:moveTo>
                  <a:lnTo>
                    <a:pt x="1" y="96"/>
                  </a:lnTo>
                  <a:lnTo>
                    <a:pt x="1" y="96"/>
                  </a:lnTo>
                  <a:lnTo>
                    <a:pt x="1" y="96"/>
                  </a:lnTo>
                  <a:lnTo>
                    <a:pt x="1" y="96"/>
                  </a:lnTo>
                  <a:close/>
                  <a:moveTo>
                    <a:pt x="49" y="48"/>
                  </a:moveTo>
                  <a:lnTo>
                    <a:pt x="49" y="48"/>
                  </a:lnTo>
                  <a:lnTo>
                    <a:pt x="1" y="96"/>
                  </a:lnTo>
                  <a:lnTo>
                    <a:pt x="1" y="96"/>
                  </a:lnTo>
                  <a:lnTo>
                    <a:pt x="49" y="48"/>
                  </a:lnTo>
                  <a:close/>
                  <a:moveTo>
                    <a:pt x="49" y="0"/>
                  </a:moveTo>
                  <a:lnTo>
                    <a:pt x="49" y="0"/>
                  </a:lnTo>
                  <a:lnTo>
                    <a:pt x="49" y="48"/>
                  </a:lnTo>
                  <a:lnTo>
                    <a:pt x="49" y="48"/>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5" name="Google Shape;2515;p41"/>
            <p:cNvSpPr/>
            <p:nvPr/>
          </p:nvSpPr>
          <p:spPr>
            <a:xfrm>
              <a:off x="2562525" y="34493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6" name="Google Shape;2516;p41"/>
            <p:cNvSpPr/>
            <p:nvPr/>
          </p:nvSpPr>
          <p:spPr>
            <a:xfrm>
              <a:off x="2563725" y="3445775"/>
              <a:ext cx="21650" cy="3625"/>
            </a:xfrm>
            <a:custGeom>
              <a:avLst/>
              <a:gdLst/>
              <a:ahLst/>
              <a:cxnLst/>
              <a:rect l="l" t="t" r="r" b="b"/>
              <a:pathLst>
                <a:path w="866" h="145" fill="none" extrusionOk="0">
                  <a:moveTo>
                    <a:pt x="865" y="1"/>
                  </a:moveTo>
                  <a:lnTo>
                    <a:pt x="865" y="1"/>
                  </a:lnTo>
                  <a:lnTo>
                    <a:pt x="529" y="97"/>
                  </a:lnTo>
                  <a:lnTo>
                    <a:pt x="1" y="145"/>
                  </a:lnTo>
                  <a:lnTo>
                    <a:pt x="1" y="145"/>
                  </a:lnTo>
                  <a:lnTo>
                    <a:pt x="529" y="97"/>
                  </a:lnTo>
                  <a:lnTo>
                    <a:pt x="86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7" name="Google Shape;2517;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8" name="Google Shape;2518;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9" name="Google Shape;2519;p41"/>
            <p:cNvSpPr/>
            <p:nvPr/>
          </p:nvSpPr>
          <p:spPr>
            <a:xfrm>
              <a:off x="2518100" y="3361750"/>
              <a:ext cx="1225" cy="1225"/>
            </a:xfrm>
            <a:custGeom>
              <a:avLst/>
              <a:gdLst/>
              <a:ahLst/>
              <a:cxnLst/>
              <a:rect l="l" t="t" r="r" b="b"/>
              <a:pathLst>
                <a:path w="49" h="49" fill="none" extrusionOk="0">
                  <a:moveTo>
                    <a:pt x="49" y="0"/>
                  </a:moveTo>
                  <a:lnTo>
                    <a:pt x="49" y="0"/>
                  </a:lnTo>
                  <a:lnTo>
                    <a:pt x="1" y="48"/>
                  </a:lnTo>
                  <a:lnTo>
                    <a:pt x="1" y="48"/>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0" name="Google Shape;2520;p41"/>
            <p:cNvSpPr/>
            <p:nvPr/>
          </p:nvSpPr>
          <p:spPr>
            <a:xfrm>
              <a:off x="2519300" y="336055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1" name="Google Shape;2521;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2" name="Google Shape;2522;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3" name="Google Shape;2523;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4" name="Google Shape;2524;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5" name="Google Shape;2525;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6" name="Google Shape;2526;p41"/>
            <p:cNvSpPr/>
            <p:nvPr/>
          </p:nvSpPr>
          <p:spPr>
            <a:xfrm>
              <a:off x="2546925" y="3413375"/>
              <a:ext cx="13225" cy="14425"/>
            </a:xfrm>
            <a:custGeom>
              <a:avLst/>
              <a:gdLst/>
              <a:ahLst/>
              <a:cxnLst/>
              <a:rect l="l" t="t" r="r" b="b"/>
              <a:pathLst>
                <a:path w="529" h="577"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close/>
                  <a:moveTo>
                    <a:pt x="529" y="0"/>
                  </a:moveTo>
                  <a:lnTo>
                    <a:pt x="529" y="0"/>
                  </a:lnTo>
                  <a:lnTo>
                    <a:pt x="529" y="0"/>
                  </a:lnTo>
                  <a:lnTo>
                    <a:pt x="529" y="0"/>
                  </a:lnTo>
                  <a:lnTo>
                    <a:pt x="529" y="0"/>
                  </a:lnTo>
                  <a:lnTo>
                    <a:pt x="52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7" name="Google Shape;2527;p41"/>
            <p:cNvSpPr/>
            <p:nvPr/>
          </p:nvSpPr>
          <p:spPr>
            <a:xfrm>
              <a:off x="2546925" y="3413375"/>
              <a:ext cx="13225" cy="14425"/>
            </a:xfrm>
            <a:custGeom>
              <a:avLst/>
              <a:gdLst/>
              <a:ahLst/>
              <a:cxnLst/>
              <a:rect l="l" t="t" r="r" b="b"/>
              <a:pathLst>
                <a:path w="529" h="577" fill="none"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8" name="Google Shape;2528;p41"/>
            <p:cNvSpPr/>
            <p:nvPr/>
          </p:nvSpPr>
          <p:spPr>
            <a:xfrm>
              <a:off x="2560125" y="3413375"/>
              <a:ext cx="25" cy="25"/>
            </a:xfrm>
            <a:custGeom>
              <a:avLst/>
              <a:gdLst/>
              <a:ahLst/>
              <a:cxnLst/>
              <a:rect l="l" t="t" r="r" b="b"/>
              <a:pathLst>
                <a:path w="1" h="1" fill="none" extrusionOk="0">
                  <a:moveTo>
                    <a:pt x="1" y="0"/>
                  </a:move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9" name="Google Shape;2529;p41"/>
            <p:cNvSpPr/>
            <p:nvPr/>
          </p:nvSpPr>
          <p:spPr>
            <a:xfrm>
              <a:off x="2518100" y="3344925"/>
              <a:ext cx="120100" cy="109300"/>
            </a:xfrm>
            <a:custGeom>
              <a:avLst/>
              <a:gdLst/>
              <a:ahLst/>
              <a:cxnLst/>
              <a:rect l="l" t="t" r="r" b="b"/>
              <a:pathLst>
                <a:path w="4804" h="4372" extrusionOk="0">
                  <a:moveTo>
                    <a:pt x="577" y="1"/>
                  </a:moveTo>
                  <a:lnTo>
                    <a:pt x="289" y="337"/>
                  </a:lnTo>
                  <a:lnTo>
                    <a:pt x="49" y="625"/>
                  </a:lnTo>
                  <a:lnTo>
                    <a:pt x="49" y="673"/>
                  </a:lnTo>
                  <a:lnTo>
                    <a:pt x="1" y="721"/>
                  </a:lnTo>
                  <a:lnTo>
                    <a:pt x="97" y="913"/>
                  </a:lnTo>
                  <a:lnTo>
                    <a:pt x="385" y="1201"/>
                  </a:lnTo>
                  <a:lnTo>
                    <a:pt x="1250" y="1970"/>
                  </a:lnTo>
                  <a:lnTo>
                    <a:pt x="2498" y="2978"/>
                  </a:lnTo>
                  <a:lnTo>
                    <a:pt x="2210" y="2834"/>
                  </a:lnTo>
                  <a:lnTo>
                    <a:pt x="1970" y="2786"/>
                  </a:lnTo>
                  <a:lnTo>
                    <a:pt x="1682" y="2738"/>
                  </a:lnTo>
                  <a:lnTo>
                    <a:pt x="1442" y="2786"/>
                  </a:lnTo>
                  <a:lnTo>
                    <a:pt x="1298" y="2882"/>
                  </a:lnTo>
                  <a:lnTo>
                    <a:pt x="1202" y="2978"/>
                  </a:lnTo>
                  <a:lnTo>
                    <a:pt x="1153" y="3170"/>
                  </a:lnTo>
                  <a:lnTo>
                    <a:pt x="1153" y="3314"/>
                  </a:lnTo>
                  <a:lnTo>
                    <a:pt x="1202" y="3651"/>
                  </a:lnTo>
                  <a:lnTo>
                    <a:pt x="1298" y="3987"/>
                  </a:lnTo>
                  <a:lnTo>
                    <a:pt x="1346" y="4083"/>
                  </a:lnTo>
                  <a:lnTo>
                    <a:pt x="1442" y="4131"/>
                  </a:lnTo>
                  <a:lnTo>
                    <a:pt x="1778" y="4179"/>
                  </a:lnTo>
                  <a:lnTo>
                    <a:pt x="1826" y="4179"/>
                  </a:lnTo>
                  <a:lnTo>
                    <a:pt x="2354" y="4131"/>
                  </a:lnTo>
                  <a:lnTo>
                    <a:pt x="2690" y="4035"/>
                  </a:lnTo>
                  <a:lnTo>
                    <a:pt x="3267" y="4227"/>
                  </a:lnTo>
                  <a:lnTo>
                    <a:pt x="3795" y="4323"/>
                  </a:lnTo>
                  <a:lnTo>
                    <a:pt x="4323" y="4371"/>
                  </a:lnTo>
                  <a:lnTo>
                    <a:pt x="4563" y="4323"/>
                  </a:lnTo>
                  <a:lnTo>
                    <a:pt x="4803" y="4275"/>
                  </a:lnTo>
                  <a:lnTo>
                    <a:pt x="4467" y="3795"/>
                  </a:lnTo>
                  <a:lnTo>
                    <a:pt x="3987" y="3218"/>
                  </a:lnTo>
                  <a:lnTo>
                    <a:pt x="3411" y="2594"/>
                  </a:lnTo>
                  <a:lnTo>
                    <a:pt x="2786" y="1970"/>
                  </a:lnTo>
                  <a:lnTo>
                    <a:pt x="1490" y="769"/>
                  </a:lnTo>
                  <a:lnTo>
                    <a:pt x="57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0" name="Google Shape;2530;p41"/>
            <p:cNvSpPr/>
            <p:nvPr/>
          </p:nvSpPr>
          <p:spPr>
            <a:xfrm>
              <a:off x="2518100" y="3344925"/>
              <a:ext cx="120100" cy="109300"/>
            </a:xfrm>
            <a:custGeom>
              <a:avLst/>
              <a:gdLst/>
              <a:ahLst/>
              <a:cxnLst/>
              <a:rect l="l" t="t" r="r" b="b"/>
              <a:pathLst>
                <a:path w="4804" h="4372" fill="none" extrusionOk="0">
                  <a:moveTo>
                    <a:pt x="577" y="1"/>
                  </a:moveTo>
                  <a:lnTo>
                    <a:pt x="577" y="1"/>
                  </a:lnTo>
                  <a:lnTo>
                    <a:pt x="289" y="337"/>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73"/>
                  </a:lnTo>
                  <a:lnTo>
                    <a:pt x="49" y="673"/>
                  </a:lnTo>
                  <a:lnTo>
                    <a:pt x="49" y="673"/>
                  </a:lnTo>
                  <a:lnTo>
                    <a:pt x="49" y="673"/>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97" y="913"/>
                  </a:lnTo>
                  <a:lnTo>
                    <a:pt x="385" y="1201"/>
                  </a:lnTo>
                  <a:lnTo>
                    <a:pt x="1250" y="1970"/>
                  </a:lnTo>
                  <a:lnTo>
                    <a:pt x="2498" y="2978"/>
                  </a:lnTo>
                  <a:lnTo>
                    <a:pt x="2498" y="2978"/>
                  </a:lnTo>
                  <a:lnTo>
                    <a:pt x="2498" y="2978"/>
                  </a:lnTo>
                  <a:lnTo>
                    <a:pt x="2498" y="2978"/>
                  </a:lnTo>
                  <a:lnTo>
                    <a:pt x="2498" y="2978"/>
                  </a:lnTo>
                  <a:lnTo>
                    <a:pt x="2498" y="2978"/>
                  </a:lnTo>
                  <a:lnTo>
                    <a:pt x="2210" y="2834"/>
                  </a:lnTo>
                  <a:lnTo>
                    <a:pt x="1970" y="2786"/>
                  </a:lnTo>
                  <a:lnTo>
                    <a:pt x="1682" y="2738"/>
                  </a:lnTo>
                  <a:lnTo>
                    <a:pt x="1682" y="2738"/>
                  </a:lnTo>
                  <a:lnTo>
                    <a:pt x="1682" y="2738"/>
                  </a:lnTo>
                  <a:lnTo>
                    <a:pt x="1682" y="2738"/>
                  </a:lnTo>
                  <a:lnTo>
                    <a:pt x="1682" y="2738"/>
                  </a:lnTo>
                  <a:lnTo>
                    <a:pt x="1682" y="2738"/>
                  </a:lnTo>
                  <a:lnTo>
                    <a:pt x="1442" y="2786"/>
                  </a:lnTo>
                  <a:lnTo>
                    <a:pt x="1442" y="2786"/>
                  </a:lnTo>
                  <a:lnTo>
                    <a:pt x="1298" y="2882"/>
                  </a:lnTo>
                  <a:lnTo>
                    <a:pt x="1202" y="2978"/>
                  </a:lnTo>
                  <a:lnTo>
                    <a:pt x="1153" y="3170"/>
                  </a:lnTo>
                  <a:lnTo>
                    <a:pt x="1153" y="3314"/>
                  </a:lnTo>
                  <a:lnTo>
                    <a:pt x="1153" y="3314"/>
                  </a:lnTo>
                  <a:lnTo>
                    <a:pt x="1202" y="3651"/>
                  </a:lnTo>
                  <a:lnTo>
                    <a:pt x="1298" y="3987"/>
                  </a:lnTo>
                  <a:lnTo>
                    <a:pt x="1298" y="3987"/>
                  </a:lnTo>
                  <a:lnTo>
                    <a:pt x="1346" y="4083"/>
                  </a:lnTo>
                  <a:lnTo>
                    <a:pt x="1442" y="4131"/>
                  </a:lnTo>
                  <a:lnTo>
                    <a:pt x="1778" y="4179"/>
                  </a:lnTo>
                  <a:lnTo>
                    <a:pt x="1778" y="4179"/>
                  </a:lnTo>
                  <a:lnTo>
                    <a:pt x="1778" y="4179"/>
                  </a:lnTo>
                  <a:lnTo>
                    <a:pt x="1778" y="4179"/>
                  </a:lnTo>
                  <a:lnTo>
                    <a:pt x="1826" y="4179"/>
                  </a:lnTo>
                  <a:lnTo>
                    <a:pt x="1826" y="4179"/>
                  </a:lnTo>
                  <a:lnTo>
                    <a:pt x="2354" y="4131"/>
                  </a:lnTo>
                  <a:lnTo>
                    <a:pt x="2690" y="4035"/>
                  </a:lnTo>
                  <a:lnTo>
                    <a:pt x="2690" y="4035"/>
                  </a:lnTo>
                  <a:lnTo>
                    <a:pt x="2690" y="4035"/>
                  </a:lnTo>
                  <a:lnTo>
                    <a:pt x="2690" y="4035"/>
                  </a:lnTo>
                  <a:lnTo>
                    <a:pt x="3267" y="4227"/>
                  </a:lnTo>
                  <a:lnTo>
                    <a:pt x="3795" y="4323"/>
                  </a:lnTo>
                  <a:lnTo>
                    <a:pt x="4323" y="4371"/>
                  </a:lnTo>
                  <a:lnTo>
                    <a:pt x="4323" y="4371"/>
                  </a:lnTo>
                  <a:lnTo>
                    <a:pt x="4563" y="4323"/>
                  </a:lnTo>
                  <a:lnTo>
                    <a:pt x="4803" y="4275"/>
                  </a:lnTo>
                  <a:lnTo>
                    <a:pt x="4803" y="4275"/>
                  </a:lnTo>
                  <a:lnTo>
                    <a:pt x="4467" y="3795"/>
                  </a:lnTo>
                  <a:lnTo>
                    <a:pt x="3987" y="3218"/>
                  </a:lnTo>
                  <a:lnTo>
                    <a:pt x="3411" y="2594"/>
                  </a:lnTo>
                  <a:lnTo>
                    <a:pt x="2786" y="1970"/>
                  </a:lnTo>
                  <a:lnTo>
                    <a:pt x="1490" y="769"/>
                  </a:lnTo>
                  <a:lnTo>
                    <a:pt x="5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1" name="Google Shape;2531;p41"/>
            <p:cNvSpPr/>
            <p:nvPr/>
          </p:nvSpPr>
          <p:spPr>
            <a:xfrm>
              <a:off x="2318800" y="3414575"/>
              <a:ext cx="104475" cy="87675"/>
            </a:xfrm>
            <a:custGeom>
              <a:avLst/>
              <a:gdLst/>
              <a:ahLst/>
              <a:cxnLst/>
              <a:rect l="l" t="t" r="r" b="b"/>
              <a:pathLst>
                <a:path w="4179" h="3507" extrusionOk="0">
                  <a:moveTo>
                    <a:pt x="3795" y="0"/>
                  </a:moveTo>
                  <a:lnTo>
                    <a:pt x="2018" y="1393"/>
                  </a:lnTo>
                  <a:lnTo>
                    <a:pt x="1" y="2882"/>
                  </a:lnTo>
                  <a:lnTo>
                    <a:pt x="769" y="3506"/>
                  </a:lnTo>
                  <a:lnTo>
                    <a:pt x="4179" y="288"/>
                  </a:lnTo>
                  <a:lnTo>
                    <a:pt x="379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2" name="Google Shape;2532;p41"/>
            <p:cNvSpPr/>
            <p:nvPr/>
          </p:nvSpPr>
          <p:spPr>
            <a:xfrm>
              <a:off x="2318800" y="3414575"/>
              <a:ext cx="104475" cy="87675"/>
            </a:xfrm>
            <a:custGeom>
              <a:avLst/>
              <a:gdLst/>
              <a:ahLst/>
              <a:cxnLst/>
              <a:rect l="l" t="t" r="r" b="b"/>
              <a:pathLst>
                <a:path w="4179" h="3507" fill="none" extrusionOk="0">
                  <a:moveTo>
                    <a:pt x="3795" y="0"/>
                  </a:moveTo>
                  <a:lnTo>
                    <a:pt x="3795" y="0"/>
                  </a:lnTo>
                  <a:lnTo>
                    <a:pt x="2018" y="1393"/>
                  </a:lnTo>
                  <a:lnTo>
                    <a:pt x="1" y="2882"/>
                  </a:lnTo>
                  <a:lnTo>
                    <a:pt x="1" y="2882"/>
                  </a:lnTo>
                  <a:lnTo>
                    <a:pt x="769" y="3506"/>
                  </a:lnTo>
                  <a:lnTo>
                    <a:pt x="4179" y="288"/>
                  </a:lnTo>
                  <a:lnTo>
                    <a:pt x="379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3" name="Google Shape;2533;p41"/>
            <p:cNvSpPr/>
            <p:nvPr/>
          </p:nvSpPr>
          <p:spPr>
            <a:xfrm>
              <a:off x="2095500" y="3340125"/>
              <a:ext cx="344600" cy="360225"/>
            </a:xfrm>
            <a:custGeom>
              <a:avLst/>
              <a:gdLst/>
              <a:ahLst/>
              <a:cxnLst/>
              <a:rect l="l" t="t" r="r" b="b"/>
              <a:pathLst>
                <a:path w="13784" h="14409" extrusionOk="0">
                  <a:moveTo>
                    <a:pt x="0" y="1"/>
                  </a:move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890" y="12151"/>
                  </a:lnTo>
                  <a:lnTo>
                    <a:pt x="4466" y="12247"/>
                  </a:lnTo>
                  <a:lnTo>
                    <a:pt x="5715" y="12343"/>
                  </a:lnTo>
                  <a:lnTo>
                    <a:pt x="7012" y="12391"/>
                  </a:lnTo>
                  <a:lnTo>
                    <a:pt x="8308" y="12391"/>
                  </a:lnTo>
                  <a:lnTo>
                    <a:pt x="10373" y="12295"/>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83" y="14216"/>
                  </a:lnTo>
                  <a:lnTo>
                    <a:pt x="13783" y="13976"/>
                  </a:lnTo>
                  <a:lnTo>
                    <a:pt x="13639" y="13352"/>
                  </a:lnTo>
                  <a:lnTo>
                    <a:pt x="13351" y="12583"/>
                  </a:lnTo>
                  <a:lnTo>
                    <a:pt x="13015" y="11719"/>
                  </a:lnTo>
                  <a:lnTo>
                    <a:pt x="12391" y="10182"/>
                  </a:lnTo>
                  <a:lnTo>
                    <a:pt x="12054" y="9510"/>
                  </a:lnTo>
                  <a:lnTo>
                    <a:pt x="11286" y="9510"/>
                  </a:lnTo>
                  <a:lnTo>
                    <a:pt x="9509" y="9414"/>
                  </a:lnTo>
                  <a:lnTo>
                    <a:pt x="8548" y="9269"/>
                  </a:lnTo>
                  <a:lnTo>
                    <a:pt x="7636" y="9125"/>
                  </a:lnTo>
                  <a:lnTo>
                    <a:pt x="7252" y="9029"/>
                  </a:lnTo>
                  <a:lnTo>
                    <a:pt x="6916" y="8933"/>
                  </a:lnTo>
                  <a:lnTo>
                    <a:pt x="6627" y="8789"/>
                  </a:lnTo>
                  <a:lnTo>
                    <a:pt x="6483" y="8645"/>
                  </a:lnTo>
                  <a:lnTo>
                    <a:pt x="6339" y="8453"/>
                  </a:lnTo>
                  <a:lnTo>
                    <a:pt x="6195" y="8069"/>
                  </a:lnTo>
                  <a:lnTo>
                    <a:pt x="5859" y="7012"/>
                  </a:lnTo>
                  <a:lnTo>
                    <a:pt x="5523" y="5716"/>
                  </a:lnTo>
                  <a:lnTo>
                    <a:pt x="5187" y="4227"/>
                  </a:lnTo>
                  <a:lnTo>
                    <a:pt x="4658" y="1585"/>
                  </a:lnTo>
                  <a:lnTo>
                    <a:pt x="4466" y="433"/>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4" name="Google Shape;2534;p41"/>
            <p:cNvSpPr/>
            <p:nvPr/>
          </p:nvSpPr>
          <p:spPr>
            <a:xfrm>
              <a:off x="2095500" y="3340125"/>
              <a:ext cx="344600" cy="360225"/>
            </a:xfrm>
            <a:custGeom>
              <a:avLst/>
              <a:gdLst/>
              <a:ahLst/>
              <a:cxnLst/>
              <a:rect l="l" t="t" r="r" b="b"/>
              <a:pathLst>
                <a:path w="13784" h="14409" fill="none" extrusionOk="0">
                  <a:moveTo>
                    <a:pt x="0" y="1"/>
                  </a:moveTo>
                  <a:lnTo>
                    <a:pt x="0" y="1"/>
                  </a:ln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362" y="12055"/>
                  </a:lnTo>
                  <a:lnTo>
                    <a:pt x="3890" y="12151"/>
                  </a:lnTo>
                  <a:lnTo>
                    <a:pt x="4466" y="12247"/>
                  </a:lnTo>
                  <a:lnTo>
                    <a:pt x="5715" y="12343"/>
                  </a:lnTo>
                  <a:lnTo>
                    <a:pt x="7012" y="12391"/>
                  </a:lnTo>
                  <a:lnTo>
                    <a:pt x="8308" y="12391"/>
                  </a:lnTo>
                  <a:lnTo>
                    <a:pt x="10373" y="12295"/>
                  </a:lnTo>
                  <a:lnTo>
                    <a:pt x="11238" y="12247"/>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35" y="14360"/>
                  </a:lnTo>
                  <a:lnTo>
                    <a:pt x="13783" y="14216"/>
                  </a:lnTo>
                  <a:lnTo>
                    <a:pt x="13783" y="13976"/>
                  </a:lnTo>
                  <a:lnTo>
                    <a:pt x="13639" y="13352"/>
                  </a:lnTo>
                  <a:lnTo>
                    <a:pt x="13351" y="12583"/>
                  </a:lnTo>
                  <a:lnTo>
                    <a:pt x="13015" y="11719"/>
                  </a:lnTo>
                  <a:lnTo>
                    <a:pt x="12391" y="10182"/>
                  </a:lnTo>
                  <a:lnTo>
                    <a:pt x="12054" y="9510"/>
                  </a:lnTo>
                  <a:lnTo>
                    <a:pt x="12054" y="9510"/>
                  </a:lnTo>
                  <a:lnTo>
                    <a:pt x="11286" y="9510"/>
                  </a:lnTo>
                  <a:lnTo>
                    <a:pt x="9509" y="9414"/>
                  </a:lnTo>
                  <a:lnTo>
                    <a:pt x="8548" y="9269"/>
                  </a:lnTo>
                  <a:lnTo>
                    <a:pt x="7636" y="9125"/>
                  </a:lnTo>
                  <a:lnTo>
                    <a:pt x="7252" y="9029"/>
                  </a:lnTo>
                  <a:lnTo>
                    <a:pt x="6916" y="8933"/>
                  </a:lnTo>
                  <a:lnTo>
                    <a:pt x="6627" y="8789"/>
                  </a:lnTo>
                  <a:lnTo>
                    <a:pt x="6483" y="8645"/>
                  </a:lnTo>
                  <a:lnTo>
                    <a:pt x="6483" y="8645"/>
                  </a:lnTo>
                  <a:lnTo>
                    <a:pt x="6339" y="8453"/>
                  </a:lnTo>
                  <a:lnTo>
                    <a:pt x="6195" y="8069"/>
                  </a:lnTo>
                  <a:lnTo>
                    <a:pt x="5859" y="7012"/>
                  </a:lnTo>
                  <a:lnTo>
                    <a:pt x="5523" y="5716"/>
                  </a:lnTo>
                  <a:lnTo>
                    <a:pt x="5187" y="4227"/>
                  </a:lnTo>
                  <a:lnTo>
                    <a:pt x="4658" y="1585"/>
                  </a:lnTo>
                  <a:lnTo>
                    <a:pt x="4466" y="433"/>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5" name="Google Shape;2535;p41"/>
            <p:cNvSpPr/>
            <p:nvPr/>
          </p:nvSpPr>
          <p:spPr>
            <a:xfrm>
              <a:off x="2338025" y="3575450"/>
              <a:ext cx="91275" cy="112875"/>
            </a:xfrm>
            <a:custGeom>
              <a:avLst/>
              <a:gdLst/>
              <a:ahLst/>
              <a:cxnLst/>
              <a:rect l="l" t="t" r="r" b="b"/>
              <a:pathLst>
                <a:path w="3651" h="4515" extrusionOk="0">
                  <a:moveTo>
                    <a:pt x="0" y="1"/>
                  </a:moveTo>
                  <a:lnTo>
                    <a:pt x="192" y="2930"/>
                  </a:lnTo>
                  <a:lnTo>
                    <a:pt x="1537" y="2834"/>
                  </a:lnTo>
                  <a:lnTo>
                    <a:pt x="2017" y="3410"/>
                  </a:lnTo>
                  <a:lnTo>
                    <a:pt x="2545" y="3987"/>
                  </a:lnTo>
                  <a:lnTo>
                    <a:pt x="3074" y="4515"/>
                  </a:lnTo>
                  <a:lnTo>
                    <a:pt x="3650" y="3170"/>
                  </a:lnTo>
                  <a:lnTo>
                    <a:pt x="3266" y="2066"/>
                  </a:lnTo>
                  <a:lnTo>
                    <a:pt x="2834" y="1105"/>
                  </a:lnTo>
                  <a:lnTo>
                    <a:pt x="2353" y="97"/>
                  </a:lnTo>
                  <a:lnTo>
                    <a:pt x="1633" y="97"/>
                  </a:lnTo>
                  <a:lnTo>
                    <a:pt x="0"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6" name="Google Shape;2536;p41"/>
            <p:cNvSpPr/>
            <p:nvPr/>
          </p:nvSpPr>
          <p:spPr>
            <a:xfrm>
              <a:off x="2338025" y="3575450"/>
              <a:ext cx="91275" cy="112875"/>
            </a:xfrm>
            <a:custGeom>
              <a:avLst/>
              <a:gdLst/>
              <a:ahLst/>
              <a:cxnLst/>
              <a:rect l="l" t="t" r="r" b="b"/>
              <a:pathLst>
                <a:path w="3651" h="4515" fill="none" extrusionOk="0">
                  <a:moveTo>
                    <a:pt x="3650" y="3170"/>
                  </a:moveTo>
                  <a:lnTo>
                    <a:pt x="3650" y="3170"/>
                  </a:lnTo>
                  <a:lnTo>
                    <a:pt x="3266" y="2066"/>
                  </a:lnTo>
                  <a:lnTo>
                    <a:pt x="2834" y="1105"/>
                  </a:lnTo>
                  <a:lnTo>
                    <a:pt x="2353" y="97"/>
                  </a:lnTo>
                  <a:lnTo>
                    <a:pt x="2353" y="97"/>
                  </a:lnTo>
                  <a:lnTo>
                    <a:pt x="1633" y="97"/>
                  </a:lnTo>
                  <a:lnTo>
                    <a:pt x="0" y="1"/>
                  </a:lnTo>
                  <a:lnTo>
                    <a:pt x="192" y="2930"/>
                  </a:lnTo>
                  <a:lnTo>
                    <a:pt x="192" y="2930"/>
                  </a:lnTo>
                  <a:lnTo>
                    <a:pt x="1537" y="2834"/>
                  </a:lnTo>
                  <a:lnTo>
                    <a:pt x="1537" y="2834"/>
                  </a:lnTo>
                  <a:lnTo>
                    <a:pt x="2017" y="3410"/>
                  </a:lnTo>
                  <a:lnTo>
                    <a:pt x="2545" y="3987"/>
                  </a:lnTo>
                  <a:lnTo>
                    <a:pt x="3074" y="4515"/>
                  </a:lnTo>
                  <a:lnTo>
                    <a:pt x="3650" y="317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7" name="Google Shape;2537;p41"/>
            <p:cNvSpPr/>
            <p:nvPr/>
          </p:nvSpPr>
          <p:spPr>
            <a:xfrm>
              <a:off x="2364425" y="3561050"/>
              <a:ext cx="82875" cy="146500"/>
            </a:xfrm>
            <a:custGeom>
              <a:avLst/>
              <a:gdLst/>
              <a:ahLst/>
              <a:cxnLst/>
              <a:rect l="l" t="t" r="r" b="b"/>
              <a:pathLst>
                <a:path w="3315" h="5860" extrusionOk="0">
                  <a:moveTo>
                    <a:pt x="1537" y="0"/>
                  </a:moveTo>
                  <a:lnTo>
                    <a:pt x="1153" y="96"/>
                  </a:lnTo>
                  <a:lnTo>
                    <a:pt x="769" y="240"/>
                  </a:lnTo>
                  <a:lnTo>
                    <a:pt x="481" y="384"/>
                  </a:lnTo>
                  <a:lnTo>
                    <a:pt x="481" y="432"/>
                  </a:lnTo>
                  <a:lnTo>
                    <a:pt x="481" y="529"/>
                  </a:lnTo>
                  <a:lnTo>
                    <a:pt x="577" y="913"/>
                  </a:lnTo>
                  <a:lnTo>
                    <a:pt x="961" y="2017"/>
                  </a:lnTo>
                  <a:lnTo>
                    <a:pt x="1585" y="3602"/>
                  </a:lnTo>
                  <a:lnTo>
                    <a:pt x="1489" y="3458"/>
                  </a:lnTo>
                  <a:lnTo>
                    <a:pt x="1297" y="3266"/>
                  </a:lnTo>
                  <a:lnTo>
                    <a:pt x="1057" y="3026"/>
                  </a:lnTo>
                  <a:lnTo>
                    <a:pt x="913" y="2930"/>
                  </a:lnTo>
                  <a:lnTo>
                    <a:pt x="721" y="2882"/>
                  </a:lnTo>
                  <a:lnTo>
                    <a:pt x="577" y="2882"/>
                  </a:lnTo>
                  <a:lnTo>
                    <a:pt x="433" y="2930"/>
                  </a:lnTo>
                  <a:lnTo>
                    <a:pt x="337" y="3026"/>
                  </a:lnTo>
                  <a:lnTo>
                    <a:pt x="241" y="3170"/>
                  </a:lnTo>
                  <a:lnTo>
                    <a:pt x="97" y="3506"/>
                  </a:lnTo>
                  <a:lnTo>
                    <a:pt x="1" y="3794"/>
                  </a:lnTo>
                  <a:lnTo>
                    <a:pt x="1" y="3890"/>
                  </a:lnTo>
                  <a:lnTo>
                    <a:pt x="49" y="3986"/>
                  </a:lnTo>
                  <a:lnTo>
                    <a:pt x="145" y="4130"/>
                  </a:lnTo>
                  <a:lnTo>
                    <a:pt x="337" y="4226"/>
                  </a:lnTo>
                  <a:lnTo>
                    <a:pt x="577" y="4371"/>
                  </a:lnTo>
                  <a:lnTo>
                    <a:pt x="1009" y="4515"/>
                  </a:lnTo>
                  <a:lnTo>
                    <a:pt x="1201" y="4611"/>
                  </a:lnTo>
                  <a:lnTo>
                    <a:pt x="1441" y="4803"/>
                  </a:lnTo>
                  <a:lnTo>
                    <a:pt x="1970" y="5331"/>
                  </a:lnTo>
                  <a:lnTo>
                    <a:pt x="2306" y="5571"/>
                  </a:lnTo>
                  <a:lnTo>
                    <a:pt x="2642" y="5763"/>
                  </a:lnTo>
                  <a:lnTo>
                    <a:pt x="2930" y="5859"/>
                  </a:lnTo>
                  <a:lnTo>
                    <a:pt x="3074" y="5859"/>
                  </a:lnTo>
                  <a:lnTo>
                    <a:pt x="3170" y="5811"/>
                  </a:lnTo>
                  <a:lnTo>
                    <a:pt x="3266" y="5667"/>
                  </a:lnTo>
                  <a:lnTo>
                    <a:pt x="3314" y="5475"/>
                  </a:lnTo>
                  <a:lnTo>
                    <a:pt x="3314" y="5139"/>
                  </a:lnTo>
                  <a:lnTo>
                    <a:pt x="3266" y="4755"/>
                  </a:lnTo>
                  <a:lnTo>
                    <a:pt x="3074" y="3842"/>
                  </a:lnTo>
                  <a:lnTo>
                    <a:pt x="2786" y="2834"/>
                  </a:lnTo>
                  <a:lnTo>
                    <a:pt x="2498" y="1825"/>
                  </a:lnTo>
                  <a:lnTo>
                    <a:pt x="2162" y="961"/>
                  </a:lnTo>
                  <a:lnTo>
                    <a:pt x="1922" y="288"/>
                  </a:lnTo>
                  <a:lnTo>
                    <a:pt x="1778" y="48"/>
                  </a:lnTo>
                  <a:lnTo>
                    <a:pt x="168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8" name="Google Shape;2538;p41"/>
            <p:cNvSpPr/>
            <p:nvPr/>
          </p:nvSpPr>
          <p:spPr>
            <a:xfrm>
              <a:off x="2364425" y="3561050"/>
              <a:ext cx="82875" cy="146500"/>
            </a:xfrm>
            <a:custGeom>
              <a:avLst/>
              <a:gdLst/>
              <a:ahLst/>
              <a:cxnLst/>
              <a:rect l="l" t="t" r="r" b="b"/>
              <a:pathLst>
                <a:path w="3315" h="5860" fill="none" extrusionOk="0">
                  <a:moveTo>
                    <a:pt x="1" y="3794"/>
                  </a:moveTo>
                  <a:lnTo>
                    <a:pt x="1" y="3794"/>
                  </a:lnTo>
                  <a:lnTo>
                    <a:pt x="97" y="3506"/>
                  </a:lnTo>
                  <a:lnTo>
                    <a:pt x="241" y="3170"/>
                  </a:lnTo>
                  <a:lnTo>
                    <a:pt x="337" y="3026"/>
                  </a:lnTo>
                  <a:lnTo>
                    <a:pt x="433" y="2930"/>
                  </a:lnTo>
                  <a:lnTo>
                    <a:pt x="577" y="2882"/>
                  </a:lnTo>
                  <a:lnTo>
                    <a:pt x="721" y="2882"/>
                  </a:lnTo>
                  <a:lnTo>
                    <a:pt x="721" y="2882"/>
                  </a:lnTo>
                  <a:lnTo>
                    <a:pt x="913" y="2930"/>
                  </a:lnTo>
                  <a:lnTo>
                    <a:pt x="1057" y="3026"/>
                  </a:lnTo>
                  <a:lnTo>
                    <a:pt x="1297" y="3266"/>
                  </a:lnTo>
                  <a:lnTo>
                    <a:pt x="1489" y="3458"/>
                  </a:lnTo>
                  <a:lnTo>
                    <a:pt x="1585" y="3602"/>
                  </a:lnTo>
                  <a:lnTo>
                    <a:pt x="1585" y="3602"/>
                  </a:lnTo>
                  <a:lnTo>
                    <a:pt x="961" y="2017"/>
                  </a:lnTo>
                  <a:lnTo>
                    <a:pt x="577" y="913"/>
                  </a:lnTo>
                  <a:lnTo>
                    <a:pt x="481" y="529"/>
                  </a:lnTo>
                  <a:lnTo>
                    <a:pt x="481" y="432"/>
                  </a:lnTo>
                  <a:lnTo>
                    <a:pt x="481" y="384"/>
                  </a:lnTo>
                  <a:lnTo>
                    <a:pt x="481" y="384"/>
                  </a:lnTo>
                  <a:lnTo>
                    <a:pt x="769" y="240"/>
                  </a:lnTo>
                  <a:lnTo>
                    <a:pt x="1153" y="96"/>
                  </a:lnTo>
                  <a:lnTo>
                    <a:pt x="1537" y="0"/>
                  </a:lnTo>
                  <a:lnTo>
                    <a:pt x="1682" y="0"/>
                  </a:lnTo>
                  <a:lnTo>
                    <a:pt x="1778" y="48"/>
                  </a:lnTo>
                  <a:lnTo>
                    <a:pt x="1778" y="48"/>
                  </a:lnTo>
                  <a:lnTo>
                    <a:pt x="1922" y="288"/>
                  </a:lnTo>
                  <a:lnTo>
                    <a:pt x="2162" y="961"/>
                  </a:lnTo>
                  <a:lnTo>
                    <a:pt x="2498" y="1825"/>
                  </a:lnTo>
                  <a:lnTo>
                    <a:pt x="2786" y="2834"/>
                  </a:lnTo>
                  <a:lnTo>
                    <a:pt x="3074" y="3842"/>
                  </a:lnTo>
                  <a:lnTo>
                    <a:pt x="3266" y="4755"/>
                  </a:lnTo>
                  <a:lnTo>
                    <a:pt x="3314" y="5139"/>
                  </a:lnTo>
                  <a:lnTo>
                    <a:pt x="3314" y="5475"/>
                  </a:lnTo>
                  <a:lnTo>
                    <a:pt x="3266" y="5667"/>
                  </a:lnTo>
                  <a:lnTo>
                    <a:pt x="3170" y="5811"/>
                  </a:lnTo>
                  <a:lnTo>
                    <a:pt x="3170" y="5811"/>
                  </a:lnTo>
                  <a:lnTo>
                    <a:pt x="3074" y="5859"/>
                  </a:lnTo>
                  <a:lnTo>
                    <a:pt x="2930" y="5859"/>
                  </a:lnTo>
                  <a:lnTo>
                    <a:pt x="2642" y="5763"/>
                  </a:lnTo>
                  <a:lnTo>
                    <a:pt x="2306" y="5571"/>
                  </a:lnTo>
                  <a:lnTo>
                    <a:pt x="1970" y="5331"/>
                  </a:lnTo>
                  <a:lnTo>
                    <a:pt x="1441" y="4803"/>
                  </a:lnTo>
                  <a:lnTo>
                    <a:pt x="1201" y="4611"/>
                  </a:lnTo>
                  <a:lnTo>
                    <a:pt x="1201" y="4611"/>
                  </a:lnTo>
                  <a:lnTo>
                    <a:pt x="1009" y="4515"/>
                  </a:lnTo>
                  <a:lnTo>
                    <a:pt x="577" y="4371"/>
                  </a:lnTo>
                  <a:lnTo>
                    <a:pt x="337" y="4226"/>
                  </a:lnTo>
                  <a:lnTo>
                    <a:pt x="145" y="4130"/>
                  </a:lnTo>
                  <a:lnTo>
                    <a:pt x="49" y="3986"/>
                  </a:lnTo>
                  <a:lnTo>
                    <a:pt x="1" y="3890"/>
                  </a:lnTo>
                  <a:lnTo>
                    <a:pt x="1" y="37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9" name="Google Shape;2539;p41"/>
            <p:cNvSpPr/>
            <p:nvPr/>
          </p:nvSpPr>
          <p:spPr>
            <a:xfrm>
              <a:off x="2364425" y="3568250"/>
              <a:ext cx="16825" cy="87675"/>
            </a:xfrm>
            <a:custGeom>
              <a:avLst/>
              <a:gdLst/>
              <a:ahLst/>
              <a:cxnLst/>
              <a:rect l="l" t="t" r="r" b="b"/>
              <a:pathLst>
                <a:path w="673" h="3507" extrusionOk="0">
                  <a:moveTo>
                    <a:pt x="97" y="3170"/>
                  </a:moveTo>
                  <a:lnTo>
                    <a:pt x="97" y="3170"/>
                  </a:lnTo>
                  <a:lnTo>
                    <a:pt x="97" y="3170"/>
                  </a:lnTo>
                  <a:lnTo>
                    <a:pt x="1" y="3506"/>
                  </a:lnTo>
                  <a:lnTo>
                    <a:pt x="1" y="3506"/>
                  </a:lnTo>
                  <a:lnTo>
                    <a:pt x="97" y="3170"/>
                  </a:lnTo>
                  <a:close/>
                  <a:moveTo>
                    <a:pt x="673" y="0"/>
                  </a:moveTo>
                  <a:lnTo>
                    <a:pt x="673" y="0"/>
                  </a:lnTo>
                  <a:lnTo>
                    <a:pt x="481" y="96"/>
                  </a:lnTo>
                  <a:lnTo>
                    <a:pt x="481" y="96"/>
                  </a:lnTo>
                  <a:lnTo>
                    <a:pt x="481" y="193"/>
                  </a:lnTo>
                  <a:lnTo>
                    <a:pt x="529" y="385"/>
                  </a:lnTo>
                  <a:lnTo>
                    <a:pt x="529" y="385"/>
                  </a:lnTo>
                  <a:lnTo>
                    <a:pt x="529" y="385"/>
                  </a:lnTo>
                  <a:lnTo>
                    <a:pt x="529" y="385"/>
                  </a:lnTo>
                  <a:lnTo>
                    <a:pt x="481" y="193"/>
                  </a:lnTo>
                  <a:lnTo>
                    <a:pt x="481" y="96"/>
                  </a:lnTo>
                  <a:lnTo>
                    <a:pt x="481" y="96"/>
                  </a:lnTo>
                  <a:lnTo>
                    <a:pt x="673"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0" name="Google Shape;2540;p41"/>
            <p:cNvSpPr/>
            <p:nvPr/>
          </p:nvSpPr>
          <p:spPr>
            <a:xfrm>
              <a:off x="2376425" y="3568250"/>
              <a:ext cx="4825" cy="9625"/>
            </a:xfrm>
            <a:custGeom>
              <a:avLst/>
              <a:gdLst/>
              <a:ahLst/>
              <a:cxnLst/>
              <a:rect l="l" t="t" r="r" b="b"/>
              <a:pathLst>
                <a:path w="193" h="385" fill="none" extrusionOk="0">
                  <a:moveTo>
                    <a:pt x="193" y="0"/>
                  </a:moveTo>
                  <a:lnTo>
                    <a:pt x="193" y="0"/>
                  </a:lnTo>
                  <a:lnTo>
                    <a:pt x="1" y="96"/>
                  </a:lnTo>
                  <a:lnTo>
                    <a:pt x="1" y="96"/>
                  </a:lnTo>
                  <a:lnTo>
                    <a:pt x="1" y="193"/>
                  </a:lnTo>
                  <a:lnTo>
                    <a:pt x="49" y="385"/>
                  </a:lnTo>
                  <a:lnTo>
                    <a:pt x="49" y="385"/>
                  </a:lnTo>
                  <a:lnTo>
                    <a:pt x="49" y="385"/>
                  </a:lnTo>
                  <a:lnTo>
                    <a:pt x="49" y="385"/>
                  </a:lnTo>
                  <a:lnTo>
                    <a:pt x="1" y="193"/>
                  </a:lnTo>
                  <a:lnTo>
                    <a:pt x="1" y="96"/>
                  </a:lnTo>
                  <a:lnTo>
                    <a:pt x="1" y="96"/>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1" name="Google Shape;2541;p41"/>
            <p:cNvSpPr/>
            <p:nvPr/>
          </p:nvSpPr>
          <p:spPr>
            <a:xfrm>
              <a:off x="2366825" y="3577850"/>
              <a:ext cx="36050" cy="69675"/>
            </a:xfrm>
            <a:custGeom>
              <a:avLst/>
              <a:gdLst/>
              <a:ahLst/>
              <a:cxnLst/>
              <a:rect l="l" t="t" r="r" b="b"/>
              <a:pathLst>
                <a:path w="1442" h="2787" extrusionOk="0">
                  <a:moveTo>
                    <a:pt x="577" y="2210"/>
                  </a:moveTo>
                  <a:lnTo>
                    <a:pt x="577" y="2210"/>
                  </a:lnTo>
                  <a:lnTo>
                    <a:pt x="385" y="2258"/>
                  </a:lnTo>
                  <a:lnTo>
                    <a:pt x="241" y="2354"/>
                  </a:lnTo>
                  <a:lnTo>
                    <a:pt x="97" y="2546"/>
                  </a:lnTo>
                  <a:lnTo>
                    <a:pt x="1" y="2786"/>
                  </a:lnTo>
                  <a:lnTo>
                    <a:pt x="1" y="2786"/>
                  </a:lnTo>
                  <a:lnTo>
                    <a:pt x="1" y="2786"/>
                  </a:lnTo>
                  <a:lnTo>
                    <a:pt x="1" y="2786"/>
                  </a:lnTo>
                  <a:lnTo>
                    <a:pt x="97" y="2546"/>
                  </a:lnTo>
                  <a:lnTo>
                    <a:pt x="241" y="2354"/>
                  </a:lnTo>
                  <a:lnTo>
                    <a:pt x="385" y="2258"/>
                  </a:lnTo>
                  <a:lnTo>
                    <a:pt x="577" y="2210"/>
                  </a:lnTo>
                  <a:close/>
                  <a:moveTo>
                    <a:pt x="577" y="2210"/>
                  </a:moveTo>
                  <a:lnTo>
                    <a:pt x="577" y="2210"/>
                  </a:lnTo>
                  <a:lnTo>
                    <a:pt x="577" y="2210"/>
                  </a:lnTo>
                  <a:lnTo>
                    <a:pt x="577" y="2210"/>
                  </a:lnTo>
                  <a:lnTo>
                    <a:pt x="577" y="2210"/>
                  </a:lnTo>
                  <a:lnTo>
                    <a:pt x="577" y="2210"/>
                  </a:lnTo>
                  <a:close/>
                  <a:moveTo>
                    <a:pt x="433" y="1"/>
                  </a:moveTo>
                  <a:lnTo>
                    <a:pt x="433" y="1"/>
                  </a:lnTo>
                  <a:lnTo>
                    <a:pt x="625" y="673"/>
                  </a:lnTo>
                  <a:lnTo>
                    <a:pt x="913" y="1489"/>
                  </a:lnTo>
                  <a:lnTo>
                    <a:pt x="1441" y="2786"/>
                  </a:lnTo>
                  <a:lnTo>
                    <a:pt x="1441" y="2786"/>
                  </a:lnTo>
                  <a:lnTo>
                    <a:pt x="913" y="1489"/>
                  </a:lnTo>
                  <a:lnTo>
                    <a:pt x="625" y="673"/>
                  </a:lnTo>
                  <a:lnTo>
                    <a:pt x="433" y="1"/>
                  </a:lnTo>
                  <a:lnTo>
                    <a:pt x="433" y="1"/>
                  </a:lnTo>
                  <a:lnTo>
                    <a:pt x="433"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2" name="Google Shape;2542;p41"/>
            <p:cNvSpPr/>
            <p:nvPr/>
          </p:nvSpPr>
          <p:spPr>
            <a:xfrm>
              <a:off x="2377625" y="3577850"/>
              <a:ext cx="25250" cy="69675"/>
            </a:xfrm>
            <a:custGeom>
              <a:avLst/>
              <a:gdLst/>
              <a:ahLst/>
              <a:cxnLst/>
              <a:rect l="l" t="t" r="r" b="b"/>
              <a:pathLst>
                <a:path w="1010" h="2787" fill="none" extrusionOk="0">
                  <a:moveTo>
                    <a:pt x="1" y="1"/>
                  </a:moveTo>
                  <a:lnTo>
                    <a:pt x="1" y="1"/>
                  </a:lnTo>
                  <a:lnTo>
                    <a:pt x="193" y="673"/>
                  </a:lnTo>
                  <a:lnTo>
                    <a:pt x="481" y="1489"/>
                  </a:lnTo>
                  <a:lnTo>
                    <a:pt x="1009" y="2786"/>
                  </a:lnTo>
                  <a:lnTo>
                    <a:pt x="1009" y="2786"/>
                  </a:lnTo>
                  <a:lnTo>
                    <a:pt x="481" y="1489"/>
                  </a:lnTo>
                  <a:lnTo>
                    <a:pt x="193" y="673"/>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3" name="Google Shape;2543;p41"/>
            <p:cNvSpPr/>
            <p:nvPr/>
          </p:nvSpPr>
          <p:spPr>
            <a:xfrm>
              <a:off x="2364425" y="3562250"/>
              <a:ext cx="72075" cy="145300"/>
            </a:xfrm>
            <a:custGeom>
              <a:avLst/>
              <a:gdLst/>
              <a:ahLst/>
              <a:cxnLst/>
              <a:rect l="l" t="t" r="r" b="b"/>
              <a:pathLst>
                <a:path w="2883" h="5812" extrusionOk="0">
                  <a:moveTo>
                    <a:pt x="1393" y="0"/>
                  </a:moveTo>
                  <a:lnTo>
                    <a:pt x="1009" y="96"/>
                  </a:lnTo>
                  <a:lnTo>
                    <a:pt x="673" y="240"/>
                  </a:lnTo>
                  <a:lnTo>
                    <a:pt x="481" y="336"/>
                  </a:lnTo>
                  <a:lnTo>
                    <a:pt x="481" y="433"/>
                  </a:lnTo>
                  <a:lnTo>
                    <a:pt x="529" y="625"/>
                  </a:lnTo>
                  <a:lnTo>
                    <a:pt x="721" y="1297"/>
                  </a:lnTo>
                  <a:lnTo>
                    <a:pt x="1009" y="2113"/>
                  </a:lnTo>
                  <a:lnTo>
                    <a:pt x="1537" y="3410"/>
                  </a:lnTo>
                  <a:lnTo>
                    <a:pt x="1585" y="3554"/>
                  </a:lnTo>
                  <a:lnTo>
                    <a:pt x="1489" y="3410"/>
                  </a:lnTo>
                  <a:lnTo>
                    <a:pt x="1297" y="3218"/>
                  </a:lnTo>
                  <a:lnTo>
                    <a:pt x="1057" y="2978"/>
                  </a:lnTo>
                  <a:lnTo>
                    <a:pt x="913" y="2882"/>
                  </a:lnTo>
                  <a:lnTo>
                    <a:pt x="721" y="2834"/>
                  </a:lnTo>
                  <a:lnTo>
                    <a:pt x="673" y="2834"/>
                  </a:lnTo>
                  <a:lnTo>
                    <a:pt x="481" y="2882"/>
                  </a:lnTo>
                  <a:lnTo>
                    <a:pt x="337" y="2978"/>
                  </a:lnTo>
                  <a:lnTo>
                    <a:pt x="193" y="3170"/>
                  </a:lnTo>
                  <a:lnTo>
                    <a:pt x="97" y="3410"/>
                  </a:lnTo>
                  <a:lnTo>
                    <a:pt x="1" y="3746"/>
                  </a:lnTo>
                  <a:lnTo>
                    <a:pt x="1" y="3794"/>
                  </a:lnTo>
                  <a:lnTo>
                    <a:pt x="49" y="3938"/>
                  </a:lnTo>
                  <a:lnTo>
                    <a:pt x="193" y="4082"/>
                  </a:lnTo>
                  <a:lnTo>
                    <a:pt x="385" y="4227"/>
                  </a:lnTo>
                  <a:lnTo>
                    <a:pt x="577" y="4323"/>
                  </a:lnTo>
                  <a:lnTo>
                    <a:pt x="1009" y="4467"/>
                  </a:lnTo>
                  <a:lnTo>
                    <a:pt x="1201" y="4563"/>
                  </a:lnTo>
                  <a:lnTo>
                    <a:pt x="1345" y="4707"/>
                  </a:lnTo>
                  <a:lnTo>
                    <a:pt x="1778" y="5139"/>
                  </a:lnTo>
                  <a:lnTo>
                    <a:pt x="2354" y="5571"/>
                  </a:lnTo>
                  <a:lnTo>
                    <a:pt x="2642" y="5715"/>
                  </a:lnTo>
                  <a:lnTo>
                    <a:pt x="2882" y="5811"/>
                  </a:lnTo>
                  <a:lnTo>
                    <a:pt x="2882" y="5235"/>
                  </a:lnTo>
                  <a:lnTo>
                    <a:pt x="2738" y="4467"/>
                  </a:lnTo>
                  <a:lnTo>
                    <a:pt x="2546" y="3650"/>
                  </a:lnTo>
                  <a:lnTo>
                    <a:pt x="2306" y="2786"/>
                  </a:lnTo>
                  <a:lnTo>
                    <a:pt x="1778" y="1105"/>
                  </a:lnTo>
                  <a:lnTo>
                    <a:pt x="1393"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4" name="Google Shape;2544;p41"/>
            <p:cNvSpPr/>
            <p:nvPr/>
          </p:nvSpPr>
          <p:spPr>
            <a:xfrm>
              <a:off x="2364425" y="3562250"/>
              <a:ext cx="72075" cy="145300"/>
            </a:xfrm>
            <a:custGeom>
              <a:avLst/>
              <a:gdLst/>
              <a:ahLst/>
              <a:cxnLst/>
              <a:rect l="l" t="t" r="r" b="b"/>
              <a:pathLst>
                <a:path w="2883" h="5812" fill="none" extrusionOk="0">
                  <a:moveTo>
                    <a:pt x="1393" y="0"/>
                  </a:moveTo>
                  <a:lnTo>
                    <a:pt x="1393" y="0"/>
                  </a:lnTo>
                  <a:lnTo>
                    <a:pt x="1009" y="96"/>
                  </a:lnTo>
                  <a:lnTo>
                    <a:pt x="673" y="240"/>
                  </a:lnTo>
                  <a:lnTo>
                    <a:pt x="673" y="240"/>
                  </a:lnTo>
                  <a:lnTo>
                    <a:pt x="481" y="336"/>
                  </a:lnTo>
                  <a:lnTo>
                    <a:pt x="481" y="336"/>
                  </a:lnTo>
                  <a:lnTo>
                    <a:pt x="481" y="433"/>
                  </a:lnTo>
                  <a:lnTo>
                    <a:pt x="529" y="625"/>
                  </a:lnTo>
                  <a:lnTo>
                    <a:pt x="529" y="625"/>
                  </a:lnTo>
                  <a:lnTo>
                    <a:pt x="721" y="1297"/>
                  </a:lnTo>
                  <a:lnTo>
                    <a:pt x="1009" y="2113"/>
                  </a:lnTo>
                  <a:lnTo>
                    <a:pt x="1537" y="3410"/>
                  </a:lnTo>
                  <a:lnTo>
                    <a:pt x="1537" y="3410"/>
                  </a:lnTo>
                  <a:lnTo>
                    <a:pt x="1585" y="3554"/>
                  </a:lnTo>
                  <a:lnTo>
                    <a:pt x="1585" y="3554"/>
                  </a:lnTo>
                  <a:lnTo>
                    <a:pt x="1585" y="3554"/>
                  </a:lnTo>
                  <a:lnTo>
                    <a:pt x="1585" y="3554"/>
                  </a:lnTo>
                  <a:lnTo>
                    <a:pt x="1489" y="3410"/>
                  </a:lnTo>
                  <a:lnTo>
                    <a:pt x="1297" y="3218"/>
                  </a:lnTo>
                  <a:lnTo>
                    <a:pt x="1057" y="2978"/>
                  </a:lnTo>
                  <a:lnTo>
                    <a:pt x="913" y="2882"/>
                  </a:lnTo>
                  <a:lnTo>
                    <a:pt x="721" y="2834"/>
                  </a:lnTo>
                  <a:lnTo>
                    <a:pt x="721" y="2834"/>
                  </a:lnTo>
                  <a:lnTo>
                    <a:pt x="721" y="2834"/>
                  </a:lnTo>
                  <a:lnTo>
                    <a:pt x="673" y="2834"/>
                  </a:lnTo>
                  <a:lnTo>
                    <a:pt x="673" y="2834"/>
                  </a:lnTo>
                  <a:lnTo>
                    <a:pt x="673" y="2834"/>
                  </a:lnTo>
                  <a:lnTo>
                    <a:pt x="673" y="2834"/>
                  </a:lnTo>
                  <a:lnTo>
                    <a:pt x="673" y="2834"/>
                  </a:lnTo>
                  <a:lnTo>
                    <a:pt x="673" y="2834"/>
                  </a:lnTo>
                  <a:lnTo>
                    <a:pt x="481" y="2882"/>
                  </a:lnTo>
                  <a:lnTo>
                    <a:pt x="337" y="2978"/>
                  </a:lnTo>
                  <a:lnTo>
                    <a:pt x="193" y="3170"/>
                  </a:lnTo>
                  <a:lnTo>
                    <a:pt x="97" y="3410"/>
                  </a:lnTo>
                  <a:lnTo>
                    <a:pt x="97" y="3410"/>
                  </a:lnTo>
                  <a:lnTo>
                    <a:pt x="97" y="3410"/>
                  </a:lnTo>
                  <a:lnTo>
                    <a:pt x="97" y="3410"/>
                  </a:lnTo>
                  <a:lnTo>
                    <a:pt x="1" y="3746"/>
                  </a:lnTo>
                  <a:lnTo>
                    <a:pt x="1" y="3746"/>
                  </a:lnTo>
                  <a:lnTo>
                    <a:pt x="1" y="3746"/>
                  </a:lnTo>
                  <a:lnTo>
                    <a:pt x="1" y="3746"/>
                  </a:lnTo>
                  <a:lnTo>
                    <a:pt x="1" y="3746"/>
                  </a:lnTo>
                  <a:lnTo>
                    <a:pt x="1" y="3794"/>
                  </a:lnTo>
                  <a:lnTo>
                    <a:pt x="1" y="3794"/>
                  </a:lnTo>
                  <a:lnTo>
                    <a:pt x="49" y="3938"/>
                  </a:lnTo>
                  <a:lnTo>
                    <a:pt x="193" y="4082"/>
                  </a:lnTo>
                  <a:lnTo>
                    <a:pt x="385" y="4227"/>
                  </a:lnTo>
                  <a:lnTo>
                    <a:pt x="577" y="4323"/>
                  </a:lnTo>
                  <a:lnTo>
                    <a:pt x="1009" y="4467"/>
                  </a:lnTo>
                  <a:lnTo>
                    <a:pt x="1201" y="4563"/>
                  </a:lnTo>
                  <a:lnTo>
                    <a:pt x="1201" y="4563"/>
                  </a:lnTo>
                  <a:lnTo>
                    <a:pt x="1201" y="4563"/>
                  </a:lnTo>
                  <a:lnTo>
                    <a:pt x="1201" y="4563"/>
                  </a:lnTo>
                  <a:lnTo>
                    <a:pt x="1201" y="4563"/>
                  </a:lnTo>
                  <a:lnTo>
                    <a:pt x="1345" y="4707"/>
                  </a:lnTo>
                  <a:lnTo>
                    <a:pt x="1778" y="5139"/>
                  </a:lnTo>
                  <a:lnTo>
                    <a:pt x="2354" y="5571"/>
                  </a:lnTo>
                  <a:lnTo>
                    <a:pt x="2642" y="5715"/>
                  </a:lnTo>
                  <a:lnTo>
                    <a:pt x="2882" y="5811"/>
                  </a:lnTo>
                  <a:lnTo>
                    <a:pt x="2882" y="5811"/>
                  </a:lnTo>
                  <a:lnTo>
                    <a:pt x="2882" y="5235"/>
                  </a:lnTo>
                  <a:lnTo>
                    <a:pt x="2738" y="4467"/>
                  </a:lnTo>
                  <a:lnTo>
                    <a:pt x="2546" y="3650"/>
                  </a:lnTo>
                  <a:lnTo>
                    <a:pt x="2306" y="2786"/>
                  </a:lnTo>
                  <a:lnTo>
                    <a:pt x="1778" y="1105"/>
                  </a:lnTo>
                  <a:lnTo>
                    <a:pt x="13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5" name="Google Shape;2545;p41"/>
            <p:cNvSpPr/>
            <p:nvPr/>
          </p:nvSpPr>
          <p:spPr>
            <a:xfrm>
              <a:off x="2238375" y="3502225"/>
              <a:ext cx="6025" cy="20425"/>
            </a:xfrm>
            <a:custGeom>
              <a:avLst/>
              <a:gdLst/>
              <a:ahLst/>
              <a:cxnLst/>
              <a:rect l="l" t="t" r="r" b="b"/>
              <a:pathLst>
                <a:path w="241" h="817" extrusionOk="0">
                  <a:moveTo>
                    <a:pt x="0" y="0"/>
                  </a:moveTo>
                  <a:lnTo>
                    <a:pt x="0" y="0"/>
                  </a:lnTo>
                  <a:lnTo>
                    <a:pt x="0" y="0"/>
                  </a:lnTo>
                  <a:lnTo>
                    <a:pt x="0" y="0"/>
                  </a:lnTo>
                  <a:lnTo>
                    <a:pt x="240" y="816"/>
                  </a:lnTo>
                  <a:lnTo>
                    <a:pt x="240" y="816"/>
                  </a:lnTo>
                  <a:lnTo>
                    <a:pt x="240" y="816"/>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6" name="Google Shape;2546;p41"/>
            <p:cNvSpPr/>
            <p:nvPr/>
          </p:nvSpPr>
          <p:spPr>
            <a:xfrm>
              <a:off x="2238375" y="3502225"/>
              <a:ext cx="6025" cy="20425"/>
            </a:xfrm>
            <a:custGeom>
              <a:avLst/>
              <a:gdLst/>
              <a:ahLst/>
              <a:cxnLst/>
              <a:rect l="l" t="t" r="r" b="b"/>
              <a:pathLst>
                <a:path w="241" h="817" fill="none" extrusionOk="0">
                  <a:moveTo>
                    <a:pt x="0" y="0"/>
                  </a:moveTo>
                  <a:lnTo>
                    <a:pt x="0" y="0"/>
                  </a:lnTo>
                  <a:lnTo>
                    <a:pt x="0" y="0"/>
                  </a:lnTo>
                  <a:lnTo>
                    <a:pt x="0" y="0"/>
                  </a:lnTo>
                  <a:lnTo>
                    <a:pt x="240" y="816"/>
                  </a:lnTo>
                  <a:lnTo>
                    <a:pt x="240" y="816"/>
                  </a:lnTo>
                  <a:lnTo>
                    <a:pt x="240" y="816"/>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7" name="Google Shape;2547;p41"/>
            <p:cNvSpPr/>
            <p:nvPr/>
          </p:nvSpPr>
          <p:spPr>
            <a:xfrm>
              <a:off x="2117100" y="3502225"/>
              <a:ext cx="127300" cy="26425"/>
            </a:xfrm>
            <a:custGeom>
              <a:avLst/>
              <a:gdLst/>
              <a:ahLst/>
              <a:cxnLst/>
              <a:rect l="l" t="t" r="r" b="b"/>
              <a:pathLst>
                <a:path w="5092" h="1057" extrusionOk="0">
                  <a:moveTo>
                    <a:pt x="4851" y="0"/>
                  </a:moveTo>
                  <a:lnTo>
                    <a:pt x="2738" y="192"/>
                  </a:lnTo>
                  <a:lnTo>
                    <a:pt x="0" y="384"/>
                  </a:lnTo>
                  <a:lnTo>
                    <a:pt x="145" y="1057"/>
                  </a:lnTo>
                  <a:lnTo>
                    <a:pt x="5091" y="816"/>
                  </a:lnTo>
                  <a:lnTo>
                    <a:pt x="485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8" name="Google Shape;2548;p41"/>
            <p:cNvSpPr/>
            <p:nvPr/>
          </p:nvSpPr>
          <p:spPr>
            <a:xfrm>
              <a:off x="2117100" y="3502225"/>
              <a:ext cx="127300" cy="26425"/>
            </a:xfrm>
            <a:custGeom>
              <a:avLst/>
              <a:gdLst/>
              <a:ahLst/>
              <a:cxnLst/>
              <a:rect l="l" t="t" r="r" b="b"/>
              <a:pathLst>
                <a:path w="5092" h="1057" fill="none" extrusionOk="0">
                  <a:moveTo>
                    <a:pt x="4851" y="0"/>
                  </a:moveTo>
                  <a:lnTo>
                    <a:pt x="4851" y="0"/>
                  </a:lnTo>
                  <a:lnTo>
                    <a:pt x="2738" y="192"/>
                  </a:lnTo>
                  <a:lnTo>
                    <a:pt x="2738" y="192"/>
                  </a:lnTo>
                  <a:lnTo>
                    <a:pt x="0" y="384"/>
                  </a:lnTo>
                  <a:lnTo>
                    <a:pt x="0" y="384"/>
                  </a:lnTo>
                  <a:lnTo>
                    <a:pt x="145" y="1057"/>
                  </a:lnTo>
                  <a:lnTo>
                    <a:pt x="5091" y="816"/>
                  </a:lnTo>
                  <a:lnTo>
                    <a:pt x="5091" y="816"/>
                  </a:lnTo>
                  <a:lnTo>
                    <a:pt x="48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9" name="Google Shape;2549;p41"/>
            <p:cNvSpPr/>
            <p:nvPr/>
          </p:nvSpPr>
          <p:spPr>
            <a:xfrm>
              <a:off x="2085875" y="3340125"/>
              <a:ext cx="333800" cy="153700"/>
            </a:xfrm>
            <a:custGeom>
              <a:avLst/>
              <a:gdLst/>
              <a:ahLst/>
              <a:cxnLst/>
              <a:rect l="l" t="t" r="r" b="b"/>
              <a:pathLst>
                <a:path w="13352" h="6148" extrusionOk="0">
                  <a:moveTo>
                    <a:pt x="385" y="1"/>
                  </a:moveTo>
                  <a:lnTo>
                    <a:pt x="241" y="625"/>
                  </a:lnTo>
                  <a:lnTo>
                    <a:pt x="145" y="1345"/>
                  </a:lnTo>
                  <a:lnTo>
                    <a:pt x="49" y="2210"/>
                  </a:lnTo>
                  <a:lnTo>
                    <a:pt x="1" y="3170"/>
                  </a:lnTo>
                  <a:lnTo>
                    <a:pt x="49" y="4179"/>
                  </a:lnTo>
                  <a:lnTo>
                    <a:pt x="97" y="4707"/>
                  </a:lnTo>
                  <a:lnTo>
                    <a:pt x="193" y="5235"/>
                  </a:lnTo>
                  <a:lnTo>
                    <a:pt x="337" y="5668"/>
                  </a:lnTo>
                  <a:lnTo>
                    <a:pt x="529" y="6148"/>
                  </a:lnTo>
                  <a:lnTo>
                    <a:pt x="6628" y="5812"/>
                  </a:lnTo>
                  <a:lnTo>
                    <a:pt x="6148" y="4275"/>
                  </a:lnTo>
                  <a:lnTo>
                    <a:pt x="5908" y="3266"/>
                  </a:lnTo>
                  <a:lnTo>
                    <a:pt x="5860" y="2978"/>
                  </a:lnTo>
                  <a:lnTo>
                    <a:pt x="5860" y="2882"/>
                  </a:lnTo>
                  <a:lnTo>
                    <a:pt x="6340" y="3410"/>
                  </a:lnTo>
                  <a:lnTo>
                    <a:pt x="7061" y="4371"/>
                  </a:lnTo>
                  <a:lnTo>
                    <a:pt x="7829" y="5379"/>
                  </a:lnTo>
                  <a:lnTo>
                    <a:pt x="8165" y="5716"/>
                  </a:lnTo>
                  <a:lnTo>
                    <a:pt x="8357" y="5860"/>
                  </a:lnTo>
                  <a:lnTo>
                    <a:pt x="8501" y="5860"/>
                  </a:lnTo>
                  <a:lnTo>
                    <a:pt x="8741" y="5812"/>
                  </a:lnTo>
                  <a:lnTo>
                    <a:pt x="9366" y="5476"/>
                  </a:lnTo>
                  <a:lnTo>
                    <a:pt x="10182" y="4899"/>
                  </a:lnTo>
                  <a:lnTo>
                    <a:pt x="11095" y="4275"/>
                  </a:lnTo>
                  <a:lnTo>
                    <a:pt x="12679" y="3026"/>
                  </a:lnTo>
                  <a:lnTo>
                    <a:pt x="13352" y="2498"/>
                  </a:lnTo>
                  <a:lnTo>
                    <a:pt x="11383" y="1153"/>
                  </a:lnTo>
                  <a:lnTo>
                    <a:pt x="385" y="1"/>
                  </a:lnTo>
                  <a:close/>
                </a:path>
              </a:pathLst>
            </a:custGeom>
            <a:solidFill>
              <a:schemeClr val="accent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0" name="Google Shape;2550;p41"/>
            <p:cNvSpPr/>
            <p:nvPr/>
          </p:nvSpPr>
          <p:spPr>
            <a:xfrm>
              <a:off x="2389650" y="3380950"/>
              <a:ext cx="4825" cy="3625"/>
            </a:xfrm>
            <a:custGeom>
              <a:avLst/>
              <a:gdLst/>
              <a:ahLst/>
              <a:cxnLst/>
              <a:rect l="l" t="t" r="r" b="b"/>
              <a:pathLst>
                <a:path w="193" h="145" extrusionOk="0">
                  <a:moveTo>
                    <a:pt x="0" y="0"/>
                  </a:moveTo>
                  <a:lnTo>
                    <a:pt x="0" y="0"/>
                  </a:lnTo>
                  <a:lnTo>
                    <a:pt x="192" y="145"/>
                  </a:lnTo>
                  <a:lnTo>
                    <a:pt x="192" y="145"/>
                  </a:lnTo>
                  <a:lnTo>
                    <a:pt x="0"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1" name="Google Shape;2551;p41"/>
            <p:cNvSpPr/>
            <p:nvPr/>
          </p:nvSpPr>
          <p:spPr>
            <a:xfrm>
              <a:off x="2389650" y="3380950"/>
              <a:ext cx="4825" cy="3625"/>
            </a:xfrm>
            <a:custGeom>
              <a:avLst/>
              <a:gdLst/>
              <a:ahLst/>
              <a:cxnLst/>
              <a:rect l="l" t="t" r="r" b="b"/>
              <a:pathLst>
                <a:path w="193" h="145" fill="none" extrusionOk="0">
                  <a:moveTo>
                    <a:pt x="0" y="0"/>
                  </a:moveTo>
                  <a:lnTo>
                    <a:pt x="0" y="0"/>
                  </a:lnTo>
                  <a:lnTo>
                    <a:pt x="192" y="145"/>
                  </a:lnTo>
                  <a:lnTo>
                    <a:pt x="192" y="145"/>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2" name="Google Shape;2552;p41"/>
            <p:cNvSpPr/>
            <p:nvPr/>
          </p:nvSpPr>
          <p:spPr>
            <a:xfrm>
              <a:off x="2085875" y="3380950"/>
              <a:ext cx="308600" cy="15625"/>
            </a:xfrm>
            <a:custGeom>
              <a:avLst/>
              <a:gdLst/>
              <a:ahLst/>
              <a:cxnLst/>
              <a:rect l="l" t="t" r="r" b="b"/>
              <a:pathLst>
                <a:path w="12344" h="625" extrusionOk="0">
                  <a:moveTo>
                    <a:pt x="12151" y="0"/>
                  </a:moveTo>
                  <a:lnTo>
                    <a:pt x="97" y="97"/>
                  </a:lnTo>
                  <a:lnTo>
                    <a:pt x="1" y="625"/>
                  </a:lnTo>
                  <a:lnTo>
                    <a:pt x="11959" y="433"/>
                  </a:lnTo>
                  <a:lnTo>
                    <a:pt x="12343" y="145"/>
                  </a:lnTo>
                  <a:lnTo>
                    <a:pt x="12151"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3" name="Google Shape;2553;p41"/>
            <p:cNvSpPr/>
            <p:nvPr/>
          </p:nvSpPr>
          <p:spPr>
            <a:xfrm>
              <a:off x="2085875" y="3380950"/>
              <a:ext cx="308600" cy="15625"/>
            </a:xfrm>
            <a:custGeom>
              <a:avLst/>
              <a:gdLst/>
              <a:ahLst/>
              <a:cxnLst/>
              <a:rect l="l" t="t" r="r" b="b"/>
              <a:pathLst>
                <a:path w="12344" h="625" fill="none" extrusionOk="0">
                  <a:moveTo>
                    <a:pt x="12151" y="0"/>
                  </a:moveTo>
                  <a:lnTo>
                    <a:pt x="97" y="97"/>
                  </a:lnTo>
                  <a:lnTo>
                    <a:pt x="97" y="97"/>
                  </a:lnTo>
                  <a:lnTo>
                    <a:pt x="1" y="625"/>
                  </a:lnTo>
                  <a:lnTo>
                    <a:pt x="11959" y="433"/>
                  </a:lnTo>
                  <a:lnTo>
                    <a:pt x="11959" y="433"/>
                  </a:lnTo>
                  <a:lnTo>
                    <a:pt x="12343" y="145"/>
                  </a:lnTo>
                  <a:lnTo>
                    <a:pt x="121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4" name="Google Shape;2554;p41"/>
            <p:cNvSpPr/>
            <p:nvPr/>
          </p:nvSpPr>
          <p:spPr>
            <a:xfrm>
              <a:off x="2076275" y="3466200"/>
              <a:ext cx="182525" cy="45650"/>
            </a:xfrm>
            <a:custGeom>
              <a:avLst/>
              <a:gdLst/>
              <a:ahLst/>
              <a:cxnLst/>
              <a:rect l="l" t="t" r="r" b="b"/>
              <a:pathLst>
                <a:path w="7301" h="1826" extrusionOk="0">
                  <a:moveTo>
                    <a:pt x="5956" y="0"/>
                  </a:moveTo>
                  <a:lnTo>
                    <a:pt x="3506" y="48"/>
                  </a:lnTo>
                  <a:lnTo>
                    <a:pt x="1" y="192"/>
                  </a:lnTo>
                  <a:lnTo>
                    <a:pt x="49" y="913"/>
                  </a:lnTo>
                  <a:lnTo>
                    <a:pt x="145" y="1441"/>
                  </a:lnTo>
                  <a:lnTo>
                    <a:pt x="193" y="1681"/>
                  </a:lnTo>
                  <a:lnTo>
                    <a:pt x="289" y="1777"/>
                  </a:lnTo>
                  <a:lnTo>
                    <a:pt x="433" y="1825"/>
                  </a:lnTo>
                  <a:lnTo>
                    <a:pt x="1681" y="1825"/>
                  </a:lnTo>
                  <a:lnTo>
                    <a:pt x="4371" y="1633"/>
                  </a:lnTo>
                  <a:lnTo>
                    <a:pt x="6340" y="1441"/>
                  </a:lnTo>
                  <a:lnTo>
                    <a:pt x="7252" y="1393"/>
                  </a:lnTo>
                  <a:lnTo>
                    <a:pt x="7252" y="1345"/>
                  </a:lnTo>
                  <a:lnTo>
                    <a:pt x="7300" y="1249"/>
                  </a:lnTo>
                  <a:lnTo>
                    <a:pt x="7252" y="817"/>
                  </a:lnTo>
                  <a:lnTo>
                    <a:pt x="7156" y="336"/>
                  </a:lnTo>
                  <a:lnTo>
                    <a:pt x="7108" y="48"/>
                  </a:lnTo>
                  <a:lnTo>
                    <a:pt x="6772" y="48"/>
                  </a:lnTo>
                  <a:lnTo>
                    <a:pt x="5956"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5" name="Google Shape;2555;p41"/>
            <p:cNvSpPr/>
            <p:nvPr/>
          </p:nvSpPr>
          <p:spPr>
            <a:xfrm>
              <a:off x="2076275" y="3466200"/>
              <a:ext cx="182525" cy="45650"/>
            </a:xfrm>
            <a:custGeom>
              <a:avLst/>
              <a:gdLst/>
              <a:ahLst/>
              <a:cxnLst/>
              <a:rect l="l" t="t" r="r" b="b"/>
              <a:pathLst>
                <a:path w="7301" h="1826" fill="none" extrusionOk="0">
                  <a:moveTo>
                    <a:pt x="1" y="192"/>
                  </a:moveTo>
                  <a:lnTo>
                    <a:pt x="1" y="192"/>
                  </a:lnTo>
                  <a:lnTo>
                    <a:pt x="3506" y="48"/>
                  </a:lnTo>
                  <a:lnTo>
                    <a:pt x="5956" y="0"/>
                  </a:lnTo>
                  <a:lnTo>
                    <a:pt x="6772" y="48"/>
                  </a:lnTo>
                  <a:lnTo>
                    <a:pt x="7108" y="48"/>
                  </a:lnTo>
                  <a:lnTo>
                    <a:pt x="7108" y="48"/>
                  </a:lnTo>
                  <a:lnTo>
                    <a:pt x="7156" y="336"/>
                  </a:lnTo>
                  <a:lnTo>
                    <a:pt x="7252" y="817"/>
                  </a:lnTo>
                  <a:lnTo>
                    <a:pt x="7300" y="1249"/>
                  </a:lnTo>
                  <a:lnTo>
                    <a:pt x="7252" y="1345"/>
                  </a:lnTo>
                  <a:lnTo>
                    <a:pt x="7252" y="1393"/>
                  </a:lnTo>
                  <a:lnTo>
                    <a:pt x="7252" y="1393"/>
                  </a:lnTo>
                  <a:lnTo>
                    <a:pt x="6340" y="1441"/>
                  </a:lnTo>
                  <a:lnTo>
                    <a:pt x="4371" y="1633"/>
                  </a:lnTo>
                  <a:lnTo>
                    <a:pt x="4371" y="1633"/>
                  </a:lnTo>
                  <a:lnTo>
                    <a:pt x="1681" y="1825"/>
                  </a:lnTo>
                  <a:lnTo>
                    <a:pt x="721" y="1825"/>
                  </a:lnTo>
                  <a:lnTo>
                    <a:pt x="433" y="1825"/>
                  </a:lnTo>
                  <a:lnTo>
                    <a:pt x="289" y="1777"/>
                  </a:lnTo>
                  <a:lnTo>
                    <a:pt x="289" y="1777"/>
                  </a:lnTo>
                  <a:lnTo>
                    <a:pt x="193" y="1681"/>
                  </a:lnTo>
                  <a:lnTo>
                    <a:pt x="145" y="1441"/>
                  </a:lnTo>
                  <a:lnTo>
                    <a:pt x="49" y="913"/>
                  </a:lnTo>
                  <a:lnTo>
                    <a:pt x="1" y="1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6" name="Google Shape;2556;p41"/>
            <p:cNvSpPr/>
            <p:nvPr/>
          </p:nvSpPr>
          <p:spPr>
            <a:xfrm>
              <a:off x="2076275" y="3466200"/>
              <a:ext cx="182525" cy="45650"/>
            </a:xfrm>
            <a:custGeom>
              <a:avLst/>
              <a:gdLst/>
              <a:ahLst/>
              <a:cxnLst/>
              <a:rect l="l" t="t" r="r" b="b"/>
              <a:pathLst>
                <a:path w="7301" h="1826" extrusionOk="0">
                  <a:moveTo>
                    <a:pt x="6244" y="0"/>
                  </a:moveTo>
                  <a:lnTo>
                    <a:pt x="2402" y="96"/>
                  </a:lnTo>
                  <a:lnTo>
                    <a:pt x="1" y="192"/>
                  </a:lnTo>
                  <a:lnTo>
                    <a:pt x="49" y="913"/>
                  </a:lnTo>
                  <a:lnTo>
                    <a:pt x="145" y="1441"/>
                  </a:lnTo>
                  <a:lnTo>
                    <a:pt x="193" y="1681"/>
                  </a:lnTo>
                  <a:lnTo>
                    <a:pt x="289" y="1777"/>
                  </a:lnTo>
                  <a:lnTo>
                    <a:pt x="433" y="1825"/>
                  </a:lnTo>
                  <a:lnTo>
                    <a:pt x="721" y="1825"/>
                  </a:lnTo>
                  <a:lnTo>
                    <a:pt x="2306" y="1777"/>
                  </a:lnTo>
                  <a:lnTo>
                    <a:pt x="4371" y="1633"/>
                  </a:lnTo>
                  <a:lnTo>
                    <a:pt x="7204" y="1393"/>
                  </a:lnTo>
                  <a:lnTo>
                    <a:pt x="7252" y="1393"/>
                  </a:lnTo>
                  <a:lnTo>
                    <a:pt x="7252" y="1345"/>
                  </a:lnTo>
                  <a:lnTo>
                    <a:pt x="7300" y="1249"/>
                  </a:lnTo>
                  <a:lnTo>
                    <a:pt x="7204" y="577"/>
                  </a:lnTo>
                  <a:lnTo>
                    <a:pt x="7108" y="48"/>
                  </a:lnTo>
                  <a:lnTo>
                    <a:pt x="6868" y="48"/>
                  </a:lnTo>
                  <a:lnTo>
                    <a:pt x="6244"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7" name="Google Shape;2557;p41"/>
            <p:cNvSpPr/>
            <p:nvPr/>
          </p:nvSpPr>
          <p:spPr>
            <a:xfrm>
              <a:off x="2076275" y="3466200"/>
              <a:ext cx="182525" cy="45650"/>
            </a:xfrm>
            <a:custGeom>
              <a:avLst/>
              <a:gdLst/>
              <a:ahLst/>
              <a:cxnLst/>
              <a:rect l="l" t="t" r="r" b="b"/>
              <a:pathLst>
                <a:path w="7301" h="1826" fill="none" extrusionOk="0">
                  <a:moveTo>
                    <a:pt x="6244" y="0"/>
                  </a:moveTo>
                  <a:lnTo>
                    <a:pt x="6244" y="0"/>
                  </a:lnTo>
                  <a:lnTo>
                    <a:pt x="2402" y="96"/>
                  </a:lnTo>
                  <a:lnTo>
                    <a:pt x="1" y="192"/>
                  </a:lnTo>
                  <a:lnTo>
                    <a:pt x="1" y="192"/>
                  </a:lnTo>
                  <a:lnTo>
                    <a:pt x="49" y="913"/>
                  </a:lnTo>
                  <a:lnTo>
                    <a:pt x="145" y="1441"/>
                  </a:lnTo>
                  <a:lnTo>
                    <a:pt x="193" y="1681"/>
                  </a:lnTo>
                  <a:lnTo>
                    <a:pt x="289" y="1777"/>
                  </a:lnTo>
                  <a:lnTo>
                    <a:pt x="289" y="1777"/>
                  </a:lnTo>
                  <a:lnTo>
                    <a:pt x="433" y="1825"/>
                  </a:lnTo>
                  <a:lnTo>
                    <a:pt x="721" y="1825"/>
                  </a:lnTo>
                  <a:lnTo>
                    <a:pt x="721" y="1825"/>
                  </a:lnTo>
                  <a:lnTo>
                    <a:pt x="2306" y="1777"/>
                  </a:lnTo>
                  <a:lnTo>
                    <a:pt x="4371" y="1633"/>
                  </a:lnTo>
                  <a:lnTo>
                    <a:pt x="4371" y="1633"/>
                  </a:lnTo>
                  <a:lnTo>
                    <a:pt x="7204" y="1393"/>
                  </a:lnTo>
                  <a:lnTo>
                    <a:pt x="7204" y="1393"/>
                  </a:lnTo>
                  <a:lnTo>
                    <a:pt x="7252" y="1393"/>
                  </a:lnTo>
                  <a:lnTo>
                    <a:pt x="7252" y="1393"/>
                  </a:lnTo>
                  <a:lnTo>
                    <a:pt x="7252" y="1393"/>
                  </a:lnTo>
                  <a:lnTo>
                    <a:pt x="7252" y="1393"/>
                  </a:lnTo>
                  <a:lnTo>
                    <a:pt x="7252" y="1345"/>
                  </a:lnTo>
                  <a:lnTo>
                    <a:pt x="7300" y="1249"/>
                  </a:lnTo>
                  <a:lnTo>
                    <a:pt x="7300" y="1249"/>
                  </a:lnTo>
                  <a:lnTo>
                    <a:pt x="7204" y="577"/>
                  </a:lnTo>
                  <a:lnTo>
                    <a:pt x="7108" y="48"/>
                  </a:lnTo>
                  <a:lnTo>
                    <a:pt x="7108" y="48"/>
                  </a:lnTo>
                  <a:lnTo>
                    <a:pt x="6868" y="48"/>
                  </a:lnTo>
                  <a:lnTo>
                    <a:pt x="624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8" name="Google Shape;2558;p41"/>
            <p:cNvSpPr/>
            <p:nvPr/>
          </p:nvSpPr>
          <p:spPr>
            <a:xfrm>
              <a:off x="2269575" y="3379750"/>
              <a:ext cx="156100" cy="120075"/>
            </a:xfrm>
            <a:custGeom>
              <a:avLst/>
              <a:gdLst/>
              <a:ahLst/>
              <a:cxnLst/>
              <a:rect l="l" t="t" r="r" b="b"/>
              <a:pathLst>
                <a:path w="6244" h="4803" extrusionOk="0">
                  <a:moveTo>
                    <a:pt x="5428" y="0"/>
                  </a:moveTo>
                  <a:lnTo>
                    <a:pt x="5187" y="145"/>
                  </a:lnTo>
                  <a:lnTo>
                    <a:pt x="4515" y="529"/>
                  </a:lnTo>
                  <a:lnTo>
                    <a:pt x="2690" y="1729"/>
                  </a:lnTo>
                  <a:lnTo>
                    <a:pt x="1" y="3554"/>
                  </a:lnTo>
                  <a:lnTo>
                    <a:pt x="481" y="4131"/>
                  </a:lnTo>
                  <a:lnTo>
                    <a:pt x="817" y="4563"/>
                  </a:lnTo>
                  <a:lnTo>
                    <a:pt x="961" y="4707"/>
                  </a:lnTo>
                  <a:lnTo>
                    <a:pt x="1105" y="4803"/>
                  </a:lnTo>
                  <a:lnTo>
                    <a:pt x="1201" y="4755"/>
                  </a:lnTo>
                  <a:lnTo>
                    <a:pt x="1393" y="4659"/>
                  </a:lnTo>
                  <a:lnTo>
                    <a:pt x="2018" y="4227"/>
                  </a:lnTo>
                  <a:lnTo>
                    <a:pt x="3747" y="2978"/>
                  </a:lnTo>
                  <a:lnTo>
                    <a:pt x="5428" y="1681"/>
                  </a:lnTo>
                  <a:lnTo>
                    <a:pt x="6244" y="1057"/>
                  </a:lnTo>
                  <a:lnTo>
                    <a:pt x="6244" y="1009"/>
                  </a:lnTo>
                  <a:lnTo>
                    <a:pt x="6196" y="913"/>
                  </a:lnTo>
                  <a:lnTo>
                    <a:pt x="5908" y="529"/>
                  </a:lnTo>
                  <a:lnTo>
                    <a:pt x="5428"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9" name="Google Shape;2559;p41"/>
            <p:cNvSpPr/>
            <p:nvPr/>
          </p:nvSpPr>
          <p:spPr>
            <a:xfrm>
              <a:off x="2269575" y="3379750"/>
              <a:ext cx="156100" cy="120075"/>
            </a:xfrm>
            <a:custGeom>
              <a:avLst/>
              <a:gdLst/>
              <a:ahLst/>
              <a:cxnLst/>
              <a:rect l="l" t="t" r="r" b="b"/>
              <a:pathLst>
                <a:path w="6244" h="4803" fill="none" extrusionOk="0">
                  <a:moveTo>
                    <a:pt x="1" y="3554"/>
                  </a:moveTo>
                  <a:lnTo>
                    <a:pt x="1" y="3554"/>
                  </a:lnTo>
                  <a:lnTo>
                    <a:pt x="2690" y="1729"/>
                  </a:lnTo>
                  <a:lnTo>
                    <a:pt x="4515" y="529"/>
                  </a:lnTo>
                  <a:lnTo>
                    <a:pt x="5187" y="145"/>
                  </a:lnTo>
                  <a:lnTo>
                    <a:pt x="5428" y="0"/>
                  </a:lnTo>
                  <a:lnTo>
                    <a:pt x="5428" y="0"/>
                  </a:lnTo>
                  <a:lnTo>
                    <a:pt x="5908" y="529"/>
                  </a:lnTo>
                  <a:lnTo>
                    <a:pt x="6196" y="913"/>
                  </a:lnTo>
                  <a:lnTo>
                    <a:pt x="6244" y="1009"/>
                  </a:lnTo>
                  <a:lnTo>
                    <a:pt x="6244" y="1057"/>
                  </a:lnTo>
                  <a:lnTo>
                    <a:pt x="6244" y="1057"/>
                  </a:lnTo>
                  <a:lnTo>
                    <a:pt x="5428" y="1681"/>
                  </a:lnTo>
                  <a:lnTo>
                    <a:pt x="3747" y="2978"/>
                  </a:lnTo>
                  <a:lnTo>
                    <a:pt x="2018" y="4227"/>
                  </a:lnTo>
                  <a:lnTo>
                    <a:pt x="1393" y="4659"/>
                  </a:lnTo>
                  <a:lnTo>
                    <a:pt x="1201" y="4755"/>
                  </a:lnTo>
                  <a:lnTo>
                    <a:pt x="1105" y="4803"/>
                  </a:lnTo>
                  <a:lnTo>
                    <a:pt x="1105" y="4803"/>
                  </a:lnTo>
                  <a:lnTo>
                    <a:pt x="961" y="4707"/>
                  </a:lnTo>
                  <a:lnTo>
                    <a:pt x="817" y="4563"/>
                  </a:lnTo>
                  <a:lnTo>
                    <a:pt x="481" y="4131"/>
                  </a:lnTo>
                  <a:lnTo>
                    <a:pt x="1"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0" name="Google Shape;2560;p41"/>
            <p:cNvSpPr/>
            <p:nvPr/>
          </p:nvSpPr>
          <p:spPr>
            <a:xfrm>
              <a:off x="2269575" y="3379750"/>
              <a:ext cx="156100" cy="120075"/>
            </a:xfrm>
            <a:custGeom>
              <a:avLst/>
              <a:gdLst/>
              <a:ahLst/>
              <a:cxnLst/>
              <a:rect l="l" t="t" r="r" b="b"/>
              <a:pathLst>
                <a:path w="6244" h="4803" extrusionOk="0">
                  <a:moveTo>
                    <a:pt x="5428" y="0"/>
                  </a:moveTo>
                  <a:lnTo>
                    <a:pt x="4995" y="193"/>
                  </a:lnTo>
                  <a:lnTo>
                    <a:pt x="4611" y="481"/>
                  </a:lnTo>
                  <a:lnTo>
                    <a:pt x="1730" y="2402"/>
                  </a:lnTo>
                  <a:lnTo>
                    <a:pt x="1" y="3554"/>
                  </a:lnTo>
                  <a:lnTo>
                    <a:pt x="481" y="4131"/>
                  </a:lnTo>
                  <a:lnTo>
                    <a:pt x="817" y="4563"/>
                  </a:lnTo>
                  <a:lnTo>
                    <a:pt x="961" y="4707"/>
                  </a:lnTo>
                  <a:lnTo>
                    <a:pt x="1105" y="4803"/>
                  </a:lnTo>
                  <a:lnTo>
                    <a:pt x="1249" y="4755"/>
                  </a:lnTo>
                  <a:lnTo>
                    <a:pt x="1441" y="4611"/>
                  </a:lnTo>
                  <a:lnTo>
                    <a:pt x="2066" y="4227"/>
                  </a:lnTo>
                  <a:lnTo>
                    <a:pt x="3747" y="2930"/>
                  </a:lnTo>
                  <a:lnTo>
                    <a:pt x="5428" y="1681"/>
                  </a:lnTo>
                  <a:lnTo>
                    <a:pt x="6244" y="1057"/>
                  </a:lnTo>
                  <a:lnTo>
                    <a:pt x="6148" y="817"/>
                  </a:lnTo>
                  <a:lnTo>
                    <a:pt x="5860" y="481"/>
                  </a:lnTo>
                  <a:lnTo>
                    <a:pt x="5428"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1" name="Google Shape;2561;p41"/>
            <p:cNvSpPr/>
            <p:nvPr/>
          </p:nvSpPr>
          <p:spPr>
            <a:xfrm>
              <a:off x="2269575" y="3379750"/>
              <a:ext cx="156100" cy="120075"/>
            </a:xfrm>
            <a:custGeom>
              <a:avLst/>
              <a:gdLst/>
              <a:ahLst/>
              <a:cxnLst/>
              <a:rect l="l" t="t" r="r" b="b"/>
              <a:pathLst>
                <a:path w="6244" h="4803" fill="none" extrusionOk="0">
                  <a:moveTo>
                    <a:pt x="5428" y="0"/>
                  </a:moveTo>
                  <a:lnTo>
                    <a:pt x="5428" y="0"/>
                  </a:lnTo>
                  <a:lnTo>
                    <a:pt x="4995" y="193"/>
                  </a:lnTo>
                  <a:lnTo>
                    <a:pt x="4995" y="193"/>
                  </a:lnTo>
                  <a:lnTo>
                    <a:pt x="4611" y="481"/>
                  </a:lnTo>
                  <a:lnTo>
                    <a:pt x="4611" y="481"/>
                  </a:lnTo>
                  <a:lnTo>
                    <a:pt x="1730" y="2402"/>
                  </a:lnTo>
                  <a:lnTo>
                    <a:pt x="1" y="3554"/>
                  </a:lnTo>
                  <a:lnTo>
                    <a:pt x="1" y="3554"/>
                  </a:lnTo>
                  <a:lnTo>
                    <a:pt x="481" y="4131"/>
                  </a:lnTo>
                  <a:lnTo>
                    <a:pt x="817" y="4563"/>
                  </a:lnTo>
                  <a:lnTo>
                    <a:pt x="961" y="4707"/>
                  </a:lnTo>
                  <a:lnTo>
                    <a:pt x="1105" y="4803"/>
                  </a:lnTo>
                  <a:lnTo>
                    <a:pt x="1105" y="4803"/>
                  </a:lnTo>
                  <a:lnTo>
                    <a:pt x="1105" y="4803"/>
                  </a:lnTo>
                  <a:lnTo>
                    <a:pt x="1105" y="4803"/>
                  </a:lnTo>
                  <a:lnTo>
                    <a:pt x="1249" y="4755"/>
                  </a:lnTo>
                  <a:lnTo>
                    <a:pt x="1441" y="4611"/>
                  </a:lnTo>
                  <a:lnTo>
                    <a:pt x="2066" y="4227"/>
                  </a:lnTo>
                  <a:lnTo>
                    <a:pt x="3747" y="2930"/>
                  </a:lnTo>
                  <a:lnTo>
                    <a:pt x="5428" y="1681"/>
                  </a:lnTo>
                  <a:lnTo>
                    <a:pt x="6244" y="1057"/>
                  </a:lnTo>
                  <a:lnTo>
                    <a:pt x="6244" y="1057"/>
                  </a:lnTo>
                  <a:lnTo>
                    <a:pt x="6244" y="1057"/>
                  </a:lnTo>
                  <a:lnTo>
                    <a:pt x="6244" y="1057"/>
                  </a:lnTo>
                  <a:lnTo>
                    <a:pt x="6148" y="817"/>
                  </a:lnTo>
                  <a:lnTo>
                    <a:pt x="5860" y="481"/>
                  </a:lnTo>
                  <a:lnTo>
                    <a:pt x="5428" y="0"/>
                  </a:lnTo>
                  <a:lnTo>
                    <a:pt x="5428" y="0"/>
                  </a:lnTo>
                  <a:lnTo>
                    <a:pt x="542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2" name="Google Shape;2562;p41"/>
            <p:cNvSpPr/>
            <p:nvPr/>
          </p:nvSpPr>
          <p:spPr>
            <a:xfrm>
              <a:off x="1932200" y="3009950"/>
              <a:ext cx="234150" cy="184925"/>
            </a:xfrm>
            <a:custGeom>
              <a:avLst/>
              <a:gdLst/>
              <a:ahLst/>
              <a:cxnLst/>
              <a:rect l="l" t="t" r="r" b="b"/>
              <a:pathLst>
                <a:path w="9366" h="7397" extrusionOk="0">
                  <a:moveTo>
                    <a:pt x="7252" y="1"/>
                  </a:moveTo>
                  <a:lnTo>
                    <a:pt x="6820" y="145"/>
                  </a:lnTo>
                  <a:lnTo>
                    <a:pt x="6244" y="337"/>
                  </a:lnTo>
                  <a:lnTo>
                    <a:pt x="5668" y="577"/>
                  </a:lnTo>
                  <a:lnTo>
                    <a:pt x="4995" y="913"/>
                  </a:lnTo>
                  <a:lnTo>
                    <a:pt x="3602" y="1634"/>
                  </a:lnTo>
                  <a:lnTo>
                    <a:pt x="2306" y="2402"/>
                  </a:lnTo>
                  <a:lnTo>
                    <a:pt x="1153" y="3074"/>
                  </a:lnTo>
                  <a:lnTo>
                    <a:pt x="97" y="3747"/>
                  </a:lnTo>
                  <a:lnTo>
                    <a:pt x="49" y="4227"/>
                  </a:lnTo>
                  <a:lnTo>
                    <a:pt x="1" y="5283"/>
                  </a:lnTo>
                  <a:lnTo>
                    <a:pt x="1" y="6484"/>
                  </a:lnTo>
                  <a:lnTo>
                    <a:pt x="49" y="6964"/>
                  </a:lnTo>
                  <a:lnTo>
                    <a:pt x="145" y="7301"/>
                  </a:lnTo>
                  <a:lnTo>
                    <a:pt x="193" y="7397"/>
                  </a:lnTo>
                  <a:lnTo>
                    <a:pt x="625" y="7397"/>
                  </a:lnTo>
                  <a:lnTo>
                    <a:pt x="1105" y="7349"/>
                  </a:lnTo>
                  <a:lnTo>
                    <a:pt x="1681" y="7204"/>
                  </a:lnTo>
                  <a:lnTo>
                    <a:pt x="3170" y="6868"/>
                  </a:lnTo>
                  <a:lnTo>
                    <a:pt x="4851" y="6388"/>
                  </a:lnTo>
                  <a:lnTo>
                    <a:pt x="7925" y="5380"/>
                  </a:lnTo>
                  <a:lnTo>
                    <a:pt x="9365" y="4947"/>
                  </a:lnTo>
                  <a:lnTo>
                    <a:pt x="9269" y="4275"/>
                  </a:lnTo>
                  <a:lnTo>
                    <a:pt x="8981" y="2786"/>
                  </a:lnTo>
                  <a:lnTo>
                    <a:pt x="8789" y="1922"/>
                  </a:lnTo>
                  <a:lnTo>
                    <a:pt x="8549" y="1153"/>
                  </a:lnTo>
                  <a:lnTo>
                    <a:pt x="8405" y="817"/>
                  </a:lnTo>
                  <a:lnTo>
                    <a:pt x="8261" y="481"/>
                  </a:lnTo>
                  <a:lnTo>
                    <a:pt x="8069" y="241"/>
                  </a:lnTo>
                  <a:lnTo>
                    <a:pt x="7877" y="97"/>
                  </a:lnTo>
                  <a:lnTo>
                    <a:pt x="7781"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3" name="Google Shape;2563;p41"/>
            <p:cNvSpPr/>
            <p:nvPr/>
          </p:nvSpPr>
          <p:spPr>
            <a:xfrm>
              <a:off x="1932200" y="3009950"/>
              <a:ext cx="234150" cy="184925"/>
            </a:xfrm>
            <a:custGeom>
              <a:avLst/>
              <a:gdLst/>
              <a:ahLst/>
              <a:cxnLst/>
              <a:rect l="l" t="t" r="r" b="b"/>
              <a:pathLst>
                <a:path w="9366" h="7397" fill="none" extrusionOk="0">
                  <a:moveTo>
                    <a:pt x="97" y="3747"/>
                  </a:moveTo>
                  <a:lnTo>
                    <a:pt x="97" y="3747"/>
                  </a:lnTo>
                  <a:lnTo>
                    <a:pt x="1153" y="3074"/>
                  </a:lnTo>
                  <a:lnTo>
                    <a:pt x="2306" y="2402"/>
                  </a:lnTo>
                  <a:lnTo>
                    <a:pt x="3602" y="1634"/>
                  </a:lnTo>
                  <a:lnTo>
                    <a:pt x="4995" y="913"/>
                  </a:lnTo>
                  <a:lnTo>
                    <a:pt x="5668" y="577"/>
                  </a:lnTo>
                  <a:lnTo>
                    <a:pt x="6244" y="337"/>
                  </a:lnTo>
                  <a:lnTo>
                    <a:pt x="6820" y="145"/>
                  </a:lnTo>
                  <a:lnTo>
                    <a:pt x="7252" y="1"/>
                  </a:lnTo>
                  <a:lnTo>
                    <a:pt x="7637" y="1"/>
                  </a:lnTo>
                  <a:lnTo>
                    <a:pt x="7781" y="1"/>
                  </a:lnTo>
                  <a:lnTo>
                    <a:pt x="7877" y="97"/>
                  </a:lnTo>
                  <a:lnTo>
                    <a:pt x="7877" y="97"/>
                  </a:lnTo>
                  <a:lnTo>
                    <a:pt x="8069" y="241"/>
                  </a:lnTo>
                  <a:lnTo>
                    <a:pt x="8261" y="481"/>
                  </a:lnTo>
                  <a:lnTo>
                    <a:pt x="8405" y="817"/>
                  </a:lnTo>
                  <a:lnTo>
                    <a:pt x="8549" y="1153"/>
                  </a:lnTo>
                  <a:lnTo>
                    <a:pt x="8789" y="1922"/>
                  </a:lnTo>
                  <a:lnTo>
                    <a:pt x="8981" y="2786"/>
                  </a:lnTo>
                  <a:lnTo>
                    <a:pt x="9269" y="4275"/>
                  </a:lnTo>
                  <a:lnTo>
                    <a:pt x="9365" y="4947"/>
                  </a:lnTo>
                  <a:lnTo>
                    <a:pt x="9365" y="4947"/>
                  </a:lnTo>
                  <a:lnTo>
                    <a:pt x="7925" y="5380"/>
                  </a:lnTo>
                  <a:lnTo>
                    <a:pt x="4851" y="6388"/>
                  </a:lnTo>
                  <a:lnTo>
                    <a:pt x="3170" y="6868"/>
                  </a:lnTo>
                  <a:lnTo>
                    <a:pt x="1681" y="7204"/>
                  </a:lnTo>
                  <a:lnTo>
                    <a:pt x="1105" y="7349"/>
                  </a:lnTo>
                  <a:lnTo>
                    <a:pt x="625" y="7397"/>
                  </a:lnTo>
                  <a:lnTo>
                    <a:pt x="289" y="7397"/>
                  </a:lnTo>
                  <a:lnTo>
                    <a:pt x="193" y="7397"/>
                  </a:lnTo>
                  <a:lnTo>
                    <a:pt x="145" y="7301"/>
                  </a:lnTo>
                  <a:lnTo>
                    <a:pt x="145" y="7301"/>
                  </a:lnTo>
                  <a:lnTo>
                    <a:pt x="49" y="6964"/>
                  </a:lnTo>
                  <a:lnTo>
                    <a:pt x="1" y="6484"/>
                  </a:lnTo>
                  <a:lnTo>
                    <a:pt x="1" y="5283"/>
                  </a:lnTo>
                  <a:lnTo>
                    <a:pt x="49" y="4227"/>
                  </a:lnTo>
                  <a:lnTo>
                    <a:pt x="97" y="374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4" name="Google Shape;2564;p41"/>
            <p:cNvSpPr/>
            <p:nvPr/>
          </p:nvSpPr>
          <p:spPr>
            <a:xfrm>
              <a:off x="1951400" y="3085600"/>
              <a:ext cx="42050" cy="105675"/>
            </a:xfrm>
            <a:custGeom>
              <a:avLst/>
              <a:gdLst/>
              <a:ahLst/>
              <a:cxnLst/>
              <a:rect l="l" t="t" r="r" b="b"/>
              <a:pathLst>
                <a:path w="1682" h="4227" extrusionOk="0">
                  <a:moveTo>
                    <a:pt x="433" y="0"/>
                  </a:moveTo>
                  <a:lnTo>
                    <a:pt x="1" y="288"/>
                  </a:lnTo>
                  <a:lnTo>
                    <a:pt x="433" y="2257"/>
                  </a:lnTo>
                  <a:lnTo>
                    <a:pt x="913" y="4227"/>
                  </a:lnTo>
                  <a:lnTo>
                    <a:pt x="1682" y="4034"/>
                  </a:lnTo>
                  <a:lnTo>
                    <a:pt x="4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5" name="Google Shape;2565;p41"/>
            <p:cNvSpPr/>
            <p:nvPr/>
          </p:nvSpPr>
          <p:spPr>
            <a:xfrm>
              <a:off x="1951400" y="3085600"/>
              <a:ext cx="42050" cy="105675"/>
            </a:xfrm>
            <a:custGeom>
              <a:avLst/>
              <a:gdLst/>
              <a:ahLst/>
              <a:cxnLst/>
              <a:rect l="l" t="t" r="r" b="b"/>
              <a:pathLst>
                <a:path w="1682" h="4227" fill="none" extrusionOk="0">
                  <a:moveTo>
                    <a:pt x="433" y="0"/>
                  </a:moveTo>
                  <a:lnTo>
                    <a:pt x="433" y="0"/>
                  </a:lnTo>
                  <a:lnTo>
                    <a:pt x="1" y="288"/>
                  </a:lnTo>
                  <a:lnTo>
                    <a:pt x="1" y="288"/>
                  </a:lnTo>
                  <a:lnTo>
                    <a:pt x="433" y="2257"/>
                  </a:lnTo>
                  <a:lnTo>
                    <a:pt x="913" y="4227"/>
                  </a:lnTo>
                  <a:lnTo>
                    <a:pt x="913" y="4227"/>
                  </a:lnTo>
                  <a:lnTo>
                    <a:pt x="1682" y="4034"/>
                  </a:lnTo>
                  <a:lnTo>
                    <a:pt x="1682" y="4034"/>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6" name="Google Shape;2566;p41"/>
            <p:cNvSpPr/>
            <p:nvPr/>
          </p:nvSpPr>
          <p:spPr>
            <a:xfrm>
              <a:off x="1958625" y="2995550"/>
              <a:ext cx="169300" cy="198125"/>
            </a:xfrm>
            <a:custGeom>
              <a:avLst/>
              <a:gdLst/>
              <a:ahLst/>
              <a:cxnLst/>
              <a:rect l="l" t="t" r="r" b="b"/>
              <a:pathLst>
                <a:path w="6772" h="7925" extrusionOk="0">
                  <a:moveTo>
                    <a:pt x="6772" y="0"/>
                  </a:moveTo>
                  <a:lnTo>
                    <a:pt x="5667" y="433"/>
                  </a:lnTo>
                  <a:lnTo>
                    <a:pt x="3314" y="1441"/>
                  </a:lnTo>
                  <a:lnTo>
                    <a:pt x="2065" y="1969"/>
                  </a:lnTo>
                  <a:lnTo>
                    <a:pt x="1009" y="2498"/>
                  </a:lnTo>
                  <a:lnTo>
                    <a:pt x="240" y="2882"/>
                  </a:lnTo>
                  <a:lnTo>
                    <a:pt x="48" y="3026"/>
                  </a:lnTo>
                  <a:lnTo>
                    <a:pt x="0" y="3122"/>
                  </a:lnTo>
                  <a:lnTo>
                    <a:pt x="769" y="5667"/>
                  </a:lnTo>
                  <a:lnTo>
                    <a:pt x="1489" y="7925"/>
                  </a:lnTo>
                  <a:lnTo>
                    <a:pt x="2161" y="7780"/>
                  </a:lnTo>
                  <a:lnTo>
                    <a:pt x="3650" y="7492"/>
                  </a:lnTo>
                  <a:lnTo>
                    <a:pt x="4514" y="7300"/>
                  </a:lnTo>
                  <a:lnTo>
                    <a:pt x="5283" y="7108"/>
                  </a:lnTo>
                  <a:lnTo>
                    <a:pt x="5907" y="6868"/>
                  </a:lnTo>
                  <a:lnTo>
                    <a:pt x="6099" y="6772"/>
                  </a:lnTo>
                  <a:lnTo>
                    <a:pt x="6243" y="6628"/>
                  </a:lnTo>
                  <a:lnTo>
                    <a:pt x="6339" y="6484"/>
                  </a:lnTo>
                  <a:lnTo>
                    <a:pt x="6436" y="6196"/>
                  </a:lnTo>
                  <a:lnTo>
                    <a:pt x="6580" y="5331"/>
                  </a:lnTo>
                  <a:lnTo>
                    <a:pt x="6676" y="4275"/>
                  </a:lnTo>
                  <a:lnTo>
                    <a:pt x="6724" y="3074"/>
                  </a:lnTo>
                  <a:lnTo>
                    <a:pt x="6772" y="961"/>
                  </a:lnTo>
                  <a:lnTo>
                    <a:pt x="6772"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7" name="Google Shape;2567;p41"/>
            <p:cNvSpPr/>
            <p:nvPr/>
          </p:nvSpPr>
          <p:spPr>
            <a:xfrm>
              <a:off x="1958625" y="2995550"/>
              <a:ext cx="169300" cy="198125"/>
            </a:xfrm>
            <a:custGeom>
              <a:avLst/>
              <a:gdLst/>
              <a:ahLst/>
              <a:cxnLst/>
              <a:rect l="l" t="t" r="r" b="b"/>
              <a:pathLst>
                <a:path w="6772" h="7925" fill="none" extrusionOk="0">
                  <a:moveTo>
                    <a:pt x="6772" y="0"/>
                  </a:moveTo>
                  <a:lnTo>
                    <a:pt x="6772" y="0"/>
                  </a:lnTo>
                  <a:lnTo>
                    <a:pt x="5667" y="433"/>
                  </a:lnTo>
                  <a:lnTo>
                    <a:pt x="3314" y="1441"/>
                  </a:lnTo>
                  <a:lnTo>
                    <a:pt x="2065" y="1969"/>
                  </a:lnTo>
                  <a:lnTo>
                    <a:pt x="1009" y="2498"/>
                  </a:lnTo>
                  <a:lnTo>
                    <a:pt x="240" y="2882"/>
                  </a:lnTo>
                  <a:lnTo>
                    <a:pt x="48" y="3026"/>
                  </a:lnTo>
                  <a:lnTo>
                    <a:pt x="0" y="3122"/>
                  </a:lnTo>
                  <a:lnTo>
                    <a:pt x="0" y="3122"/>
                  </a:lnTo>
                  <a:lnTo>
                    <a:pt x="769" y="5667"/>
                  </a:lnTo>
                  <a:lnTo>
                    <a:pt x="1489" y="7925"/>
                  </a:lnTo>
                  <a:lnTo>
                    <a:pt x="1489" y="7925"/>
                  </a:lnTo>
                  <a:lnTo>
                    <a:pt x="2161" y="7780"/>
                  </a:lnTo>
                  <a:lnTo>
                    <a:pt x="3650" y="7492"/>
                  </a:lnTo>
                  <a:lnTo>
                    <a:pt x="4514" y="7300"/>
                  </a:lnTo>
                  <a:lnTo>
                    <a:pt x="5283" y="7108"/>
                  </a:lnTo>
                  <a:lnTo>
                    <a:pt x="5907" y="6868"/>
                  </a:lnTo>
                  <a:lnTo>
                    <a:pt x="6099" y="6772"/>
                  </a:lnTo>
                  <a:lnTo>
                    <a:pt x="6243" y="6628"/>
                  </a:lnTo>
                  <a:lnTo>
                    <a:pt x="6243" y="6628"/>
                  </a:lnTo>
                  <a:lnTo>
                    <a:pt x="6339" y="6484"/>
                  </a:lnTo>
                  <a:lnTo>
                    <a:pt x="6436" y="6196"/>
                  </a:lnTo>
                  <a:lnTo>
                    <a:pt x="6580" y="5331"/>
                  </a:lnTo>
                  <a:lnTo>
                    <a:pt x="6676" y="4275"/>
                  </a:lnTo>
                  <a:lnTo>
                    <a:pt x="6724" y="3074"/>
                  </a:lnTo>
                  <a:lnTo>
                    <a:pt x="6772" y="961"/>
                  </a:lnTo>
                  <a:lnTo>
                    <a:pt x="677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8" name="Google Shape;2568;p41"/>
            <p:cNvSpPr/>
            <p:nvPr/>
          </p:nvSpPr>
          <p:spPr>
            <a:xfrm>
              <a:off x="2127900" y="2995550"/>
              <a:ext cx="25" cy="25"/>
            </a:xfrm>
            <a:custGeom>
              <a:avLst/>
              <a:gdLst/>
              <a:ahLst/>
              <a:cxnLst/>
              <a:rect l="l" t="t" r="r" b="b"/>
              <a:pathLst>
                <a:path w="1" h="1" extrusionOk="0">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lnTo>
                    <a:pt x="1" y="0"/>
                  </a:lnTo>
                  <a:lnTo>
                    <a:pt x="1" y="0"/>
                  </a:lnTo>
                  <a:lnTo>
                    <a:pt x="1" y="0"/>
                  </a:lnTo>
                  <a:lnTo>
                    <a:pt x="1" y="0"/>
                  </a:lnTo>
                  <a:lnTo>
                    <a:pt x="1" y="0"/>
                  </a:lnTo>
                  <a:close/>
                </a:path>
              </a:pathLst>
            </a:custGeom>
            <a:solidFill>
              <a:srgbClr val="422E2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9" name="Google Shape;2569;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0" name="Google Shape;2570;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1" name="Google Shape;2571;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2" name="Google Shape;2572;p41"/>
            <p:cNvSpPr/>
            <p:nvPr/>
          </p:nvSpPr>
          <p:spPr>
            <a:xfrm>
              <a:off x="2058275" y="2995550"/>
              <a:ext cx="69650" cy="186125"/>
            </a:xfrm>
            <a:custGeom>
              <a:avLst/>
              <a:gdLst/>
              <a:ahLst/>
              <a:cxnLst/>
              <a:rect l="l" t="t" r="r" b="b"/>
              <a:pathLst>
                <a:path w="2786" h="7445" extrusionOk="0">
                  <a:moveTo>
                    <a:pt x="2786" y="0"/>
                  </a:moveTo>
                  <a:lnTo>
                    <a:pt x="1201" y="625"/>
                  </a:lnTo>
                  <a:lnTo>
                    <a:pt x="1057" y="1009"/>
                  </a:lnTo>
                  <a:lnTo>
                    <a:pt x="1537" y="1153"/>
                  </a:lnTo>
                  <a:lnTo>
                    <a:pt x="1729" y="865"/>
                  </a:lnTo>
                  <a:lnTo>
                    <a:pt x="1969" y="577"/>
                  </a:lnTo>
                  <a:lnTo>
                    <a:pt x="2161" y="337"/>
                  </a:lnTo>
                  <a:lnTo>
                    <a:pt x="2401" y="193"/>
                  </a:lnTo>
                  <a:lnTo>
                    <a:pt x="2786" y="0"/>
                  </a:lnTo>
                  <a:close/>
                  <a:moveTo>
                    <a:pt x="96" y="6004"/>
                  </a:moveTo>
                  <a:lnTo>
                    <a:pt x="0" y="7444"/>
                  </a:lnTo>
                  <a:lnTo>
                    <a:pt x="0" y="7444"/>
                  </a:lnTo>
                  <a:lnTo>
                    <a:pt x="144" y="7396"/>
                  </a:lnTo>
                  <a:lnTo>
                    <a:pt x="288" y="6100"/>
                  </a:lnTo>
                  <a:lnTo>
                    <a:pt x="96" y="6004"/>
                  </a:lnTo>
                  <a:close/>
                </a:path>
              </a:pathLst>
            </a:custGeom>
            <a:solidFill>
              <a:srgbClr val="FB7F7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3" name="Google Shape;2573;p41"/>
            <p:cNvSpPr/>
            <p:nvPr/>
          </p:nvSpPr>
          <p:spPr>
            <a:xfrm>
              <a:off x="2058275" y="3145625"/>
              <a:ext cx="7225" cy="36050"/>
            </a:xfrm>
            <a:custGeom>
              <a:avLst/>
              <a:gdLst/>
              <a:ahLst/>
              <a:cxnLst/>
              <a:rect l="l" t="t" r="r" b="b"/>
              <a:pathLst>
                <a:path w="289" h="1442" fill="none" extrusionOk="0">
                  <a:moveTo>
                    <a:pt x="96" y="1"/>
                  </a:moveTo>
                  <a:lnTo>
                    <a:pt x="96" y="1"/>
                  </a:lnTo>
                  <a:lnTo>
                    <a:pt x="0" y="1441"/>
                  </a:lnTo>
                  <a:lnTo>
                    <a:pt x="0" y="1441"/>
                  </a:lnTo>
                  <a:lnTo>
                    <a:pt x="144" y="1393"/>
                  </a:lnTo>
                  <a:lnTo>
                    <a:pt x="144" y="1393"/>
                  </a:lnTo>
                  <a:lnTo>
                    <a:pt x="288" y="97"/>
                  </a:lnTo>
                  <a:lnTo>
                    <a:pt x="288" y="97"/>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4" name="Google Shape;2574;p41"/>
            <p:cNvSpPr/>
            <p:nvPr/>
          </p:nvSpPr>
          <p:spPr>
            <a:xfrm>
              <a:off x="2084675" y="2995550"/>
              <a:ext cx="43250" cy="28825"/>
            </a:xfrm>
            <a:custGeom>
              <a:avLst/>
              <a:gdLst/>
              <a:ahLst/>
              <a:cxnLst/>
              <a:rect l="l" t="t" r="r" b="b"/>
              <a:pathLst>
                <a:path w="1730" h="1153" fill="none" extrusionOk="0">
                  <a:moveTo>
                    <a:pt x="1730" y="0"/>
                  </a:moveTo>
                  <a:lnTo>
                    <a:pt x="1730" y="0"/>
                  </a:lnTo>
                  <a:lnTo>
                    <a:pt x="1730" y="0"/>
                  </a:lnTo>
                  <a:lnTo>
                    <a:pt x="1730" y="0"/>
                  </a:lnTo>
                  <a:lnTo>
                    <a:pt x="1730" y="0"/>
                  </a:lnTo>
                  <a:lnTo>
                    <a:pt x="1730" y="0"/>
                  </a:lnTo>
                  <a:lnTo>
                    <a:pt x="1730" y="0"/>
                  </a:lnTo>
                  <a:lnTo>
                    <a:pt x="1730" y="0"/>
                  </a:lnTo>
                  <a:lnTo>
                    <a:pt x="1730" y="0"/>
                  </a:lnTo>
                  <a:lnTo>
                    <a:pt x="1730" y="0"/>
                  </a:lnTo>
                  <a:lnTo>
                    <a:pt x="1730" y="0"/>
                  </a:lnTo>
                  <a:lnTo>
                    <a:pt x="1730" y="0"/>
                  </a:lnTo>
                  <a:lnTo>
                    <a:pt x="145" y="625"/>
                  </a:lnTo>
                  <a:lnTo>
                    <a:pt x="145" y="625"/>
                  </a:lnTo>
                  <a:lnTo>
                    <a:pt x="1" y="1009"/>
                  </a:lnTo>
                  <a:lnTo>
                    <a:pt x="1" y="1009"/>
                  </a:lnTo>
                  <a:lnTo>
                    <a:pt x="481" y="1153"/>
                  </a:lnTo>
                  <a:lnTo>
                    <a:pt x="481" y="1153"/>
                  </a:lnTo>
                  <a:lnTo>
                    <a:pt x="673" y="865"/>
                  </a:lnTo>
                  <a:lnTo>
                    <a:pt x="913" y="577"/>
                  </a:lnTo>
                  <a:lnTo>
                    <a:pt x="1105" y="337"/>
                  </a:lnTo>
                  <a:lnTo>
                    <a:pt x="1345" y="193"/>
                  </a:lnTo>
                  <a:lnTo>
                    <a:pt x="1345" y="193"/>
                  </a:lnTo>
                  <a:lnTo>
                    <a:pt x="1730" y="0"/>
                  </a:lnTo>
                  <a:lnTo>
                    <a:pt x="1730" y="0"/>
                  </a:lnTo>
                  <a:lnTo>
                    <a:pt x="173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5" name="Google Shape;2575;p41"/>
            <p:cNvSpPr/>
            <p:nvPr/>
          </p:nvSpPr>
          <p:spPr>
            <a:xfrm>
              <a:off x="1742500" y="2983550"/>
              <a:ext cx="212550" cy="212525"/>
            </a:xfrm>
            <a:custGeom>
              <a:avLst/>
              <a:gdLst/>
              <a:ahLst/>
              <a:cxnLst/>
              <a:rect l="l" t="t" r="r" b="b"/>
              <a:pathLst>
                <a:path w="8502" h="8501" extrusionOk="0">
                  <a:moveTo>
                    <a:pt x="1585" y="0"/>
                  </a:moveTo>
                  <a:lnTo>
                    <a:pt x="1" y="1777"/>
                  </a:lnTo>
                  <a:lnTo>
                    <a:pt x="625" y="2594"/>
                  </a:lnTo>
                  <a:lnTo>
                    <a:pt x="1345" y="3410"/>
                  </a:lnTo>
                  <a:lnTo>
                    <a:pt x="2306" y="4418"/>
                  </a:lnTo>
                  <a:lnTo>
                    <a:pt x="3410" y="5523"/>
                  </a:lnTo>
                  <a:lnTo>
                    <a:pt x="4035" y="6051"/>
                  </a:lnTo>
                  <a:lnTo>
                    <a:pt x="4707" y="6628"/>
                  </a:lnTo>
                  <a:lnTo>
                    <a:pt x="5379" y="7108"/>
                  </a:lnTo>
                  <a:lnTo>
                    <a:pt x="6100" y="7588"/>
                  </a:lnTo>
                  <a:lnTo>
                    <a:pt x="6868" y="8020"/>
                  </a:lnTo>
                  <a:lnTo>
                    <a:pt x="7589" y="8405"/>
                  </a:lnTo>
                  <a:lnTo>
                    <a:pt x="7877" y="8501"/>
                  </a:lnTo>
                  <a:lnTo>
                    <a:pt x="8117" y="8501"/>
                  </a:lnTo>
                  <a:lnTo>
                    <a:pt x="8261" y="8453"/>
                  </a:lnTo>
                  <a:lnTo>
                    <a:pt x="8357" y="8405"/>
                  </a:lnTo>
                  <a:lnTo>
                    <a:pt x="8453" y="8309"/>
                  </a:lnTo>
                  <a:lnTo>
                    <a:pt x="8501" y="8164"/>
                  </a:lnTo>
                  <a:lnTo>
                    <a:pt x="8261" y="4803"/>
                  </a:lnTo>
                  <a:lnTo>
                    <a:pt x="6868" y="3890"/>
                  </a:lnTo>
                  <a:lnTo>
                    <a:pt x="5139" y="2690"/>
                  </a:lnTo>
                  <a:lnTo>
                    <a:pt x="3266" y="1297"/>
                  </a:lnTo>
                  <a:lnTo>
                    <a:pt x="158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6" name="Google Shape;2576;p41"/>
            <p:cNvSpPr/>
            <p:nvPr/>
          </p:nvSpPr>
          <p:spPr>
            <a:xfrm>
              <a:off x="1652450" y="2899500"/>
              <a:ext cx="141700" cy="145300"/>
            </a:xfrm>
            <a:custGeom>
              <a:avLst/>
              <a:gdLst/>
              <a:ahLst/>
              <a:cxnLst/>
              <a:rect l="l" t="t" r="r" b="b"/>
              <a:pathLst>
                <a:path w="5668" h="5812" extrusionOk="0">
                  <a:moveTo>
                    <a:pt x="1682" y="0"/>
                  </a:moveTo>
                  <a:lnTo>
                    <a:pt x="1634" y="48"/>
                  </a:lnTo>
                  <a:lnTo>
                    <a:pt x="1634" y="289"/>
                  </a:lnTo>
                  <a:lnTo>
                    <a:pt x="1778" y="529"/>
                  </a:lnTo>
                  <a:lnTo>
                    <a:pt x="1922" y="817"/>
                  </a:lnTo>
                  <a:lnTo>
                    <a:pt x="2114" y="1153"/>
                  </a:lnTo>
                  <a:lnTo>
                    <a:pt x="2546" y="1681"/>
                  </a:lnTo>
                  <a:lnTo>
                    <a:pt x="2882" y="2065"/>
                  </a:lnTo>
                  <a:lnTo>
                    <a:pt x="2834" y="2065"/>
                  </a:lnTo>
                  <a:lnTo>
                    <a:pt x="2354" y="1729"/>
                  </a:lnTo>
                  <a:lnTo>
                    <a:pt x="1586" y="1249"/>
                  </a:lnTo>
                  <a:lnTo>
                    <a:pt x="1201" y="1057"/>
                  </a:lnTo>
                  <a:lnTo>
                    <a:pt x="817" y="913"/>
                  </a:lnTo>
                  <a:lnTo>
                    <a:pt x="577" y="865"/>
                  </a:lnTo>
                  <a:lnTo>
                    <a:pt x="529" y="913"/>
                  </a:lnTo>
                  <a:lnTo>
                    <a:pt x="481" y="1009"/>
                  </a:lnTo>
                  <a:lnTo>
                    <a:pt x="481" y="1105"/>
                  </a:lnTo>
                  <a:lnTo>
                    <a:pt x="481" y="1249"/>
                  </a:lnTo>
                  <a:lnTo>
                    <a:pt x="673" y="1537"/>
                  </a:lnTo>
                  <a:lnTo>
                    <a:pt x="913" y="1825"/>
                  </a:lnTo>
                  <a:lnTo>
                    <a:pt x="1201" y="2162"/>
                  </a:lnTo>
                  <a:lnTo>
                    <a:pt x="1826" y="2690"/>
                  </a:lnTo>
                  <a:lnTo>
                    <a:pt x="2066" y="2930"/>
                  </a:lnTo>
                  <a:lnTo>
                    <a:pt x="1730" y="2786"/>
                  </a:lnTo>
                  <a:lnTo>
                    <a:pt x="1057" y="2450"/>
                  </a:lnTo>
                  <a:lnTo>
                    <a:pt x="673" y="2306"/>
                  </a:lnTo>
                  <a:lnTo>
                    <a:pt x="337" y="2210"/>
                  </a:lnTo>
                  <a:lnTo>
                    <a:pt x="97" y="2210"/>
                  </a:lnTo>
                  <a:lnTo>
                    <a:pt x="49" y="2258"/>
                  </a:lnTo>
                  <a:lnTo>
                    <a:pt x="1" y="2306"/>
                  </a:lnTo>
                  <a:lnTo>
                    <a:pt x="1" y="2402"/>
                  </a:lnTo>
                  <a:lnTo>
                    <a:pt x="49" y="2498"/>
                  </a:lnTo>
                  <a:lnTo>
                    <a:pt x="241" y="2690"/>
                  </a:lnTo>
                  <a:lnTo>
                    <a:pt x="481" y="2882"/>
                  </a:lnTo>
                  <a:lnTo>
                    <a:pt x="769" y="3074"/>
                  </a:lnTo>
                  <a:lnTo>
                    <a:pt x="1345" y="3410"/>
                  </a:lnTo>
                  <a:lnTo>
                    <a:pt x="1730" y="3602"/>
                  </a:lnTo>
                  <a:lnTo>
                    <a:pt x="1393" y="3554"/>
                  </a:lnTo>
                  <a:lnTo>
                    <a:pt x="817" y="3506"/>
                  </a:lnTo>
                  <a:lnTo>
                    <a:pt x="529" y="3506"/>
                  </a:lnTo>
                  <a:lnTo>
                    <a:pt x="289" y="3554"/>
                  </a:lnTo>
                  <a:lnTo>
                    <a:pt x="97" y="3602"/>
                  </a:lnTo>
                  <a:lnTo>
                    <a:pt x="49" y="3650"/>
                  </a:lnTo>
                  <a:lnTo>
                    <a:pt x="49" y="3746"/>
                  </a:lnTo>
                  <a:lnTo>
                    <a:pt x="97" y="3842"/>
                  </a:lnTo>
                  <a:lnTo>
                    <a:pt x="193" y="3938"/>
                  </a:lnTo>
                  <a:lnTo>
                    <a:pt x="625" y="4131"/>
                  </a:lnTo>
                  <a:lnTo>
                    <a:pt x="1153" y="4323"/>
                  </a:lnTo>
                  <a:lnTo>
                    <a:pt x="1730" y="4515"/>
                  </a:lnTo>
                  <a:lnTo>
                    <a:pt x="1778" y="4755"/>
                  </a:lnTo>
                  <a:lnTo>
                    <a:pt x="1922" y="4995"/>
                  </a:lnTo>
                  <a:lnTo>
                    <a:pt x="2066" y="5187"/>
                  </a:lnTo>
                  <a:lnTo>
                    <a:pt x="2258" y="5379"/>
                  </a:lnTo>
                  <a:lnTo>
                    <a:pt x="2546" y="5571"/>
                  </a:lnTo>
                  <a:lnTo>
                    <a:pt x="2882" y="5715"/>
                  </a:lnTo>
                  <a:lnTo>
                    <a:pt x="3218" y="5811"/>
                  </a:lnTo>
                  <a:lnTo>
                    <a:pt x="3555" y="5811"/>
                  </a:lnTo>
                  <a:lnTo>
                    <a:pt x="3843" y="5715"/>
                  </a:lnTo>
                  <a:lnTo>
                    <a:pt x="4179" y="5619"/>
                  </a:lnTo>
                  <a:lnTo>
                    <a:pt x="4467" y="5427"/>
                  </a:lnTo>
                  <a:lnTo>
                    <a:pt x="4707" y="5187"/>
                  </a:lnTo>
                  <a:lnTo>
                    <a:pt x="5283" y="4563"/>
                  </a:lnTo>
                  <a:lnTo>
                    <a:pt x="5476" y="4275"/>
                  </a:lnTo>
                  <a:lnTo>
                    <a:pt x="5572" y="3986"/>
                  </a:lnTo>
                  <a:lnTo>
                    <a:pt x="5668" y="3746"/>
                  </a:lnTo>
                  <a:lnTo>
                    <a:pt x="5668" y="3410"/>
                  </a:lnTo>
                  <a:lnTo>
                    <a:pt x="5668" y="3122"/>
                  </a:lnTo>
                  <a:lnTo>
                    <a:pt x="5572" y="2834"/>
                  </a:lnTo>
                  <a:lnTo>
                    <a:pt x="5476" y="2594"/>
                  </a:lnTo>
                  <a:lnTo>
                    <a:pt x="5283" y="2306"/>
                  </a:lnTo>
                  <a:lnTo>
                    <a:pt x="5139" y="1825"/>
                  </a:lnTo>
                  <a:lnTo>
                    <a:pt x="4899" y="1153"/>
                  </a:lnTo>
                  <a:lnTo>
                    <a:pt x="4707" y="865"/>
                  </a:lnTo>
                  <a:lnTo>
                    <a:pt x="4563" y="673"/>
                  </a:lnTo>
                  <a:lnTo>
                    <a:pt x="4371" y="529"/>
                  </a:lnTo>
                  <a:lnTo>
                    <a:pt x="4179" y="529"/>
                  </a:lnTo>
                  <a:lnTo>
                    <a:pt x="4083" y="625"/>
                  </a:lnTo>
                  <a:lnTo>
                    <a:pt x="3987" y="721"/>
                  </a:lnTo>
                  <a:lnTo>
                    <a:pt x="3939" y="865"/>
                  </a:lnTo>
                  <a:lnTo>
                    <a:pt x="3939" y="1009"/>
                  </a:lnTo>
                  <a:lnTo>
                    <a:pt x="3939" y="1345"/>
                  </a:lnTo>
                  <a:lnTo>
                    <a:pt x="3987" y="1681"/>
                  </a:lnTo>
                  <a:lnTo>
                    <a:pt x="3699" y="1681"/>
                  </a:lnTo>
                  <a:lnTo>
                    <a:pt x="3170" y="1153"/>
                  </a:lnTo>
                  <a:lnTo>
                    <a:pt x="2498" y="529"/>
                  </a:lnTo>
                  <a:lnTo>
                    <a:pt x="2210" y="289"/>
                  </a:lnTo>
                  <a:lnTo>
                    <a:pt x="1922" y="96"/>
                  </a:lnTo>
                  <a:lnTo>
                    <a:pt x="17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7" name="Google Shape;2577;p41"/>
            <p:cNvSpPr/>
            <p:nvPr/>
          </p:nvSpPr>
          <p:spPr>
            <a:xfrm>
              <a:off x="1652450" y="2899500"/>
              <a:ext cx="141700" cy="145300"/>
            </a:xfrm>
            <a:custGeom>
              <a:avLst/>
              <a:gdLst/>
              <a:ahLst/>
              <a:cxnLst/>
              <a:rect l="l" t="t" r="r" b="b"/>
              <a:pathLst>
                <a:path w="5668" h="5812" fill="none" extrusionOk="0">
                  <a:moveTo>
                    <a:pt x="49" y="3746"/>
                  </a:moveTo>
                  <a:lnTo>
                    <a:pt x="49" y="3746"/>
                  </a:lnTo>
                  <a:lnTo>
                    <a:pt x="49" y="3650"/>
                  </a:lnTo>
                  <a:lnTo>
                    <a:pt x="97" y="3602"/>
                  </a:lnTo>
                  <a:lnTo>
                    <a:pt x="289" y="3554"/>
                  </a:lnTo>
                  <a:lnTo>
                    <a:pt x="529" y="3506"/>
                  </a:lnTo>
                  <a:lnTo>
                    <a:pt x="817" y="3506"/>
                  </a:lnTo>
                  <a:lnTo>
                    <a:pt x="1393" y="3554"/>
                  </a:lnTo>
                  <a:lnTo>
                    <a:pt x="1730" y="3602"/>
                  </a:lnTo>
                  <a:lnTo>
                    <a:pt x="1730" y="3602"/>
                  </a:lnTo>
                  <a:lnTo>
                    <a:pt x="1730" y="3602"/>
                  </a:lnTo>
                  <a:lnTo>
                    <a:pt x="1345" y="3410"/>
                  </a:lnTo>
                  <a:lnTo>
                    <a:pt x="769" y="3074"/>
                  </a:lnTo>
                  <a:lnTo>
                    <a:pt x="481" y="2882"/>
                  </a:lnTo>
                  <a:lnTo>
                    <a:pt x="241" y="2690"/>
                  </a:lnTo>
                  <a:lnTo>
                    <a:pt x="49" y="2498"/>
                  </a:lnTo>
                  <a:lnTo>
                    <a:pt x="1" y="2402"/>
                  </a:lnTo>
                  <a:lnTo>
                    <a:pt x="1" y="2306"/>
                  </a:lnTo>
                  <a:lnTo>
                    <a:pt x="1" y="2306"/>
                  </a:lnTo>
                  <a:lnTo>
                    <a:pt x="49" y="2258"/>
                  </a:lnTo>
                  <a:lnTo>
                    <a:pt x="97" y="2210"/>
                  </a:lnTo>
                  <a:lnTo>
                    <a:pt x="337" y="2210"/>
                  </a:lnTo>
                  <a:lnTo>
                    <a:pt x="673" y="2306"/>
                  </a:lnTo>
                  <a:lnTo>
                    <a:pt x="1057" y="2450"/>
                  </a:lnTo>
                  <a:lnTo>
                    <a:pt x="1730" y="2786"/>
                  </a:lnTo>
                  <a:lnTo>
                    <a:pt x="2066" y="2930"/>
                  </a:lnTo>
                  <a:lnTo>
                    <a:pt x="2066" y="2930"/>
                  </a:lnTo>
                  <a:lnTo>
                    <a:pt x="1826" y="2690"/>
                  </a:lnTo>
                  <a:lnTo>
                    <a:pt x="1201" y="2162"/>
                  </a:lnTo>
                  <a:lnTo>
                    <a:pt x="913" y="1825"/>
                  </a:lnTo>
                  <a:lnTo>
                    <a:pt x="673" y="1537"/>
                  </a:lnTo>
                  <a:lnTo>
                    <a:pt x="481" y="1249"/>
                  </a:lnTo>
                  <a:lnTo>
                    <a:pt x="481" y="1105"/>
                  </a:lnTo>
                  <a:lnTo>
                    <a:pt x="481" y="1009"/>
                  </a:lnTo>
                  <a:lnTo>
                    <a:pt x="481" y="1009"/>
                  </a:lnTo>
                  <a:lnTo>
                    <a:pt x="529" y="913"/>
                  </a:lnTo>
                  <a:lnTo>
                    <a:pt x="577" y="865"/>
                  </a:lnTo>
                  <a:lnTo>
                    <a:pt x="817" y="913"/>
                  </a:lnTo>
                  <a:lnTo>
                    <a:pt x="1201" y="1057"/>
                  </a:lnTo>
                  <a:lnTo>
                    <a:pt x="1586" y="1249"/>
                  </a:lnTo>
                  <a:lnTo>
                    <a:pt x="2354" y="1729"/>
                  </a:lnTo>
                  <a:lnTo>
                    <a:pt x="2834" y="2065"/>
                  </a:lnTo>
                  <a:lnTo>
                    <a:pt x="2882" y="2065"/>
                  </a:lnTo>
                  <a:lnTo>
                    <a:pt x="2882" y="2065"/>
                  </a:lnTo>
                  <a:lnTo>
                    <a:pt x="2546" y="1681"/>
                  </a:lnTo>
                  <a:lnTo>
                    <a:pt x="2114" y="1153"/>
                  </a:lnTo>
                  <a:lnTo>
                    <a:pt x="1922" y="817"/>
                  </a:lnTo>
                  <a:lnTo>
                    <a:pt x="1778" y="529"/>
                  </a:lnTo>
                  <a:lnTo>
                    <a:pt x="1634" y="289"/>
                  </a:lnTo>
                  <a:lnTo>
                    <a:pt x="1634" y="48"/>
                  </a:lnTo>
                  <a:lnTo>
                    <a:pt x="1634" y="48"/>
                  </a:lnTo>
                  <a:lnTo>
                    <a:pt x="1682" y="0"/>
                  </a:lnTo>
                  <a:lnTo>
                    <a:pt x="1730" y="0"/>
                  </a:lnTo>
                  <a:lnTo>
                    <a:pt x="1922" y="96"/>
                  </a:lnTo>
                  <a:lnTo>
                    <a:pt x="2210" y="289"/>
                  </a:lnTo>
                  <a:lnTo>
                    <a:pt x="2498" y="529"/>
                  </a:lnTo>
                  <a:lnTo>
                    <a:pt x="3170" y="1153"/>
                  </a:lnTo>
                  <a:lnTo>
                    <a:pt x="3699" y="1681"/>
                  </a:lnTo>
                  <a:lnTo>
                    <a:pt x="3699" y="1681"/>
                  </a:lnTo>
                  <a:lnTo>
                    <a:pt x="3843" y="1681"/>
                  </a:lnTo>
                  <a:lnTo>
                    <a:pt x="3987" y="1681"/>
                  </a:lnTo>
                  <a:lnTo>
                    <a:pt x="3987" y="1681"/>
                  </a:lnTo>
                  <a:lnTo>
                    <a:pt x="3939" y="1345"/>
                  </a:lnTo>
                  <a:lnTo>
                    <a:pt x="3939" y="1009"/>
                  </a:lnTo>
                  <a:lnTo>
                    <a:pt x="3939" y="865"/>
                  </a:lnTo>
                  <a:lnTo>
                    <a:pt x="3987" y="721"/>
                  </a:lnTo>
                  <a:lnTo>
                    <a:pt x="4083" y="625"/>
                  </a:lnTo>
                  <a:lnTo>
                    <a:pt x="4179" y="529"/>
                  </a:lnTo>
                  <a:lnTo>
                    <a:pt x="4179" y="529"/>
                  </a:lnTo>
                  <a:lnTo>
                    <a:pt x="4275" y="529"/>
                  </a:lnTo>
                  <a:lnTo>
                    <a:pt x="4371" y="529"/>
                  </a:lnTo>
                  <a:lnTo>
                    <a:pt x="4563" y="673"/>
                  </a:lnTo>
                  <a:lnTo>
                    <a:pt x="4707" y="865"/>
                  </a:lnTo>
                  <a:lnTo>
                    <a:pt x="4899" y="1153"/>
                  </a:lnTo>
                  <a:lnTo>
                    <a:pt x="5139" y="1825"/>
                  </a:lnTo>
                  <a:lnTo>
                    <a:pt x="5283" y="2306"/>
                  </a:lnTo>
                  <a:lnTo>
                    <a:pt x="5283" y="2306"/>
                  </a:lnTo>
                  <a:lnTo>
                    <a:pt x="5476" y="2594"/>
                  </a:lnTo>
                  <a:lnTo>
                    <a:pt x="5572" y="2834"/>
                  </a:lnTo>
                  <a:lnTo>
                    <a:pt x="5668" y="3122"/>
                  </a:lnTo>
                  <a:lnTo>
                    <a:pt x="5668" y="3410"/>
                  </a:lnTo>
                  <a:lnTo>
                    <a:pt x="5668" y="3746"/>
                  </a:lnTo>
                  <a:lnTo>
                    <a:pt x="5572" y="3986"/>
                  </a:lnTo>
                  <a:lnTo>
                    <a:pt x="5476" y="4275"/>
                  </a:lnTo>
                  <a:lnTo>
                    <a:pt x="5283" y="4563"/>
                  </a:lnTo>
                  <a:lnTo>
                    <a:pt x="4707" y="5187"/>
                  </a:lnTo>
                  <a:lnTo>
                    <a:pt x="4707" y="5187"/>
                  </a:lnTo>
                  <a:lnTo>
                    <a:pt x="4467" y="5427"/>
                  </a:lnTo>
                  <a:lnTo>
                    <a:pt x="4179" y="5619"/>
                  </a:lnTo>
                  <a:lnTo>
                    <a:pt x="3843" y="5715"/>
                  </a:lnTo>
                  <a:lnTo>
                    <a:pt x="3555" y="5811"/>
                  </a:lnTo>
                  <a:lnTo>
                    <a:pt x="3218" y="5811"/>
                  </a:lnTo>
                  <a:lnTo>
                    <a:pt x="2882" y="5715"/>
                  </a:lnTo>
                  <a:lnTo>
                    <a:pt x="2546" y="5571"/>
                  </a:lnTo>
                  <a:lnTo>
                    <a:pt x="2258" y="5379"/>
                  </a:lnTo>
                  <a:lnTo>
                    <a:pt x="2258" y="5379"/>
                  </a:lnTo>
                  <a:lnTo>
                    <a:pt x="2258" y="5379"/>
                  </a:lnTo>
                  <a:lnTo>
                    <a:pt x="2066" y="5187"/>
                  </a:lnTo>
                  <a:lnTo>
                    <a:pt x="1922" y="4995"/>
                  </a:lnTo>
                  <a:lnTo>
                    <a:pt x="1778" y="4755"/>
                  </a:lnTo>
                  <a:lnTo>
                    <a:pt x="1730" y="4515"/>
                  </a:lnTo>
                  <a:lnTo>
                    <a:pt x="1730" y="4515"/>
                  </a:lnTo>
                  <a:lnTo>
                    <a:pt x="1153" y="4323"/>
                  </a:lnTo>
                  <a:lnTo>
                    <a:pt x="625" y="4131"/>
                  </a:lnTo>
                  <a:lnTo>
                    <a:pt x="193" y="3938"/>
                  </a:lnTo>
                  <a:lnTo>
                    <a:pt x="97" y="3842"/>
                  </a:lnTo>
                  <a:lnTo>
                    <a:pt x="49" y="37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8" name="Google Shape;2578;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9" name="Google Shape;2579;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0" name="Google Shape;2580;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1" name="Google Shape;2581;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2" name="Google Shape;2582;p41"/>
            <p:cNvSpPr/>
            <p:nvPr/>
          </p:nvSpPr>
          <p:spPr>
            <a:xfrm>
              <a:off x="2297200" y="3032775"/>
              <a:ext cx="54050" cy="106875"/>
            </a:xfrm>
            <a:custGeom>
              <a:avLst/>
              <a:gdLst/>
              <a:ahLst/>
              <a:cxnLst/>
              <a:rect l="l" t="t" r="r" b="b"/>
              <a:pathLst>
                <a:path w="2162" h="4275" extrusionOk="0">
                  <a:moveTo>
                    <a:pt x="961" y="0"/>
                  </a:moveTo>
                  <a:lnTo>
                    <a:pt x="0" y="96"/>
                  </a:lnTo>
                  <a:lnTo>
                    <a:pt x="480" y="1009"/>
                  </a:lnTo>
                  <a:lnTo>
                    <a:pt x="913" y="2017"/>
                  </a:lnTo>
                  <a:lnTo>
                    <a:pt x="1297" y="3122"/>
                  </a:lnTo>
                  <a:lnTo>
                    <a:pt x="1633" y="4274"/>
                  </a:lnTo>
                  <a:lnTo>
                    <a:pt x="1921" y="3890"/>
                  </a:lnTo>
                  <a:lnTo>
                    <a:pt x="2161" y="3458"/>
                  </a:lnTo>
                  <a:lnTo>
                    <a:pt x="1921" y="2546"/>
                  </a:lnTo>
                  <a:lnTo>
                    <a:pt x="1633" y="1681"/>
                  </a:lnTo>
                  <a:lnTo>
                    <a:pt x="1297" y="817"/>
                  </a:lnTo>
                  <a:lnTo>
                    <a:pt x="961" y="0"/>
                  </a:lnTo>
                  <a:close/>
                </a:path>
              </a:pathLst>
            </a:custGeom>
            <a:solidFill>
              <a:srgbClr val="46322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3" name="Google Shape;2583;p41"/>
            <p:cNvSpPr/>
            <p:nvPr/>
          </p:nvSpPr>
          <p:spPr>
            <a:xfrm>
              <a:off x="2297200" y="3032775"/>
              <a:ext cx="54050" cy="106875"/>
            </a:xfrm>
            <a:custGeom>
              <a:avLst/>
              <a:gdLst/>
              <a:ahLst/>
              <a:cxnLst/>
              <a:rect l="l" t="t" r="r" b="b"/>
              <a:pathLst>
                <a:path w="2162" h="4275" fill="none" extrusionOk="0">
                  <a:moveTo>
                    <a:pt x="961" y="0"/>
                  </a:moveTo>
                  <a:lnTo>
                    <a:pt x="0" y="96"/>
                  </a:lnTo>
                  <a:lnTo>
                    <a:pt x="0" y="96"/>
                  </a:lnTo>
                  <a:lnTo>
                    <a:pt x="480" y="1009"/>
                  </a:lnTo>
                  <a:lnTo>
                    <a:pt x="913" y="2017"/>
                  </a:lnTo>
                  <a:lnTo>
                    <a:pt x="1297" y="3122"/>
                  </a:lnTo>
                  <a:lnTo>
                    <a:pt x="1633" y="4274"/>
                  </a:lnTo>
                  <a:lnTo>
                    <a:pt x="1633" y="4274"/>
                  </a:lnTo>
                  <a:lnTo>
                    <a:pt x="1921" y="3890"/>
                  </a:lnTo>
                  <a:lnTo>
                    <a:pt x="2161" y="3458"/>
                  </a:lnTo>
                  <a:lnTo>
                    <a:pt x="2161" y="3458"/>
                  </a:lnTo>
                  <a:lnTo>
                    <a:pt x="1921" y="2546"/>
                  </a:lnTo>
                  <a:lnTo>
                    <a:pt x="1633" y="1681"/>
                  </a:lnTo>
                  <a:lnTo>
                    <a:pt x="1297" y="817"/>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4" name="Google Shape;2584;p41"/>
            <p:cNvSpPr/>
            <p:nvPr/>
          </p:nvSpPr>
          <p:spPr>
            <a:xfrm>
              <a:off x="2039050" y="3109600"/>
              <a:ext cx="24050" cy="36050"/>
            </a:xfrm>
            <a:custGeom>
              <a:avLst/>
              <a:gdLst/>
              <a:ahLst/>
              <a:cxnLst/>
              <a:rect l="l" t="t" r="r" b="b"/>
              <a:pathLst>
                <a:path w="962" h="1442" extrusionOk="0">
                  <a:moveTo>
                    <a:pt x="97" y="1"/>
                  </a:moveTo>
                  <a:lnTo>
                    <a:pt x="1" y="1057"/>
                  </a:lnTo>
                  <a:lnTo>
                    <a:pt x="865" y="1442"/>
                  </a:lnTo>
                  <a:lnTo>
                    <a:pt x="961" y="433"/>
                  </a:lnTo>
                  <a:lnTo>
                    <a:pt x="97" y="1"/>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5" name="Google Shape;2585;p41"/>
            <p:cNvSpPr/>
            <p:nvPr/>
          </p:nvSpPr>
          <p:spPr>
            <a:xfrm>
              <a:off x="2039050" y="3109600"/>
              <a:ext cx="24050" cy="36050"/>
            </a:xfrm>
            <a:custGeom>
              <a:avLst/>
              <a:gdLst/>
              <a:ahLst/>
              <a:cxnLst/>
              <a:rect l="l" t="t" r="r" b="b"/>
              <a:pathLst>
                <a:path w="962" h="1442" fill="none" extrusionOk="0">
                  <a:moveTo>
                    <a:pt x="97" y="1"/>
                  </a:moveTo>
                  <a:lnTo>
                    <a:pt x="97" y="1"/>
                  </a:lnTo>
                  <a:lnTo>
                    <a:pt x="1" y="1057"/>
                  </a:lnTo>
                  <a:lnTo>
                    <a:pt x="1" y="1057"/>
                  </a:lnTo>
                  <a:lnTo>
                    <a:pt x="865" y="1442"/>
                  </a:lnTo>
                  <a:lnTo>
                    <a:pt x="865" y="1442"/>
                  </a:lnTo>
                  <a:lnTo>
                    <a:pt x="961" y="433"/>
                  </a:lnTo>
                  <a:lnTo>
                    <a:pt x="961" y="433"/>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6" name="Google Shape;2586;p41"/>
            <p:cNvSpPr/>
            <p:nvPr/>
          </p:nvSpPr>
          <p:spPr>
            <a:xfrm>
              <a:off x="2060675" y="3120425"/>
              <a:ext cx="8425" cy="27625"/>
            </a:xfrm>
            <a:custGeom>
              <a:avLst/>
              <a:gdLst/>
              <a:ahLst/>
              <a:cxnLst/>
              <a:rect l="l" t="t" r="r" b="b"/>
              <a:pathLst>
                <a:path w="337" h="1105" extrusionOk="0">
                  <a:moveTo>
                    <a:pt x="96" y="0"/>
                  </a:moveTo>
                  <a:lnTo>
                    <a:pt x="0" y="1009"/>
                  </a:lnTo>
                  <a:lnTo>
                    <a:pt x="192" y="1105"/>
                  </a:lnTo>
                  <a:lnTo>
                    <a:pt x="336" y="96"/>
                  </a:lnTo>
                  <a:lnTo>
                    <a:pt x="96" y="0"/>
                  </a:lnTo>
                  <a:close/>
                </a:path>
              </a:pathLst>
            </a:custGeom>
            <a:solidFill>
              <a:srgbClr val="F7919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7" name="Google Shape;2587;p41"/>
            <p:cNvSpPr/>
            <p:nvPr/>
          </p:nvSpPr>
          <p:spPr>
            <a:xfrm>
              <a:off x="2060675" y="3120425"/>
              <a:ext cx="8425" cy="27625"/>
            </a:xfrm>
            <a:custGeom>
              <a:avLst/>
              <a:gdLst/>
              <a:ahLst/>
              <a:cxnLst/>
              <a:rect l="l" t="t" r="r" b="b"/>
              <a:pathLst>
                <a:path w="337" h="1105" fill="none" extrusionOk="0">
                  <a:moveTo>
                    <a:pt x="96" y="0"/>
                  </a:moveTo>
                  <a:lnTo>
                    <a:pt x="96" y="0"/>
                  </a:lnTo>
                  <a:lnTo>
                    <a:pt x="0" y="1009"/>
                  </a:lnTo>
                  <a:lnTo>
                    <a:pt x="0" y="1009"/>
                  </a:lnTo>
                  <a:lnTo>
                    <a:pt x="192" y="1105"/>
                  </a:lnTo>
                  <a:lnTo>
                    <a:pt x="192" y="1105"/>
                  </a:lnTo>
                  <a:lnTo>
                    <a:pt x="336" y="96"/>
                  </a:lnTo>
                  <a:lnTo>
                    <a:pt x="336" y="96"/>
                  </a:lnTo>
                  <a:lnTo>
                    <a:pt x="9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8" name="Google Shape;2588;p41"/>
            <p:cNvSpPr/>
            <p:nvPr/>
          </p:nvSpPr>
          <p:spPr>
            <a:xfrm>
              <a:off x="2065475" y="3035175"/>
              <a:ext cx="272575" cy="153700"/>
            </a:xfrm>
            <a:custGeom>
              <a:avLst/>
              <a:gdLst/>
              <a:ahLst/>
              <a:cxnLst/>
              <a:rect l="l" t="t" r="r" b="b"/>
              <a:pathLst>
                <a:path w="10903" h="6148" extrusionOk="0">
                  <a:moveTo>
                    <a:pt x="9269" y="0"/>
                  </a:move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98" y="3314"/>
                  </a:lnTo>
                  <a:lnTo>
                    <a:pt x="9846" y="3554"/>
                  </a:lnTo>
                  <a:lnTo>
                    <a:pt x="9798" y="3842"/>
                  </a:lnTo>
                  <a:lnTo>
                    <a:pt x="9701" y="4082"/>
                  </a:lnTo>
                  <a:lnTo>
                    <a:pt x="9557" y="4274"/>
                  </a:lnTo>
                  <a:lnTo>
                    <a:pt x="9365" y="4467"/>
                  </a:lnTo>
                  <a:lnTo>
                    <a:pt x="9125" y="4611"/>
                  </a:lnTo>
                  <a:lnTo>
                    <a:pt x="8885" y="4707"/>
                  </a:lnTo>
                  <a:lnTo>
                    <a:pt x="8213" y="4803"/>
                  </a:lnTo>
                  <a:lnTo>
                    <a:pt x="7588" y="4899"/>
                  </a:lnTo>
                  <a:lnTo>
                    <a:pt x="6964" y="4947"/>
                  </a:lnTo>
                  <a:lnTo>
                    <a:pt x="5475" y="4947"/>
                  </a:lnTo>
                  <a:lnTo>
                    <a:pt x="4707" y="4851"/>
                  </a:lnTo>
                  <a:lnTo>
                    <a:pt x="3890" y="4707"/>
                  </a:lnTo>
                  <a:lnTo>
                    <a:pt x="3122" y="4563"/>
                  </a:lnTo>
                  <a:lnTo>
                    <a:pt x="2354" y="4371"/>
                  </a:lnTo>
                  <a:lnTo>
                    <a:pt x="1585" y="4082"/>
                  </a:lnTo>
                  <a:lnTo>
                    <a:pt x="865" y="3842"/>
                  </a:lnTo>
                  <a:lnTo>
                    <a:pt x="144" y="3506"/>
                  </a:lnTo>
                  <a:lnTo>
                    <a:pt x="0" y="4515"/>
                  </a:lnTo>
                  <a:lnTo>
                    <a:pt x="1489" y="5139"/>
                  </a:lnTo>
                  <a:lnTo>
                    <a:pt x="2258" y="5427"/>
                  </a:lnTo>
                  <a:lnTo>
                    <a:pt x="3074" y="5667"/>
                  </a:lnTo>
                  <a:lnTo>
                    <a:pt x="3890" y="5859"/>
                  </a:lnTo>
                  <a:lnTo>
                    <a:pt x="4707" y="6003"/>
                  </a:lnTo>
                  <a:lnTo>
                    <a:pt x="5523" y="6147"/>
                  </a:lnTo>
                  <a:lnTo>
                    <a:pt x="7012" y="6147"/>
                  </a:lnTo>
                  <a:lnTo>
                    <a:pt x="7636" y="6051"/>
                  </a:lnTo>
                  <a:lnTo>
                    <a:pt x="8261" y="5907"/>
                  </a:lnTo>
                  <a:lnTo>
                    <a:pt x="8837" y="5715"/>
                  </a:lnTo>
                  <a:lnTo>
                    <a:pt x="9413" y="5427"/>
                  </a:lnTo>
                  <a:lnTo>
                    <a:pt x="9942" y="5091"/>
                  </a:lnTo>
                  <a:lnTo>
                    <a:pt x="10422" y="4659"/>
                  </a:lnTo>
                  <a:lnTo>
                    <a:pt x="10902" y="4178"/>
                  </a:lnTo>
                  <a:lnTo>
                    <a:pt x="10566" y="3026"/>
                  </a:lnTo>
                  <a:lnTo>
                    <a:pt x="10182" y="1921"/>
                  </a:lnTo>
                  <a:lnTo>
                    <a:pt x="9749" y="913"/>
                  </a:lnTo>
                  <a:lnTo>
                    <a:pt x="926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9" name="Google Shape;2589;p41"/>
            <p:cNvSpPr/>
            <p:nvPr/>
          </p:nvSpPr>
          <p:spPr>
            <a:xfrm>
              <a:off x="2065475" y="3035175"/>
              <a:ext cx="272575" cy="153700"/>
            </a:xfrm>
            <a:custGeom>
              <a:avLst/>
              <a:gdLst/>
              <a:ahLst/>
              <a:cxnLst/>
              <a:rect l="l" t="t" r="r" b="b"/>
              <a:pathLst>
                <a:path w="10903" h="6148" fill="none" extrusionOk="0">
                  <a:moveTo>
                    <a:pt x="9269" y="0"/>
                  </a:moveTo>
                  <a:lnTo>
                    <a:pt x="7396" y="192"/>
                  </a:ln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49" y="3026"/>
                  </a:lnTo>
                  <a:lnTo>
                    <a:pt x="9798" y="3314"/>
                  </a:lnTo>
                  <a:lnTo>
                    <a:pt x="9846" y="3554"/>
                  </a:lnTo>
                  <a:lnTo>
                    <a:pt x="9798" y="3842"/>
                  </a:lnTo>
                  <a:lnTo>
                    <a:pt x="9701" y="4082"/>
                  </a:lnTo>
                  <a:lnTo>
                    <a:pt x="9557" y="4274"/>
                  </a:lnTo>
                  <a:lnTo>
                    <a:pt x="9365" y="4467"/>
                  </a:lnTo>
                  <a:lnTo>
                    <a:pt x="9125" y="4611"/>
                  </a:lnTo>
                  <a:lnTo>
                    <a:pt x="8885" y="4707"/>
                  </a:lnTo>
                  <a:lnTo>
                    <a:pt x="8885" y="4707"/>
                  </a:lnTo>
                  <a:lnTo>
                    <a:pt x="8213" y="4803"/>
                  </a:lnTo>
                  <a:lnTo>
                    <a:pt x="7588" y="4899"/>
                  </a:lnTo>
                  <a:lnTo>
                    <a:pt x="6964" y="4947"/>
                  </a:lnTo>
                  <a:lnTo>
                    <a:pt x="6340" y="4947"/>
                  </a:lnTo>
                  <a:lnTo>
                    <a:pt x="6340" y="4947"/>
                  </a:lnTo>
                  <a:lnTo>
                    <a:pt x="5475" y="4947"/>
                  </a:lnTo>
                  <a:lnTo>
                    <a:pt x="4707" y="4851"/>
                  </a:lnTo>
                  <a:lnTo>
                    <a:pt x="3890" y="4707"/>
                  </a:lnTo>
                  <a:lnTo>
                    <a:pt x="3122" y="4563"/>
                  </a:lnTo>
                  <a:lnTo>
                    <a:pt x="2354" y="4371"/>
                  </a:lnTo>
                  <a:lnTo>
                    <a:pt x="1585" y="4082"/>
                  </a:lnTo>
                  <a:lnTo>
                    <a:pt x="865" y="3842"/>
                  </a:lnTo>
                  <a:lnTo>
                    <a:pt x="144" y="3506"/>
                  </a:lnTo>
                  <a:lnTo>
                    <a:pt x="144" y="3506"/>
                  </a:lnTo>
                  <a:lnTo>
                    <a:pt x="0" y="4515"/>
                  </a:lnTo>
                  <a:lnTo>
                    <a:pt x="0" y="4515"/>
                  </a:lnTo>
                  <a:lnTo>
                    <a:pt x="1489" y="5139"/>
                  </a:lnTo>
                  <a:lnTo>
                    <a:pt x="2258" y="5427"/>
                  </a:lnTo>
                  <a:lnTo>
                    <a:pt x="3074" y="5667"/>
                  </a:lnTo>
                  <a:lnTo>
                    <a:pt x="3890" y="5859"/>
                  </a:lnTo>
                  <a:lnTo>
                    <a:pt x="4707" y="6003"/>
                  </a:lnTo>
                  <a:lnTo>
                    <a:pt x="5523" y="6147"/>
                  </a:lnTo>
                  <a:lnTo>
                    <a:pt x="6340" y="6147"/>
                  </a:lnTo>
                  <a:lnTo>
                    <a:pt x="6340" y="6147"/>
                  </a:lnTo>
                  <a:lnTo>
                    <a:pt x="7012" y="6147"/>
                  </a:lnTo>
                  <a:lnTo>
                    <a:pt x="7636" y="6051"/>
                  </a:lnTo>
                  <a:lnTo>
                    <a:pt x="8261" y="5907"/>
                  </a:lnTo>
                  <a:lnTo>
                    <a:pt x="8837" y="5715"/>
                  </a:lnTo>
                  <a:lnTo>
                    <a:pt x="9413" y="5427"/>
                  </a:lnTo>
                  <a:lnTo>
                    <a:pt x="9942" y="5091"/>
                  </a:lnTo>
                  <a:lnTo>
                    <a:pt x="10422" y="4659"/>
                  </a:lnTo>
                  <a:lnTo>
                    <a:pt x="10902" y="4178"/>
                  </a:lnTo>
                  <a:lnTo>
                    <a:pt x="10902" y="4178"/>
                  </a:lnTo>
                  <a:lnTo>
                    <a:pt x="10566" y="3026"/>
                  </a:lnTo>
                  <a:lnTo>
                    <a:pt x="10182" y="1921"/>
                  </a:lnTo>
                  <a:lnTo>
                    <a:pt x="9749" y="913"/>
                  </a:lnTo>
                  <a:lnTo>
                    <a:pt x="926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0" name="Google Shape;2590;p41"/>
            <p:cNvSpPr/>
            <p:nvPr/>
          </p:nvSpPr>
          <p:spPr>
            <a:xfrm>
              <a:off x="2155525" y="2987150"/>
              <a:ext cx="87675" cy="55250"/>
            </a:xfrm>
            <a:custGeom>
              <a:avLst/>
              <a:gdLst/>
              <a:ahLst/>
              <a:cxnLst/>
              <a:rect l="l" t="t" r="r" b="b"/>
              <a:pathLst>
                <a:path w="3507" h="2210" extrusionOk="0">
                  <a:moveTo>
                    <a:pt x="1009" y="0"/>
                  </a:moveTo>
                  <a:lnTo>
                    <a:pt x="192" y="48"/>
                  </a:lnTo>
                  <a:lnTo>
                    <a:pt x="48" y="384"/>
                  </a:lnTo>
                  <a:lnTo>
                    <a:pt x="0" y="721"/>
                  </a:lnTo>
                  <a:lnTo>
                    <a:pt x="0" y="1009"/>
                  </a:lnTo>
                  <a:lnTo>
                    <a:pt x="96" y="1297"/>
                  </a:lnTo>
                  <a:lnTo>
                    <a:pt x="240" y="1537"/>
                  </a:lnTo>
                  <a:lnTo>
                    <a:pt x="481" y="1777"/>
                  </a:lnTo>
                  <a:lnTo>
                    <a:pt x="721" y="1921"/>
                  </a:lnTo>
                  <a:lnTo>
                    <a:pt x="1009" y="2065"/>
                  </a:lnTo>
                  <a:lnTo>
                    <a:pt x="1345" y="2161"/>
                  </a:lnTo>
                  <a:lnTo>
                    <a:pt x="1681" y="2209"/>
                  </a:lnTo>
                  <a:lnTo>
                    <a:pt x="2065" y="2209"/>
                  </a:lnTo>
                  <a:lnTo>
                    <a:pt x="2402" y="2113"/>
                  </a:lnTo>
                  <a:lnTo>
                    <a:pt x="2690" y="2017"/>
                  </a:lnTo>
                  <a:lnTo>
                    <a:pt x="2978" y="1825"/>
                  </a:lnTo>
                  <a:lnTo>
                    <a:pt x="3170" y="1633"/>
                  </a:lnTo>
                  <a:lnTo>
                    <a:pt x="3362" y="1393"/>
                  </a:lnTo>
                  <a:lnTo>
                    <a:pt x="3458" y="1153"/>
                  </a:lnTo>
                  <a:lnTo>
                    <a:pt x="3506" y="865"/>
                  </a:lnTo>
                  <a:lnTo>
                    <a:pt x="3506" y="529"/>
                  </a:lnTo>
                  <a:lnTo>
                    <a:pt x="3362" y="240"/>
                  </a:lnTo>
                  <a:lnTo>
                    <a:pt x="2642" y="96"/>
                  </a:lnTo>
                  <a:lnTo>
                    <a:pt x="1825" y="48"/>
                  </a:lnTo>
                  <a:lnTo>
                    <a:pt x="1009"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1" name="Google Shape;2591;p41"/>
            <p:cNvSpPr/>
            <p:nvPr/>
          </p:nvSpPr>
          <p:spPr>
            <a:xfrm>
              <a:off x="2155525" y="2987150"/>
              <a:ext cx="87675" cy="55250"/>
            </a:xfrm>
            <a:custGeom>
              <a:avLst/>
              <a:gdLst/>
              <a:ahLst/>
              <a:cxnLst/>
              <a:rect l="l" t="t" r="r" b="b"/>
              <a:pathLst>
                <a:path w="3507" h="2210" fill="none" extrusionOk="0">
                  <a:moveTo>
                    <a:pt x="1681" y="2209"/>
                  </a:moveTo>
                  <a:lnTo>
                    <a:pt x="1681" y="2209"/>
                  </a:lnTo>
                  <a:lnTo>
                    <a:pt x="2065" y="2209"/>
                  </a:lnTo>
                  <a:lnTo>
                    <a:pt x="2402" y="2113"/>
                  </a:lnTo>
                  <a:lnTo>
                    <a:pt x="2690" y="2017"/>
                  </a:lnTo>
                  <a:lnTo>
                    <a:pt x="2978" y="1825"/>
                  </a:lnTo>
                  <a:lnTo>
                    <a:pt x="3170" y="1633"/>
                  </a:lnTo>
                  <a:lnTo>
                    <a:pt x="3362" y="1393"/>
                  </a:lnTo>
                  <a:lnTo>
                    <a:pt x="3458" y="1153"/>
                  </a:lnTo>
                  <a:lnTo>
                    <a:pt x="3506" y="865"/>
                  </a:lnTo>
                  <a:lnTo>
                    <a:pt x="3506" y="865"/>
                  </a:lnTo>
                  <a:lnTo>
                    <a:pt x="3506" y="529"/>
                  </a:lnTo>
                  <a:lnTo>
                    <a:pt x="3362" y="240"/>
                  </a:lnTo>
                  <a:lnTo>
                    <a:pt x="3362" y="240"/>
                  </a:lnTo>
                  <a:lnTo>
                    <a:pt x="2642" y="96"/>
                  </a:lnTo>
                  <a:lnTo>
                    <a:pt x="1825" y="48"/>
                  </a:lnTo>
                  <a:lnTo>
                    <a:pt x="1009" y="0"/>
                  </a:lnTo>
                  <a:lnTo>
                    <a:pt x="192" y="48"/>
                  </a:lnTo>
                  <a:lnTo>
                    <a:pt x="192" y="48"/>
                  </a:lnTo>
                  <a:lnTo>
                    <a:pt x="48" y="384"/>
                  </a:lnTo>
                  <a:lnTo>
                    <a:pt x="0" y="721"/>
                  </a:lnTo>
                  <a:lnTo>
                    <a:pt x="0" y="721"/>
                  </a:lnTo>
                  <a:lnTo>
                    <a:pt x="0" y="1009"/>
                  </a:lnTo>
                  <a:lnTo>
                    <a:pt x="96" y="1297"/>
                  </a:lnTo>
                  <a:lnTo>
                    <a:pt x="240" y="1537"/>
                  </a:lnTo>
                  <a:lnTo>
                    <a:pt x="481" y="1777"/>
                  </a:lnTo>
                  <a:lnTo>
                    <a:pt x="721" y="1921"/>
                  </a:lnTo>
                  <a:lnTo>
                    <a:pt x="1009" y="2065"/>
                  </a:lnTo>
                  <a:lnTo>
                    <a:pt x="1345" y="2161"/>
                  </a:lnTo>
                  <a:lnTo>
                    <a:pt x="1681" y="220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2" name="Google Shape;2592;p41"/>
            <p:cNvSpPr/>
            <p:nvPr/>
          </p:nvSpPr>
          <p:spPr>
            <a:xfrm>
              <a:off x="2155525" y="2988350"/>
              <a:ext cx="87675" cy="50450"/>
            </a:xfrm>
            <a:custGeom>
              <a:avLst/>
              <a:gdLst/>
              <a:ahLst/>
              <a:cxnLst/>
              <a:rect l="l" t="t" r="r" b="b"/>
              <a:pathLst>
                <a:path w="3507" h="2018" extrusionOk="0">
                  <a:moveTo>
                    <a:pt x="192" y="0"/>
                  </a:moveTo>
                  <a:lnTo>
                    <a:pt x="48" y="336"/>
                  </a:lnTo>
                  <a:lnTo>
                    <a:pt x="0" y="673"/>
                  </a:lnTo>
                  <a:lnTo>
                    <a:pt x="0" y="721"/>
                  </a:lnTo>
                  <a:lnTo>
                    <a:pt x="0" y="913"/>
                  </a:lnTo>
                  <a:lnTo>
                    <a:pt x="48" y="1105"/>
                  </a:lnTo>
                  <a:lnTo>
                    <a:pt x="144" y="1297"/>
                  </a:lnTo>
                  <a:lnTo>
                    <a:pt x="240" y="1489"/>
                  </a:lnTo>
                  <a:lnTo>
                    <a:pt x="529" y="1777"/>
                  </a:lnTo>
                  <a:lnTo>
                    <a:pt x="913" y="2017"/>
                  </a:lnTo>
                  <a:lnTo>
                    <a:pt x="1441" y="2017"/>
                  </a:lnTo>
                  <a:lnTo>
                    <a:pt x="2690" y="1969"/>
                  </a:lnTo>
                  <a:lnTo>
                    <a:pt x="3026" y="1777"/>
                  </a:lnTo>
                  <a:lnTo>
                    <a:pt x="3266" y="1489"/>
                  </a:lnTo>
                  <a:lnTo>
                    <a:pt x="3458" y="1153"/>
                  </a:lnTo>
                  <a:lnTo>
                    <a:pt x="3506" y="1009"/>
                  </a:lnTo>
                  <a:lnTo>
                    <a:pt x="3506" y="817"/>
                  </a:lnTo>
                  <a:lnTo>
                    <a:pt x="3506" y="769"/>
                  </a:lnTo>
                  <a:lnTo>
                    <a:pt x="3506" y="529"/>
                  </a:lnTo>
                  <a:lnTo>
                    <a:pt x="3410" y="288"/>
                  </a:lnTo>
                  <a:lnTo>
                    <a:pt x="2642" y="336"/>
                  </a:lnTo>
                  <a:lnTo>
                    <a:pt x="2498" y="336"/>
                  </a:lnTo>
                  <a:lnTo>
                    <a:pt x="2498" y="1105"/>
                  </a:lnTo>
                  <a:lnTo>
                    <a:pt x="913" y="913"/>
                  </a:lnTo>
                  <a:lnTo>
                    <a:pt x="961" y="144"/>
                  </a:lnTo>
                  <a:lnTo>
                    <a:pt x="240" y="0"/>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3" name="Google Shape;2593;p41"/>
            <p:cNvSpPr/>
            <p:nvPr/>
          </p:nvSpPr>
          <p:spPr>
            <a:xfrm>
              <a:off x="2155525" y="2988350"/>
              <a:ext cx="87675" cy="50450"/>
            </a:xfrm>
            <a:custGeom>
              <a:avLst/>
              <a:gdLst/>
              <a:ahLst/>
              <a:cxnLst/>
              <a:rect l="l" t="t" r="r" b="b"/>
              <a:pathLst>
                <a:path w="3507" h="2018" fill="none" extrusionOk="0">
                  <a:moveTo>
                    <a:pt x="240" y="0"/>
                  </a:moveTo>
                  <a:lnTo>
                    <a:pt x="240" y="0"/>
                  </a:lnTo>
                  <a:lnTo>
                    <a:pt x="192" y="0"/>
                  </a:lnTo>
                  <a:lnTo>
                    <a:pt x="192" y="0"/>
                  </a:lnTo>
                  <a:lnTo>
                    <a:pt x="48" y="336"/>
                  </a:lnTo>
                  <a:lnTo>
                    <a:pt x="0" y="673"/>
                  </a:lnTo>
                  <a:lnTo>
                    <a:pt x="0" y="673"/>
                  </a:lnTo>
                  <a:lnTo>
                    <a:pt x="0" y="721"/>
                  </a:lnTo>
                  <a:lnTo>
                    <a:pt x="0" y="721"/>
                  </a:lnTo>
                  <a:lnTo>
                    <a:pt x="0" y="913"/>
                  </a:lnTo>
                  <a:lnTo>
                    <a:pt x="48" y="1105"/>
                  </a:lnTo>
                  <a:lnTo>
                    <a:pt x="144" y="1297"/>
                  </a:lnTo>
                  <a:lnTo>
                    <a:pt x="240" y="1489"/>
                  </a:lnTo>
                  <a:lnTo>
                    <a:pt x="529" y="1777"/>
                  </a:lnTo>
                  <a:lnTo>
                    <a:pt x="913" y="2017"/>
                  </a:lnTo>
                  <a:lnTo>
                    <a:pt x="913" y="2017"/>
                  </a:lnTo>
                  <a:lnTo>
                    <a:pt x="1249" y="2017"/>
                  </a:lnTo>
                  <a:lnTo>
                    <a:pt x="1249" y="2017"/>
                  </a:lnTo>
                  <a:lnTo>
                    <a:pt x="1249" y="2017"/>
                  </a:lnTo>
                  <a:lnTo>
                    <a:pt x="1441" y="2017"/>
                  </a:lnTo>
                  <a:lnTo>
                    <a:pt x="1441" y="2017"/>
                  </a:lnTo>
                  <a:lnTo>
                    <a:pt x="2690" y="1969"/>
                  </a:lnTo>
                  <a:lnTo>
                    <a:pt x="2690" y="1969"/>
                  </a:lnTo>
                  <a:lnTo>
                    <a:pt x="3026" y="1777"/>
                  </a:lnTo>
                  <a:lnTo>
                    <a:pt x="3266" y="1489"/>
                  </a:lnTo>
                  <a:lnTo>
                    <a:pt x="3458" y="1153"/>
                  </a:lnTo>
                  <a:lnTo>
                    <a:pt x="3506" y="1009"/>
                  </a:lnTo>
                  <a:lnTo>
                    <a:pt x="3506" y="817"/>
                  </a:lnTo>
                  <a:lnTo>
                    <a:pt x="3506" y="817"/>
                  </a:lnTo>
                  <a:lnTo>
                    <a:pt x="3506" y="769"/>
                  </a:lnTo>
                  <a:lnTo>
                    <a:pt x="3506" y="769"/>
                  </a:lnTo>
                  <a:lnTo>
                    <a:pt x="3506" y="529"/>
                  </a:lnTo>
                  <a:lnTo>
                    <a:pt x="3410" y="288"/>
                  </a:lnTo>
                  <a:lnTo>
                    <a:pt x="3410" y="288"/>
                  </a:lnTo>
                  <a:lnTo>
                    <a:pt x="2642" y="336"/>
                  </a:lnTo>
                  <a:lnTo>
                    <a:pt x="2642" y="336"/>
                  </a:lnTo>
                  <a:lnTo>
                    <a:pt x="2498" y="336"/>
                  </a:lnTo>
                  <a:lnTo>
                    <a:pt x="2498" y="1105"/>
                  </a:lnTo>
                  <a:lnTo>
                    <a:pt x="913" y="913"/>
                  </a:lnTo>
                  <a:lnTo>
                    <a:pt x="961" y="144"/>
                  </a:lnTo>
                  <a:lnTo>
                    <a:pt x="961" y="144"/>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4" name="Google Shape;2594;p41"/>
            <p:cNvSpPr/>
            <p:nvPr/>
          </p:nvSpPr>
          <p:spPr>
            <a:xfrm>
              <a:off x="2178325" y="2971525"/>
              <a:ext cx="39650" cy="44450"/>
            </a:xfrm>
            <a:custGeom>
              <a:avLst/>
              <a:gdLst/>
              <a:ahLst/>
              <a:cxnLst/>
              <a:rect l="l" t="t" r="r" b="b"/>
              <a:pathLst>
                <a:path w="1586" h="1778" extrusionOk="0">
                  <a:moveTo>
                    <a:pt x="97" y="1"/>
                  </a:moveTo>
                  <a:lnTo>
                    <a:pt x="1" y="1586"/>
                  </a:lnTo>
                  <a:lnTo>
                    <a:pt x="1586" y="1778"/>
                  </a:lnTo>
                  <a:lnTo>
                    <a:pt x="1586" y="1778"/>
                  </a:lnTo>
                  <a:lnTo>
                    <a:pt x="1538" y="97"/>
                  </a:lnTo>
                  <a:lnTo>
                    <a:pt x="97"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5" name="Google Shape;2595;p41"/>
            <p:cNvSpPr/>
            <p:nvPr/>
          </p:nvSpPr>
          <p:spPr>
            <a:xfrm>
              <a:off x="2178325" y="2971525"/>
              <a:ext cx="39650" cy="44450"/>
            </a:xfrm>
            <a:custGeom>
              <a:avLst/>
              <a:gdLst/>
              <a:ahLst/>
              <a:cxnLst/>
              <a:rect l="l" t="t" r="r" b="b"/>
              <a:pathLst>
                <a:path w="1586" h="1778" fill="none" extrusionOk="0">
                  <a:moveTo>
                    <a:pt x="97" y="1"/>
                  </a:moveTo>
                  <a:lnTo>
                    <a:pt x="1" y="1586"/>
                  </a:lnTo>
                  <a:lnTo>
                    <a:pt x="1586" y="1778"/>
                  </a:lnTo>
                  <a:lnTo>
                    <a:pt x="1538" y="97"/>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6" name="Google Shape;2596;p41"/>
            <p:cNvSpPr/>
            <p:nvPr/>
          </p:nvSpPr>
          <p:spPr>
            <a:xfrm>
              <a:off x="2178325" y="2991950"/>
              <a:ext cx="39650" cy="24025"/>
            </a:xfrm>
            <a:custGeom>
              <a:avLst/>
              <a:gdLst/>
              <a:ahLst/>
              <a:cxnLst/>
              <a:rect l="l" t="t" r="r" b="b"/>
              <a:pathLst>
                <a:path w="1586" h="961" extrusionOk="0">
                  <a:moveTo>
                    <a:pt x="49" y="0"/>
                  </a:moveTo>
                  <a:lnTo>
                    <a:pt x="1" y="769"/>
                  </a:lnTo>
                  <a:lnTo>
                    <a:pt x="1586" y="961"/>
                  </a:lnTo>
                  <a:lnTo>
                    <a:pt x="1586" y="192"/>
                  </a:lnTo>
                  <a:lnTo>
                    <a:pt x="769" y="144"/>
                  </a:lnTo>
                  <a:lnTo>
                    <a:pt x="49"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7" name="Google Shape;2597;p41"/>
            <p:cNvSpPr/>
            <p:nvPr/>
          </p:nvSpPr>
          <p:spPr>
            <a:xfrm>
              <a:off x="2178325" y="2991950"/>
              <a:ext cx="39650" cy="24025"/>
            </a:xfrm>
            <a:custGeom>
              <a:avLst/>
              <a:gdLst/>
              <a:ahLst/>
              <a:cxnLst/>
              <a:rect l="l" t="t" r="r" b="b"/>
              <a:pathLst>
                <a:path w="1586" h="961" fill="none" extrusionOk="0">
                  <a:moveTo>
                    <a:pt x="49" y="0"/>
                  </a:moveTo>
                  <a:lnTo>
                    <a:pt x="1" y="769"/>
                  </a:lnTo>
                  <a:lnTo>
                    <a:pt x="1586" y="961"/>
                  </a:lnTo>
                  <a:lnTo>
                    <a:pt x="1586" y="192"/>
                  </a:lnTo>
                  <a:lnTo>
                    <a:pt x="1586" y="192"/>
                  </a:lnTo>
                  <a:lnTo>
                    <a:pt x="769" y="144"/>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8" name="Google Shape;2598;p41"/>
            <p:cNvSpPr/>
            <p:nvPr/>
          </p:nvSpPr>
          <p:spPr>
            <a:xfrm>
              <a:off x="1874575" y="2642550"/>
              <a:ext cx="144100" cy="154925"/>
            </a:xfrm>
            <a:custGeom>
              <a:avLst/>
              <a:gdLst/>
              <a:ahLst/>
              <a:cxnLst/>
              <a:rect l="l" t="t" r="r" b="b"/>
              <a:pathLst>
                <a:path w="5764" h="6197" extrusionOk="0">
                  <a:moveTo>
                    <a:pt x="2642" y="1"/>
                  </a:moveTo>
                  <a:lnTo>
                    <a:pt x="2354" y="97"/>
                  </a:lnTo>
                  <a:lnTo>
                    <a:pt x="2065" y="145"/>
                  </a:lnTo>
                  <a:lnTo>
                    <a:pt x="1585" y="385"/>
                  </a:lnTo>
                  <a:lnTo>
                    <a:pt x="1105" y="721"/>
                  </a:lnTo>
                  <a:lnTo>
                    <a:pt x="673" y="1154"/>
                  </a:lnTo>
                  <a:lnTo>
                    <a:pt x="385" y="1682"/>
                  </a:lnTo>
                  <a:lnTo>
                    <a:pt x="240" y="1970"/>
                  </a:ln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2258" y="6196"/>
                  </a:lnTo>
                  <a:lnTo>
                    <a:pt x="3122" y="6196"/>
                  </a:lnTo>
                  <a:lnTo>
                    <a:pt x="3362" y="6148"/>
                  </a:lnTo>
                  <a:lnTo>
                    <a:pt x="3650" y="6052"/>
                  </a:lnTo>
                  <a:lnTo>
                    <a:pt x="4179" y="5812"/>
                  </a:lnTo>
                  <a:lnTo>
                    <a:pt x="4659" y="5476"/>
                  </a:lnTo>
                  <a:lnTo>
                    <a:pt x="5043" y="5044"/>
                  </a:lnTo>
                  <a:lnTo>
                    <a:pt x="5379" y="4515"/>
                  </a:lnTo>
                  <a:lnTo>
                    <a:pt x="5523" y="4227"/>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9" name="Google Shape;2599;p41"/>
            <p:cNvSpPr/>
            <p:nvPr/>
          </p:nvSpPr>
          <p:spPr>
            <a:xfrm>
              <a:off x="1874575" y="2642550"/>
              <a:ext cx="144100" cy="154925"/>
            </a:xfrm>
            <a:custGeom>
              <a:avLst/>
              <a:gdLst/>
              <a:ahLst/>
              <a:cxnLst/>
              <a:rect l="l" t="t" r="r" b="b"/>
              <a:pathLst>
                <a:path w="5764" h="6197" fill="none" extrusionOk="0">
                  <a:moveTo>
                    <a:pt x="144" y="2258"/>
                  </a:move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1969" y="6100"/>
                  </a:lnTo>
                  <a:lnTo>
                    <a:pt x="2258" y="6196"/>
                  </a:lnTo>
                  <a:lnTo>
                    <a:pt x="2546" y="6196"/>
                  </a:lnTo>
                  <a:lnTo>
                    <a:pt x="2834" y="6196"/>
                  </a:lnTo>
                  <a:lnTo>
                    <a:pt x="3122" y="6196"/>
                  </a:lnTo>
                  <a:lnTo>
                    <a:pt x="3362" y="6148"/>
                  </a:lnTo>
                  <a:lnTo>
                    <a:pt x="3650" y="6052"/>
                  </a:lnTo>
                  <a:lnTo>
                    <a:pt x="4179" y="5812"/>
                  </a:lnTo>
                  <a:lnTo>
                    <a:pt x="4659" y="5476"/>
                  </a:lnTo>
                  <a:lnTo>
                    <a:pt x="5043" y="5044"/>
                  </a:lnTo>
                  <a:lnTo>
                    <a:pt x="5379" y="4515"/>
                  </a:lnTo>
                  <a:lnTo>
                    <a:pt x="5523" y="4227"/>
                  </a:lnTo>
                  <a:lnTo>
                    <a:pt x="5619" y="3939"/>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794" y="97"/>
                  </a:lnTo>
                  <a:lnTo>
                    <a:pt x="3506" y="49"/>
                  </a:lnTo>
                  <a:lnTo>
                    <a:pt x="3218" y="1"/>
                  </a:lnTo>
                  <a:lnTo>
                    <a:pt x="2930" y="1"/>
                  </a:lnTo>
                  <a:lnTo>
                    <a:pt x="2642" y="1"/>
                  </a:lnTo>
                  <a:lnTo>
                    <a:pt x="2354" y="97"/>
                  </a:lnTo>
                  <a:lnTo>
                    <a:pt x="2065" y="145"/>
                  </a:lnTo>
                  <a:lnTo>
                    <a:pt x="1585" y="385"/>
                  </a:lnTo>
                  <a:lnTo>
                    <a:pt x="1105" y="721"/>
                  </a:lnTo>
                  <a:lnTo>
                    <a:pt x="673" y="1154"/>
                  </a:lnTo>
                  <a:lnTo>
                    <a:pt x="385" y="1682"/>
                  </a:lnTo>
                  <a:lnTo>
                    <a:pt x="240" y="1970"/>
                  </a:lnTo>
                  <a:lnTo>
                    <a:pt x="144" y="225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0" name="Google Shape;2600;p41"/>
            <p:cNvSpPr/>
            <p:nvPr/>
          </p:nvSpPr>
          <p:spPr>
            <a:xfrm>
              <a:off x="1892575" y="2676175"/>
              <a:ext cx="51650" cy="86475"/>
            </a:xfrm>
            <a:custGeom>
              <a:avLst/>
              <a:gdLst/>
              <a:ahLst/>
              <a:cxnLst/>
              <a:rect l="l" t="t" r="r" b="b"/>
              <a:pathLst>
                <a:path w="2066" h="3459" extrusionOk="0">
                  <a:moveTo>
                    <a:pt x="1009" y="1"/>
                  </a:moveTo>
                  <a:lnTo>
                    <a:pt x="721" y="193"/>
                  </a:lnTo>
                  <a:lnTo>
                    <a:pt x="433" y="481"/>
                  </a:lnTo>
                  <a:lnTo>
                    <a:pt x="241" y="769"/>
                  </a:lnTo>
                  <a:lnTo>
                    <a:pt x="97" y="1153"/>
                  </a:lnTo>
                  <a:lnTo>
                    <a:pt x="1" y="1489"/>
                  </a:lnTo>
                  <a:lnTo>
                    <a:pt x="1" y="1874"/>
                  </a:lnTo>
                  <a:lnTo>
                    <a:pt x="49" y="2210"/>
                  </a:lnTo>
                  <a:lnTo>
                    <a:pt x="193" y="2546"/>
                  </a:lnTo>
                  <a:lnTo>
                    <a:pt x="337" y="2834"/>
                  </a:lnTo>
                  <a:lnTo>
                    <a:pt x="577" y="3074"/>
                  </a:lnTo>
                  <a:lnTo>
                    <a:pt x="865" y="3266"/>
                  </a:lnTo>
                  <a:lnTo>
                    <a:pt x="1153" y="3410"/>
                  </a:lnTo>
                  <a:lnTo>
                    <a:pt x="1393" y="3459"/>
                  </a:lnTo>
                  <a:lnTo>
                    <a:pt x="1634" y="3459"/>
                  </a:lnTo>
                  <a:lnTo>
                    <a:pt x="1970" y="3410"/>
                  </a:lnTo>
                  <a:lnTo>
                    <a:pt x="2066" y="2978"/>
                  </a:lnTo>
                  <a:lnTo>
                    <a:pt x="1682" y="2210"/>
                  </a:lnTo>
                  <a:lnTo>
                    <a:pt x="1393" y="1441"/>
                  </a:lnTo>
                  <a:lnTo>
                    <a:pt x="1201" y="721"/>
                  </a:lnTo>
                  <a:lnTo>
                    <a:pt x="1009"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1" name="Google Shape;2601;p41"/>
            <p:cNvSpPr/>
            <p:nvPr/>
          </p:nvSpPr>
          <p:spPr>
            <a:xfrm>
              <a:off x="1892575" y="2676175"/>
              <a:ext cx="51650" cy="86475"/>
            </a:xfrm>
            <a:custGeom>
              <a:avLst/>
              <a:gdLst/>
              <a:ahLst/>
              <a:cxnLst/>
              <a:rect l="l" t="t" r="r" b="b"/>
              <a:pathLst>
                <a:path w="2066" h="3459" fill="none" extrusionOk="0">
                  <a:moveTo>
                    <a:pt x="1009" y="1"/>
                  </a:moveTo>
                  <a:lnTo>
                    <a:pt x="1009" y="1"/>
                  </a:lnTo>
                  <a:lnTo>
                    <a:pt x="721" y="193"/>
                  </a:lnTo>
                  <a:lnTo>
                    <a:pt x="433" y="481"/>
                  </a:lnTo>
                  <a:lnTo>
                    <a:pt x="241" y="769"/>
                  </a:lnTo>
                  <a:lnTo>
                    <a:pt x="97" y="1153"/>
                  </a:lnTo>
                  <a:lnTo>
                    <a:pt x="97" y="1153"/>
                  </a:lnTo>
                  <a:lnTo>
                    <a:pt x="1" y="1489"/>
                  </a:lnTo>
                  <a:lnTo>
                    <a:pt x="1" y="1874"/>
                  </a:lnTo>
                  <a:lnTo>
                    <a:pt x="49" y="2210"/>
                  </a:lnTo>
                  <a:lnTo>
                    <a:pt x="193" y="2546"/>
                  </a:lnTo>
                  <a:lnTo>
                    <a:pt x="337" y="2834"/>
                  </a:lnTo>
                  <a:lnTo>
                    <a:pt x="577" y="3074"/>
                  </a:lnTo>
                  <a:lnTo>
                    <a:pt x="865" y="3266"/>
                  </a:lnTo>
                  <a:lnTo>
                    <a:pt x="1153" y="3410"/>
                  </a:lnTo>
                  <a:lnTo>
                    <a:pt x="1153" y="3410"/>
                  </a:lnTo>
                  <a:lnTo>
                    <a:pt x="1393" y="3459"/>
                  </a:lnTo>
                  <a:lnTo>
                    <a:pt x="1634" y="3459"/>
                  </a:lnTo>
                  <a:lnTo>
                    <a:pt x="1634" y="3459"/>
                  </a:lnTo>
                  <a:lnTo>
                    <a:pt x="1970" y="3410"/>
                  </a:lnTo>
                  <a:lnTo>
                    <a:pt x="1970" y="3410"/>
                  </a:lnTo>
                  <a:lnTo>
                    <a:pt x="2066" y="2978"/>
                  </a:lnTo>
                  <a:lnTo>
                    <a:pt x="2066" y="2978"/>
                  </a:lnTo>
                  <a:lnTo>
                    <a:pt x="1682" y="2210"/>
                  </a:lnTo>
                  <a:lnTo>
                    <a:pt x="1393" y="1441"/>
                  </a:lnTo>
                  <a:lnTo>
                    <a:pt x="1201" y="721"/>
                  </a:lnTo>
                  <a:lnTo>
                    <a:pt x="100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2" name="Google Shape;2602;p41"/>
            <p:cNvSpPr/>
            <p:nvPr/>
          </p:nvSpPr>
          <p:spPr>
            <a:xfrm>
              <a:off x="1941800" y="2540500"/>
              <a:ext cx="475475" cy="456275"/>
            </a:xfrm>
            <a:custGeom>
              <a:avLst/>
              <a:gdLst/>
              <a:ahLst/>
              <a:cxnLst/>
              <a:rect l="l" t="t" r="r" b="b"/>
              <a:pathLst>
                <a:path w="19019" h="18251" extrusionOk="0">
                  <a:moveTo>
                    <a:pt x="8117" y="1"/>
                  </a:moveTo>
                  <a:lnTo>
                    <a:pt x="7349" y="97"/>
                  </a:lnTo>
                  <a:lnTo>
                    <a:pt x="6580" y="289"/>
                  </a:lnTo>
                  <a:lnTo>
                    <a:pt x="5860" y="529"/>
                  </a:lnTo>
                  <a:lnTo>
                    <a:pt x="5139" y="865"/>
                  </a:lnTo>
                  <a:lnTo>
                    <a:pt x="4467" y="1250"/>
                  </a:lnTo>
                  <a:lnTo>
                    <a:pt x="3843" y="1682"/>
                  </a:lnTo>
                  <a:lnTo>
                    <a:pt x="3218" y="2162"/>
                  </a:lnTo>
                  <a:lnTo>
                    <a:pt x="2642" y="2738"/>
                  </a:lnTo>
                  <a:lnTo>
                    <a:pt x="2162" y="3363"/>
                  </a:lnTo>
                  <a:lnTo>
                    <a:pt x="1682" y="3987"/>
                  </a:lnTo>
                  <a:lnTo>
                    <a:pt x="1297" y="4659"/>
                  </a:lnTo>
                  <a:lnTo>
                    <a:pt x="961" y="5380"/>
                  </a:lnTo>
                  <a:lnTo>
                    <a:pt x="673" y="6148"/>
                  </a:lnTo>
                  <a:lnTo>
                    <a:pt x="337" y="7349"/>
                  </a:lnTo>
                  <a:lnTo>
                    <a:pt x="145" y="8117"/>
                  </a:lnTo>
                  <a:lnTo>
                    <a:pt x="1" y="8886"/>
                  </a:lnTo>
                  <a:lnTo>
                    <a:pt x="1" y="9606"/>
                  </a:lnTo>
                  <a:lnTo>
                    <a:pt x="49" y="10374"/>
                  </a:lnTo>
                  <a:lnTo>
                    <a:pt x="145" y="11095"/>
                  </a:lnTo>
                  <a:lnTo>
                    <a:pt x="337" y="11815"/>
                  </a:lnTo>
                  <a:lnTo>
                    <a:pt x="577" y="12535"/>
                  </a:lnTo>
                  <a:lnTo>
                    <a:pt x="865" y="13160"/>
                  </a:lnTo>
                  <a:lnTo>
                    <a:pt x="1249" y="13832"/>
                  </a:lnTo>
                  <a:lnTo>
                    <a:pt x="1682" y="14408"/>
                  </a:lnTo>
                  <a:lnTo>
                    <a:pt x="2210" y="14937"/>
                  </a:lnTo>
                  <a:lnTo>
                    <a:pt x="2738" y="15465"/>
                  </a:lnTo>
                  <a:lnTo>
                    <a:pt x="3315" y="15897"/>
                  </a:lnTo>
                  <a:lnTo>
                    <a:pt x="3987" y="16281"/>
                  </a:lnTo>
                  <a:lnTo>
                    <a:pt x="4659" y="16618"/>
                  </a:lnTo>
                  <a:lnTo>
                    <a:pt x="5428" y="16906"/>
                  </a:lnTo>
                  <a:lnTo>
                    <a:pt x="8549" y="17866"/>
                  </a:lnTo>
                  <a:lnTo>
                    <a:pt x="9318" y="18058"/>
                  </a:lnTo>
                  <a:lnTo>
                    <a:pt x="10134" y="18154"/>
                  </a:lnTo>
                  <a:lnTo>
                    <a:pt x="10951" y="18250"/>
                  </a:lnTo>
                  <a:lnTo>
                    <a:pt x="11767" y="18202"/>
                  </a:lnTo>
                  <a:lnTo>
                    <a:pt x="12583" y="18154"/>
                  </a:lnTo>
                  <a:lnTo>
                    <a:pt x="13352" y="17962"/>
                  </a:lnTo>
                  <a:lnTo>
                    <a:pt x="14168" y="17770"/>
                  </a:lnTo>
                  <a:lnTo>
                    <a:pt x="14889" y="17482"/>
                  </a:lnTo>
                  <a:lnTo>
                    <a:pt x="15561" y="17098"/>
                  </a:lnTo>
                  <a:lnTo>
                    <a:pt x="16185" y="16714"/>
                  </a:lnTo>
                  <a:lnTo>
                    <a:pt x="16762" y="16185"/>
                  </a:lnTo>
                  <a:lnTo>
                    <a:pt x="17194" y="15657"/>
                  </a:lnTo>
                  <a:lnTo>
                    <a:pt x="17434" y="15321"/>
                  </a:lnTo>
                  <a:lnTo>
                    <a:pt x="17578" y="15033"/>
                  </a:lnTo>
                  <a:lnTo>
                    <a:pt x="17770" y="14697"/>
                  </a:lnTo>
                  <a:lnTo>
                    <a:pt x="17866" y="14312"/>
                  </a:lnTo>
                  <a:lnTo>
                    <a:pt x="17962" y="13976"/>
                  </a:lnTo>
                  <a:lnTo>
                    <a:pt x="18058" y="13592"/>
                  </a:lnTo>
                  <a:lnTo>
                    <a:pt x="18106" y="13160"/>
                  </a:lnTo>
                  <a:lnTo>
                    <a:pt x="18106" y="12728"/>
                  </a:lnTo>
                  <a:lnTo>
                    <a:pt x="18490" y="11527"/>
                  </a:lnTo>
                  <a:lnTo>
                    <a:pt x="18683" y="10758"/>
                  </a:lnTo>
                  <a:lnTo>
                    <a:pt x="18827" y="9990"/>
                  </a:lnTo>
                  <a:lnTo>
                    <a:pt x="18971" y="9222"/>
                  </a:lnTo>
                  <a:lnTo>
                    <a:pt x="19019" y="8453"/>
                  </a:lnTo>
                  <a:lnTo>
                    <a:pt x="19019" y="7685"/>
                  </a:lnTo>
                  <a:lnTo>
                    <a:pt x="18971" y="6916"/>
                  </a:lnTo>
                  <a:lnTo>
                    <a:pt x="18875" y="6196"/>
                  </a:lnTo>
                  <a:lnTo>
                    <a:pt x="18683" y="5476"/>
                  </a:lnTo>
                  <a:lnTo>
                    <a:pt x="18442" y="4803"/>
                  </a:lnTo>
                  <a:lnTo>
                    <a:pt x="18106" y="4179"/>
                  </a:lnTo>
                  <a:lnTo>
                    <a:pt x="17674" y="3603"/>
                  </a:lnTo>
                  <a:lnTo>
                    <a:pt x="17146" y="3074"/>
                  </a:lnTo>
                  <a:lnTo>
                    <a:pt x="16569" y="2642"/>
                  </a:lnTo>
                  <a:lnTo>
                    <a:pt x="15897" y="2258"/>
                  </a:lnTo>
                  <a:lnTo>
                    <a:pt x="15081" y="1922"/>
                  </a:lnTo>
                  <a:lnTo>
                    <a:pt x="14216" y="1682"/>
                  </a:lnTo>
                  <a:lnTo>
                    <a:pt x="10374" y="289"/>
                  </a:lnTo>
                  <a:lnTo>
                    <a:pt x="9654" y="97"/>
                  </a:lnTo>
                  <a:lnTo>
                    <a:pt x="8885"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3" name="Google Shape;2603;p41"/>
            <p:cNvSpPr/>
            <p:nvPr/>
          </p:nvSpPr>
          <p:spPr>
            <a:xfrm>
              <a:off x="1941800" y="2540500"/>
              <a:ext cx="475475" cy="456275"/>
            </a:xfrm>
            <a:custGeom>
              <a:avLst/>
              <a:gdLst/>
              <a:ahLst/>
              <a:cxnLst/>
              <a:rect l="l" t="t" r="r" b="b"/>
              <a:pathLst>
                <a:path w="19019" h="18251" fill="none" extrusionOk="0">
                  <a:moveTo>
                    <a:pt x="10374" y="289"/>
                  </a:moveTo>
                  <a:lnTo>
                    <a:pt x="14216" y="1682"/>
                  </a:lnTo>
                  <a:lnTo>
                    <a:pt x="14216" y="1682"/>
                  </a:lnTo>
                  <a:lnTo>
                    <a:pt x="15081" y="1922"/>
                  </a:lnTo>
                  <a:lnTo>
                    <a:pt x="15897" y="2258"/>
                  </a:lnTo>
                  <a:lnTo>
                    <a:pt x="16569" y="2642"/>
                  </a:lnTo>
                  <a:lnTo>
                    <a:pt x="17146" y="3074"/>
                  </a:lnTo>
                  <a:lnTo>
                    <a:pt x="17674" y="3603"/>
                  </a:lnTo>
                  <a:lnTo>
                    <a:pt x="18106" y="4179"/>
                  </a:lnTo>
                  <a:lnTo>
                    <a:pt x="18442" y="4803"/>
                  </a:lnTo>
                  <a:lnTo>
                    <a:pt x="18683" y="5476"/>
                  </a:lnTo>
                  <a:lnTo>
                    <a:pt x="18875" y="6196"/>
                  </a:lnTo>
                  <a:lnTo>
                    <a:pt x="18971" y="6916"/>
                  </a:lnTo>
                  <a:lnTo>
                    <a:pt x="19019" y="7685"/>
                  </a:lnTo>
                  <a:lnTo>
                    <a:pt x="19019" y="8453"/>
                  </a:lnTo>
                  <a:lnTo>
                    <a:pt x="18971" y="9222"/>
                  </a:lnTo>
                  <a:lnTo>
                    <a:pt x="18827" y="9990"/>
                  </a:lnTo>
                  <a:lnTo>
                    <a:pt x="18683" y="10758"/>
                  </a:lnTo>
                  <a:lnTo>
                    <a:pt x="18490" y="11527"/>
                  </a:lnTo>
                  <a:lnTo>
                    <a:pt x="18106" y="12728"/>
                  </a:lnTo>
                  <a:lnTo>
                    <a:pt x="18106" y="12728"/>
                  </a:lnTo>
                  <a:lnTo>
                    <a:pt x="18106" y="13160"/>
                  </a:lnTo>
                  <a:lnTo>
                    <a:pt x="18058" y="13592"/>
                  </a:lnTo>
                  <a:lnTo>
                    <a:pt x="17962" y="13976"/>
                  </a:lnTo>
                  <a:lnTo>
                    <a:pt x="17866" y="14312"/>
                  </a:lnTo>
                  <a:lnTo>
                    <a:pt x="17770" y="14697"/>
                  </a:lnTo>
                  <a:lnTo>
                    <a:pt x="17578" y="15033"/>
                  </a:lnTo>
                  <a:lnTo>
                    <a:pt x="17434" y="15321"/>
                  </a:lnTo>
                  <a:lnTo>
                    <a:pt x="17194" y="15657"/>
                  </a:lnTo>
                  <a:lnTo>
                    <a:pt x="16762" y="16185"/>
                  </a:lnTo>
                  <a:lnTo>
                    <a:pt x="16185" y="16714"/>
                  </a:lnTo>
                  <a:lnTo>
                    <a:pt x="15561" y="17098"/>
                  </a:lnTo>
                  <a:lnTo>
                    <a:pt x="14889" y="17482"/>
                  </a:lnTo>
                  <a:lnTo>
                    <a:pt x="14168" y="17770"/>
                  </a:lnTo>
                  <a:lnTo>
                    <a:pt x="13352" y="17962"/>
                  </a:lnTo>
                  <a:lnTo>
                    <a:pt x="12583" y="18154"/>
                  </a:lnTo>
                  <a:lnTo>
                    <a:pt x="11767" y="18202"/>
                  </a:lnTo>
                  <a:lnTo>
                    <a:pt x="10951" y="18250"/>
                  </a:lnTo>
                  <a:lnTo>
                    <a:pt x="10134" y="18154"/>
                  </a:lnTo>
                  <a:lnTo>
                    <a:pt x="9318" y="18058"/>
                  </a:lnTo>
                  <a:lnTo>
                    <a:pt x="8549" y="17866"/>
                  </a:lnTo>
                  <a:lnTo>
                    <a:pt x="5428" y="16906"/>
                  </a:lnTo>
                  <a:lnTo>
                    <a:pt x="5428" y="16906"/>
                  </a:lnTo>
                  <a:lnTo>
                    <a:pt x="4659" y="16618"/>
                  </a:lnTo>
                  <a:lnTo>
                    <a:pt x="3987" y="16281"/>
                  </a:lnTo>
                  <a:lnTo>
                    <a:pt x="3315" y="15897"/>
                  </a:lnTo>
                  <a:lnTo>
                    <a:pt x="2738" y="15465"/>
                  </a:lnTo>
                  <a:lnTo>
                    <a:pt x="2210" y="14937"/>
                  </a:lnTo>
                  <a:lnTo>
                    <a:pt x="1682" y="14408"/>
                  </a:lnTo>
                  <a:lnTo>
                    <a:pt x="1249" y="13832"/>
                  </a:lnTo>
                  <a:lnTo>
                    <a:pt x="865" y="13160"/>
                  </a:lnTo>
                  <a:lnTo>
                    <a:pt x="577" y="12535"/>
                  </a:lnTo>
                  <a:lnTo>
                    <a:pt x="337" y="11815"/>
                  </a:lnTo>
                  <a:lnTo>
                    <a:pt x="145" y="11095"/>
                  </a:lnTo>
                  <a:lnTo>
                    <a:pt x="49" y="10374"/>
                  </a:lnTo>
                  <a:lnTo>
                    <a:pt x="1" y="9606"/>
                  </a:lnTo>
                  <a:lnTo>
                    <a:pt x="1" y="8886"/>
                  </a:lnTo>
                  <a:lnTo>
                    <a:pt x="145" y="8117"/>
                  </a:lnTo>
                  <a:lnTo>
                    <a:pt x="337" y="7349"/>
                  </a:lnTo>
                  <a:lnTo>
                    <a:pt x="673" y="6148"/>
                  </a:lnTo>
                  <a:lnTo>
                    <a:pt x="673" y="6148"/>
                  </a:lnTo>
                  <a:lnTo>
                    <a:pt x="961" y="5380"/>
                  </a:lnTo>
                  <a:lnTo>
                    <a:pt x="1297" y="4659"/>
                  </a:lnTo>
                  <a:lnTo>
                    <a:pt x="1682" y="3987"/>
                  </a:lnTo>
                  <a:lnTo>
                    <a:pt x="2162" y="3363"/>
                  </a:lnTo>
                  <a:lnTo>
                    <a:pt x="2642" y="2738"/>
                  </a:lnTo>
                  <a:lnTo>
                    <a:pt x="3218" y="2162"/>
                  </a:lnTo>
                  <a:lnTo>
                    <a:pt x="3843" y="1682"/>
                  </a:lnTo>
                  <a:lnTo>
                    <a:pt x="4467" y="1250"/>
                  </a:lnTo>
                  <a:lnTo>
                    <a:pt x="5139" y="865"/>
                  </a:lnTo>
                  <a:lnTo>
                    <a:pt x="5860" y="529"/>
                  </a:lnTo>
                  <a:lnTo>
                    <a:pt x="6580" y="289"/>
                  </a:lnTo>
                  <a:lnTo>
                    <a:pt x="7349" y="97"/>
                  </a:lnTo>
                  <a:lnTo>
                    <a:pt x="8117" y="1"/>
                  </a:lnTo>
                  <a:lnTo>
                    <a:pt x="8885" y="1"/>
                  </a:lnTo>
                  <a:lnTo>
                    <a:pt x="9654" y="97"/>
                  </a:lnTo>
                  <a:lnTo>
                    <a:pt x="10374" y="28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4" name="Google Shape;2604;p41"/>
            <p:cNvSpPr/>
            <p:nvPr/>
          </p:nvSpPr>
          <p:spPr>
            <a:xfrm>
              <a:off x="2126700" y="2775825"/>
              <a:ext cx="93675" cy="38450"/>
            </a:xfrm>
            <a:custGeom>
              <a:avLst/>
              <a:gdLst/>
              <a:ahLst/>
              <a:cxnLst/>
              <a:rect l="l" t="t" r="r" b="b"/>
              <a:pathLst>
                <a:path w="3747" h="1538" extrusionOk="0">
                  <a:moveTo>
                    <a:pt x="97" y="1"/>
                  </a:moveTo>
                  <a:lnTo>
                    <a:pt x="49" y="49"/>
                  </a:lnTo>
                  <a:lnTo>
                    <a:pt x="1" y="97"/>
                  </a:lnTo>
                  <a:lnTo>
                    <a:pt x="49" y="385"/>
                  </a:lnTo>
                  <a:lnTo>
                    <a:pt x="193" y="673"/>
                  </a:lnTo>
                  <a:lnTo>
                    <a:pt x="385" y="913"/>
                  </a:lnTo>
                  <a:lnTo>
                    <a:pt x="577" y="1105"/>
                  </a:lnTo>
                  <a:lnTo>
                    <a:pt x="817" y="1249"/>
                  </a:lnTo>
                  <a:lnTo>
                    <a:pt x="1105" y="1394"/>
                  </a:lnTo>
                  <a:lnTo>
                    <a:pt x="1393" y="1490"/>
                  </a:lnTo>
                  <a:lnTo>
                    <a:pt x="1682" y="1538"/>
                  </a:lnTo>
                  <a:lnTo>
                    <a:pt x="2594" y="1538"/>
                  </a:lnTo>
                  <a:lnTo>
                    <a:pt x="2882" y="1442"/>
                  </a:lnTo>
                  <a:lnTo>
                    <a:pt x="3170" y="1345"/>
                  </a:lnTo>
                  <a:lnTo>
                    <a:pt x="3410" y="1153"/>
                  </a:lnTo>
                  <a:lnTo>
                    <a:pt x="3603" y="961"/>
                  </a:lnTo>
                  <a:lnTo>
                    <a:pt x="3747" y="673"/>
                  </a:lnTo>
                  <a:lnTo>
                    <a:pt x="3747" y="625"/>
                  </a:lnTo>
                  <a:lnTo>
                    <a:pt x="3699" y="577"/>
                  </a:lnTo>
                  <a:lnTo>
                    <a:pt x="3651" y="625"/>
                  </a:lnTo>
                  <a:lnTo>
                    <a:pt x="3506" y="865"/>
                  </a:lnTo>
                  <a:lnTo>
                    <a:pt x="3314" y="1057"/>
                  </a:lnTo>
                  <a:lnTo>
                    <a:pt x="3074" y="1201"/>
                  </a:lnTo>
                  <a:lnTo>
                    <a:pt x="2786" y="1297"/>
                  </a:lnTo>
                  <a:lnTo>
                    <a:pt x="2498" y="1345"/>
                  </a:lnTo>
                  <a:lnTo>
                    <a:pt x="2210" y="1394"/>
                  </a:lnTo>
                  <a:lnTo>
                    <a:pt x="1634" y="1345"/>
                  </a:lnTo>
                  <a:lnTo>
                    <a:pt x="1153" y="1201"/>
                  </a:lnTo>
                  <a:lnTo>
                    <a:pt x="913" y="1057"/>
                  </a:lnTo>
                  <a:lnTo>
                    <a:pt x="673" y="913"/>
                  </a:lnTo>
                  <a:lnTo>
                    <a:pt x="481" y="769"/>
                  </a:lnTo>
                  <a:lnTo>
                    <a:pt x="337" y="577"/>
                  </a:lnTo>
                  <a:lnTo>
                    <a:pt x="241" y="337"/>
                  </a:lnTo>
                  <a:lnTo>
                    <a:pt x="145" y="49"/>
                  </a:lnTo>
                  <a:lnTo>
                    <a:pt x="9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5" name="Google Shape;2605;p41"/>
            <p:cNvSpPr/>
            <p:nvPr/>
          </p:nvSpPr>
          <p:spPr>
            <a:xfrm>
              <a:off x="2211950" y="2787850"/>
              <a:ext cx="12025" cy="13225"/>
            </a:xfrm>
            <a:custGeom>
              <a:avLst/>
              <a:gdLst/>
              <a:ahLst/>
              <a:cxnLst/>
              <a:rect l="l" t="t" r="r" b="b"/>
              <a:pathLst>
                <a:path w="481" h="529" extrusionOk="0">
                  <a:moveTo>
                    <a:pt x="193" y="0"/>
                  </a:moveTo>
                  <a:lnTo>
                    <a:pt x="193" y="48"/>
                  </a:lnTo>
                  <a:lnTo>
                    <a:pt x="48" y="48"/>
                  </a:lnTo>
                  <a:lnTo>
                    <a:pt x="0" y="96"/>
                  </a:lnTo>
                  <a:lnTo>
                    <a:pt x="0" y="144"/>
                  </a:lnTo>
                  <a:lnTo>
                    <a:pt x="48" y="144"/>
                  </a:lnTo>
                  <a:lnTo>
                    <a:pt x="96" y="192"/>
                  </a:lnTo>
                  <a:lnTo>
                    <a:pt x="96" y="144"/>
                  </a:lnTo>
                  <a:lnTo>
                    <a:pt x="145" y="144"/>
                  </a:lnTo>
                  <a:lnTo>
                    <a:pt x="193" y="192"/>
                  </a:lnTo>
                  <a:lnTo>
                    <a:pt x="241" y="192"/>
                  </a:lnTo>
                  <a:lnTo>
                    <a:pt x="289" y="240"/>
                  </a:lnTo>
                  <a:lnTo>
                    <a:pt x="337" y="240"/>
                  </a:lnTo>
                  <a:lnTo>
                    <a:pt x="337" y="288"/>
                  </a:lnTo>
                  <a:lnTo>
                    <a:pt x="337" y="336"/>
                  </a:lnTo>
                  <a:lnTo>
                    <a:pt x="385" y="384"/>
                  </a:lnTo>
                  <a:lnTo>
                    <a:pt x="385" y="432"/>
                  </a:lnTo>
                  <a:lnTo>
                    <a:pt x="337" y="480"/>
                  </a:lnTo>
                  <a:lnTo>
                    <a:pt x="337" y="528"/>
                  </a:lnTo>
                  <a:lnTo>
                    <a:pt x="433" y="528"/>
                  </a:lnTo>
                  <a:lnTo>
                    <a:pt x="481" y="336"/>
                  </a:lnTo>
                  <a:lnTo>
                    <a:pt x="481" y="192"/>
                  </a:lnTo>
                  <a:lnTo>
                    <a:pt x="337" y="48"/>
                  </a:lnTo>
                  <a:lnTo>
                    <a:pt x="289" y="48"/>
                  </a:lnTo>
                  <a:lnTo>
                    <a:pt x="241"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6" name="Google Shape;2606;p41"/>
            <p:cNvSpPr/>
            <p:nvPr/>
          </p:nvSpPr>
          <p:spPr>
            <a:xfrm>
              <a:off x="2120700" y="2774625"/>
              <a:ext cx="18025" cy="8425"/>
            </a:xfrm>
            <a:custGeom>
              <a:avLst/>
              <a:gdLst/>
              <a:ahLst/>
              <a:cxnLst/>
              <a:rect l="l" t="t" r="r" b="b"/>
              <a:pathLst>
                <a:path w="721" h="337" extrusionOk="0">
                  <a:moveTo>
                    <a:pt x="385" y="1"/>
                  </a:moveTo>
                  <a:lnTo>
                    <a:pt x="145" y="49"/>
                  </a:lnTo>
                  <a:lnTo>
                    <a:pt x="49" y="241"/>
                  </a:lnTo>
                  <a:lnTo>
                    <a:pt x="1" y="289"/>
                  </a:lnTo>
                  <a:lnTo>
                    <a:pt x="49" y="337"/>
                  </a:lnTo>
                  <a:lnTo>
                    <a:pt x="97" y="337"/>
                  </a:lnTo>
                  <a:lnTo>
                    <a:pt x="193" y="289"/>
                  </a:lnTo>
                  <a:lnTo>
                    <a:pt x="193" y="241"/>
                  </a:lnTo>
                  <a:lnTo>
                    <a:pt x="241" y="241"/>
                  </a:lnTo>
                  <a:lnTo>
                    <a:pt x="289" y="193"/>
                  </a:lnTo>
                  <a:lnTo>
                    <a:pt x="481" y="193"/>
                  </a:lnTo>
                  <a:lnTo>
                    <a:pt x="577" y="241"/>
                  </a:lnTo>
                  <a:lnTo>
                    <a:pt x="625" y="289"/>
                  </a:lnTo>
                  <a:lnTo>
                    <a:pt x="673" y="289"/>
                  </a:lnTo>
                  <a:lnTo>
                    <a:pt x="721" y="241"/>
                  </a:lnTo>
                  <a:lnTo>
                    <a:pt x="721" y="193"/>
                  </a:lnTo>
                  <a:lnTo>
                    <a:pt x="577" y="49"/>
                  </a:lnTo>
                  <a:lnTo>
                    <a:pt x="481"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7" name="Google Shape;2607;p41"/>
            <p:cNvSpPr/>
            <p:nvPr/>
          </p:nvSpPr>
          <p:spPr>
            <a:xfrm>
              <a:off x="2334425" y="2762625"/>
              <a:ext cx="144100" cy="156100"/>
            </a:xfrm>
            <a:custGeom>
              <a:avLst/>
              <a:gdLst/>
              <a:ahLst/>
              <a:cxnLst/>
              <a:rect l="l" t="t" r="r" b="b"/>
              <a:pathLst>
                <a:path w="5764" h="6244" extrusionOk="0">
                  <a:moveTo>
                    <a:pt x="2930" y="1"/>
                  </a:moveTo>
                  <a:lnTo>
                    <a:pt x="2641" y="49"/>
                  </a:lnTo>
                  <a:lnTo>
                    <a:pt x="2401" y="97"/>
                  </a:lnTo>
                  <a:lnTo>
                    <a:pt x="2113" y="145"/>
                  </a:lnTo>
                  <a:lnTo>
                    <a:pt x="1585" y="433"/>
                  </a:lnTo>
                  <a:lnTo>
                    <a:pt x="1105" y="769"/>
                  </a:lnTo>
                  <a:lnTo>
                    <a:pt x="720" y="1201"/>
                  </a:lnTo>
                  <a:lnTo>
                    <a:pt x="384" y="1681"/>
                  </a:lnTo>
                  <a:lnTo>
                    <a:pt x="240" y="1970"/>
                  </a:ln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8" name="Google Shape;2608;p41"/>
            <p:cNvSpPr/>
            <p:nvPr/>
          </p:nvSpPr>
          <p:spPr>
            <a:xfrm>
              <a:off x="2334425" y="2762625"/>
              <a:ext cx="144100" cy="156100"/>
            </a:xfrm>
            <a:custGeom>
              <a:avLst/>
              <a:gdLst/>
              <a:ahLst/>
              <a:cxnLst/>
              <a:rect l="l" t="t" r="r" b="b"/>
              <a:pathLst>
                <a:path w="5764" h="6244" fill="none" extrusionOk="0">
                  <a:moveTo>
                    <a:pt x="144" y="2306"/>
                  </a:move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794" y="145"/>
                  </a:lnTo>
                  <a:lnTo>
                    <a:pt x="3506" y="49"/>
                  </a:lnTo>
                  <a:lnTo>
                    <a:pt x="3218" y="1"/>
                  </a:lnTo>
                  <a:lnTo>
                    <a:pt x="2930" y="1"/>
                  </a:lnTo>
                  <a:lnTo>
                    <a:pt x="2641" y="49"/>
                  </a:lnTo>
                  <a:lnTo>
                    <a:pt x="2401" y="97"/>
                  </a:lnTo>
                  <a:lnTo>
                    <a:pt x="2113" y="145"/>
                  </a:lnTo>
                  <a:lnTo>
                    <a:pt x="1585" y="433"/>
                  </a:lnTo>
                  <a:lnTo>
                    <a:pt x="1105" y="769"/>
                  </a:lnTo>
                  <a:lnTo>
                    <a:pt x="720" y="1201"/>
                  </a:lnTo>
                  <a:lnTo>
                    <a:pt x="384" y="1681"/>
                  </a:lnTo>
                  <a:lnTo>
                    <a:pt x="240" y="1970"/>
                  </a:lnTo>
                  <a:lnTo>
                    <a:pt x="144" y="230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9" name="Google Shape;2609;p41"/>
            <p:cNvSpPr/>
            <p:nvPr/>
          </p:nvSpPr>
          <p:spPr>
            <a:xfrm>
              <a:off x="2368025" y="2795050"/>
              <a:ext cx="84075" cy="92475"/>
            </a:xfrm>
            <a:custGeom>
              <a:avLst/>
              <a:gdLst/>
              <a:ahLst/>
              <a:cxnLst/>
              <a:rect l="l" t="t" r="r" b="b"/>
              <a:pathLst>
                <a:path w="3363" h="3699" extrusionOk="0">
                  <a:moveTo>
                    <a:pt x="1778" y="0"/>
                  </a:moveTo>
                  <a:lnTo>
                    <a:pt x="1490" y="48"/>
                  </a:lnTo>
                  <a:lnTo>
                    <a:pt x="1201" y="96"/>
                  </a:lnTo>
                  <a:lnTo>
                    <a:pt x="961" y="192"/>
                  </a:lnTo>
                  <a:lnTo>
                    <a:pt x="721" y="384"/>
                  </a:lnTo>
                  <a:lnTo>
                    <a:pt x="529" y="576"/>
                  </a:lnTo>
                  <a:lnTo>
                    <a:pt x="337" y="817"/>
                  </a:lnTo>
                  <a:lnTo>
                    <a:pt x="193" y="1057"/>
                  </a:lnTo>
                  <a:lnTo>
                    <a:pt x="49" y="1345"/>
                  </a:lnTo>
                  <a:lnTo>
                    <a:pt x="1" y="1729"/>
                  </a:lnTo>
                  <a:lnTo>
                    <a:pt x="1" y="2065"/>
                  </a:lnTo>
                  <a:lnTo>
                    <a:pt x="49" y="2401"/>
                  </a:lnTo>
                  <a:lnTo>
                    <a:pt x="145" y="2738"/>
                  </a:lnTo>
                  <a:lnTo>
                    <a:pt x="337" y="3026"/>
                  </a:lnTo>
                  <a:lnTo>
                    <a:pt x="577" y="3266"/>
                  </a:lnTo>
                  <a:lnTo>
                    <a:pt x="817" y="3458"/>
                  </a:lnTo>
                  <a:lnTo>
                    <a:pt x="1153" y="3602"/>
                  </a:lnTo>
                  <a:lnTo>
                    <a:pt x="1393" y="3650"/>
                  </a:lnTo>
                  <a:lnTo>
                    <a:pt x="1586" y="3698"/>
                  </a:lnTo>
                  <a:lnTo>
                    <a:pt x="1874" y="3650"/>
                  </a:lnTo>
                  <a:lnTo>
                    <a:pt x="2162" y="3602"/>
                  </a:lnTo>
                  <a:lnTo>
                    <a:pt x="2402" y="3458"/>
                  </a:lnTo>
                  <a:lnTo>
                    <a:pt x="2642" y="3314"/>
                  </a:lnTo>
                  <a:lnTo>
                    <a:pt x="2834" y="3122"/>
                  </a:lnTo>
                  <a:lnTo>
                    <a:pt x="3026" y="2882"/>
                  </a:lnTo>
                  <a:lnTo>
                    <a:pt x="3170" y="2642"/>
                  </a:lnTo>
                  <a:lnTo>
                    <a:pt x="3314" y="2353"/>
                  </a:lnTo>
                  <a:lnTo>
                    <a:pt x="3362" y="1969"/>
                  </a:lnTo>
                  <a:lnTo>
                    <a:pt x="3362" y="1585"/>
                  </a:lnTo>
                  <a:lnTo>
                    <a:pt x="3314" y="1249"/>
                  </a:lnTo>
                  <a:lnTo>
                    <a:pt x="3218" y="961"/>
                  </a:lnTo>
                  <a:lnTo>
                    <a:pt x="3026" y="673"/>
                  </a:lnTo>
                  <a:lnTo>
                    <a:pt x="2786" y="384"/>
                  </a:lnTo>
                  <a:lnTo>
                    <a:pt x="2546" y="192"/>
                  </a:lnTo>
                  <a:lnTo>
                    <a:pt x="2210" y="96"/>
                  </a:lnTo>
                  <a:lnTo>
                    <a:pt x="197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0" name="Google Shape;2610;p41"/>
            <p:cNvSpPr/>
            <p:nvPr/>
          </p:nvSpPr>
          <p:spPr>
            <a:xfrm>
              <a:off x="2368025" y="2795050"/>
              <a:ext cx="84075" cy="92475"/>
            </a:xfrm>
            <a:custGeom>
              <a:avLst/>
              <a:gdLst/>
              <a:ahLst/>
              <a:cxnLst/>
              <a:rect l="l" t="t" r="r" b="b"/>
              <a:pathLst>
                <a:path w="3363" h="3699" fill="none" extrusionOk="0">
                  <a:moveTo>
                    <a:pt x="1778" y="0"/>
                  </a:moveTo>
                  <a:lnTo>
                    <a:pt x="1778" y="0"/>
                  </a:lnTo>
                  <a:lnTo>
                    <a:pt x="1490" y="48"/>
                  </a:lnTo>
                  <a:lnTo>
                    <a:pt x="1201" y="96"/>
                  </a:lnTo>
                  <a:lnTo>
                    <a:pt x="961" y="192"/>
                  </a:lnTo>
                  <a:lnTo>
                    <a:pt x="721" y="384"/>
                  </a:lnTo>
                  <a:lnTo>
                    <a:pt x="529" y="576"/>
                  </a:lnTo>
                  <a:lnTo>
                    <a:pt x="337" y="817"/>
                  </a:lnTo>
                  <a:lnTo>
                    <a:pt x="193" y="1057"/>
                  </a:lnTo>
                  <a:lnTo>
                    <a:pt x="49" y="1345"/>
                  </a:lnTo>
                  <a:lnTo>
                    <a:pt x="49" y="1345"/>
                  </a:lnTo>
                  <a:lnTo>
                    <a:pt x="1" y="1729"/>
                  </a:lnTo>
                  <a:lnTo>
                    <a:pt x="1" y="2065"/>
                  </a:lnTo>
                  <a:lnTo>
                    <a:pt x="49" y="2401"/>
                  </a:lnTo>
                  <a:lnTo>
                    <a:pt x="145" y="2738"/>
                  </a:lnTo>
                  <a:lnTo>
                    <a:pt x="337" y="3026"/>
                  </a:lnTo>
                  <a:lnTo>
                    <a:pt x="577" y="3266"/>
                  </a:lnTo>
                  <a:lnTo>
                    <a:pt x="817" y="3458"/>
                  </a:lnTo>
                  <a:lnTo>
                    <a:pt x="1153" y="3602"/>
                  </a:lnTo>
                  <a:lnTo>
                    <a:pt x="1153" y="3602"/>
                  </a:lnTo>
                  <a:lnTo>
                    <a:pt x="1393" y="3650"/>
                  </a:lnTo>
                  <a:lnTo>
                    <a:pt x="1586" y="3698"/>
                  </a:lnTo>
                  <a:lnTo>
                    <a:pt x="1586" y="3698"/>
                  </a:lnTo>
                  <a:lnTo>
                    <a:pt x="1874" y="3650"/>
                  </a:lnTo>
                  <a:lnTo>
                    <a:pt x="2162" y="3602"/>
                  </a:lnTo>
                  <a:lnTo>
                    <a:pt x="2402" y="3458"/>
                  </a:lnTo>
                  <a:lnTo>
                    <a:pt x="2642" y="3314"/>
                  </a:lnTo>
                  <a:lnTo>
                    <a:pt x="2834" y="3122"/>
                  </a:lnTo>
                  <a:lnTo>
                    <a:pt x="3026" y="2882"/>
                  </a:lnTo>
                  <a:lnTo>
                    <a:pt x="3170" y="2642"/>
                  </a:lnTo>
                  <a:lnTo>
                    <a:pt x="3314" y="2353"/>
                  </a:lnTo>
                  <a:lnTo>
                    <a:pt x="3314" y="2353"/>
                  </a:lnTo>
                  <a:lnTo>
                    <a:pt x="3362" y="1969"/>
                  </a:lnTo>
                  <a:lnTo>
                    <a:pt x="3362" y="1585"/>
                  </a:lnTo>
                  <a:lnTo>
                    <a:pt x="3314" y="1249"/>
                  </a:lnTo>
                  <a:lnTo>
                    <a:pt x="3218" y="961"/>
                  </a:lnTo>
                  <a:lnTo>
                    <a:pt x="3026" y="673"/>
                  </a:lnTo>
                  <a:lnTo>
                    <a:pt x="2786" y="384"/>
                  </a:lnTo>
                  <a:lnTo>
                    <a:pt x="2546" y="192"/>
                  </a:lnTo>
                  <a:lnTo>
                    <a:pt x="2210" y="96"/>
                  </a:lnTo>
                  <a:lnTo>
                    <a:pt x="2210" y="96"/>
                  </a:lnTo>
                  <a:lnTo>
                    <a:pt x="1970" y="0"/>
                  </a:lnTo>
                  <a:lnTo>
                    <a:pt x="177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1" name="Google Shape;2611;p41"/>
            <p:cNvSpPr/>
            <p:nvPr/>
          </p:nvSpPr>
          <p:spPr>
            <a:xfrm>
              <a:off x="2467675" y="2816650"/>
              <a:ext cx="25" cy="1225"/>
            </a:xfrm>
            <a:custGeom>
              <a:avLst/>
              <a:gdLst/>
              <a:ahLst/>
              <a:cxnLst/>
              <a:rect l="l" t="t" r="r" b="b"/>
              <a:pathLst>
                <a:path w="1" h="49" extrusionOk="0">
                  <a:moveTo>
                    <a:pt x="1" y="49"/>
                  </a:moveTo>
                  <a:lnTo>
                    <a:pt x="1" y="1"/>
                  </a:lnTo>
                  <a:lnTo>
                    <a:pt x="1"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2" name="Google Shape;2612;p41"/>
            <p:cNvSpPr/>
            <p:nvPr/>
          </p:nvSpPr>
          <p:spPr>
            <a:xfrm>
              <a:off x="2477300" y="2808250"/>
              <a:ext cx="1225" cy="25"/>
            </a:xfrm>
            <a:custGeom>
              <a:avLst/>
              <a:gdLst/>
              <a:ahLst/>
              <a:cxnLst/>
              <a:rect l="l" t="t" r="r" b="b"/>
              <a:pathLst>
                <a:path w="49" h="1" extrusionOk="0">
                  <a:moveTo>
                    <a:pt x="0" y="0"/>
                  </a:moveTo>
                  <a:lnTo>
                    <a:pt x="48" y="0"/>
                  </a:lnTo>
                  <a:lnTo>
                    <a:pt x="0"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3" name="Google Shape;2613;p41"/>
            <p:cNvSpPr/>
            <p:nvPr/>
          </p:nvSpPr>
          <p:spPr>
            <a:xfrm>
              <a:off x="2262375" y="2826250"/>
              <a:ext cx="79275" cy="66075"/>
            </a:xfrm>
            <a:custGeom>
              <a:avLst/>
              <a:gdLst/>
              <a:ahLst/>
              <a:cxnLst/>
              <a:rect l="l" t="t" r="r" b="b"/>
              <a:pathLst>
                <a:path w="3171" h="2643" extrusionOk="0">
                  <a:moveTo>
                    <a:pt x="1681" y="1"/>
                  </a:moveTo>
                  <a:lnTo>
                    <a:pt x="1345" y="49"/>
                  </a:lnTo>
                  <a:lnTo>
                    <a:pt x="1009" y="97"/>
                  </a:lnTo>
                  <a:lnTo>
                    <a:pt x="721" y="241"/>
                  </a:lnTo>
                  <a:lnTo>
                    <a:pt x="481" y="433"/>
                  </a:lnTo>
                  <a:lnTo>
                    <a:pt x="289" y="625"/>
                  </a:lnTo>
                  <a:lnTo>
                    <a:pt x="97" y="865"/>
                  </a:lnTo>
                  <a:lnTo>
                    <a:pt x="49" y="1105"/>
                  </a:lnTo>
                  <a:lnTo>
                    <a:pt x="1" y="1346"/>
                  </a:lnTo>
                  <a:lnTo>
                    <a:pt x="49" y="1634"/>
                  </a:lnTo>
                  <a:lnTo>
                    <a:pt x="145" y="1874"/>
                  </a:lnTo>
                  <a:lnTo>
                    <a:pt x="289" y="2066"/>
                  </a:lnTo>
                  <a:lnTo>
                    <a:pt x="529" y="2258"/>
                  </a:lnTo>
                  <a:lnTo>
                    <a:pt x="769" y="2402"/>
                  </a:lnTo>
                  <a:lnTo>
                    <a:pt x="1057" y="2546"/>
                  </a:lnTo>
                  <a:lnTo>
                    <a:pt x="1345" y="2594"/>
                  </a:lnTo>
                  <a:lnTo>
                    <a:pt x="1681" y="2642"/>
                  </a:lnTo>
                  <a:lnTo>
                    <a:pt x="1777" y="2642"/>
                  </a:lnTo>
                  <a:lnTo>
                    <a:pt x="2162" y="2546"/>
                  </a:lnTo>
                  <a:lnTo>
                    <a:pt x="2546" y="2450"/>
                  </a:lnTo>
                  <a:lnTo>
                    <a:pt x="2882" y="2258"/>
                  </a:lnTo>
                  <a:lnTo>
                    <a:pt x="3170" y="2018"/>
                  </a:lnTo>
                  <a:lnTo>
                    <a:pt x="2978" y="1634"/>
                  </a:lnTo>
                  <a:lnTo>
                    <a:pt x="2930" y="1201"/>
                  </a:lnTo>
                  <a:lnTo>
                    <a:pt x="2882" y="769"/>
                  </a:lnTo>
                  <a:lnTo>
                    <a:pt x="2882" y="337"/>
                  </a:lnTo>
                  <a:lnTo>
                    <a:pt x="2642" y="193"/>
                  </a:lnTo>
                  <a:lnTo>
                    <a:pt x="2402" y="97"/>
                  </a:lnTo>
                  <a:lnTo>
                    <a:pt x="206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4" name="Google Shape;2614;p41"/>
            <p:cNvSpPr/>
            <p:nvPr/>
          </p:nvSpPr>
          <p:spPr>
            <a:xfrm>
              <a:off x="2262375" y="2826250"/>
              <a:ext cx="79275" cy="66075"/>
            </a:xfrm>
            <a:custGeom>
              <a:avLst/>
              <a:gdLst/>
              <a:ahLst/>
              <a:cxnLst/>
              <a:rect l="l" t="t" r="r" b="b"/>
              <a:pathLst>
                <a:path w="3171" h="2643" fill="none" extrusionOk="0">
                  <a:moveTo>
                    <a:pt x="1777" y="1"/>
                  </a:moveTo>
                  <a:lnTo>
                    <a:pt x="1777" y="1"/>
                  </a:lnTo>
                  <a:lnTo>
                    <a:pt x="1681" y="1"/>
                  </a:lnTo>
                  <a:lnTo>
                    <a:pt x="1681" y="1"/>
                  </a:lnTo>
                  <a:lnTo>
                    <a:pt x="1345" y="49"/>
                  </a:lnTo>
                  <a:lnTo>
                    <a:pt x="1009" y="97"/>
                  </a:lnTo>
                  <a:lnTo>
                    <a:pt x="721" y="241"/>
                  </a:lnTo>
                  <a:lnTo>
                    <a:pt x="481" y="433"/>
                  </a:lnTo>
                  <a:lnTo>
                    <a:pt x="289" y="625"/>
                  </a:lnTo>
                  <a:lnTo>
                    <a:pt x="97" y="865"/>
                  </a:lnTo>
                  <a:lnTo>
                    <a:pt x="49" y="1105"/>
                  </a:lnTo>
                  <a:lnTo>
                    <a:pt x="1" y="1346"/>
                  </a:lnTo>
                  <a:lnTo>
                    <a:pt x="1" y="1346"/>
                  </a:lnTo>
                  <a:lnTo>
                    <a:pt x="49" y="1634"/>
                  </a:lnTo>
                  <a:lnTo>
                    <a:pt x="145" y="1874"/>
                  </a:lnTo>
                  <a:lnTo>
                    <a:pt x="289" y="2066"/>
                  </a:lnTo>
                  <a:lnTo>
                    <a:pt x="529" y="2258"/>
                  </a:lnTo>
                  <a:lnTo>
                    <a:pt x="769" y="2402"/>
                  </a:lnTo>
                  <a:lnTo>
                    <a:pt x="1057" y="2546"/>
                  </a:lnTo>
                  <a:lnTo>
                    <a:pt x="1345" y="2594"/>
                  </a:lnTo>
                  <a:lnTo>
                    <a:pt x="1681" y="2642"/>
                  </a:lnTo>
                  <a:lnTo>
                    <a:pt x="1681" y="2642"/>
                  </a:lnTo>
                  <a:lnTo>
                    <a:pt x="1777" y="2642"/>
                  </a:lnTo>
                  <a:lnTo>
                    <a:pt x="1777" y="2642"/>
                  </a:lnTo>
                  <a:lnTo>
                    <a:pt x="2162" y="2546"/>
                  </a:lnTo>
                  <a:lnTo>
                    <a:pt x="2546" y="2450"/>
                  </a:lnTo>
                  <a:lnTo>
                    <a:pt x="2882" y="2258"/>
                  </a:lnTo>
                  <a:lnTo>
                    <a:pt x="3170" y="2018"/>
                  </a:lnTo>
                  <a:lnTo>
                    <a:pt x="3170" y="2018"/>
                  </a:lnTo>
                  <a:lnTo>
                    <a:pt x="2978" y="1634"/>
                  </a:lnTo>
                  <a:lnTo>
                    <a:pt x="2930" y="1201"/>
                  </a:lnTo>
                  <a:lnTo>
                    <a:pt x="2882" y="769"/>
                  </a:lnTo>
                  <a:lnTo>
                    <a:pt x="2882" y="337"/>
                  </a:lnTo>
                  <a:lnTo>
                    <a:pt x="2882" y="337"/>
                  </a:lnTo>
                  <a:lnTo>
                    <a:pt x="2642" y="193"/>
                  </a:lnTo>
                  <a:lnTo>
                    <a:pt x="2402" y="97"/>
                  </a:lnTo>
                  <a:lnTo>
                    <a:pt x="2066" y="1"/>
                  </a:lnTo>
                  <a:lnTo>
                    <a:pt x="17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5" name="Google Shape;2615;p41"/>
            <p:cNvSpPr/>
            <p:nvPr/>
          </p:nvSpPr>
          <p:spPr>
            <a:xfrm>
              <a:off x="2334425" y="2834675"/>
              <a:ext cx="14425" cy="42025"/>
            </a:xfrm>
            <a:custGeom>
              <a:avLst/>
              <a:gdLst/>
              <a:ahLst/>
              <a:cxnLst/>
              <a:rect l="l" t="t" r="r" b="b"/>
              <a:pathLst>
                <a:path w="577" h="1681" extrusionOk="0">
                  <a:moveTo>
                    <a:pt x="0" y="0"/>
                  </a:moveTo>
                  <a:lnTo>
                    <a:pt x="0" y="432"/>
                  </a:lnTo>
                  <a:lnTo>
                    <a:pt x="48" y="864"/>
                  </a:lnTo>
                  <a:lnTo>
                    <a:pt x="96" y="1297"/>
                  </a:lnTo>
                  <a:lnTo>
                    <a:pt x="288" y="1681"/>
                  </a:lnTo>
                  <a:lnTo>
                    <a:pt x="384" y="1537"/>
                  </a:lnTo>
                  <a:lnTo>
                    <a:pt x="480" y="1345"/>
                  </a:lnTo>
                  <a:lnTo>
                    <a:pt x="576" y="1105"/>
                  </a:lnTo>
                  <a:lnTo>
                    <a:pt x="576" y="913"/>
                  </a:lnTo>
                  <a:lnTo>
                    <a:pt x="528" y="624"/>
                  </a:lnTo>
                  <a:lnTo>
                    <a:pt x="432" y="384"/>
                  </a:lnTo>
                  <a:lnTo>
                    <a:pt x="240" y="192"/>
                  </a:lnTo>
                  <a:lnTo>
                    <a:pt x="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6" name="Google Shape;2616;p41"/>
            <p:cNvSpPr/>
            <p:nvPr/>
          </p:nvSpPr>
          <p:spPr>
            <a:xfrm>
              <a:off x="2334425" y="2834675"/>
              <a:ext cx="14425" cy="42025"/>
            </a:xfrm>
            <a:custGeom>
              <a:avLst/>
              <a:gdLst/>
              <a:ahLst/>
              <a:cxnLst/>
              <a:rect l="l" t="t" r="r" b="b"/>
              <a:pathLst>
                <a:path w="577" h="1681" fill="none" extrusionOk="0">
                  <a:moveTo>
                    <a:pt x="0" y="0"/>
                  </a:moveTo>
                  <a:lnTo>
                    <a:pt x="0" y="0"/>
                  </a:lnTo>
                  <a:lnTo>
                    <a:pt x="0" y="432"/>
                  </a:lnTo>
                  <a:lnTo>
                    <a:pt x="48" y="864"/>
                  </a:lnTo>
                  <a:lnTo>
                    <a:pt x="96" y="1297"/>
                  </a:lnTo>
                  <a:lnTo>
                    <a:pt x="288" y="1681"/>
                  </a:lnTo>
                  <a:lnTo>
                    <a:pt x="288" y="1681"/>
                  </a:lnTo>
                  <a:lnTo>
                    <a:pt x="384" y="1537"/>
                  </a:lnTo>
                  <a:lnTo>
                    <a:pt x="480" y="1345"/>
                  </a:lnTo>
                  <a:lnTo>
                    <a:pt x="576" y="1105"/>
                  </a:lnTo>
                  <a:lnTo>
                    <a:pt x="576" y="913"/>
                  </a:lnTo>
                  <a:lnTo>
                    <a:pt x="576" y="913"/>
                  </a:lnTo>
                  <a:lnTo>
                    <a:pt x="528" y="624"/>
                  </a:lnTo>
                  <a:lnTo>
                    <a:pt x="432" y="384"/>
                  </a:lnTo>
                  <a:lnTo>
                    <a:pt x="240" y="192"/>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7" name="Google Shape;2617;p41"/>
            <p:cNvSpPr/>
            <p:nvPr/>
          </p:nvSpPr>
          <p:spPr>
            <a:xfrm>
              <a:off x="2053475" y="2612550"/>
              <a:ext cx="84050" cy="37250"/>
            </a:xfrm>
            <a:custGeom>
              <a:avLst/>
              <a:gdLst/>
              <a:ahLst/>
              <a:cxnLst/>
              <a:rect l="l" t="t" r="r" b="b"/>
              <a:pathLst>
                <a:path w="3362" h="1490" extrusionOk="0">
                  <a:moveTo>
                    <a:pt x="1825" y="0"/>
                  </a:moveTo>
                  <a:lnTo>
                    <a:pt x="1585" y="48"/>
                  </a:lnTo>
                  <a:lnTo>
                    <a:pt x="1345" y="96"/>
                  </a:lnTo>
                  <a:lnTo>
                    <a:pt x="1057" y="192"/>
                  </a:lnTo>
                  <a:lnTo>
                    <a:pt x="865" y="289"/>
                  </a:lnTo>
                  <a:lnTo>
                    <a:pt x="624" y="433"/>
                  </a:lnTo>
                  <a:lnTo>
                    <a:pt x="432" y="625"/>
                  </a:lnTo>
                  <a:lnTo>
                    <a:pt x="288" y="817"/>
                  </a:lnTo>
                  <a:lnTo>
                    <a:pt x="144" y="1057"/>
                  </a:lnTo>
                  <a:lnTo>
                    <a:pt x="0" y="1297"/>
                  </a:lnTo>
                  <a:lnTo>
                    <a:pt x="0" y="1393"/>
                  </a:lnTo>
                  <a:lnTo>
                    <a:pt x="96" y="1441"/>
                  </a:lnTo>
                  <a:lnTo>
                    <a:pt x="192" y="1489"/>
                  </a:lnTo>
                  <a:lnTo>
                    <a:pt x="288" y="1393"/>
                  </a:lnTo>
                  <a:lnTo>
                    <a:pt x="384" y="1201"/>
                  </a:lnTo>
                  <a:lnTo>
                    <a:pt x="528" y="1057"/>
                  </a:lnTo>
                  <a:lnTo>
                    <a:pt x="817" y="769"/>
                  </a:lnTo>
                  <a:lnTo>
                    <a:pt x="1201" y="529"/>
                  </a:lnTo>
                  <a:lnTo>
                    <a:pt x="1633" y="433"/>
                  </a:lnTo>
                  <a:lnTo>
                    <a:pt x="2017" y="385"/>
                  </a:lnTo>
                  <a:lnTo>
                    <a:pt x="2209" y="433"/>
                  </a:lnTo>
                  <a:lnTo>
                    <a:pt x="2449" y="481"/>
                  </a:lnTo>
                  <a:lnTo>
                    <a:pt x="2642" y="625"/>
                  </a:lnTo>
                  <a:lnTo>
                    <a:pt x="2786" y="817"/>
                  </a:lnTo>
                  <a:lnTo>
                    <a:pt x="2930" y="1009"/>
                  </a:lnTo>
                  <a:lnTo>
                    <a:pt x="3074" y="1201"/>
                  </a:lnTo>
                  <a:lnTo>
                    <a:pt x="3122" y="1297"/>
                  </a:lnTo>
                  <a:lnTo>
                    <a:pt x="3266" y="1297"/>
                  </a:lnTo>
                  <a:lnTo>
                    <a:pt x="3362" y="1201"/>
                  </a:lnTo>
                  <a:lnTo>
                    <a:pt x="3362" y="1105"/>
                  </a:lnTo>
                  <a:lnTo>
                    <a:pt x="3362" y="1057"/>
                  </a:lnTo>
                  <a:lnTo>
                    <a:pt x="3218" y="817"/>
                  </a:lnTo>
                  <a:lnTo>
                    <a:pt x="3026" y="577"/>
                  </a:lnTo>
                  <a:lnTo>
                    <a:pt x="2834" y="385"/>
                  </a:lnTo>
                  <a:lnTo>
                    <a:pt x="2593" y="240"/>
                  </a:lnTo>
                  <a:lnTo>
                    <a:pt x="2353" y="144"/>
                  </a:lnTo>
                  <a:lnTo>
                    <a:pt x="2113" y="48"/>
                  </a:lnTo>
                  <a:lnTo>
                    <a:pt x="182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8" name="Google Shape;2618;p41"/>
            <p:cNvSpPr/>
            <p:nvPr/>
          </p:nvSpPr>
          <p:spPr>
            <a:xfrm>
              <a:off x="2257575" y="2640150"/>
              <a:ext cx="79275" cy="45650"/>
            </a:xfrm>
            <a:custGeom>
              <a:avLst/>
              <a:gdLst/>
              <a:ahLst/>
              <a:cxnLst/>
              <a:rect l="l" t="t" r="r" b="b"/>
              <a:pathLst>
                <a:path w="3171" h="1826" extrusionOk="0">
                  <a:moveTo>
                    <a:pt x="1009" y="1"/>
                  </a:moveTo>
                  <a:lnTo>
                    <a:pt x="769" y="49"/>
                  </a:lnTo>
                  <a:lnTo>
                    <a:pt x="529" y="145"/>
                  </a:lnTo>
                  <a:lnTo>
                    <a:pt x="289" y="289"/>
                  </a:lnTo>
                  <a:lnTo>
                    <a:pt x="48" y="433"/>
                  </a:lnTo>
                  <a:lnTo>
                    <a:pt x="48" y="529"/>
                  </a:lnTo>
                  <a:lnTo>
                    <a:pt x="0" y="577"/>
                  </a:lnTo>
                  <a:lnTo>
                    <a:pt x="48" y="673"/>
                  </a:lnTo>
                  <a:lnTo>
                    <a:pt x="193" y="721"/>
                  </a:lnTo>
                  <a:lnTo>
                    <a:pt x="241" y="721"/>
                  </a:lnTo>
                  <a:lnTo>
                    <a:pt x="289" y="673"/>
                  </a:lnTo>
                  <a:lnTo>
                    <a:pt x="481" y="529"/>
                  </a:lnTo>
                  <a:lnTo>
                    <a:pt x="673" y="433"/>
                  </a:lnTo>
                  <a:lnTo>
                    <a:pt x="865" y="385"/>
                  </a:lnTo>
                  <a:lnTo>
                    <a:pt x="1057" y="337"/>
                  </a:lnTo>
                  <a:lnTo>
                    <a:pt x="1297" y="337"/>
                  </a:lnTo>
                  <a:lnTo>
                    <a:pt x="1489" y="385"/>
                  </a:lnTo>
                  <a:lnTo>
                    <a:pt x="1873" y="529"/>
                  </a:lnTo>
                  <a:lnTo>
                    <a:pt x="2210" y="721"/>
                  </a:lnTo>
                  <a:lnTo>
                    <a:pt x="2546" y="1009"/>
                  </a:lnTo>
                  <a:lnTo>
                    <a:pt x="2786" y="1346"/>
                  </a:lnTo>
                  <a:lnTo>
                    <a:pt x="2834" y="1538"/>
                  </a:lnTo>
                  <a:lnTo>
                    <a:pt x="2882" y="1730"/>
                  </a:lnTo>
                  <a:lnTo>
                    <a:pt x="2978" y="1826"/>
                  </a:lnTo>
                  <a:lnTo>
                    <a:pt x="3074" y="1826"/>
                  </a:lnTo>
                  <a:lnTo>
                    <a:pt x="3170" y="1730"/>
                  </a:lnTo>
                  <a:lnTo>
                    <a:pt x="3170" y="1634"/>
                  </a:lnTo>
                  <a:lnTo>
                    <a:pt x="3122" y="1394"/>
                  </a:lnTo>
                  <a:lnTo>
                    <a:pt x="3026" y="1154"/>
                  </a:lnTo>
                  <a:lnTo>
                    <a:pt x="2930" y="961"/>
                  </a:lnTo>
                  <a:lnTo>
                    <a:pt x="2786" y="769"/>
                  </a:lnTo>
                  <a:lnTo>
                    <a:pt x="2642" y="577"/>
                  </a:lnTo>
                  <a:lnTo>
                    <a:pt x="2450" y="385"/>
                  </a:lnTo>
                  <a:lnTo>
                    <a:pt x="2017" y="145"/>
                  </a:lnTo>
                  <a:lnTo>
                    <a:pt x="1777" y="49"/>
                  </a:lnTo>
                  <a:lnTo>
                    <a:pt x="1489" y="49"/>
                  </a:lnTo>
                  <a:lnTo>
                    <a:pt x="12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9" name="Google Shape;2619;p41"/>
            <p:cNvSpPr/>
            <p:nvPr/>
          </p:nvSpPr>
          <p:spPr>
            <a:xfrm>
              <a:off x="1988625" y="2762625"/>
              <a:ext cx="85275" cy="67250"/>
            </a:xfrm>
            <a:custGeom>
              <a:avLst/>
              <a:gdLst/>
              <a:ahLst/>
              <a:cxnLst/>
              <a:rect l="l" t="t" r="r" b="b"/>
              <a:pathLst>
                <a:path w="3411" h="2690" extrusionOk="0">
                  <a:moveTo>
                    <a:pt x="1201" y="1"/>
                  </a:moveTo>
                  <a:lnTo>
                    <a:pt x="961" y="49"/>
                  </a:lnTo>
                  <a:lnTo>
                    <a:pt x="721" y="97"/>
                  </a:lnTo>
                  <a:lnTo>
                    <a:pt x="529" y="241"/>
                  </a:lnTo>
                  <a:lnTo>
                    <a:pt x="385" y="337"/>
                  </a:lnTo>
                  <a:lnTo>
                    <a:pt x="193" y="481"/>
                  </a:lnTo>
                  <a:lnTo>
                    <a:pt x="97" y="673"/>
                  </a:lnTo>
                  <a:lnTo>
                    <a:pt x="49" y="865"/>
                  </a:lnTo>
                  <a:lnTo>
                    <a:pt x="1" y="1153"/>
                  </a:lnTo>
                  <a:lnTo>
                    <a:pt x="1" y="1393"/>
                  </a:lnTo>
                  <a:lnTo>
                    <a:pt x="97" y="1681"/>
                  </a:lnTo>
                  <a:lnTo>
                    <a:pt x="289" y="1922"/>
                  </a:lnTo>
                  <a:lnTo>
                    <a:pt x="481" y="2114"/>
                  </a:lnTo>
                  <a:lnTo>
                    <a:pt x="721" y="2306"/>
                  </a:lnTo>
                  <a:lnTo>
                    <a:pt x="1009" y="2450"/>
                  </a:lnTo>
                  <a:lnTo>
                    <a:pt x="1345" y="2594"/>
                  </a:lnTo>
                  <a:lnTo>
                    <a:pt x="1634" y="2642"/>
                  </a:lnTo>
                  <a:lnTo>
                    <a:pt x="1922" y="2690"/>
                  </a:lnTo>
                  <a:lnTo>
                    <a:pt x="2162" y="2642"/>
                  </a:lnTo>
                  <a:lnTo>
                    <a:pt x="2402" y="2594"/>
                  </a:lnTo>
                  <a:lnTo>
                    <a:pt x="2642" y="2546"/>
                  </a:lnTo>
                  <a:lnTo>
                    <a:pt x="2834" y="2402"/>
                  </a:lnTo>
                  <a:lnTo>
                    <a:pt x="3026" y="2306"/>
                  </a:lnTo>
                  <a:lnTo>
                    <a:pt x="3170" y="2162"/>
                  </a:lnTo>
                  <a:lnTo>
                    <a:pt x="3266" y="1970"/>
                  </a:lnTo>
                  <a:lnTo>
                    <a:pt x="3363" y="1777"/>
                  </a:lnTo>
                  <a:lnTo>
                    <a:pt x="3411" y="1489"/>
                  </a:lnTo>
                  <a:lnTo>
                    <a:pt x="3363" y="1249"/>
                  </a:lnTo>
                  <a:lnTo>
                    <a:pt x="3266" y="1009"/>
                  </a:lnTo>
                  <a:lnTo>
                    <a:pt x="3122" y="721"/>
                  </a:lnTo>
                  <a:lnTo>
                    <a:pt x="2882" y="529"/>
                  </a:lnTo>
                  <a:lnTo>
                    <a:pt x="2642" y="337"/>
                  </a:lnTo>
                  <a:lnTo>
                    <a:pt x="2354" y="193"/>
                  </a:lnTo>
                  <a:lnTo>
                    <a:pt x="2018" y="49"/>
                  </a:lnTo>
                  <a:lnTo>
                    <a:pt x="173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0" name="Google Shape;2620;p41"/>
            <p:cNvSpPr/>
            <p:nvPr/>
          </p:nvSpPr>
          <p:spPr>
            <a:xfrm>
              <a:off x="1988625" y="2762625"/>
              <a:ext cx="85275" cy="67250"/>
            </a:xfrm>
            <a:custGeom>
              <a:avLst/>
              <a:gdLst/>
              <a:ahLst/>
              <a:cxnLst/>
              <a:rect l="l" t="t" r="r" b="b"/>
              <a:pathLst>
                <a:path w="3411" h="2690" fill="none" extrusionOk="0">
                  <a:moveTo>
                    <a:pt x="1442" y="1"/>
                  </a:moveTo>
                  <a:lnTo>
                    <a:pt x="1442" y="1"/>
                  </a:lnTo>
                  <a:lnTo>
                    <a:pt x="1201" y="1"/>
                  </a:lnTo>
                  <a:lnTo>
                    <a:pt x="961" y="49"/>
                  </a:lnTo>
                  <a:lnTo>
                    <a:pt x="721" y="97"/>
                  </a:lnTo>
                  <a:lnTo>
                    <a:pt x="529" y="241"/>
                  </a:lnTo>
                  <a:lnTo>
                    <a:pt x="385" y="337"/>
                  </a:lnTo>
                  <a:lnTo>
                    <a:pt x="193" y="481"/>
                  </a:lnTo>
                  <a:lnTo>
                    <a:pt x="97" y="673"/>
                  </a:lnTo>
                  <a:lnTo>
                    <a:pt x="49" y="865"/>
                  </a:lnTo>
                  <a:lnTo>
                    <a:pt x="49" y="865"/>
                  </a:lnTo>
                  <a:lnTo>
                    <a:pt x="1" y="1153"/>
                  </a:lnTo>
                  <a:lnTo>
                    <a:pt x="1" y="1393"/>
                  </a:lnTo>
                  <a:lnTo>
                    <a:pt x="97" y="1681"/>
                  </a:lnTo>
                  <a:lnTo>
                    <a:pt x="289" y="1922"/>
                  </a:lnTo>
                  <a:lnTo>
                    <a:pt x="481" y="2114"/>
                  </a:lnTo>
                  <a:lnTo>
                    <a:pt x="721" y="2306"/>
                  </a:lnTo>
                  <a:lnTo>
                    <a:pt x="1009" y="2450"/>
                  </a:lnTo>
                  <a:lnTo>
                    <a:pt x="1345" y="2594"/>
                  </a:lnTo>
                  <a:lnTo>
                    <a:pt x="1345" y="2594"/>
                  </a:lnTo>
                  <a:lnTo>
                    <a:pt x="1634" y="2642"/>
                  </a:lnTo>
                  <a:lnTo>
                    <a:pt x="1922" y="2690"/>
                  </a:lnTo>
                  <a:lnTo>
                    <a:pt x="1922" y="2690"/>
                  </a:lnTo>
                  <a:lnTo>
                    <a:pt x="2162" y="2642"/>
                  </a:lnTo>
                  <a:lnTo>
                    <a:pt x="2402" y="2594"/>
                  </a:lnTo>
                  <a:lnTo>
                    <a:pt x="2642" y="2546"/>
                  </a:lnTo>
                  <a:lnTo>
                    <a:pt x="2834" y="2402"/>
                  </a:lnTo>
                  <a:lnTo>
                    <a:pt x="3026" y="2306"/>
                  </a:lnTo>
                  <a:lnTo>
                    <a:pt x="3170" y="2162"/>
                  </a:lnTo>
                  <a:lnTo>
                    <a:pt x="3266" y="1970"/>
                  </a:lnTo>
                  <a:lnTo>
                    <a:pt x="3363" y="1777"/>
                  </a:lnTo>
                  <a:lnTo>
                    <a:pt x="3363" y="1777"/>
                  </a:lnTo>
                  <a:lnTo>
                    <a:pt x="3411" y="1489"/>
                  </a:lnTo>
                  <a:lnTo>
                    <a:pt x="3363" y="1249"/>
                  </a:lnTo>
                  <a:lnTo>
                    <a:pt x="3266" y="1009"/>
                  </a:lnTo>
                  <a:lnTo>
                    <a:pt x="3122" y="721"/>
                  </a:lnTo>
                  <a:lnTo>
                    <a:pt x="2882" y="529"/>
                  </a:lnTo>
                  <a:lnTo>
                    <a:pt x="2642" y="337"/>
                  </a:lnTo>
                  <a:lnTo>
                    <a:pt x="2354" y="193"/>
                  </a:lnTo>
                  <a:lnTo>
                    <a:pt x="2018" y="49"/>
                  </a:lnTo>
                  <a:lnTo>
                    <a:pt x="2018" y="49"/>
                  </a:lnTo>
                  <a:lnTo>
                    <a:pt x="1730" y="1"/>
                  </a:lnTo>
                  <a:lnTo>
                    <a:pt x="144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1" name="Google Shape;2621;p41"/>
            <p:cNvSpPr/>
            <p:nvPr/>
          </p:nvSpPr>
          <p:spPr>
            <a:xfrm>
              <a:off x="2229950" y="2694200"/>
              <a:ext cx="100875" cy="121275"/>
            </a:xfrm>
            <a:custGeom>
              <a:avLst/>
              <a:gdLst/>
              <a:ahLst/>
              <a:cxnLst/>
              <a:rect l="l" t="t" r="r" b="b"/>
              <a:pathLst>
                <a:path w="4035" h="4851" extrusionOk="0">
                  <a:moveTo>
                    <a:pt x="2018" y="0"/>
                  </a:moveTo>
                  <a:lnTo>
                    <a:pt x="1634" y="96"/>
                  </a:lnTo>
                  <a:lnTo>
                    <a:pt x="1298" y="192"/>
                  </a:lnTo>
                  <a:lnTo>
                    <a:pt x="961" y="384"/>
                  </a:lnTo>
                  <a:lnTo>
                    <a:pt x="721" y="624"/>
                  </a:lnTo>
                  <a:lnTo>
                    <a:pt x="481" y="913"/>
                  </a:lnTo>
                  <a:lnTo>
                    <a:pt x="289" y="1249"/>
                  </a:lnTo>
                  <a:lnTo>
                    <a:pt x="193" y="1633"/>
                  </a:lnTo>
                  <a:lnTo>
                    <a:pt x="49" y="2641"/>
                  </a:lnTo>
                  <a:lnTo>
                    <a:pt x="1" y="3026"/>
                  </a:lnTo>
                  <a:lnTo>
                    <a:pt x="49" y="3410"/>
                  </a:lnTo>
                  <a:lnTo>
                    <a:pt x="193" y="3746"/>
                  </a:lnTo>
                  <a:lnTo>
                    <a:pt x="385" y="4082"/>
                  </a:lnTo>
                  <a:lnTo>
                    <a:pt x="625" y="4370"/>
                  </a:lnTo>
                  <a:lnTo>
                    <a:pt x="913" y="4562"/>
                  </a:lnTo>
                  <a:lnTo>
                    <a:pt x="1249" y="4755"/>
                  </a:lnTo>
                  <a:lnTo>
                    <a:pt x="1634" y="4851"/>
                  </a:lnTo>
                  <a:lnTo>
                    <a:pt x="2018" y="4851"/>
                  </a:lnTo>
                  <a:lnTo>
                    <a:pt x="2402" y="4803"/>
                  </a:lnTo>
                  <a:lnTo>
                    <a:pt x="2738" y="4707"/>
                  </a:lnTo>
                  <a:lnTo>
                    <a:pt x="3074" y="4514"/>
                  </a:lnTo>
                  <a:lnTo>
                    <a:pt x="3315" y="4274"/>
                  </a:lnTo>
                  <a:lnTo>
                    <a:pt x="3555" y="3986"/>
                  </a:lnTo>
                  <a:lnTo>
                    <a:pt x="3747" y="3650"/>
                  </a:lnTo>
                  <a:lnTo>
                    <a:pt x="3843" y="3266"/>
                  </a:lnTo>
                  <a:lnTo>
                    <a:pt x="3987" y="2257"/>
                  </a:lnTo>
                  <a:lnTo>
                    <a:pt x="4035" y="1873"/>
                  </a:lnTo>
                  <a:lnTo>
                    <a:pt x="3987" y="1489"/>
                  </a:lnTo>
                  <a:lnTo>
                    <a:pt x="3843" y="1153"/>
                  </a:lnTo>
                  <a:lnTo>
                    <a:pt x="3651" y="817"/>
                  </a:lnTo>
                  <a:lnTo>
                    <a:pt x="3411" y="528"/>
                  </a:lnTo>
                  <a:lnTo>
                    <a:pt x="3122" y="336"/>
                  </a:lnTo>
                  <a:lnTo>
                    <a:pt x="2786" y="144"/>
                  </a:lnTo>
                  <a:lnTo>
                    <a:pt x="2402" y="48"/>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2" name="Google Shape;2622;p41"/>
            <p:cNvSpPr/>
            <p:nvPr/>
          </p:nvSpPr>
          <p:spPr>
            <a:xfrm>
              <a:off x="2229950" y="2701400"/>
              <a:ext cx="73275" cy="104475"/>
            </a:xfrm>
            <a:custGeom>
              <a:avLst/>
              <a:gdLst/>
              <a:ahLst/>
              <a:cxnLst/>
              <a:rect l="l" t="t" r="r" b="b"/>
              <a:pathLst>
                <a:path w="2931" h="4179" extrusionOk="0">
                  <a:moveTo>
                    <a:pt x="1298" y="0"/>
                  </a:moveTo>
                  <a:lnTo>
                    <a:pt x="1057" y="48"/>
                  </a:lnTo>
                  <a:lnTo>
                    <a:pt x="769" y="288"/>
                  </a:lnTo>
                  <a:lnTo>
                    <a:pt x="481" y="577"/>
                  </a:lnTo>
                  <a:lnTo>
                    <a:pt x="289" y="961"/>
                  </a:lnTo>
                  <a:lnTo>
                    <a:pt x="193" y="1345"/>
                  </a:lnTo>
                  <a:lnTo>
                    <a:pt x="49" y="2353"/>
                  </a:lnTo>
                  <a:lnTo>
                    <a:pt x="1" y="2594"/>
                  </a:lnTo>
                  <a:lnTo>
                    <a:pt x="1" y="2834"/>
                  </a:lnTo>
                  <a:lnTo>
                    <a:pt x="49" y="3074"/>
                  </a:lnTo>
                  <a:lnTo>
                    <a:pt x="145" y="3314"/>
                  </a:lnTo>
                  <a:lnTo>
                    <a:pt x="193" y="3554"/>
                  </a:lnTo>
                  <a:lnTo>
                    <a:pt x="337" y="3746"/>
                  </a:lnTo>
                  <a:lnTo>
                    <a:pt x="625" y="4082"/>
                  </a:lnTo>
                  <a:lnTo>
                    <a:pt x="865" y="4178"/>
                  </a:lnTo>
                  <a:lnTo>
                    <a:pt x="1249" y="4178"/>
                  </a:lnTo>
                  <a:lnTo>
                    <a:pt x="1586" y="4082"/>
                  </a:lnTo>
                  <a:lnTo>
                    <a:pt x="1874" y="3938"/>
                  </a:lnTo>
                  <a:lnTo>
                    <a:pt x="2162" y="3746"/>
                  </a:lnTo>
                  <a:lnTo>
                    <a:pt x="2402" y="3458"/>
                  </a:lnTo>
                  <a:lnTo>
                    <a:pt x="2642" y="3122"/>
                  </a:lnTo>
                  <a:lnTo>
                    <a:pt x="2786" y="2786"/>
                  </a:lnTo>
                  <a:lnTo>
                    <a:pt x="2882" y="2353"/>
                  </a:lnTo>
                  <a:lnTo>
                    <a:pt x="2930" y="1921"/>
                  </a:lnTo>
                  <a:lnTo>
                    <a:pt x="2882" y="1537"/>
                  </a:lnTo>
                  <a:lnTo>
                    <a:pt x="2786" y="1153"/>
                  </a:lnTo>
                  <a:lnTo>
                    <a:pt x="2642" y="817"/>
                  </a:lnTo>
                  <a:lnTo>
                    <a:pt x="2450" y="529"/>
                  </a:lnTo>
                  <a:lnTo>
                    <a:pt x="2210" y="288"/>
                  </a:lnTo>
                  <a:lnTo>
                    <a:pt x="1874" y="96"/>
                  </a:lnTo>
                  <a:lnTo>
                    <a:pt x="1586"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3" name="Google Shape;2623;p41"/>
            <p:cNvSpPr/>
            <p:nvPr/>
          </p:nvSpPr>
          <p:spPr>
            <a:xfrm>
              <a:off x="2161525" y="2737400"/>
              <a:ext cx="22825" cy="22850"/>
            </a:xfrm>
            <a:custGeom>
              <a:avLst/>
              <a:gdLst/>
              <a:ahLst/>
              <a:cxnLst/>
              <a:rect l="l" t="t" r="r" b="b"/>
              <a:pathLst>
                <a:path w="913" h="914" extrusionOk="0">
                  <a:moveTo>
                    <a:pt x="144" y="1"/>
                  </a:moveTo>
                  <a:lnTo>
                    <a:pt x="96" y="49"/>
                  </a:lnTo>
                  <a:lnTo>
                    <a:pt x="0" y="433"/>
                  </a:lnTo>
                  <a:lnTo>
                    <a:pt x="0" y="625"/>
                  </a:lnTo>
                  <a:lnTo>
                    <a:pt x="0" y="769"/>
                  </a:lnTo>
                  <a:lnTo>
                    <a:pt x="0" y="865"/>
                  </a:lnTo>
                  <a:lnTo>
                    <a:pt x="48" y="913"/>
                  </a:lnTo>
                  <a:lnTo>
                    <a:pt x="144" y="865"/>
                  </a:lnTo>
                  <a:lnTo>
                    <a:pt x="144" y="769"/>
                  </a:lnTo>
                  <a:lnTo>
                    <a:pt x="144" y="673"/>
                  </a:lnTo>
                  <a:lnTo>
                    <a:pt x="192" y="481"/>
                  </a:lnTo>
                  <a:lnTo>
                    <a:pt x="213" y="319"/>
                  </a:lnTo>
                  <a:lnTo>
                    <a:pt x="289" y="433"/>
                  </a:lnTo>
                  <a:lnTo>
                    <a:pt x="433" y="673"/>
                  </a:lnTo>
                  <a:lnTo>
                    <a:pt x="481" y="721"/>
                  </a:lnTo>
                  <a:lnTo>
                    <a:pt x="529" y="721"/>
                  </a:lnTo>
                  <a:lnTo>
                    <a:pt x="625" y="673"/>
                  </a:lnTo>
                  <a:lnTo>
                    <a:pt x="913" y="241"/>
                  </a:lnTo>
                  <a:lnTo>
                    <a:pt x="913" y="193"/>
                  </a:lnTo>
                  <a:lnTo>
                    <a:pt x="865" y="145"/>
                  </a:lnTo>
                  <a:lnTo>
                    <a:pt x="769" y="97"/>
                  </a:lnTo>
                  <a:lnTo>
                    <a:pt x="721" y="145"/>
                  </a:lnTo>
                  <a:lnTo>
                    <a:pt x="520" y="446"/>
                  </a:lnTo>
                  <a:lnTo>
                    <a:pt x="520" y="446"/>
                  </a:lnTo>
                  <a:lnTo>
                    <a:pt x="433" y="337"/>
                  </a:lnTo>
                  <a:lnTo>
                    <a:pt x="337" y="193"/>
                  </a:lnTo>
                  <a:lnTo>
                    <a:pt x="241" y="49"/>
                  </a:lnTo>
                  <a:lnTo>
                    <a:pt x="192" y="49"/>
                  </a:lnTo>
                  <a:lnTo>
                    <a:pt x="14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4" name="Google Shape;2624;p41"/>
            <p:cNvSpPr/>
            <p:nvPr/>
          </p:nvSpPr>
          <p:spPr>
            <a:xfrm>
              <a:off x="2046250" y="2656975"/>
              <a:ext cx="102100" cy="121275"/>
            </a:xfrm>
            <a:custGeom>
              <a:avLst/>
              <a:gdLst/>
              <a:ahLst/>
              <a:cxnLst/>
              <a:rect l="l" t="t" r="r" b="b"/>
              <a:pathLst>
                <a:path w="4084" h="4851" extrusionOk="0">
                  <a:moveTo>
                    <a:pt x="2162" y="0"/>
                  </a:moveTo>
                  <a:lnTo>
                    <a:pt x="1826" y="48"/>
                  </a:lnTo>
                  <a:lnTo>
                    <a:pt x="1442" y="144"/>
                  </a:lnTo>
                  <a:lnTo>
                    <a:pt x="1106" y="288"/>
                  </a:lnTo>
                  <a:lnTo>
                    <a:pt x="817" y="529"/>
                  </a:lnTo>
                  <a:lnTo>
                    <a:pt x="577" y="817"/>
                  </a:lnTo>
                  <a:lnTo>
                    <a:pt x="385" y="1153"/>
                  </a:lnTo>
                  <a:lnTo>
                    <a:pt x="289" y="1489"/>
                  </a:lnTo>
                  <a:lnTo>
                    <a:pt x="49" y="2498"/>
                  </a:lnTo>
                  <a:lnTo>
                    <a:pt x="1" y="2882"/>
                  </a:lnTo>
                  <a:lnTo>
                    <a:pt x="49" y="3266"/>
                  </a:lnTo>
                  <a:lnTo>
                    <a:pt x="145" y="3650"/>
                  </a:lnTo>
                  <a:lnTo>
                    <a:pt x="337" y="3938"/>
                  </a:lnTo>
                  <a:lnTo>
                    <a:pt x="577" y="4227"/>
                  </a:lnTo>
                  <a:lnTo>
                    <a:pt x="817" y="4467"/>
                  </a:lnTo>
                  <a:lnTo>
                    <a:pt x="1154" y="4659"/>
                  </a:lnTo>
                  <a:lnTo>
                    <a:pt x="1538" y="4803"/>
                  </a:lnTo>
                  <a:lnTo>
                    <a:pt x="1922" y="4851"/>
                  </a:lnTo>
                  <a:lnTo>
                    <a:pt x="2306" y="4803"/>
                  </a:lnTo>
                  <a:lnTo>
                    <a:pt x="2642" y="4707"/>
                  </a:lnTo>
                  <a:lnTo>
                    <a:pt x="2979" y="4515"/>
                  </a:lnTo>
                  <a:lnTo>
                    <a:pt x="3267" y="4323"/>
                  </a:lnTo>
                  <a:lnTo>
                    <a:pt x="3507" y="4034"/>
                  </a:lnTo>
                  <a:lnTo>
                    <a:pt x="3699" y="3698"/>
                  </a:lnTo>
                  <a:lnTo>
                    <a:pt x="3843" y="3314"/>
                  </a:lnTo>
                  <a:lnTo>
                    <a:pt x="4035" y="2306"/>
                  </a:lnTo>
                  <a:lnTo>
                    <a:pt x="4083" y="1921"/>
                  </a:lnTo>
                  <a:lnTo>
                    <a:pt x="4035" y="1537"/>
                  </a:lnTo>
                  <a:lnTo>
                    <a:pt x="3939" y="1201"/>
                  </a:lnTo>
                  <a:lnTo>
                    <a:pt x="3795" y="865"/>
                  </a:lnTo>
                  <a:lnTo>
                    <a:pt x="3555" y="577"/>
                  </a:lnTo>
                  <a:lnTo>
                    <a:pt x="3267" y="336"/>
                  </a:lnTo>
                  <a:lnTo>
                    <a:pt x="2931" y="144"/>
                  </a:lnTo>
                  <a:lnTo>
                    <a:pt x="2594" y="48"/>
                  </a:lnTo>
                  <a:lnTo>
                    <a:pt x="216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5" name="Google Shape;2625;p41"/>
            <p:cNvSpPr/>
            <p:nvPr/>
          </p:nvSpPr>
          <p:spPr>
            <a:xfrm>
              <a:off x="2046250" y="2656975"/>
              <a:ext cx="102100" cy="121275"/>
            </a:xfrm>
            <a:custGeom>
              <a:avLst/>
              <a:gdLst/>
              <a:ahLst/>
              <a:cxnLst/>
              <a:rect l="l" t="t" r="r" b="b"/>
              <a:pathLst>
                <a:path w="4084" h="4851" fill="none" extrusionOk="0">
                  <a:moveTo>
                    <a:pt x="1538" y="4803"/>
                  </a:moveTo>
                  <a:lnTo>
                    <a:pt x="1538" y="4803"/>
                  </a:lnTo>
                  <a:lnTo>
                    <a:pt x="1538" y="4803"/>
                  </a:lnTo>
                  <a:lnTo>
                    <a:pt x="1154" y="4659"/>
                  </a:lnTo>
                  <a:lnTo>
                    <a:pt x="817" y="4467"/>
                  </a:lnTo>
                  <a:lnTo>
                    <a:pt x="577" y="4227"/>
                  </a:lnTo>
                  <a:lnTo>
                    <a:pt x="337" y="3938"/>
                  </a:lnTo>
                  <a:lnTo>
                    <a:pt x="145" y="3650"/>
                  </a:lnTo>
                  <a:lnTo>
                    <a:pt x="49" y="3266"/>
                  </a:lnTo>
                  <a:lnTo>
                    <a:pt x="1" y="2882"/>
                  </a:lnTo>
                  <a:lnTo>
                    <a:pt x="49" y="2498"/>
                  </a:lnTo>
                  <a:lnTo>
                    <a:pt x="289" y="1489"/>
                  </a:lnTo>
                  <a:lnTo>
                    <a:pt x="289" y="1489"/>
                  </a:lnTo>
                  <a:lnTo>
                    <a:pt x="385" y="1153"/>
                  </a:lnTo>
                  <a:lnTo>
                    <a:pt x="577" y="817"/>
                  </a:lnTo>
                  <a:lnTo>
                    <a:pt x="817" y="529"/>
                  </a:lnTo>
                  <a:lnTo>
                    <a:pt x="1106" y="288"/>
                  </a:lnTo>
                  <a:lnTo>
                    <a:pt x="1442" y="144"/>
                  </a:lnTo>
                  <a:lnTo>
                    <a:pt x="1826" y="48"/>
                  </a:lnTo>
                  <a:lnTo>
                    <a:pt x="2162" y="0"/>
                  </a:lnTo>
                  <a:lnTo>
                    <a:pt x="2594" y="48"/>
                  </a:lnTo>
                  <a:lnTo>
                    <a:pt x="2594" y="48"/>
                  </a:lnTo>
                  <a:lnTo>
                    <a:pt x="2931" y="144"/>
                  </a:lnTo>
                  <a:lnTo>
                    <a:pt x="3267" y="336"/>
                  </a:lnTo>
                  <a:lnTo>
                    <a:pt x="3555" y="577"/>
                  </a:lnTo>
                  <a:lnTo>
                    <a:pt x="3795" y="865"/>
                  </a:lnTo>
                  <a:lnTo>
                    <a:pt x="3939" y="1201"/>
                  </a:lnTo>
                  <a:lnTo>
                    <a:pt x="4035" y="1537"/>
                  </a:lnTo>
                  <a:lnTo>
                    <a:pt x="4083" y="1921"/>
                  </a:lnTo>
                  <a:lnTo>
                    <a:pt x="4035" y="2306"/>
                  </a:lnTo>
                  <a:lnTo>
                    <a:pt x="3843" y="3314"/>
                  </a:lnTo>
                  <a:lnTo>
                    <a:pt x="3843" y="3314"/>
                  </a:lnTo>
                  <a:lnTo>
                    <a:pt x="3699" y="3698"/>
                  </a:lnTo>
                  <a:lnTo>
                    <a:pt x="3507" y="4034"/>
                  </a:lnTo>
                  <a:lnTo>
                    <a:pt x="3267" y="4323"/>
                  </a:lnTo>
                  <a:lnTo>
                    <a:pt x="2979" y="4515"/>
                  </a:lnTo>
                  <a:lnTo>
                    <a:pt x="2642" y="4707"/>
                  </a:lnTo>
                  <a:lnTo>
                    <a:pt x="2306" y="4803"/>
                  </a:lnTo>
                  <a:lnTo>
                    <a:pt x="1922" y="4851"/>
                  </a:lnTo>
                  <a:lnTo>
                    <a:pt x="1538" y="480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6" name="Google Shape;2626;p41"/>
            <p:cNvSpPr/>
            <p:nvPr/>
          </p:nvSpPr>
          <p:spPr>
            <a:xfrm>
              <a:off x="2073875" y="2671375"/>
              <a:ext cx="74475" cy="103275"/>
            </a:xfrm>
            <a:custGeom>
              <a:avLst/>
              <a:gdLst/>
              <a:ahLst/>
              <a:cxnLst/>
              <a:rect l="l" t="t" r="r" b="b"/>
              <a:pathLst>
                <a:path w="2979" h="4131" extrusionOk="0">
                  <a:moveTo>
                    <a:pt x="1826" y="1"/>
                  </a:moveTo>
                  <a:lnTo>
                    <a:pt x="1489" y="49"/>
                  </a:lnTo>
                  <a:lnTo>
                    <a:pt x="1153" y="145"/>
                  </a:lnTo>
                  <a:lnTo>
                    <a:pt x="865" y="385"/>
                  </a:lnTo>
                  <a:lnTo>
                    <a:pt x="577" y="625"/>
                  </a:lnTo>
                  <a:lnTo>
                    <a:pt x="337" y="913"/>
                  </a:lnTo>
                  <a:lnTo>
                    <a:pt x="193" y="1297"/>
                  </a:lnTo>
                  <a:lnTo>
                    <a:pt x="49" y="1681"/>
                  </a:lnTo>
                  <a:lnTo>
                    <a:pt x="1" y="2114"/>
                  </a:lnTo>
                  <a:lnTo>
                    <a:pt x="1" y="2546"/>
                  </a:lnTo>
                  <a:lnTo>
                    <a:pt x="97" y="2930"/>
                  </a:lnTo>
                  <a:lnTo>
                    <a:pt x="241" y="3266"/>
                  </a:lnTo>
                  <a:lnTo>
                    <a:pt x="433" y="3554"/>
                  </a:lnTo>
                  <a:lnTo>
                    <a:pt x="673" y="3795"/>
                  </a:lnTo>
                  <a:lnTo>
                    <a:pt x="961" y="3987"/>
                  </a:lnTo>
                  <a:lnTo>
                    <a:pt x="1249" y="4131"/>
                  </a:lnTo>
                  <a:lnTo>
                    <a:pt x="1537" y="4131"/>
                  </a:lnTo>
                  <a:lnTo>
                    <a:pt x="1922" y="3939"/>
                  </a:lnTo>
                  <a:lnTo>
                    <a:pt x="2114" y="3795"/>
                  </a:lnTo>
                  <a:lnTo>
                    <a:pt x="2306" y="3602"/>
                  </a:lnTo>
                  <a:lnTo>
                    <a:pt x="2450" y="3410"/>
                  </a:lnTo>
                  <a:lnTo>
                    <a:pt x="2546" y="3218"/>
                  </a:lnTo>
                  <a:lnTo>
                    <a:pt x="2642" y="2978"/>
                  </a:lnTo>
                  <a:lnTo>
                    <a:pt x="2738" y="2738"/>
                  </a:lnTo>
                  <a:lnTo>
                    <a:pt x="2930" y="1730"/>
                  </a:lnTo>
                  <a:lnTo>
                    <a:pt x="2978" y="1345"/>
                  </a:lnTo>
                  <a:lnTo>
                    <a:pt x="2930" y="913"/>
                  </a:lnTo>
                  <a:lnTo>
                    <a:pt x="2786" y="529"/>
                  </a:lnTo>
                  <a:lnTo>
                    <a:pt x="2594" y="193"/>
                  </a:lnTo>
                  <a:lnTo>
                    <a:pt x="2402" y="97"/>
                  </a:lnTo>
                  <a:lnTo>
                    <a:pt x="216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7" name="Google Shape;2627;p41"/>
            <p:cNvSpPr/>
            <p:nvPr/>
          </p:nvSpPr>
          <p:spPr>
            <a:xfrm>
              <a:off x="1915400" y="2386825"/>
              <a:ext cx="641150" cy="595550"/>
            </a:xfrm>
            <a:custGeom>
              <a:avLst/>
              <a:gdLst/>
              <a:ahLst/>
              <a:cxnLst/>
              <a:rect l="l" t="t" r="r" b="b"/>
              <a:pathLst>
                <a:path w="25646" h="23822" extrusionOk="0">
                  <a:moveTo>
                    <a:pt x="11094" y="1"/>
                  </a:moveTo>
                  <a:lnTo>
                    <a:pt x="9941" y="97"/>
                  </a:lnTo>
                  <a:lnTo>
                    <a:pt x="8837" y="241"/>
                  </a:lnTo>
                  <a:lnTo>
                    <a:pt x="8309" y="385"/>
                  </a:lnTo>
                  <a:lnTo>
                    <a:pt x="7732" y="529"/>
                  </a:lnTo>
                  <a:lnTo>
                    <a:pt x="6628" y="961"/>
                  </a:lnTo>
                  <a:lnTo>
                    <a:pt x="5571" y="1441"/>
                  </a:lnTo>
                  <a:lnTo>
                    <a:pt x="4563" y="2066"/>
                  </a:lnTo>
                  <a:lnTo>
                    <a:pt x="3650" y="2738"/>
                  </a:lnTo>
                  <a:lnTo>
                    <a:pt x="3218" y="3122"/>
                  </a:lnTo>
                  <a:lnTo>
                    <a:pt x="2786" y="3506"/>
                  </a:lnTo>
                  <a:lnTo>
                    <a:pt x="2401" y="3939"/>
                  </a:lnTo>
                  <a:lnTo>
                    <a:pt x="2017" y="4371"/>
                  </a:lnTo>
                  <a:lnTo>
                    <a:pt x="1681" y="4851"/>
                  </a:lnTo>
                  <a:lnTo>
                    <a:pt x="1393" y="5331"/>
                  </a:lnTo>
                  <a:lnTo>
                    <a:pt x="1105" y="5812"/>
                  </a:lnTo>
                  <a:lnTo>
                    <a:pt x="817" y="6292"/>
                  </a:lnTo>
                  <a:lnTo>
                    <a:pt x="625" y="6820"/>
                  </a:lnTo>
                  <a:lnTo>
                    <a:pt x="432" y="7348"/>
                  </a:lnTo>
                  <a:lnTo>
                    <a:pt x="240" y="7925"/>
                  </a:lnTo>
                  <a:lnTo>
                    <a:pt x="144" y="8453"/>
                  </a:lnTo>
                  <a:lnTo>
                    <a:pt x="48" y="9029"/>
                  </a:lnTo>
                  <a:lnTo>
                    <a:pt x="0" y="9606"/>
                  </a:lnTo>
                  <a:lnTo>
                    <a:pt x="0" y="10230"/>
                  </a:lnTo>
                  <a:lnTo>
                    <a:pt x="0" y="10806"/>
                  </a:lnTo>
                  <a:lnTo>
                    <a:pt x="96" y="11431"/>
                  </a:lnTo>
                  <a:lnTo>
                    <a:pt x="192" y="12055"/>
                  </a:lnTo>
                  <a:lnTo>
                    <a:pt x="384" y="12631"/>
                  </a:lnTo>
                  <a:lnTo>
                    <a:pt x="577" y="13304"/>
                  </a:lnTo>
                  <a:lnTo>
                    <a:pt x="817" y="13928"/>
                  </a:lnTo>
                  <a:lnTo>
                    <a:pt x="1153" y="14552"/>
                  </a:lnTo>
                  <a:lnTo>
                    <a:pt x="1201" y="14312"/>
                  </a:lnTo>
                  <a:lnTo>
                    <a:pt x="1345" y="13688"/>
                  </a:lnTo>
                  <a:lnTo>
                    <a:pt x="1633" y="12775"/>
                  </a:lnTo>
                  <a:lnTo>
                    <a:pt x="1825" y="12247"/>
                  </a:lnTo>
                  <a:lnTo>
                    <a:pt x="2065" y="11671"/>
                  </a:lnTo>
                  <a:lnTo>
                    <a:pt x="2401" y="11046"/>
                  </a:lnTo>
                  <a:lnTo>
                    <a:pt x="2738" y="10422"/>
                  </a:lnTo>
                  <a:lnTo>
                    <a:pt x="3122" y="9846"/>
                  </a:lnTo>
                  <a:lnTo>
                    <a:pt x="3602" y="9221"/>
                  </a:lnTo>
                  <a:lnTo>
                    <a:pt x="4130" y="8645"/>
                  </a:lnTo>
                  <a:lnTo>
                    <a:pt x="4707" y="8117"/>
                  </a:lnTo>
                  <a:lnTo>
                    <a:pt x="5331" y="7637"/>
                  </a:lnTo>
                  <a:lnTo>
                    <a:pt x="6051" y="7204"/>
                  </a:lnTo>
                  <a:lnTo>
                    <a:pt x="5907" y="7589"/>
                  </a:lnTo>
                  <a:lnTo>
                    <a:pt x="5715" y="7973"/>
                  </a:lnTo>
                  <a:lnTo>
                    <a:pt x="5475" y="8789"/>
                  </a:lnTo>
                  <a:lnTo>
                    <a:pt x="5283" y="9654"/>
                  </a:lnTo>
                  <a:lnTo>
                    <a:pt x="8357" y="10422"/>
                  </a:lnTo>
                  <a:lnTo>
                    <a:pt x="8453" y="9462"/>
                  </a:lnTo>
                  <a:lnTo>
                    <a:pt x="8549" y="8933"/>
                  </a:lnTo>
                  <a:lnTo>
                    <a:pt x="8645" y="8405"/>
                  </a:lnTo>
                  <a:lnTo>
                    <a:pt x="8837" y="7877"/>
                  </a:lnTo>
                  <a:lnTo>
                    <a:pt x="9077" y="7397"/>
                  </a:lnTo>
                  <a:lnTo>
                    <a:pt x="9365" y="6964"/>
                  </a:lnTo>
                  <a:lnTo>
                    <a:pt x="9509" y="6772"/>
                  </a:lnTo>
                  <a:lnTo>
                    <a:pt x="9701" y="6676"/>
                  </a:lnTo>
                  <a:lnTo>
                    <a:pt x="9605" y="7060"/>
                  </a:lnTo>
                  <a:lnTo>
                    <a:pt x="9317" y="8069"/>
                  </a:lnTo>
                  <a:lnTo>
                    <a:pt x="9221" y="8693"/>
                  </a:lnTo>
                  <a:lnTo>
                    <a:pt x="9125" y="9366"/>
                  </a:lnTo>
                  <a:lnTo>
                    <a:pt x="9077" y="9990"/>
                  </a:lnTo>
                  <a:lnTo>
                    <a:pt x="9077" y="10566"/>
                  </a:lnTo>
                  <a:lnTo>
                    <a:pt x="13303" y="11623"/>
                  </a:lnTo>
                  <a:lnTo>
                    <a:pt x="13159" y="11431"/>
                  </a:lnTo>
                  <a:lnTo>
                    <a:pt x="13063" y="11239"/>
                  </a:lnTo>
                  <a:lnTo>
                    <a:pt x="13015" y="10998"/>
                  </a:lnTo>
                  <a:lnTo>
                    <a:pt x="13015" y="10758"/>
                  </a:lnTo>
                  <a:lnTo>
                    <a:pt x="13063" y="10182"/>
                  </a:lnTo>
                  <a:lnTo>
                    <a:pt x="13159" y="9558"/>
                  </a:lnTo>
                  <a:lnTo>
                    <a:pt x="13447" y="8261"/>
                  </a:lnTo>
                  <a:lnTo>
                    <a:pt x="13591" y="7685"/>
                  </a:lnTo>
                  <a:lnTo>
                    <a:pt x="13591" y="7108"/>
                  </a:lnTo>
                  <a:lnTo>
                    <a:pt x="13783" y="8069"/>
                  </a:lnTo>
                  <a:lnTo>
                    <a:pt x="14072" y="8933"/>
                  </a:lnTo>
                  <a:lnTo>
                    <a:pt x="14312" y="9798"/>
                  </a:lnTo>
                  <a:lnTo>
                    <a:pt x="14600" y="10566"/>
                  </a:lnTo>
                  <a:lnTo>
                    <a:pt x="15032" y="11719"/>
                  </a:lnTo>
                  <a:lnTo>
                    <a:pt x="15224" y="12151"/>
                  </a:lnTo>
                  <a:lnTo>
                    <a:pt x="20363" y="15225"/>
                  </a:lnTo>
                  <a:lnTo>
                    <a:pt x="20747" y="15369"/>
                  </a:lnTo>
                  <a:lnTo>
                    <a:pt x="21227" y="15657"/>
                  </a:lnTo>
                  <a:lnTo>
                    <a:pt x="21660" y="16041"/>
                  </a:lnTo>
                  <a:lnTo>
                    <a:pt x="21900" y="16233"/>
                  </a:lnTo>
                  <a:lnTo>
                    <a:pt x="22092" y="16521"/>
                  </a:lnTo>
                  <a:lnTo>
                    <a:pt x="22236" y="16761"/>
                  </a:lnTo>
                  <a:lnTo>
                    <a:pt x="22380" y="17098"/>
                  </a:lnTo>
                  <a:lnTo>
                    <a:pt x="22476" y="17434"/>
                  </a:lnTo>
                  <a:lnTo>
                    <a:pt x="22476" y="17818"/>
                  </a:lnTo>
                  <a:lnTo>
                    <a:pt x="22476" y="18202"/>
                  </a:lnTo>
                  <a:lnTo>
                    <a:pt x="22428" y="18634"/>
                  </a:lnTo>
                  <a:lnTo>
                    <a:pt x="22236" y="19115"/>
                  </a:lnTo>
                  <a:lnTo>
                    <a:pt x="22044" y="19643"/>
                  </a:lnTo>
                  <a:lnTo>
                    <a:pt x="21804" y="19979"/>
                  </a:lnTo>
                  <a:lnTo>
                    <a:pt x="21612" y="20315"/>
                  </a:lnTo>
                  <a:lnTo>
                    <a:pt x="21323" y="20555"/>
                  </a:lnTo>
                  <a:lnTo>
                    <a:pt x="21083" y="20748"/>
                  </a:lnTo>
                  <a:lnTo>
                    <a:pt x="20795" y="20940"/>
                  </a:lnTo>
                  <a:lnTo>
                    <a:pt x="20507" y="21036"/>
                  </a:lnTo>
                  <a:lnTo>
                    <a:pt x="19979" y="21180"/>
                  </a:lnTo>
                  <a:lnTo>
                    <a:pt x="19498" y="21228"/>
                  </a:lnTo>
                  <a:lnTo>
                    <a:pt x="19114" y="21228"/>
                  </a:lnTo>
                  <a:lnTo>
                    <a:pt x="18730" y="21132"/>
                  </a:lnTo>
                  <a:lnTo>
                    <a:pt x="18490" y="21516"/>
                  </a:lnTo>
                  <a:lnTo>
                    <a:pt x="18202" y="21948"/>
                  </a:lnTo>
                  <a:lnTo>
                    <a:pt x="17818" y="22428"/>
                  </a:lnTo>
                  <a:lnTo>
                    <a:pt x="17337" y="22909"/>
                  </a:lnTo>
                  <a:lnTo>
                    <a:pt x="17049" y="23101"/>
                  </a:lnTo>
                  <a:lnTo>
                    <a:pt x="16761" y="23341"/>
                  </a:lnTo>
                  <a:lnTo>
                    <a:pt x="16425" y="23485"/>
                  </a:lnTo>
                  <a:lnTo>
                    <a:pt x="16089" y="23629"/>
                  </a:lnTo>
                  <a:lnTo>
                    <a:pt x="15781" y="23744"/>
                  </a:lnTo>
                  <a:lnTo>
                    <a:pt x="15781" y="23744"/>
                  </a:lnTo>
                  <a:lnTo>
                    <a:pt x="15897" y="23725"/>
                  </a:lnTo>
                  <a:lnTo>
                    <a:pt x="16569" y="23629"/>
                  </a:lnTo>
                  <a:lnTo>
                    <a:pt x="17433" y="23437"/>
                  </a:lnTo>
                  <a:lnTo>
                    <a:pt x="18394" y="23149"/>
                  </a:lnTo>
                  <a:lnTo>
                    <a:pt x="19450" y="22765"/>
                  </a:lnTo>
                  <a:lnTo>
                    <a:pt x="20027" y="22476"/>
                  </a:lnTo>
                  <a:lnTo>
                    <a:pt x="20603" y="22188"/>
                  </a:lnTo>
                  <a:lnTo>
                    <a:pt x="21131" y="21900"/>
                  </a:lnTo>
                  <a:lnTo>
                    <a:pt x="21708" y="21516"/>
                  </a:lnTo>
                  <a:lnTo>
                    <a:pt x="22236" y="21132"/>
                  </a:lnTo>
                  <a:lnTo>
                    <a:pt x="22764" y="20699"/>
                  </a:lnTo>
                  <a:lnTo>
                    <a:pt x="23244" y="20171"/>
                  </a:lnTo>
                  <a:lnTo>
                    <a:pt x="23725" y="19643"/>
                  </a:lnTo>
                  <a:lnTo>
                    <a:pt x="24157" y="19067"/>
                  </a:lnTo>
                  <a:lnTo>
                    <a:pt x="24541" y="18394"/>
                  </a:lnTo>
                  <a:lnTo>
                    <a:pt x="24877" y="17722"/>
                  </a:lnTo>
                  <a:lnTo>
                    <a:pt x="25165" y="16954"/>
                  </a:lnTo>
                  <a:lnTo>
                    <a:pt x="25406" y="16137"/>
                  </a:lnTo>
                  <a:lnTo>
                    <a:pt x="25550" y="15273"/>
                  </a:lnTo>
                  <a:lnTo>
                    <a:pt x="25646" y="14312"/>
                  </a:lnTo>
                  <a:lnTo>
                    <a:pt x="25646" y="13352"/>
                  </a:lnTo>
                  <a:lnTo>
                    <a:pt x="25598" y="12247"/>
                  </a:lnTo>
                  <a:lnTo>
                    <a:pt x="25406" y="11094"/>
                  </a:lnTo>
                  <a:lnTo>
                    <a:pt x="25165" y="9894"/>
                  </a:lnTo>
                  <a:lnTo>
                    <a:pt x="24781" y="8597"/>
                  </a:lnTo>
                  <a:lnTo>
                    <a:pt x="24589" y="7973"/>
                  </a:lnTo>
                  <a:lnTo>
                    <a:pt x="24349" y="7397"/>
                  </a:lnTo>
                  <a:lnTo>
                    <a:pt x="24061" y="6820"/>
                  </a:lnTo>
                  <a:lnTo>
                    <a:pt x="23725" y="6244"/>
                  </a:lnTo>
                  <a:lnTo>
                    <a:pt x="23388" y="5716"/>
                  </a:lnTo>
                  <a:lnTo>
                    <a:pt x="23004" y="5187"/>
                  </a:lnTo>
                  <a:lnTo>
                    <a:pt x="22620" y="4707"/>
                  </a:lnTo>
                  <a:lnTo>
                    <a:pt x="22188" y="4275"/>
                  </a:lnTo>
                  <a:lnTo>
                    <a:pt x="21756" y="3843"/>
                  </a:lnTo>
                  <a:lnTo>
                    <a:pt x="21323" y="3410"/>
                  </a:lnTo>
                  <a:lnTo>
                    <a:pt x="20843" y="3026"/>
                  </a:lnTo>
                  <a:lnTo>
                    <a:pt x="20315" y="2642"/>
                  </a:lnTo>
                  <a:lnTo>
                    <a:pt x="19258" y="2018"/>
                  </a:lnTo>
                  <a:lnTo>
                    <a:pt x="18154" y="1441"/>
                  </a:lnTo>
                  <a:lnTo>
                    <a:pt x="17001" y="961"/>
                  </a:lnTo>
                  <a:lnTo>
                    <a:pt x="15849" y="577"/>
                  </a:lnTo>
                  <a:lnTo>
                    <a:pt x="14648" y="289"/>
                  </a:lnTo>
                  <a:lnTo>
                    <a:pt x="13447" y="97"/>
                  </a:lnTo>
                  <a:lnTo>
                    <a:pt x="12247" y="1"/>
                  </a:lnTo>
                  <a:close/>
                  <a:moveTo>
                    <a:pt x="15781" y="23744"/>
                  </a:moveTo>
                  <a:lnTo>
                    <a:pt x="15320" y="23821"/>
                  </a:lnTo>
                  <a:lnTo>
                    <a:pt x="15320" y="23821"/>
                  </a:lnTo>
                  <a:lnTo>
                    <a:pt x="15704" y="23773"/>
                  </a:lnTo>
                  <a:lnTo>
                    <a:pt x="15781" y="23744"/>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8" name="Google Shape;2628;p41"/>
            <p:cNvSpPr/>
            <p:nvPr/>
          </p:nvSpPr>
          <p:spPr>
            <a:xfrm>
              <a:off x="1915400" y="2386825"/>
              <a:ext cx="641150" cy="595550"/>
            </a:xfrm>
            <a:custGeom>
              <a:avLst/>
              <a:gdLst/>
              <a:ahLst/>
              <a:cxnLst/>
              <a:rect l="l" t="t" r="r" b="b"/>
              <a:pathLst>
                <a:path w="25646" h="23822" fill="none" extrusionOk="0">
                  <a:moveTo>
                    <a:pt x="8837" y="241"/>
                  </a:moveTo>
                  <a:lnTo>
                    <a:pt x="8837" y="241"/>
                  </a:lnTo>
                  <a:lnTo>
                    <a:pt x="9941" y="97"/>
                  </a:lnTo>
                  <a:lnTo>
                    <a:pt x="11094" y="1"/>
                  </a:lnTo>
                  <a:lnTo>
                    <a:pt x="12247" y="1"/>
                  </a:lnTo>
                  <a:lnTo>
                    <a:pt x="13447" y="97"/>
                  </a:lnTo>
                  <a:lnTo>
                    <a:pt x="14648" y="289"/>
                  </a:lnTo>
                  <a:lnTo>
                    <a:pt x="15849" y="577"/>
                  </a:lnTo>
                  <a:lnTo>
                    <a:pt x="17001" y="961"/>
                  </a:lnTo>
                  <a:lnTo>
                    <a:pt x="18154" y="1441"/>
                  </a:lnTo>
                  <a:lnTo>
                    <a:pt x="19258" y="2018"/>
                  </a:lnTo>
                  <a:lnTo>
                    <a:pt x="20315" y="2642"/>
                  </a:lnTo>
                  <a:lnTo>
                    <a:pt x="20843" y="3026"/>
                  </a:lnTo>
                  <a:lnTo>
                    <a:pt x="21323" y="3410"/>
                  </a:lnTo>
                  <a:lnTo>
                    <a:pt x="21756" y="3843"/>
                  </a:lnTo>
                  <a:lnTo>
                    <a:pt x="22188" y="4275"/>
                  </a:lnTo>
                  <a:lnTo>
                    <a:pt x="22620" y="4707"/>
                  </a:lnTo>
                  <a:lnTo>
                    <a:pt x="23004" y="5187"/>
                  </a:lnTo>
                  <a:lnTo>
                    <a:pt x="23388" y="5716"/>
                  </a:lnTo>
                  <a:lnTo>
                    <a:pt x="23725" y="6244"/>
                  </a:lnTo>
                  <a:lnTo>
                    <a:pt x="24061" y="6820"/>
                  </a:lnTo>
                  <a:lnTo>
                    <a:pt x="24349" y="7397"/>
                  </a:lnTo>
                  <a:lnTo>
                    <a:pt x="24589" y="7973"/>
                  </a:lnTo>
                  <a:lnTo>
                    <a:pt x="24781" y="8597"/>
                  </a:lnTo>
                  <a:lnTo>
                    <a:pt x="24781" y="8597"/>
                  </a:lnTo>
                  <a:lnTo>
                    <a:pt x="25165" y="9894"/>
                  </a:lnTo>
                  <a:lnTo>
                    <a:pt x="25406" y="11094"/>
                  </a:lnTo>
                  <a:lnTo>
                    <a:pt x="25598" y="12247"/>
                  </a:lnTo>
                  <a:lnTo>
                    <a:pt x="25646" y="13352"/>
                  </a:lnTo>
                  <a:lnTo>
                    <a:pt x="25646" y="14312"/>
                  </a:lnTo>
                  <a:lnTo>
                    <a:pt x="25550" y="15273"/>
                  </a:lnTo>
                  <a:lnTo>
                    <a:pt x="25406" y="16137"/>
                  </a:lnTo>
                  <a:lnTo>
                    <a:pt x="25165" y="16954"/>
                  </a:lnTo>
                  <a:lnTo>
                    <a:pt x="24877" y="17722"/>
                  </a:lnTo>
                  <a:lnTo>
                    <a:pt x="24541" y="18394"/>
                  </a:lnTo>
                  <a:lnTo>
                    <a:pt x="24157" y="19067"/>
                  </a:lnTo>
                  <a:lnTo>
                    <a:pt x="23725" y="19643"/>
                  </a:lnTo>
                  <a:lnTo>
                    <a:pt x="23244" y="20171"/>
                  </a:lnTo>
                  <a:lnTo>
                    <a:pt x="22764" y="20699"/>
                  </a:lnTo>
                  <a:lnTo>
                    <a:pt x="22236" y="21132"/>
                  </a:lnTo>
                  <a:lnTo>
                    <a:pt x="21708" y="21516"/>
                  </a:lnTo>
                  <a:lnTo>
                    <a:pt x="21131" y="21900"/>
                  </a:lnTo>
                  <a:lnTo>
                    <a:pt x="20603" y="22188"/>
                  </a:lnTo>
                  <a:lnTo>
                    <a:pt x="20027" y="22476"/>
                  </a:lnTo>
                  <a:lnTo>
                    <a:pt x="19450" y="22765"/>
                  </a:lnTo>
                  <a:lnTo>
                    <a:pt x="18394" y="23149"/>
                  </a:lnTo>
                  <a:lnTo>
                    <a:pt x="17433" y="23437"/>
                  </a:lnTo>
                  <a:lnTo>
                    <a:pt x="16569" y="23629"/>
                  </a:lnTo>
                  <a:lnTo>
                    <a:pt x="15897" y="23725"/>
                  </a:lnTo>
                  <a:lnTo>
                    <a:pt x="15320" y="23821"/>
                  </a:lnTo>
                  <a:lnTo>
                    <a:pt x="15320" y="23821"/>
                  </a:lnTo>
                  <a:lnTo>
                    <a:pt x="15704" y="23773"/>
                  </a:lnTo>
                  <a:lnTo>
                    <a:pt x="16089" y="23629"/>
                  </a:lnTo>
                  <a:lnTo>
                    <a:pt x="16425" y="23485"/>
                  </a:lnTo>
                  <a:lnTo>
                    <a:pt x="16761" y="23341"/>
                  </a:lnTo>
                  <a:lnTo>
                    <a:pt x="17049" y="23101"/>
                  </a:lnTo>
                  <a:lnTo>
                    <a:pt x="17337" y="22909"/>
                  </a:lnTo>
                  <a:lnTo>
                    <a:pt x="17818" y="22428"/>
                  </a:lnTo>
                  <a:lnTo>
                    <a:pt x="18202" y="21948"/>
                  </a:lnTo>
                  <a:lnTo>
                    <a:pt x="18490" y="21516"/>
                  </a:lnTo>
                  <a:lnTo>
                    <a:pt x="18730" y="21132"/>
                  </a:lnTo>
                  <a:lnTo>
                    <a:pt x="18730" y="21132"/>
                  </a:lnTo>
                  <a:lnTo>
                    <a:pt x="19114" y="21228"/>
                  </a:lnTo>
                  <a:lnTo>
                    <a:pt x="19498" y="21228"/>
                  </a:lnTo>
                  <a:lnTo>
                    <a:pt x="19979" y="21180"/>
                  </a:lnTo>
                  <a:lnTo>
                    <a:pt x="20507" y="21036"/>
                  </a:lnTo>
                  <a:lnTo>
                    <a:pt x="20795" y="20940"/>
                  </a:lnTo>
                  <a:lnTo>
                    <a:pt x="21083" y="20748"/>
                  </a:lnTo>
                  <a:lnTo>
                    <a:pt x="21323" y="20555"/>
                  </a:lnTo>
                  <a:lnTo>
                    <a:pt x="21612" y="20315"/>
                  </a:lnTo>
                  <a:lnTo>
                    <a:pt x="21804" y="19979"/>
                  </a:lnTo>
                  <a:lnTo>
                    <a:pt x="22044" y="19643"/>
                  </a:lnTo>
                  <a:lnTo>
                    <a:pt x="22044" y="19643"/>
                  </a:lnTo>
                  <a:lnTo>
                    <a:pt x="22236" y="19115"/>
                  </a:lnTo>
                  <a:lnTo>
                    <a:pt x="22428" y="18634"/>
                  </a:lnTo>
                  <a:lnTo>
                    <a:pt x="22476" y="18202"/>
                  </a:lnTo>
                  <a:lnTo>
                    <a:pt x="22476" y="17818"/>
                  </a:lnTo>
                  <a:lnTo>
                    <a:pt x="22476" y="17434"/>
                  </a:lnTo>
                  <a:lnTo>
                    <a:pt x="22380" y="17098"/>
                  </a:lnTo>
                  <a:lnTo>
                    <a:pt x="22236" y="16761"/>
                  </a:lnTo>
                  <a:lnTo>
                    <a:pt x="22092" y="16521"/>
                  </a:lnTo>
                  <a:lnTo>
                    <a:pt x="21900" y="16233"/>
                  </a:lnTo>
                  <a:lnTo>
                    <a:pt x="21660" y="16041"/>
                  </a:lnTo>
                  <a:lnTo>
                    <a:pt x="21227" y="15657"/>
                  </a:lnTo>
                  <a:lnTo>
                    <a:pt x="20747" y="15369"/>
                  </a:lnTo>
                  <a:lnTo>
                    <a:pt x="20363" y="15225"/>
                  </a:lnTo>
                  <a:lnTo>
                    <a:pt x="15224" y="12151"/>
                  </a:lnTo>
                  <a:lnTo>
                    <a:pt x="15224" y="12151"/>
                  </a:lnTo>
                  <a:lnTo>
                    <a:pt x="15032" y="11719"/>
                  </a:lnTo>
                  <a:lnTo>
                    <a:pt x="14600" y="10566"/>
                  </a:lnTo>
                  <a:lnTo>
                    <a:pt x="14312" y="9798"/>
                  </a:lnTo>
                  <a:lnTo>
                    <a:pt x="14072" y="8933"/>
                  </a:lnTo>
                  <a:lnTo>
                    <a:pt x="13783" y="8069"/>
                  </a:lnTo>
                  <a:lnTo>
                    <a:pt x="13591" y="7108"/>
                  </a:lnTo>
                  <a:lnTo>
                    <a:pt x="13591" y="7108"/>
                  </a:lnTo>
                  <a:lnTo>
                    <a:pt x="13591" y="7685"/>
                  </a:lnTo>
                  <a:lnTo>
                    <a:pt x="13447" y="8261"/>
                  </a:lnTo>
                  <a:lnTo>
                    <a:pt x="13159" y="9558"/>
                  </a:lnTo>
                  <a:lnTo>
                    <a:pt x="13063" y="10182"/>
                  </a:lnTo>
                  <a:lnTo>
                    <a:pt x="13015" y="10758"/>
                  </a:lnTo>
                  <a:lnTo>
                    <a:pt x="13015" y="10998"/>
                  </a:lnTo>
                  <a:lnTo>
                    <a:pt x="13063" y="11239"/>
                  </a:lnTo>
                  <a:lnTo>
                    <a:pt x="13159" y="11431"/>
                  </a:lnTo>
                  <a:lnTo>
                    <a:pt x="13303" y="11623"/>
                  </a:lnTo>
                  <a:lnTo>
                    <a:pt x="9077" y="10566"/>
                  </a:lnTo>
                  <a:lnTo>
                    <a:pt x="9077" y="10566"/>
                  </a:lnTo>
                  <a:lnTo>
                    <a:pt x="9077" y="9990"/>
                  </a:lnTo>
                  <a:lnTo>
                    <a:pt x="9125" y="9366"/>
                  </a:lnTo>
                  <a:lnTo>
                    <a:pt x="9221" y="8693"/>
                  </a:lnTo>
                  <a:lnTo>
                    <a:pt x="9317" y="8069"/>
                  </a:lnTo>
                  <a:lnTo>
                    <a:pt x="9605" y="7060"/>
                  </a:lnTo>
                  <a:lnTo>
                    <a:pt x="9701" y="6676"/>
                  </a:lnTo>
                  <a:lnTo>
                    <a:pt x="9701" y="6676"/>
                  </a:lnTo>
                  <a:lnTo>
                    <a:pt x="9509" y="6772"/>
                  </a:lnTo>
                  <a:lnTo>
                    <a:pt x="9365" y="6964"/>
                  </a:lnTo>
                  <a:lnTo>
                    <a:pt x="9077" y="7397"/>
                  </a:lnTo>
                  <a:lnTo>
                    <a:pt x="8837" y="7877"/>
                  </a:lnTo>
                  <a:lnTo>
                    <a:pt x="8645" y="8405"/>
                  </a:lnTo>
                  <a:lnTo>
                    <a:pt x="8549" y="8933"/>
                  </a:lnTo>
                  <a:lnTo>
                    <a:pt x="8453" y="9462"/>
                  </a:lnTo>
                  <a:lnTo>
                    <a:pt x="8357" y="10422"/>
                  </a:lnTo>
                  <a:lnTo>
                    <a:pt x="5283" y="9654"/>
                  </a:lnTo>
                  <a:lnTo>
                    <a:pt x="5283" y="9654"/>
                  </a:lnTo>
                  <a:lnTo>
                    <a:pt x="5475" y="8789"/>
                  </a:lnTo>
                  <a:lnTo>
                    <a:pt x="5715" y="7973"/>
                  </a:lnTo>
                  <a:lnTo>
                    <a:pt x="5907" y="7589"/>
                  </a:lnTo>
                  <a:lnTo>
                    <a:pt x="6051" y="7204"/>
                  </a:lnTo>
                  <a:lnTo>
                    <a:pt x="6051" y="7204"/>
                  </a:lnTo>
                  <a:lnTo>
                    <a:pt x="5331" y="7637"/>
                  </a:lnTo>
                  <a:lnTo>
                    <a:pt x="4707" y="8117"/>
                  </a:lnTo>
                  <a:lnTo>
                    <a:pt x="4130" y="8645"/>
                  </a:lnTo>
                  <a:lnTo>
                    <a:pt x="3602" y="9221"/>
                  </a:lnTo>
                  <a:lnTo>
                    <a:pt x="3122" y="9846"/>
                  </a:lnTo>
                  <a:lnTo>
                    <a:pt x="2738" y="10422"/>
                  </a:lnTo>
                  <a:lnTo>
                    <a:pt x="2401" y="11046"/>
                  </a:lnTo>
                  <a:lnTo>
                    <a:pt x="2065" y="11671"/>
                  </a:lnTo>
                  <a:lnTo>
                    <a:pt x="1825" y="12247"/>
                  </a:lnTo>
                  <a:lnTo>
                    <a:pt x="1633" y="12775"/>
                  </a:lnTo>
                  <a:lnTo>
                    <a:pt x="1345" y="13688"/>
                  </a:lnTo>
                  <a:lnTo>
                    <a:pt x="1201" y="14312"/>
                  </a:lnTo>
                  <a:lnTo>
                    <a:pt x="1153" y="14552"/>
                  </a:lnTo>
                  <a:lnTo>
                    <a:pt x="1153" y="14552"/>
                  </a:lnTo>
                  <a:lnTo>
                    <a:pt x="817" y="13928"/>
                  </a:lnTo>
                  <a:lnTo>
                    <a:pt x="577" y="13304"/>
                  </a:lnTo>
                  <a:lnTo>
                    <a:pt x="384" y="12631"/>
                  </a:lnTo>
                  <a:lnTo>
                    <a:pt x="192" y="12055"/>
                  </a:lnTo>
                  <a:lnTo>
                    <a:pt x="96" y="11431"/>
                  </a:lnTo>
                  <a:lnTo>
                    <a:pt x="0" y="10806"/>
                  </a:lnTo>
                  <a:lnTo>
                    <a:pt x="0" y="10230"/>
                  </a:lnTo>
                  <a:lnTo>
                    <a:pt x="0" y="9606"/>
                  </a:lnTo>
                  <a:lnTo>
                    <a:pt x="48" y="9029"/>
                  </a:lnTo>
                  <a:lnTo>
                    <a:pt x="144" y="8453"/>
                  </a:lnTo>
                  <a:lnTo>
                    <a:pt x="240" y="7925"/>
                  </a:lnTo>
                  <a:lnTo>
                    <a:pt x="432" y="7348"/>
                  </a:lnTo>
                  <a:lnTo>
                    <a:pt x="625" y="6820"/>
                  </a:lnTo>
                  <a:lnTo>
                    <a:pt x="817" y="6292"/>
                  </a:lnTo>
                  <a:lnTo>
                    <a:pt x="1105" y="5812"/>
                  </a:lnTo>
                  <a:lnTo>
                    <a:pt x="1393" y="5331"/>
                  </a:lnTo>
                  <a:lnTo>
                    <a:pt x="1681" y="4851"/>
                  </a:lnTo>
                  <a:lnTo>
                    <a:pt x="2017" y="4371"/>
                  </a:lnTo>
                  <a:lnTo>
                    <a:pt x="2401" y="3939"/>
                  </a:lnTo>
                  <a:lnTo>
                    <a:pt x="2786" y="3506"/>
                  </a:lnTo>
                  <a:lnTo>
                    <a:pt x="3218" y="3122"/>
                  </a:lnTo>
                  <a:lnTo>
                    <a:pt x="3650" y="2738"/>
                  </a:lnTo>
                  <a:lnTo>
                    <a:pt x="4563" y="2066"/>
                  </a:lnTo>
                  <a:lnTo>
                    <a:pt x="5571" y="1441"/>
                  </a:lnTo>
                  <a:lnTo>
                    <a:pt x="6628" y="961"/>
                  </a:lnTo>
                  <a:lnTo>
                    <a:pt x="7732" y="529"/>
                  </a:lnTo>
                  <a:lnTo>
                    <a:pt x="8309" y="385"/>
                  </a:lnTo>
                  <a:lnTo>
                    <a:pt x="8837"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9" name="Google Shape;2629;p41"/>
            <p:cNvSpPr/>
            <p:nvPr/>
          </p:nvSpPr>
          <p:spPr>
            <a:xfrm>
              <a:off x="2048675" y="2421650"/>
              <a:ext cx="92450" cy="37250"/>
            </a:xfrm>
            <a:custGeom>
              <a:avLst/>
              <a:gdLst/>
              <a:ahLst/>
              <a:cxnLst/>
              <a:rect l="l" t="t" r="r" b="b"/>
              <a:pathLst>
                <a:path w="3698" h="1490" extrusionOk="0">
                  <a:moveTo>
                    <a:pt x="1969" y="0"/>
                  </a:moveTo>
                  <a:lnTo>
                    <a:pt x="1489" y="48"/>
                  </a:lnTo>
                  <a:lnTo>
                    <a:pt x="1009" y="144"/>
                  </a:lnTo>
                  <a:lnTo>
                    <a:pt x="624" y="289"/>
                  </a:lnTo>
                  <a:lnTo>
                    <a:pt x="288" y="433"/>
                  </a:lnTo>
                  <a:lnTo>
                    <a:pt x="48" y="625"/>
                  </a:lnTo>
                  <a:lnTo>
                    <a:pt x="0" y="721"/>
                  </a:lnTo>
                  <a:lnTo>
                    <a:pt x="0" y="865"/>
                  </a:lnTo>
                  <a:lnTo>
                    <a:pt x="0" y="961"/>
                  </a:lnTo>
                  <a:lnTo>
                    <a:pt x="96" y="1057"/>
                  </a:lnTo>
                  <a:lnTo>
                    <a:pt x="288" y="1249"/>
                  </a:lnTo>
                  <a:lnTo>
                    <a:pt x="576" y="1393"/>
                  </a:lnTo>
                  <a:lnTo>
                    <a:pt x="864" y="1441"/>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02" y="240"/>
                  </a:lnTo>
                  <a:lnTo>
                    <a:pt x="3506" y="192"/>
                  </a:lnTo>
                  <a:lnTo>
                    <a:pt x="3266" y="96"/>
                  </a:lnTo>
                  <a:lnTo>
                    <a:pt x="288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0" name="Google Shape;2630;p41"/>
            <p:cNvSpPr/>
            <p:nvPr/>
          </p:nvSpPr>
          <p:spPr>
            <a:xfrm>
              <a:off x="2048675" y="2421650"/>
              <a:ext cx="92450" cy="37250"/>
            </a:xfrm>
            <a:custGeom>
              <a:avLst/>
              <a:gdLst/>
              <a:ahLst/>
              <a:cxnLst/>
              <a:rect l="l" t="t" r="r" b="b"/>
              <a:pathLst>
                <a:path w="3698" h="1490" fill="none" extrusionOk="0">
                  <a:moveTo>
                    <a:pt x="2449" y="0"/>
                  </a:moveTo>
                  <a:lnTo>
                    <a:pt x="2449" y="0"/>
                  </a:lnTo>
                  <a:lnTo>
                    <a:pt x="1969" y="0"/>
                  </a:lnTo>
                  <a:lnTo>
                    <a:pt x="1489" y="48"/>
                  </a:lnTo>
                  <a:lnTo>
                    <a:pt x="1009" y="144"/>
                  </a:lnTo>
                  <a:lnTo>
                    <a:pt x="624" y="289"/>
                  </a:lnTo>
                  <a:lnTo>
                    <a:pt x="288" y="433"/>
                  </a:lnTo>
                  <a:lnTo>
                    <a:pt x="48" y="625"/>
                  </a:lnTo>
                  <a:lnTo>
                    <a:pt x="0" y="721"/>
                  </a:lnTo>
                  <a:lnTo>
                    <a:pt x="0" y="865"/>
                  </a:lnTo>
                  <a:lnTo>
                    <a:pt x="0" y="961"/>
                  </a:lnTo>
                  <a:lnTo>
                    <a:pt x="96" y="1057"/>
                  </a:lnTo>
                  <a:lnTo>
                    <a:pt x="96" y="1057"/>
                  </a:lnTo>
                  <a:lnTo>
                    <a:pt x="288" y="1249"/>
                  </a:lnTo>
                  <a:lnTo>
                    <a:pt x="576" y="1393"/>
                  </a:lnTo>
                  <a:lnTo>
                    <a:pt x="864" y="1441"/>
                  </a:lnTo>
                  <a:lnTo>
                    <a:pt x="1249" y="1489"/>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50" y="337"/>
                  </a:lnTo>
                  <a:lnTo>
                    <a:pt x="3602" y="240"/>
                  </a:lnTo>
                  <a:lnTo>
                    <a:pt x="3506" y="192"/>
                  </a:lnTo>
                  <a:lnTo>
                    <a:pt x="3266" y="96"/>
                  </a:lnTo>
                  <a:lnTo>
                    <a:pt x="2882" y="0"/>
                  </a:lnTo>
                  <a:lnTo>
                    <a:pt x="24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1" name="Google Shape;2631;p41"/>
            <p:cNvSpPr/>
            <p:nvPr/>
          </p:nvSpPr>
          <p:spPr>
            <a:xfrm>
              <a:off x="2099100" y="2457675"/>
              <a:ext cx="51650" cy="33625"/>
            </a:xfrm>
            <a:custGeom>
              <a:avLst/>
              <a:gdLst/>
              <a:ahLst/>
              <a:cxnLst/>
              <a:rect l="l" t="t" r="r" b="b"/>
              <a:pathLst>
                <a:path w="2066" h="1345" extrusionOk="0">
                  <a:moveTo>
                    <a:pt x="1585" y="0"/>
                  </a:moveTo>
                  <a:lnTo>
                    <a:pt x="1249" y="48"/>
                  </a:lnTo>
                  <a:lnTo>
                    <a:pt x="961" y="144"/>
                  </a:lnTo>
                  <a:lnTo>
                    <a:pt x="624" y="336"/>
                  </a:lnTo>
                  <a:lnTo>
                    <a:pt x="336" y="528"/>
                  </a:lnTo>
                  <a:lnTo>
                    <a:pt x="144" y="720"/>
                  </a:lnTo>
                  <a:lnTo>
                    <a:pt x="0" y="913"/>
                  </a:lnTo>
                  <a:lnTo>
                    <a:pt x="0" y="1009"/>
                  </a:lnTo>
                  <a:lnTo>
                    <a:pt x="48" y="1105"/>
                  </a:lnTo>
                  <a:lnTo>
                    <a:pt x="96" y="1201"/>
                  </a:lnTo>
                  <a:lnTo>
                    <a:pt x="192" y="1249"/>
                  </a:lnTo>
                  <a:lnTo>
                    <a:pt x="43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777" y="48"/>
                  </a:lnTo>
                  <a:lnTo>
                    <a:pt x="15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2" name="Google Shape;2632;p41"/>
            <p:cNvSpPr/>
            <p:nvPr/>
          </p:nvSpPr>
          <p:spPr>
            <a:xfrm>
              <a:off x="2099100" y="2457675"/>
              <a:ext cx="51650" cy="33625"/>
            </a:xfrm>
            <a:custGeom>
              <a:avLst/>
              <a:gdLst/>
              <a:ahLst/>
              <a:cxnLst/>
              <a:rect l="l" t="t" r="r" b="b"/>
              <a:pathLst>
                <a:path w="2066" h="1345" fill="none" extrusionOk="0">
                  <a:moveTo>
                    <a:pt x="1585" y="0"/>
                  </a:moveTo>
                  <a:lnTo>
                    <a:pt x="1585" y="0"/>
                  </a:lnTo>
                  <a:lnTo>
                    <a:pt x="1249" y="48"/>
                  </a:lnTo>
                  <a:lnTo>
                    <a:pt x="961" y="144"/>
                  </a:lnTo>
                  <a:lnTo>
                    <a:pt x="624" y="336"/>
                  </a:lnTo>
                  <a:lnTo>
                    <a:pt x="336" y="528"/>
                  </a:lnTo>
                  <a:lnTo>
                    <a:pt x="144" y="720"/>
                  </a:lnTo>
                  <a:lnTo>
                    <a:pt x="0" y="913"/>
                  </a:lnTo>
                  <a:lnTo>
                    <a:pt x="0" y="1009"/>
                  </a:lnTo>
                  <a:lnTo>
                    <a:pt x="48" y="1105"/>
                  </a:lnTo>
                  <a:lnTo>
                    <a:pt x="96" y="1201"/>
                  </a:lnTo>
                  <a:lnTo>
                    <a:pt x="192" y="1249"/>
                  </a:lnTo>
                  <a:lnTo>
                    <a:pt x="192" y="1249"/>
                  </a:lnTo>
                  <a:lnTo>
                    <a:pt x="432" y="1345"/>
                  </a:lnTo>
                  <a:lnTo>
                    <a:pt x="67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969" y="144"/>
                  </a:lnTo>
                  <a:lnTo>
                    <a:pt x="1777" y="48"/>
                  </a:lnTo>
                  <a:lnTo>
                    <a:pt x="15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3" name="Google Shape;2633;p41"/>
            <p:cNvSpPr/>
            <p:nvPr/>
          </p:nvSpPr>
          <p:spPr>
            <a:xfrm>
              <a:off x="2449675" y="2594525"/>
              <a:ext cx="37250" cy="61275"/>
            </a:xfrm>
            <a:custGeom>
              <a:avLst/>
              <a:gdLst/>
              <a:ahLst/>
              <a:cxnLst/>
              <a:rect l="l" t="t" r="r" b="b"/>
              <a:pathLst>
                <a:path w="1490" h="2451" extrusionOk="0">
                  <a:moveTo>
                    <a:pt x="385" y="1"/>
                  </a:moveTo>
                  <a:lnTo>
                    <a:pt x="241" y="49"/>
                  </a:lnTo>
                  <a:lnTo>
                    <a:pt x="145" y="97"/>
                  </a:lnTo>
                  <a:lnTo>
                    <a:pt x="96" y="241"/>
                  </a:lnTo>
                  <a:lnTo>
                    <a:pt x="48" y="385"/>
                  </a:lnTo>
                  <a:lnTo>
                    <a:pt x="0" y="769"/>
                  </a:lnTo>
                  <a:lnTo>
                    <a:pt x="0" y="1202"/>
                  </a:lnTo>
                  <a:lnTo>
                    <a:pt x="145" y="1682"/>
                  </a:lnTo>
                  <a:lnTo>
                    <a:pt x="337" y="2066"/>
                  </a:lnTo>
                  <a:lnTo>
                    <a:pt x="433" y="2210"/>
                  </a:lnTo>
                  <a:lnTo>
                    <a:pt x="577" y="2354"/>
                  </a:lnTo>
                  <a:lnTo>
                    <a:pt x="721" y="2402"/>
                  </a:lnTo>
                  <a:lnTo>
                    <a:pt x="913"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3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4" name="Google Shape;2634;p41"/>
            <p:cNvSpPr/>
            <p:nvPr/>
          </p:nvSpPr>
          <p:spPr>
            <a:xfrm>
              <a:off x="2449675" y="2594525"/>
              <a:ext cx="37250" cy="61275"/>
            </a:xfrm>
            <a:custGeom>
              <a:avLst/>
              <a:gdLst/>
              <a:ahLst/>
              <a:cxnLst/>
              <a:rect l="l" t="t" r="r" b="b"/>
              <a:pathLst>
                <a:path w="1490" h="2451" fill="none" extrusionOk="0">
                  <a:moveTo>
                    <a:pt x="385" y="1"/>
                  </a:moveTo>
                  <a:lnTo>
                    <a:pt x="385" y="1"/>
                  </a:lnTo>
                  <a:lnTo>
                    <a:pt x="241" y="49"/>
                  </a:lnTo>
                  <a:lnTo>
                    <a:pt x="145" y="97"/>
                  </a:lnTo>
                  <a:lnTo>
                    <a:pt x="96" y="241"/>
                  </a:lnTo>
                  <a:lnTo>
                    <a:pt x="48" y="385"/>
                  </a:lnTo>
                  <a:lnTo>
                    <a:pt x="0" y="769"/>
                  </a:lnTo>
                  <a:lnTo>
                    <a:pt x="0" y="1202"/>
                  </a:lnTo>
                  <a:lnTo>
                    <a:pt x="0" y="1202"/>
                  </a:lnTo>
                  <a:lnTo>
                    <a:pt x="145" y="1682"/>
                  </a:lnTo>
                  <a:lnTo>
                    <a:pt x="337" y="2066"/>
                  </a:lnTo>
                  <a:lnTo>
                    <a:pt x="433" y="2210"/>
                  </a:lnTo>
                  <a:lnTo>
                    <a:pt x="577" y="2354"/>
                  </a:lnTo>
                  <a:lnTo>
                    <a:pt x="721" y="2402"/>
                  </a:lnTo>
                  <a:lnTo>
                    <a:pt x="913" y="2450"/>
                  </a:lnTo>
                  <a:lnTo>
                    <a:pt x="913" y="2450"/>
                  </a:lnTo>
                  <a:lnTo>
                    <a:pt x="961"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529" y="49"/>
                  </a:lnTo>
                  <a:lnTo>
                    <a:pt x="3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5" name="Google Shape;2635;p41"/>
            <p:cNvSpPr/>
            <p:nvPr/>
          </p:nvSpPr>
          <p:spPr>
            <a:xfrm>
              <a:off x="2412450" y="2611350"/>
              <a:ext cx="26450" cy="43250"/>
            </a:xfrm>
            <a:custGeom>
              <a:avLst/>
              <a:gdLst/>
              <a:ahLst/>
              <a:cxnLst/>
              <a:rect l="l" t="t" r="r" b="b"/>
              <a:pathLst>
                <a:path w="1058" h="1730" extrusionOk="0">
                  <a:moveTo>
                    <a:pt x="289" y="0"/>
                  </a:moveTo>
                  <a:lnTo>
                    <a:pt x="193" y="48"/>
                  </a:lnTo>
                  <a:lnTo>
                    <a:pt x="97" y="96"/>
                  </a:lnTo>
                  <a:lnTo>
                    <a:pt x="1" y="288"/>
                  </a:lnTo>
                  <a:lnTo>
                    <a:pt x="1" y="577"/>
                  </a:lnTo>
                  <a:lnTo>
                    <a:pt x="1" y="865"/>
                  </a:lnTo>
                  <a:lnTo>
                    <a:pt x="97" y="1201"/>
                  </a:lnTo>
                  <a:lnTo>
                    <a:pt x="241" y="1441"/>
                  </a:lnTo>
                  <a:lnTo>
                    <a:pt x="385" y="1633"/>
                  </a:lnTo>
                  <a:lnTo>
                    <a:pt x="529" y="1681"/>
                  </a:lnTo>
                  <a:lnTo>
                    <a:pt x="625"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28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6" name="Google Shape;2636;p41"/>
            <p:cNvSpPr/>
            <p:nvPr/>
          </p:nvSpPr>
          <p:spPr>
            <a:xfrm>
              <a:off x="2412450" y="2611350"/>
              <a:ext cx="26450" cy="43250"/>
            </a:xfrm>
            <a:custGeom>
              <a:avLst/>
              <a:gdLst/>
              <a:ahLst/>
              <a:cxnLst/>
              <a:rect l="l" t="t" r="r" b="b"/>
              <a:pathLst>
                <a:path w="1058" h="1730" fill="none" extrusionOk="0">
                  <a:moveTo>
                    <a:pt x="289" y="0"/>
                  </a:moveTo>
                  <a:lnTo>
                    <a:pt x="289" y="0"/>
                  </a:lnTo>
                  <a:lnTo>
                    <a:pt x="193" y="48"/>
                  </a:lnTo>
                  <a:lnTo>
                    <a:pt x="97" y="96"/>
                  </a:lnTo>
                  <a:lnTo>
                    <a:pt x="1" y="288"/>
                  </a:lnTo>
                  <a:lnTo>
                    <a:pt x="1" y="577"/>
                  </a:lnTo>
                  <a:lnTo>
                    <a:pt x="1" y="865"/>
                  </a:lnTo>
                  <a:lnTo>
                    <a:pt x="1" y="865"/>
                  </a:lnTo>
                  <a:lnTo>
                    <a:pt x="97" y="1201"/>
                  </a:lnTo>
                  <a:lnTo>
                    <a:pt x="241" y="1441"/>
                  </a:lnTo>
                  <a:lnTo>
                    <a:pt x="385" y="1633"/>
                  </a:lnTo>
                  <a:lnTo>
                    <a:pt x="529" y="1681"/>
                  </a:lnTo>
                  <a:lnTo>
                    <a:pt x="625" y="1729"/>
                  </a:lnTo>
                  <a:lnTo>
                    <a:pt x="625" y="1729"/>
                  </a:lnTo>
                  <a:lnTo>
                    <a:pt x="673"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385" y="48"/>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7" name="Google Shape;2637;p41"/>
            <p:cNvSpPr/>
            <p:nvPr/>
          </p:nvSpPr>
          <p:spPr>
            <a:xfrm>
              <a:off x="1849350" y="2905500"/>
              <a:ext cx="462275" cy="253350"/>
            </a:xfrm>
            <a:custGeom>
              <a:avLst/>
              <a:gdLst/>
              <a:ahLst/>
              <a:cxnLst/>
              <a:rect l="l" t="t" r="r" b="b"/>
              <a:pathLst>
                <a:path w="18491" h="10134" extrusionOk="0">
                  <a:moveTo>
                    <a:pt x="1586" y="1"/>
                  </a:move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674" y="6580"/>
                  </a:lnTo>
                  <a:lnTo>
                    <a:pt x="17434" y="6244"/>
                  </a:lnTo>
                  <a:lnTo>
                    <a:pt x="17146" y="5956"/>
                  </a:lnTo>
                  <a:lnTo>
                    <a:pt x="16858" y="5716"/>
                  </a:lnTo>
                  <a:lnTo>
                    <a:pt x="16473" y="5523"/>
                  </a:lnTo>
                  <a:lnTo>
                    <a:pt x="16137" y="5379"/>
                  </a:lnTo>
                  <a:lnTo>
                    <a:pt x="15705" y="5283"/>
                  </a:ln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8" name="Google Shape;2638;p41"/>
            <p:cNvSpPr/>
            <p:nvPr/>
          </p:nvSpPr>
          <p:spPr>
            <a:xfrm>
              <a:off x="1849350" y="2905500"/>
              <a:ext cx="462275" cy="253350"/>
            </a:xfrm>
            <a:custGeom>
              <a:avLst/>
              <a:gdLst/>
              <a:ahLst/>
              <a:cxnLst/>
              <a:rect l="l" t="t" r="r" b="b"/>
              <a:pathLst>
                <a:path w="18491" h="10134" fill="none" extrusionOk="0">
                  <a:moveTo>
                    <a:pt x="15321" y="5283"/>
                  </a:move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lnTo>
                    <a:pt x="1" y="1777"/>
                  </a:ln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866" y="6964"/>
                  </a:lnTo>
                  <a:lnTo>
                    <a:pt x="17674" y="6580"/>
                  </a:lnTo>
                  <a:lnTo>
                    <a:pt x="17434" y="6244"/>
                  </a:lnTo>
                  <a:lnTo>
                    <a:pt x="17146" y="5956"/>
                  </a:lnTo>
                  <a:lnTo>
                    <a:pt x="16858" y="5716"/>
                  </a:lnTo>
                  <a:lnTo>
                    <a:pt x="16473" y="5523"/>
                  </a:lnTo>
                  <a:lnTo>
                    <a:pt x="16137" y="5379"/>
                  </a:lnTo>
                  <a:lnTo>
                    <a:pt x="15705" y="5283"/>
                  </a:lnTo>
                  <a:lnTo>
                    <a:pt x="15321" y="528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9" name="Google Shape;2639;p41"/>
            <p:cNvSpPr/>
            <p:nvPr/>
          </p:nvSpPr>
          <p:spPr>
            <a:xfrm>
              <a:off x="2111100" y="3029175"/>
              <a:ext cx="67250" cy="9625"/>
            </a:xfrm>
            <a:custGeom>
              <a:avLst/>
              <a:gdLst/>
              <a:ahLst/>
              <a:cxnLst/>
              <a:rect l="l" t="t" r="r" b="b"/>
              <a:pathLst>
                <a:path w="2690" h="385"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close/>
                </a:path>
              </a:pathLst>
            </a:custGeom>
            <a:solidFill>
              <a:srgbClr val="FEC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0" name="Google Shape;2640;p41"/>
            <p:cNvSpPr/>
            <p:nvPr/>
          </p:nvSpPr>
          <p:spPr>
            <a:xfrm>
              <a:off x="2111100" y="3029175"/>
              <a:ext cx="67250" cy="9625"/>
            </a:xfrm>
            <a:custGeom>
              <a:avLst/>
              <a:gdLst/>
              <a:ahLst/>
              <a:cxnLst/>
              <a:rect l="l" t="t" r="r" b="b"/>
              <a:pathLst>
                <a:path w="2690" h="385" fill="none"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1" name="Google Shape;2641;p41"/>
            <p:cNvSpPr/>
            <p:nvPr/>
          </p:nvSpPr>
          <p:spPr>
            <a:xfrm>
              <a:off x="2178325" y="3038775"/>
              <a:ext cx="8425" cy="25"/>
            </a:xfrm>
            <a:custGeom>
              <a:avLst/>
              <a:gdLst/>
              <a:ahLst/>
              <a:cxnLst/>
              <a:rect l="l" t="t" r="r" b="b"/>
              <a:pathLst>
                <a:path w="337" h="1" extrusionOk="0">
                  <a:moveTo>
                    <a:pt x="1" y="0"/>
                  </a:moveTo>
                  <a:lnTo>
                    <a:pt x="1" y="0"/>
                  </a:lnTo>
                  <a:lnTo>
                    <a:pt x="1" y="0"/>
                  </a:lnTo>
                  <a:lnTo>
                    <a:pt x="1" y="0"/>
                  </a:lnTo>
                  <a:lnTo>
                    <a:pt x="337" y="0"/>
                  </a:lnTo>
                  <a:lnTo>
                    <a:pt x="337" y="0"/>
                  </a:lnTo>
                  <a:lnTo>
                    <a:pt x="337" y="0"/>
                  </a:lnTo>
                  <a:lnTo>
                    <a:pt x="1" y="0"/>
                  </a:lnTo>
                  <a:close/>
                </a:path>
              </a:pathLst>
            </a:custGeom>
            <a:solidFill>
              <a:srgbClr val="FC797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2" name="Google Shape;2642;p41"/>
            <p:cNvSpPr/>
            <p:nvPr/>
          </p:nvSpPr>
          <p:spPr>
            <a:xfrm>
              <a:off x="2178325" y="3038775"/>
              <a:ext cx="8425" cy="25"/>
            </a:xfrm>
            <a:custGeom>
              <a:avLst/>
              <a:gdLst/>
              <a:ahLst/>
              <a:cxnLst/>
              <a:rect l="l" t="t" r="r" b="b"/>
              <a:pathLst>
                <a:path w="337" h="1" fill="none" extrusionOk="0">
                  <a:moveTo>
                    <a:pt x="1" y="0"/>
                  </a:moveTo>
                  <a:lnTo>
                    <a:pt x="1" y="0"/>
                  </a:lnTo>
                  <a:lnTo>
                    <a:pt x="1" y="0"/>
                  </a:lnTo>
                  <a:lnTo>
                    <a:pt x="1" y="0"/>
                  </a:lnTo>
                  <a:lnTo>
                    <a:pt x="337" y="0"/>
                  </a:lnTo>
                  <a:lnTo>
                    <a:pt x="337" y="0"/>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3" name="Google Shape;2643;p41"/>
            <p:cNvSpPr/>
            <p:nvPr/>
          </p:nvSpPr>
          <p:spPr>
            <a:xfrm>
              <a:off x="2099100" y="3029175"/>
              <a:ext cx="87650" cy="123675"/>
            </a:xfrm>
            <a:custGeom>
              <a:avLst/>
              <a:gdLst/>
              <a:ahLst/>
              <a:cxnLst/>
              <a:rect l="l" t="t" r="r" b="b"/>
              <a:pathLst>
                <a:path w="3506" h="4947" extrusionOk="0">
                  <a:moveTo>
                    <a:pt x="480" y="0"/>
                  </a:moveTo>
                  <a:lnTo>
                    <a:pt x="0" y="4226"/>
                  </a:lnTo>
                  <a:lnTo>
                    <a:pt x="1201" y="4659"/>
                  </a:lnTo>
                  <a:lnTo>
                    <a:pt x="1825" y="4803"/>
                  </a:lnTo>
                  <a:lnTo>
                    <a:pt x="2497" y="4947"/>
                  </a:lnTo>
                  <a:lnTo>
                    <a:pt x="3170" y="3410"/>
                  </a:lnTo>
                  <a:lnTo>
                    <a:pt x="3506" y="384"/>
                  </a:lnTo>
                  <a:lnTo>
                    <a:pt x="3170" y="384"/>
                  </a:lnTo>
                  <a:lnTo>
                    <a:pt x="2545" y="336"/>
                  </a:lnTo>
                  <a:lnTo>
                    <a:pt x="1921" y="240"/>
                  </a:lnTo>
                  <a:lnTo>
                    <a:pt x="1249" y="144"/>
                  </a:lnTo>
                  <a:lnTo>
                    <a:pt x="48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4" name="Google Shape;2644;p41"/>
            <p:cNvSpPr/>
            <p:nvPr/>
          </p:nvSpPr>
          <p:spPr>
            <a:xfrm>
              <a:off x="2099100" y="3029175"/>
              <a:ext cx="87650" cy="123675"/>
            </a:xfrm>
            <a:custGeom>
              <a:avLst/>
              <a:gdLst/>
              <a:ahLst/>
              <a:cxnLst/>
              <a:rect l="l" t="t" r="r" b="b"/>
              <a:pathLst>
                <a:path w="3506" h="4947" fill="none" extrusionOk="0">
                  <a:moveTo>
                    <a:pt x="480" y="0"/>
                  </a:moveTo>
                  <a:lnTo>
                    <a:pt x="0" y="4226"/>
                  </a:lnTo>
                  <a:lnTo>
                    <a:pt x="0" y="4226"/>
                  </a:lnTo>
                  <a:lnTo>
                    <a:pt x="1201" y="4659"/>
                  </a:lnTo>
                  <a:lnTo>
                    <a:pt x="1825" y="4803"/>
                  </a:lnTo>
                  <a:lnTo>
                    <a:pt x="2497" y="4947"/>
                  </a:lnTo>
                  <a:lnTo>
                    <a:pt x="3170" y="3410"/>
                  </a:lnTo>
                  <a:lnTo>
                    <a:pt x="3506" y="384"/>
                  </a:lnTo>
                  <a:lnTo>
                    <a:pt x="3506" y="384"/>
                  </a:lnTo>
                  <a:lnTo>
                    <a:pt x="3170" y="384"/>
                  </a:lnTo>
                  <a:lnTo>
                    <a:pt x="3170" y="384"/>
                  </a:lnTo>
                  <a:lnTo>
                    <a:pt x="3170" y="384"/>
                  </a:lnTo>
                  <a:lnTo>
                    <a:pt x="2545" y="336"/>
                  </a:lnTo>
                  <a:lnTo>
                    <a:pt x="1921" y="240"/>
                  </a:lnTo>
                  <a:lnTo>
                    <a:pt x="1249" y="144"/>
                  </a:lnTo>
                  <a:lnTo>
                    <a:pt x="48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5" name="Google Shape;2645;p41"/>
            <p:cNvSpPr/>
            <p:nvPr/>
          </p:nvSpPr>
          <p:spPr>
            <a:xfrm>
              <a:off x="2123100" y="3012350"/>
              <a:ext cx="202925" cy="156125"/>
            </a:xfrm>
            <a:custGeom>
              <a:avLst/>
              <a:gdLst/>
              <a:ahLst/>
              <a:cxnLst/>
              <a:rect l="l" t="t" r="r" b="b"/>
              <a:pathLst>
                <a:path w="8117" h="6245" extrusionOk="0">
                  <a:moveTo>
                    <a:pt x="241" y="1"/>
                  </a:moveTo>
                  <a:lnTo>
                    <a:pt x="1" y="5716"/>
                  </a:lnTo>
                  <a:lnTo>
                    <a:pt x="1057" y="5908"/>
                  </a:lnTo>
                  <a:lnTo>
                    <a:pt x="2114" y="6052"/>
                  </a:lnTo>
                  <a:lnTo>
                    <a:pt x="3410" y="6196"/>
                  </a:lnTo>
                  <a:lnTo>
                    <a:pt x="4755" y="6244"/>
                  </a:lnTo>
                  <a:lnTo>
                    <a:pt x="5379" y="6244"/>
                  </a:lnTo>
                  <a:lnTo>
                    <a:pt x="6004" y="6196"/>
                  </a:lnTo>
                  <a:lnTo>
                    <a:pt x="6532" y="6100"/>
                  </a:lnTo>
                  <a:lnTo>
                    <a:pt x="7012" y="5956"/>
                  </a:lnTo>
                  <a:lnTo>
                    <a:pt x="7444" y="5764"/>
                  </a:lnTo>
                  <a:lnTo>
                    <a:pt x="7589" y="5620"/>
                  </a:lnTo>
                  <a:lnTo>
                    <a:pt x="7685" y="5476"/>
                  </a:lnTo>
                  <a:lnTo>
                    <a:pt x="7925" y="5187"/>
                  </a:lnTo>
                  <a:lnTo>
                    <a:pt x="8021" y="4851"/>
                  </a:lnTo>
                  <a:lnTo>
                    <a:pt x="8117" y="4467"/>
                  </a:lnTo>
                  <a:lnTo>
                    <a:pt x="8117" y="4083"/>
                  </a:lnTo>
                  <a:lnTo>
                    <a:pt x="8069" y="3699"/>
                  </a:lnTo>
                  <a:lnTo>
                    <a:pt x="7973" y="3314"/>
                  </a:lnTo>
                  <a:lnTo>
                    <a:pt x="7829" y="2930"/>
                  </a:lnTo>
                  <a:lnTo>
                    <a:pt x="7685" y="2546"/>
                  </a:lnTo>
                  <a:lnTo>
                    <a:pt x="7444" y="2210"/>
                  </a:lnTo>
                  <a:lnTo>
                    <a:pt x="7252" y="1874"/>
                  </a:lnTo>
                  <a:lnTo>
                    <a:pt x="6964" y="1586"/>
                  </a:lnTo>
                  <a:lnTo>
                    <a:pt x="6724" y="1345"/>
                  </a:lnTo>
                  <a:lnTo>
                    <a:pt x="6436" y="1105"/>
                  </a:lnTo>
                  <a:lnTo>
                    <a:pt x="6148" y="961"/>
                  </a:lnTo>
                  <a:lnTo>
                    <a:pt x="5812" y="865"/>
                  </a:lnTo>
                  <a:lnTo>
                    <a:pt x="5523" y="865"/>
                  </a:lnTo>
                  <a:lnTo>
                    <a:pt x="4851" y="817"/>
                  </a:lnTo>
                  <a:lnTo>
                    <a:pt x="4035" y="721"/>
                  </a:lnTo>
                  <a:lnTo>
                    <a:pt x="2306" y="433"/>
                  </a:lnTo>
                  <a:lnTo>
                    <a:pt x="865" y="145"/>
                  </a:lnTo>
                  <a:lnTo>
                    <a:pt x="241"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6" name="Google Shape;2646;p41"/>
            <p:cNvSpPr/>
            <p:nvPr/>
          </p:nvSpPr>
          <p:spPr>
            <a:xfrm>
              <a:off x="1758100" y="2821450"/>
              <a:ext cx="142900" cy="145300"/>
            </a:xfrm>
            <a:custGeom>
              <a:avLst/>
              <a:gdLst/>
              <a:ahLst/>
              <a:cxnLst/>
              <a:rect l="l" t="t" r="r" b="b"/>
              <a:pathLst>
                <a:path w="5716" h="5812" extrusionOk="0">
                  <a:moveTo>
                    <a:pt x="1730" y="1"/>
                  </a:moveTo>
                  <a:lnTo>
                    <a:pt x="1682" y="49"/>
                  </a:lnTo>
                  <a:lnTo>
                    <a:pt x="1634" y="97"/>
                  </a:lnTo>
                  <a:lnTo>
                    <a:pt x="1634" y="289"/>
                  </a:lnTo>
                  <a:lnTo>
                    <a:pt x="1778" y="529"/>
                  </a:lnTo>
                  <a:lnTo>
                    <a:pt x="1922" y="817"/>
                  </a:lnTo>
                  <a:lnTo>
                    <a:pt x="2114" y="1153"/>
                  </a:lnTo>
                  <a:lnTo>
                    <a:pt x="2594" y="1730"/>
                  </a:lnTo>
                  <a:lnTo>
                    <a:pt x="2882" y="2066"/>
                  </a:lnTo>
                  <a:lnTo>
                    <a:pt x="2354" y="1730"/>
                  </a:lnTo>
                  <a:lnTo>
                    <a:pt x="1586" y="1297"/>
                  </a:lnTo>
                  <a:lnTo>
                    <a:pt x="1202" y="1057"/>
                  </a:lnTo>
                  <a:lnTo>
                    <a:pt x="865" y="961"/>
                  </a:lnTo>
                  <a:lnTo>
                    <a:pt x="577" y="913"/>
                  </a:lnTo>
                  <a:lnTo>
                    <a:pt x="529" y="961"/>
                  </a:lnTo>
                  <a:lnTo>
                    <a:pt x="481" y="1009"/>
                  </a:lnTo>
                  <a:lnTo>
                    <a:pt x="481" y="1105"/>
                  </a:lnTo>
                  <a:lnTo>
                    <a:pt x="481" y="1249"/>
                  </a:lnTo>
                  <a:lnTo>
                    <a:pt x="673" y="1538"/>
                  </a:lnTo>
                  <a:lnTo>
                    <a:pt x="913" y="1874"/>
                  </a:lnTo>
                  <a:lnTo>
                    <a:pt x="1250" y="2162"/>
                  </a:lnTo>
                  <a:lnTo>
                    <a:pt x="1826" y="2738"/>
                  </a:lnTo>
                  <a:lnTo>
                    <a:pt x="2066" y="2930"/>
                  </a:lnTo>
                  <a:lnTo>
                    <a:pt x="2066" y="2930"/>
                  </a:lnTo>
                  <a:lnTo>
                    <a:pt x="1778" y="2786"/>
                  </a:lnTo>
                  <a:lnTo>
                    <a:pt x="1057" y="2498"/>
                  </a:lnTo>
                  <a:lnTo>
                    <a:pt x="673" y="2354"/>
                  </a:lnTo>
                  <a:lnTo>
                    <a:pt x="337" y="2258"/>
                  </a:lnTo>
                  <a:lnTo>
                    <a:pt x="49" y="2258"/>
                  </a:lnTo>
                  <a:lnTo>
                    <a:pt x="1" y="2354"/>
                  </a:lnTo>
                  <a:lnTo>
                    <a:pt x="1" y="2402"/>
                  </a:lnTo>
                  <a:lnTo>
                    <a:pt x="49" y="2498"/>
                  </a:lnTo>
                  <a:lnTo>
                    <a:pt x="241" y="2690"/>
                  </a:lnTo>
                  <a:lnTo>
                    <a:pt x="481" y="2882"/>
                  </a:lnTo>
                  <a:lnTo>
                    <a:pt x="769" y="3074"/>
                  </a:lnTo>
                  <a:lnTo>
                    <a:pt x="1394" y="3411"/>
                  </a:lnTo>
                  <a:lnTo>
                    <a:pt x="1730" y="3603"/>
                  </a:lnTo>
                  <a:lnTo>
                    <a:pt x="1730" y="3603"/>
                  </a:lnTo>
                  <a:lnTo>
                    <a:pt x="1394" y="3555"/>
                  </a:lnTo>
                  <a:lnTo>
                    <a:pt x="529" y="3555"/>
                  </a:lnTo>
                  <a:lnTo>
                    <a:pt x="289" y="3603"/>
                  </a:lnTo>
                  <a:lnTo>
                    <a:pt x="145" y="3651"/>
                  </a:lnTo>
                  <a:lnTo>
                    <a:pt x="97" y="3699"/>
                  </a:lnTo>
                  <a:lnTo>
                    <a:pt x="49" y="3747"/>
                  </a:lnTo>
                  <a:lnTo>
                    <a:pt x="97" y="3843"/>
                  </a:lnTo>
                  <a:lnTo>
                    <a:pt x="241" y="3939"/>
                  </a:lnTo>
                  <a:lnTo>
                    <a:pt x="625" y="4179"/>
                  </a:lnTo>
                  <a:lnTo>
                    <a:pt x="1202" y="4371"/>
                  </a:lnTo>
                  <a:lnTo>
                    <a:pt x="1730" y="4515"/>
                  </a:lnTo>
                  <a:lnTo>
                    <a:pt x="1826" y="4755"/>
                  </a:lnTo>
                  <a:lnTo>
                    <a:pt x="1970" y="4995"/>
                  </a:lnTo>
                  <a:lnTo>
                    <a:pt x="2114" y="5187"/>
                  </a:lnTo>
                  <a:lnTo>
                    <a:pt x="2306" y="5380"/>
                  </a:lnTo>
                  <a:lnTo>
                    <a:pt x="2594" y="5572"/>
                  </a:lnTo>
                  <a:lnTo>
                    <a:pt x="2882" y="5716"/>
                  </a:lnTo>
                  <a:lnTo>
                    <a:pt x="3219" y="5812"/>
                  </a:lnTo>
                  <a:lnTo>
                    <a:pt x="3555" y="5812"/>
                  </a:lnTo>
                  <a:lnTo>
                    <a:pt x="3891" y="5716"/>
                  </a:lnTo>
                  <a:lnTo>
                    <a:pt x="4227" y="5620"/>
                  </a:lnTo>
                  <a:lnTo>
                    <a:pt x="4515" y="5428"/>
                  </a:lnTo>
                  <a:lnTo>
                    <a:pt x="4755" y="5187"/>
                  </a:lnTo>
                  <a:lnTo>
                    <a:pt x="5284" y="4515"/>
                  </a:lnTo>
                  <a:lnTo>
                    <a:pt x="5476" y="4275"/>
                  </a:lnTo>
                  <a:lnTo>
                    <a:pt x="5620" y="3987"/>
                  </a:lnTo>
                  <a:lnTo>
                    <a:pt x="5668" y="3699"/>
                  </a:lnTo>
                  <a:lnTo>
                    <a:pt x="5716" y="3411"/>
                  </a:lnTo>
                  <a:lnTo>
                    <a:pt x="5668" y="3122"/>
                  </a:lnTo>
                  <a:lnTo>
                    <a:pt x="5620" y="2834"/>
                  </a:lnTo>
                  <a:lnTo>
                    <a:pt x="5476" y="2546"/>
                  </a:lnTo>
                  <a:lnTo>
                    <a:pt x="5332" y="2306"/>
                  </a:lnTo>
                  <a:lnTo>
                    <a:pt x="5188" y="1730"/>
                  </a:lnTo>
                  <a:lnTo>
                    <a:pt x="4996" y="913"/>
                  </a:lnTo>
                  <a:lnTo>
                    <a:pt x="4851" y="529"/>
                  </a:lnTo>
                  <a:lnTo>
                    <a:pt x="4707" y="241"/>
                  </a:lnTo>
                  <a:lnTo>
                    <a:pt x="4563" y="49"/>
                  </a:lnTo>
                  <a:lnTo>
                    <a:pt x="4467" y="1"/>
                  </a:lnTo>
                  <a:lnTo>
                    <a:pt x="4419" y="49"/>
                  </a:lnTo>
                  <a:lnTo>
                    <a:pt x="4275" y="145"/>
                  </a:lnTo>
                  <a:lnTo>
                    <a:pt x="4179" y="289"/>
                  </a:lnTo>
                  <a:lnTo>
                    <a:pt x="4131" y="481"/>
                  </a:lnTo>
                  <a:lnTo>
                    <a:pt x="4131" y="721"/>
                  </a:lnTo>
                  <a:lnTo>
                    <a:pt x="4131" y="1249"/>
                  </a:lnTo>
                  <a:lnTo>
                    <a:pt x="4179" y="1682"/>
                  </a:lnTo>
                  <a:lnTo>
                    <a:pt x="3699" y="1682"/>
                  </a:lnTo>
                  <a:lnTo>
                    <a:pt x="3171" y="1153"/>
                  </a:lnTo>
                  <a:lnTo>
                    <a:pt x="2498" y="529"/>
                  </a:lnTo>
                  <a:lnTo>
                    <a:pt x="2210" y="289"/>
                  </a:lnTo>
                  <a:lnTo>
                    <a:pt x="1922" y="97"/>
                  </a:lnTo>
                  <a:lnTo>
                    <a:pt x="173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pic>
        <p:nvPicPr>
          <p:cNvPr id="3" name="Content Placeholder 37" descr="9.png">
            <a:hlinkClick r:id="rId4" action="ppaction://hlinksldjump"/>
          </p:cNvPr>
          <p:cNvPicPr>
            <a:picLocks noChangeAspect="1"/>
          </p:cNvPicPr>
          <p:nvPr/>
        </p:nvPicPr>
        <p:blipFill>
          <a:blip r:embed="rId5" cstate="print">
            <a:lum contrast="-66000"/>
          </a:blip>
          <a:stretch>
            <a:fillRect/>
          </a:stretch>
        </p:blipFill>
        <p:spPr>
          <a:xfrm rot="2520000">
            <a:off x="-605790" y="102235"/>
            <a:ext cx="3337560" cy="4829810"/>
          </a:xfrm>
          <a:prstGeom prst="rect">
            <a:avLst/>
          </a:prstGeom>
        </p:spPr>
      </p:pic>
      <p:sp>
        <p:nvSpPr>
          <p:cNvPr id="5" name="Rounded Rectangle 4"/>
          <p:cNvSpPr/>
          <p:nvPr/>
        </p:nvSpPr>
        <p:spPr>
          <a:xfrm>
            <a:off x="4800600" y="4229100"/>
            <a:ext cx="10972800" cy="36633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5400"/>
              <a:t>Ngày đẹp là ngày em làm được nhiều việc tốt cho ông bà, bố mẹ, bạn bè…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971624" flipH="1">
            <a:off x="2457450" y="64135"/>
            <a:ext cx="12852400" cy="10262870"/>
          </a:xfrm>
          <a:prstGeom prst="rect">
            <a:avLst/>
          </a:prstGeom>
        </p:spPr>
      </p:pic>
      <p:pic>
        <p:nvPicPr>
          <p:cNvPr id="3" name="Picture 3"/>
          <p:cNvPicPr>
            <a:picLocks noChangeAspect="1"/>
          </p:cNvPicPr>
          <p:nvPr/>
        </p:nvPicPr>
        <p:blipFill>
          <a:blip r:embed="rId4"/>
          <a:srcRect/>
          <a:stretch>
            <a:fillRect/>
          </a:stretch>
        </p:blipFill>
        <p:spPr>
          <a:xfrm rot="-218773">
            <a:off x="434390" y="6257064"/>
            <a:ext cx="1524969" cy="1730461"/>
          </a:xfrm>
          <a:prstGeom prst="rect">
            <a:avLst/>
          </a:prstGeom>
        </p:spPr>
      </p:pic>
      <p:pic>
        <p:nvPicPr>
          <p:cNvPr id="4" name="Picture 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l="34166" t="24871"/>
          <a:stretch>
            <a:fillRect/>
          </a:stretch>
        </p:blipFill>
        <p:spPr>
          <a:xfrm rot="17209022">
            <a:off x="14030325" y="669925"/>
            <a:ext cx="3662680" cy="4013200"/>
          </a:xfrm>
          <a:prstGeom prst="rect">
            <a:avLst/>
          </a:prstGeom>
        </p:spPr>
      </p:pic>
      <p:pic>
        <p:nvPicPr>
          <p:cNvPr id="5" name="Picture 5"/>
          <p:cNvPicPr>
            <a:picLocks noChangeAspect="1"/>
          </p:cNvPicPr>
          <p:nvPr/>
        </p:nvPicPr>
        <p:blipFill>
          <a:blip r:embed="rId7"/>
          <a:srcRect/>
          <a:stretch>
            <a:fillRect/>
          </a:stretch>
        </p:blipFill>
        <p:spPr>
          <a:xfrm>
            <a:off x="3352800" y="1790700"/>
            <a:ext cx="3000375" cy="2048510"/>
          </a:xfrm>
          <a:prstGeom prst="rect">
            <a:avLst/>
          </a:prstGeom>
        </p:spPr>
      </p:pic>
      <p:pic>
        <p:nvPicPr>
          <p:cNvPr id="6" name="Picture 6"/>
          <p:cNvPicPr>
            <a:picLocks noChangeAspect="1"/>
          </p:cNvPicPr>
          <p:nvPr/>
        </p:nvPicPr>
        <p:blipFill>
          <a:blip r:embed="rId8"/>
          <a:srcRect/>
          <a:stretch>
            <a:fillRect/>
          </a:stretch>
        </p:blipFill>
        <p:spPr>
          <a:xfrm>
            <a:off x="12649361" y="7124834"/>
            <a:ext cx="2979338" cy="2990552"/>
          </a:xfrm>
          <a:prstGeom prst="rect">
            <a:avLst/>
          </a:prstGeom>
        </p:spPr>
      </p:pic>
      <p:pic>
        <p:nvPicPr>
          <p:cNvPr id="10" name="Picture 10"/>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a:stretch>
            <a:fillRect/>
          </a:stretch>
        </p:blipFill>
        <p:spPr>
          <a:xfrm rot="938239" flipH="1">
            <a:off x="784860" y="7990840"/>
            <a:ext cx="5704840" cy="3215640"/>
          </a:xfrm>
          <a:prstGeom prst="rect">
            <a:avLst/>
          </a:prstGeom>
        </p:spPr>
      </p:pic>
      <p:pic>
        <p:nvPicPr>
          <p:cNvPr id="11" name="Picture 11"/>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a:stretch>
            <a:fillRect/>
          </a:stretch>
        </p:blipFill>
        <p:spPr>
          <a:xfrm>
            <a:off x="16020224" y="7687444"/>
            <a:ext cx="2902834" cy="2280044"/>
          </a:xfrm>
          <a:prstGeom prst="rect">
            <a:avLst/>
          </a:prstGeom>
        </p:spPr>
      </p:pic>
      <p:sp>
        <p:nvSpPr>
          <p:cNvPr id="13" name="Text Box 12"/>
          <p:cNvSpPr txBox="1"/>
          <p:nvPr/>
        </p:nvSpPr>
        <p:spPr>
          <a:xfrm>
            <a:off x="2971800" y="3872230"/>
            <a:ext cx="14447520" cy="2646045"/>
          </a:xfrm>
          <a:prstGeom prst="rect">
            <a:avLst/>
          </a:prstGeom>
          <a:noFill/>
        </p:spPr>
        <p:txBody>
          <a:bodyPr wrap="square" rtlCol="0">
            <a:spAutoFit/>
          </a:bodyPr>
          <a:lstStyle/>
          <a:p>
            <a:r>
              <a:rPr lang="en-US" sz="16600" b="1">
                <a:solidFill>
                  <a:schemeClr val="accent6">
                    <a:lumMod val="75000"/>
                  </a:schemeClr>
                </a:solidFill>
                <a:latin typeface="Times New Roman" panose="02020603050405020304" pitchFamily="18" charset="0"/>
                <a:cs typeface="Times New Roman" panose="02020603050405020304" pitchFamily="18" charset="0"/>
              </a:rPr>
              <a:t>KHỞI ĐỘNG</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endParaRPr lang="en-US"/>
          </a:p>
        </p:txBody>
      </p:sp>
      <p:pic>
        <p:nvPicPr>
          <p:cNvPr id="5" name="Picture 3"/>
          <p:cNvPicPr>
            <a:picLocks noGrp="1" noChangeAspect="1"/>
          </p:cNvPicPr>
          <p:nvPr>
            <p:ph sz="half" idx="1"/>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2700" y="-71755"/>
            <a:ext cx="18343880" cy="10370820"/>
          </a:xfrm>
          <a:prstGeom prst="rect">
            <a:avLst/>
          </a:prstGeom>
        </p:spPr>
      </p:pic>
      <p:sp>
        <p:nvSpPr>
          <p:cNvPr id="7" name="Cloud Callout 6"/>
          <p:cNvSpPr/>
          <p:nvPr/>
        </p:nvSpPr>
        <p:spPr>
          <a:xfrm>
            <a:off x="304800" y="514985"/>
            <a:ext cx="20092670" cy="7705090"/>
          </a:xfrm>
          <a:prstGeom prst="cloudCallout">
            <a:avLst>
              <a:gd name="adj1" fmla="val -47780"/>
              <a:gd name="adj2" fmla="val 57778"/>
            </a:avLst>
          </a:prstGeom>
          <a:solidFill>
            <a:schemeClr val="accent1">
              <a:lumMod val="20000"/>
              <a:lumOff val="8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6600" b="1">
                <a:solidFill>
                  <a:schemeClr val="tx1"/>
                </a:solidFill>
                <a:latin typeface="Times New Roman" panose="02020603050405020304" pitchFamily="18" charset="0"/>
                <a:cs typeface="Times New Roman" panose="02020603050405020304" pitchFamily="18" charset="0"/>
              </a:rPr>
              <a:t>Cái gì nhỏ bé cầm tay</a:t>
            </a:r>
          </a:p>
          <a:p>
            <a:pPr algn="ctr"/>
            <a:r>
              <a:rPr lang="en-US" sz="6600" b="1">
                <a:solidFill>
                  <a:schemeClr val="tx1"/>
                </a:solidFill>
                <a:latin typeface="Times New Roman" panose="02020603050405020304" pitchFamily="18" charset="0"/>
                <a:cs typeface="Times New Roman" panose="02020603050405020304" pitchFamily="18" charset="0"/>
              </a:rPr>
              <a:t>Nhấn phím là gặp bạn ngay thôi mà.</a:t>
            </a:r>
          </a:p>
          <a:p>
            <a:pPr algn="ctr"/>
            <a:r>
              <a:rPr lang="en-US" sz="6600" b="1">
                <a:solidFill>
                  <a:schemeClr val="tx1"/>
                </a:solidFill>
                <a:latin typeface="Times New Roman" panose="02020603050405020304" pitchFamily="18" charset="0"/>
                <a:cs typeface="Times New Roman" panose="02020603050405020304" pitchFamily="18" charset="0"/>
              </a:rPr>
              <a:t>Là cái gì ?</a:t>
            </a:r>
          </a:p>
        </p:txBody>
      </p:sp>
      <p:grpSp>
        <p:nvGrpSpPr>
          <p:cNvPr id="234" name="Google Shape;5418;p76"/>
          <p:cNvGrpSpPr/>
          <p:nvPr/>
        </p:nvGrpSpPr>
        <p:grpSpPr>
          <a:xfrm>
            <a:off x="-113665" y="741680"/>
            <a:ext cx="3314065" cy="4367530"/>
            <a:chOff x="2271975" y="3774750"/>
            <a:chExt cx="940125" cy="1212675"/>
          </a:xfrm>
        </p:grpSpPr>
        <p:sp>
          <p:nvSpPr>
            <p:cNvPr id="235" name="Google Shape;5419;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6" name="Google Shape;5420;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7" name="Google Shape;5421;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8" name="Google Shape;5422;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9" name="Google Shape;5423;p76"/>
            <p:cNvSpPr/>
            <p:nvPr/>
          </p:nvSpPr>
          <p:spPr>
            <a:xfrm>
              <a:off x="3159250" y="4217800"/>
              <a:ext cx="31225" cy="82850"/>
            </a:xfrm>
            <a:custGeom>
              <a:avLst/>
              <a:gdLst/>
              <a:ahLst/>
              <a:cxnLst/>
              <a:rect l="l" t="t" r="r" b="b"/>
              <a:pathLst>
                <a:path w="1249" h="3314" extrusionOk="0">
                  <a:moveTo>
                    <a:pt x="481" y="0"/>
                  </a:moveTo>
                  <a:lnTo>
                    <a:pt x="337" y="48"/>
                  </a:lnTo>
                  <a:lnTo>
                    <a:pt x="240" y="144"/>
                  </a:lnTo>
                  <a:lnTo>
                    <a:pt x="144" y="336"/>
                  </a:lnTo>
                  <a:lnTo>
                    <a:pt x="48" y="528"/>
                  </a:lnTo>
                  <a:lnTo>
                    <a:pt x="0" y="1057"/>
                  </a:lnTo>
                  <a:lnTo>
                    <a:pt x="0" y="1633"/>
                  </a:lnTo>
                  <a:lnTo>
                    <a:pt x="48" y="2257"/>
                  </a:lnTo>
                  <a:lnTo>
                    <a:pt x="192" y="2786"/>
                  </a:lnTo>
                  <a:lnTo>
                    <a:pt x="288" y="2978"/>
                  </a:lnTo>
                  <a:lnTo>
                    <a:pt x="385" y="3170"/>
                  </a:lnTo>
                  <a:lnTo>
                    <a:pt x="481" y="3266"/>
                  </a:lnTo>
                  <a:lnTo>
                    <a:pt x="577"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0" name="Google Shape;5424;p76"/>
            <p:cNvSpPr/>
            <p:nvPr/>
          </p:nvSpPr>
          <p:spPr>
            <a:xfrm>
              <a:off x="3159250" y="4217800"/>
              <a:ext cx="31225" cy="82850"/>
            </a:xfrm>
            <a:custGeom>
              <a:avLst/>
              <a:gdLst/>
              <a:ahLst/>
              <a:cxnLst/>
              <a:rect l="l" t="t" r="r" b="b"/>
              <a:pathLst>
                <a:path w="1249" h="3314" fill="none" extrusionOk="0">
                  <a:moveTo>
                    <a:pt x="481" y="0"/>
                  </a:moveTo>
                  <a:lnTo>
                    <a:pt x="481" y="0"/>
                  </a:lnTo>
                  <a:lnTo>
                    <a:pt x="337" y="48"/>
                  </a:lnTo>
                  <a:lnTo>
                    <a:pt x="240" y="144"/>
                  </a:lnTo>
                  <a:lnTo>
                    <a:pt x="144" y="336"/>
                  </a:lnTo>
                  <a:lnTo>
                    <a:pt x="48" y="528"/>
                  </a:lnTo>
                  <a:lnTo>
                    <a:pt x="0" y="1057"/>
                  </a:lnTo>
                  <a:lnTo>
                    <a:pt x="0" y="1633"/>
                  </a:lnTo>
                  <a:lnTo>
                    <a:pt x="0" y="1633"/>
                  </a:lnTo>
                  <a:lnTo>
                    <a:pt x="48" y="2257"/>
                  </a:lnTo>
                  <a:lnTo>
                    <a:pt x="192" y="2786"/>
                  </a:lnTo>
                  <a:lnTo>
                    <a:pt x="288" y="2978"/>
                  </a:lnTo>
                  <a:lnTo>
                    <a:pt x="385" y="3170"/>
                  </a:lnTo>
                  <a:lnTo>
                    <a:pt x="481" y="3266"/>
                  </a:lnTo>
                  <a:lnTo>
                    <a:pt x="577" y="3314"/>
                  </a:lnTo>
                  <a:lnTo>
                    <a:pt x="577" y="3314"/>
                  </a:lnTo>
                  <a:lnTo>
                    <a:pt x="625"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lnTo>
                    <a:pt x="577"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1" name="Google Shape;5425;p76"/>
            <p:cNvSpPr/>
            <p:nvPr/>
          </p:nvSpPr>
          <p:spPr>
            <a:xfrm>
              <a:off x="2431675" y="4620000"/>
              <a:ext cx="365000" cy="207725"/>
            </a:xfrm>
            <a:custGeom>
              <a:avLst/>
              <a:gdLst/>
              <a:ahLst/>
              <a:cxnLst/>
              <a:rect l="l" t="t" r="r" b="b"/>
              <a:pathLst>
                <a:path w="14600" h="8309" extrusionOk="0">
                  <a:moveTo>
                    <a:pt x="9749" y="0"/>
                  </a:moveTo>
                  <a:lnTo>
                    <a:pt x="8020" y="4803"/>
                  </a:lnTo>
                  <a:lnTo>
                    <a:pt x="5667" y="2882"/>
                  </a:lnTo>
                  <a:lnTo>
                    <a:pt x="4034" y="1489"/>
                  </a:lnTo>
                  <a:lnTo>
                    <a:pt x="3122" y="721"/>
                  </a:lnTo>
                  <a:lnTo>
                    <a:pt x="3026" y="721"/>
                  </a:lnTo>
                  <a:lnTo>
                    <a:pt x="2930" y="769"/>
                  </a:lnTo>
                  <a:lnTo>
                    <a:pt x="2497" y="1105"/>
                  </a:lnTo>
                  <a:lnTo>
                    <a:pt x="2017" y="1585"/>
                  </a:lnTo>
                  <a:lnTo>
                    <a:pt x="1441" y="2210"/>
                  </a:lnTo>
                  <a:lnTo>
                    <a:pt x="913" y="2882"/>
                  </a:lnTo>
                  <a:lnTo>
                    <a:pt x="432" y="3506"/>
                  </a:lnTo>
                  <a:lnTo>
                    <a:pt x="144" y="3987"/>
                  </a:lnTo>
                  <a:lnTo>
                    <a:pt x="48" y="4131"/>
                  </a:lnTo>
                  <a:lnTo>
                    <a:pt x="0" y="4275"/>
                  </a:lnTo>
                  <a:lnTo>
                    <a:pt x="0" y="4323"/>
                  </a:lnTo>
                  <a:lnTo>
                    <a:pt x="96" y="4323"/>
                  </a:lnTo>
                  <a:lnTo>
                    <a:pt x="288" y="4275"/>
                  </a:lnTo>
                  <a:lnTo>
                    <a:pt x="624" y="4131"/>
                  </a:lnTo>
                  <a:lnTo>
                    <a:pt x="961" y="3891"/>
                  </a:lnTo>
                  <a:lnTo>
                    <a:pt x="1633" y="3410"/>
                  </a:lnTo>
                  <a:lnTo>
                    <a:pt x="1921" y="3218"/>
                  </a:lnTo>
                  <a:lnTo>
                    <a:pt x="2737" y="4275"/>
                  </a:lnTo>
                  <a:lnTo>
                    <a:pt x="3506" y="5235"/>
                  </a:lnTo>
                  <a:lnTo>
                    <a:pt x="4274" y="6004"/>
                  </a:lnTo>
                  <a:lnTo>
                    <a:pt x="4995" y="6676"/>
                  </a:lnTo>
                  <a:lnTo>
                    <a:pt x="5715" y="7204"/>
                  </a:lnTo>
                  <a:lnTo>
                    <a:pt x="6387" y="7636"/>
                  </a:lnTo>
                  <a:lnTo>
                    <a:pt x="7060" y="7973"/>
                  </a:lnTo>
                  <a:lnTo>
                    <a:pt x="7636" y="8165"/>
                  </a:lnTo>
                  <a:lnTo>
                    <a:pt x="8260" y="8309"/>
                  </a:lnTo>
                  <a:lnTo>
                    <a:pt x="8789" y="8309"/>
                  </a:lnTo>
                  <a:lnTo>
                    <a:pt x="9317" y="8261"/>
                  </a:lnTo>
                  <a:lnTo>
                    <a:pt x="9845" y="8165"/>
                  </a:lnTo>
                  <a:lnTo>
                    <a:pt x="10325" y="7973"/>
                  </a:lnTo>
                  <a:lnTo>
                    <a:pt x="10758" y="7733"/>
                  </a:lnTo>
                  <a:lnTo>
                    <a:pt x="11190" y="7444"/>
                  </a:lnTo>
                  <a:lnTo>
                    <a:pt x="11622" y="7108"/>
                  </a:lnTo>
                  <a:lnTo>
                    <a:pt x="11958" y="6724"/>
                  </a:lnTo>
                  <a:lnTo>
                    <a:pt x="12343" y="6340"/>
                  </a:lnTo>
                  <a:lnTo>
                    <a:pt x="12631" y="5908"/>
                  </a:lnTo>
                  <a:lnTo>
                    <a:pt x="12967" y="5475"/>
                  </a:lnTo>
                  <a:lnTo>
                    <a:pt x="13447" y="4611"/>
                  </a:lnTo>
                  <a:lnTo>
                    <a:pt x="13879" y="3746"/>
                  </a:lnTo>
                  <a:lnTo>
                    <a:pt x="14216" y="2978"/>
                  </a:lnTo>
                  <a:lnTo>
                    <a:pt x="14456" y="2354"/>
                  </a:lnTo>
                  <a:lnTo>
                    <a:pt x="14600" y="1777"/>
                  </a:lnTo>
                  <a:lnTo>
                    <a:pt x="9749"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2" name="Google Shape;5426;p76"/>
            <p:cNvSpPr/>
            <p:nvPr/>
          </p:nvSpPr>
          <p:spPr>
            <a:xfrm>
              <a:off x="2431675" y="4620000"/>
              <a:ext cx="365000" cy="207725"/>
            </a:xfrm>
            <a:custGeom>
              <a:avLst/>
              <a:gdLst/>
              <a:ahLst/>
              <a:cxnLst/>
              <a:rect l="l" t="t" r="r" b="b"/>
              <a:pathLst>
                <a:path w="14600" h="8309" fill="none" extrusionOk="0">
                  <a:moveTo>
                    <a:pt x="14600" y="1777"/>
                  </a:moveTo>
                  <a:lnTo>
                    <a:pt x="14600" y="1777"/>
                  </a:lnTo>
                  <a:lnTo>
                    <a:pt x="14456" y="2354"/>
                  </a:lnTo>
                  <a:lnTo>
                    <a:pt x="14216" y="2978"/>
                  </a:lnTo>
                  <a:lnTo>
                    <a:pt x="13879" y="3746"/>
                  </a:lnTo>
                  <a:lnTo>
                    <a:pt x="13447" y="4611"/>
                  </a:lnTo>
                  <a:lnTo>
                    <a:pt x="12967" y="5475"/>
                  </a:lnTo>
                  <a:lnTo>
                    <a:pt x="12631" y="5908"/>
                  </a:lnTo>
                  <a:lnTo>
                    <a:pt x="12343" y="6340"/>
                  </a:lnTo>
                  <a:lnTo>
                    <a:pt x="11958" y="6724"/>
                  </a:lnTo>
                  <a:lnTo>
                    <a:pt x="11622" y="7108"/>
                  </a:lnTo>
                  <a:lnTo>
                    <a:pt x="11190" y="7444"/>
                  </a:lnTo>
                  <a:lnTo>
                    <a:pt x="10758" y="7733"/>
                  </a:lnTo>
                  <a:lnTo>
                    <a:pt x="10325" y="7973"/>
                  </a:lnTo>
                  <a:lnTo>
                    <a:pt x="9845" y="8165"/>
                  </a:lnTo>
                  <a:lnTo>
                    <a:pt x="9317" y="8261"/>
                  </a:lnTo>
                  <a:lnTo>
                    <a:pt x="8789" y="8309"/>
                  </a:lnTo>
                  <a:lnTo>
                    <a:pt x="8260" y="8309"/>
                  </a:lnTo>
                  <a:lnTo>
                    <a:pt x="7636" y="8165"/>
                  </a:lnTo>
                  <a:lnTo>
                    <a:pt x="7060" y="7973"/>
                  </a:lnTo>
                  <a:lnTo>
                    <a:pt x="6387" y="7636"/>
                  </a:lnTo>
                  <a:lnTo>
                    <a:pt x="5715" y="7204"/>
                  </a:lnTo>
                  <a:lnTo>
                    <a:pt x="4995" y="6676"/>
                  </a:lnTo>
                  <a:lnTo>
                    <a:pt x="4274" y="6004"/>
                  </a:lnTo>
                  <a:lnTo>
                    <a:pt x="3506" y="5235"/>
                  </a:lnTo>
                  <a:lnTo>
                    <a:pt x="2737" y="4275"/>
                  </a:lnTo>
                  <a:lnTo>
                    <a:pt x="1921" y="3218"/>
                  </a:lnTo>
                  <a:lnTo>
                    <a:pt x="1921" y="3218"/>
                  </a:lnTo>
                  <a:lnTo>
                    <a:pt x="1633" y="3410"/>
                  </a:lnTo>
                  <a:lnTo>
                    <a:pt x="961" y="3891"/>
                  </a:lnTo>
                  <a:lnTo>
                    <a:pt x="624" y="4131"/>
                  </a:lnTo>
                  <a:lnTo>
                    <a:pt x="288" y="4275"/>
                  </a:lnTo>
                  <a:lnTo>
                    <a:pt x="96" y="4323"/>
                  </a:lnTo>
                  <a:lnTo>
                    <a:pt x="0" y="4323"/>
                  </a:lnTo>
                  <a:lnTo>
                    <a:pt x="0" y="4275"/>
                  </a:lnTo>
                  <a:lnTo>
                    <a:pt x="0" y="4275"/>
                  </a:lnTo>
                  <a:lnTo>
                    <a:pt x="48" y="4131"/>
                  </a:lnTo>
                  <a:lnTo>
                    <a:pt x="144" y="3987"/>
                  </a:lnTo>
                  <a:lnTo>
                    <a:pt x="432" y="3506"/>
                  </a:lnTo>
                  <a:lnTo>
                    <a:pt x="913" y="2882"/>
                  </a:lnTo>
                  <a:lnTo>
                    <a:pt x="1441" y="2210"/>
                  </a:lnTo>
                  <a:lnTo>
                    <a:pt x="2017" y="1585"/>
                  </a:lnTo>
                  <a:lnTo>
                    <a:pt x="2497" y="1105"/>
                  </a:lnTo>
                  <a:lnTo>
                    <a:pt x="2930" y="769"/>
                  </a:lnTo>
                  <a:lnTo>
                    <a:pt x="3026" y="721"/>
                  </a:lnTo>
                  <a:lnTo>
                    <a:pt x="3122" y="721"/>
                  </a:lnTo>
                  <a:lnTo>
                    <a:pt x="3122" y="721"/>
                  </a:lnTo>
                  <a:lnTo>
                    <a:pt x="4034" y="1489"/>
                  </a:lnTo>
                  <a:lnTo>
                    <a:pt x="5667" y="2882"/>
                  </a:lnTo>
                  <a:lnTo>
                    <a:pt x="8020" y="4803"/>
                  </a:lnTo>
                  <a:lnTo>
                    <a:pt x="9749" y="0"/>
                  </a:lnTo>
                  <a:lnTo>
                    <a:pt x="14600" y="17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3" name="Google Shape;5427;p76"/>
            <p:cNvSpPr/>
            <p:nvPr/>
          </p:nvSpPr>
          <p:spPr>
            <a:xfrm>
              <a:off x="2423250" y="4628400"/>
              <a:ext cx="94875" cy="104475"/>
            </a:xfrm>
            <a:custGeom>
              <a:avLst/>
              <a:gdLst/>
              <a:ahLst/>
              <a:cxnLst/>
              <a:rect l="l" t="t" r="r" b="b"/>
              <a:pathLst>
                <a:path w="3795" h="4179" extrusionOk="0">
                  <a:moveTo>
                    <a:pt x="2978" y="1"/>
                  </a:moveTo>
                  <a:lnTo>
                    <a:pt x="2738" y="145"/>
                  </a:lnTo>
                  <a:lnTo>
                    <a:pt x="2354" y="577"/>
                  </a:lnTo>
                  <a:lnTo>
                    <a:pt x="1826" y="1105"/>
                  </a:lnTo>
                  <a:lnTo>
                    <a:pt x="1250" y="1778"/>
                  </a:lnTo>
                  <a:lnTo>
                    <a:pt x="721" y="2498"/>
                  </a:lnTo>
                  <a:lnTo>
                    <a:pt x="289" y="3170"/>
                  </a:lnTo>
                  <a:lnTo>
                    <a:pt x="145" y="3458"/>
                  </a:lnTo>
                  <a:lnTo>
                    <a:pt x="49" y="3699"/>
                  </a:lnTo>
                  <a:lnTo>
                    <a:pt x="1" y="3891"/>
                  </a:lnTo>
                  <a:lnTo>
                    <a:pt x="49" y="4035"/>
                  </a:lnTo>
                  <a:lnTo>
                    <a:pt x="145" y="4131"/>
                  </a:lnTo>
                  <a:lnTo>
                    <a:pt x="241" y="4179"/>
                  </a:lnTo>
                  <a:lnTo>
                    <a:pt x="529" y="4179"/>
                  </a:lnTo>
                  <a:lnTo>
                    <a:pt x="913" y="4035"/>
                  </a:lnTo>
                  <a:lnTo>
                    <a:pt x="1250" y="3795"/>
                  </a:lnTo>
                  <a:lnTo>
                    <a:pt x="1874" y="3314"/>
                  </a:lnTo>
                  <a:lnTo>
                    <a:pt x="2114" y="3122"/>
                  </a:lnTo>
                  <a:lnTo>
                    <a:pt x="1778" y="2498"/>
                  </a:lnTo>
                  <a:lnTo>
                    <a:pt x="3795" y="577"/>
                  </a:lnTo>
                  <a:lnTo>
                    <a:pt x="3459" y="289"/>
                  </a:lnTo>
                  <a:lnTo>
                    <a:pt x="3171" y="97"/>
                  </a:lnTo>
                  <a:lnTo>
                    <a:pt x="3074" y="49"/>
                  </a:lnTo>
                  <a:lnTo>
                    <a:pt x="2978"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4" name="Google Shape;5428;p76"/>
            <p:cNvSpPr/>
            <p:nvPr/>
          </p:nvSpPr>
          <p:spPr>
            <a:xfrm>
              <a:off x="2592550" y="4708850"/>
              <a:ext cx="39650" cy="31225"/>
            </a:xfrm>
            <a:custGeom>
              <a:avLst/>
              <a:gdLst/>
              <a:ahLst/>
              <a:cxnLst/>
              <a:rect l="l" t="t" r="r" b="b"/>
              <a:pathLst>
                <a:path w="1586" h="1249" extrusionOk="0">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37" y="1249"/>
                  </a:moveTo>
                  <a:lnTo>
                    <a:pt x="1537" y="1249"/>
                  </a:lnTo>
                  <a:lnTo>
                    <a:pt x="1585" y="1249"/>
                  </a:lnTo>
                  <a:lnTo>
                    <a:pt x="1585"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489" y="1249"/>
                  </a:moveTo>
                  <a:lnTo>
                    <a:pt x="1489" y="1249"/>
                  </a:lnTo>
                  <a:lnTo>
                    <a:pt x="1537" y="1249"/>
                  </a:lnTo>
                  <a:lnTo>
                    <a:pt x="1537" y="1249"/>
                  </a:lnTo>
                  <a:lnTo>
                    <a:pt x="1489" y="1249"/>
                  </a:lnTo>
                  <a:close/>
                  <a:moveTo>
                    <a:pt x="0" y="0"/>
                  </a:moveTo>
                  <a:lnTo>
                    <a:pt x="0" y="0"/>
                  </a:lnTo>
                  <a:lnTo>
                    <a:pt x="0" y="0"/>
                  </a:lnTo>
                  <a:lnTo>
                    <a:pt x="1489" y="1201"/>
                  </a:lnTo>
                  <a:lnTo>
                    <a:pt x="1489" y="1201"/>
                  </a:lnTo>
                  <a:lnTo>
                    <a:pt x="0" y="0"/>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5" name="Google Shape;5429;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6" name="Google Shape;5430;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7" name="Google Shape;5431;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8" name="Google Shape;5432;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9" name="Google Shape;5433;p76"/>
            <p:cNvSpPr/>
            <p:nvPr/>
          </p:nvSpPr>
          <p:spPr>
            <a:xfrm>
              <a:off x="26309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0" name="Google Shape;5434;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1" name="Google Shape;5435;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2" name="Google Shape;5436;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3" name="Google Shape;5437;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4" name="Google Shape;5438;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5" name="Google Shape;5439;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6" name="Google Shape;5440;p76"/>
            <p:cNvSpPr/>
            <p:nvPr/>
          </p:nvSpPr>
          <p:spPr>
            <a:xfrm>
              <a:off x="26297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7" name="Google Shape;5441;p76"/>
            <p:cNvSpPr/>
            <p:nvPr/>
          </p:nvSpPr>
          <p:spPr>
            <a:xfrm>
              <a:off x="2592550" y="4708850"/>
              <a:ext cx="37250" cy="30025"/>
            </a:xfrm>
            <a:custGeom>
              <a:avLst/>
              <a:gdLst/>
              <a:ahLst/>
              <a:cxnLst/>
              <a:rect l="l" t="t" r="r" b="b"/>
              <a:pathLst>
                <a:path w="1490" h="1201" fill="none" extrusionOk="0">
                  <a:moveTo>
                    <a:pt x="0" y="0"/>
                  </a:moveTo>
                  <a:lnTo>
                    <a:pt x="0" y="0"/>
                  </a:lnTo>
                  <a:lnTo>
                    <a:pt x="0" y="0"/>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8" name="Google Shape;5442;p76"/>
            <p:cNvSpPr/>
            <p:nvPr/>
          </p:nvSpPr>
          <p:spPr>
            <a:xfrm>
              <a:off x="2592550" y="4708850"/>
              <a:ext cx="91275" cy="117675"/>
            </a:xfrm>
            <a:custGeom>
              <a:avLst/>
              <a:gdLst/>
              <a:ahLst/>
              <a:cxnLst/>
              <a:rect l="l" t="t" r="r" b="b"/>
              <a:pathLst>
                <a:path w="3651" h="4707" extrusionOk="0">
                  <a:moveTo>
                    <a:pt x="0" y="0"/>
                  </a:moveTo>
                  <a:lnTo>
                    <a:pt x="1249" y="1345"/>
                  </a:lnTo>
                  <a:lnTo>
                    <a:pt x="1777" y="2498"/>
                  </a:lnTo>
                  <a:lnTo>
                    <a:pt x="2354" y="3554"/>
                  </a:lnTo>
                  <a:lnTo>
                    <a:pt x="2978" y="4707"/>
                  </a:lnTo>
                  <a:lnTo>
                    <a:pt x="3314" y="4611"/>
                  </a:lnTo>
                  <a:lnTo>
                    <a:pt x="3650" y="4515"/>
                  </a:lnTo>
                  <a:lnTo>
                    <a:pt x="3026" y="3458"/>
                  </a:lnTo>
                  <a:lnTo>
                    <a:pt x="2450" y="2354"/>
                  </a:lnTo>
                  <a:lnTo>
                    <a:pt x="1729" y="865"/>
                  </a:lnTo>
                  <a:lnTo>
                    <a:pt x="1585" y="1249"/>
                  </a:lnTo>
                  <a:lnTo>
                    <a:pt x="1489" y="1249"/>
                  </a:lnTo>
                  <a:lnTo>
                    <a:pt x="1489" y="1201"/>
                  </a:lnTo>
                  <a:lnTo>
                    <a:pt x="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9" name="Google Shape;5443;p76"/>
            <p:cNvSpPr/>
            <p:nvPr/>
          </p:nvSpPr>
          <p:spPr>
            <a:xfrm>
              <a:off x="2592550" y="4708850"/>
              <a:ext cx="91275" cy="117675"/>
            </a:xfrm>
            <a:custGeom>
              <a:avLst/>
              <a:gdLst/>
              <a:ahLst/>
              <a:cxnLst/>
              <a:rect l="l" t="t" r="r" b="b"/>
              <a:pathLst>
                <a:path w="3651" h="4707" fill="none" extrusionOk="0">
                  <a:moveTo>
                    <a:pt x="0" y="0"/>
                  </a:moveTo>
                  <a:lnTo>
                    <a:pt x="1249" y="1345"/>
                  </a:lnTo>
                  <a:lnTo>
                    <a:pt x="1249" y="1345"/>
                  </a:lnTo>
                  <a:lnTo>
                    <a:pt x="1777" y="2498"/>
                  </a:lnTo>
                  <a:lnTo>
                    <a:pt x="2354" y="3554"/>
                  </a:lnTo>
                  <a:lnTo>
                    <a:pt x="2978" y="4707"/>
                  </a:lnTo>
                  <a:lnTo>
                    <a:pt x="2978" y="4707"/>
                  </a:lnTo>
                  <a:lnTo>
                    <a:pt x="3314" y="4611"/>
                  </a:lnTo>
                  <a:lnTo>
                    <a:pt x="3650" y="4515"/>
                  </a:lnTo>
                  <a:lnTo>
                    <a:pt x="3650" y="4515"/>
                  </a:lnTo>
                  <a:lnTo>
                    <a:pt x="3026" y="3458"/>
                  </a:lnTo>
                  <a:lnTo>
                    <a:pt x="2450" y="2354"/>
                  </a:lnTo>
                  <a:lnTo>
                    <a:pt x="1729" y="865"/>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489" y="1249"/>
                  </a:lnTo>
                  <a:lnTo>
                    <a:pt x="1489" y="1249"/>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0" name="Google Shape;5444;p76"/>
            <p:cNvSpPr/>
            <p:nvPr/>
          </p:nvSpPr>
          <p:spPr>
            <a:xfrm>
              <a:off x="2608150" y="4585175"/>
              <a:ext cx="312200" cy="392625"/>
            </a:xfrm>
            <a:custGeom>
              <a:avLst/>
              <a:gdLst/>
              <a:ahLst/>
              <a:cxnLst/>
              <a:rect l="l" t="t" r="r" b="b"/>
              <a:pathLst>
                <a:path w="12488" h="15705" extrusionOk="0">
                  <a:moveTo>
                    <a:pt x="12487" y="1"/>
                  </a:moveTo>
                  <a:lnTo>
                    <a:pt x="7397" y="3507"/>
                  </a:lnTo>
                  <a:lnTo>
                    <a:pt x="7397" y="4419"/>
                  </a:lnTo>
                  <a:lnTo>
                    <a:pt x="7349" y="5235"/>
                  </a:lnTo>
                  <a:lnTo>
                    <a:pt x="7253" y="6004"/>
                  </a:lnTo>
                  <a:lnTo>
                    <a:pt x="7157" y="6724"/>
                  </a:lnTo>
                  <a:lnTo>
                    <a:pt x="7012" y="7397"/>
                  </a:lnTo>
                  <a:lnTo>
                    <a:pt x="6820" y="7973"/>
                  </a:lnTo>
                  <a:lnTo>
                    <a:pt x="6580" y="8501"/>
                  </a:lnTo>
                  <a:lnTo>
                    <a:pt x="6340" y="8981"/>
                  </a:lnTo>
                  <a:lnTo>
                    <a:pt x="6100" y="9414"/>
                  </a:lnTo>
                  <a:lnTo>
                    <a:pt x="5812" y="9798"/>
                  </a:lnTo>
                  <a:lnTo>
                    <a:pt x="5524" y="10134"/>
                  </a:lnTo>
                  <a:lnTo>
                    <a:pt x="5187" y="10470"/>
                  </a:lnTo>
                  <a:lnTo>
                    <a:pt x="4851" y="10710"/>
                  </a:lnTo>
                  <a:lnTo>
                    <a:pt x="4515" y="10950"/>
                  </a:lnTo>
                  <a:lnTo>
                    <a:pt x="4179" y="11143"/>
                  </a:lnTo>
                  <a:lnTo>
                    <a:pt x="3795" y="11287"/>
                  </a:lnTo>
                  <a:lnTo>
                    <a:pt x="3074" y="11479"/>
                  </a:lnTo>
                  <a:lnTo>
                    <a:pt x="2402" y="11623"/>
                  </a:lnTo>
                  <a:lnTo>
                    <a:pt x="1778" y="11671"/>
                  </a:lnTo>
                  <a:lnTo>
                    <a:pt x="1201" y="11671"/>
                  </a:lnTo>
                  <a:lnTo>
                    <a:pt x="673" y="11623"/>
                  </a:lnTo>
                  <a:lnTo>
                    <a:pt x="337" y="11575"/>
                  </a:lnTo>
                  <a:lnTo>
                    <a:pt x="1" y="11527"/>
                  </a:lnTo>
                  <a:lnTo>
                    <a:pt x="913" y="15705"/>
                  </a:lnTo>
                  <a:lnTo>
                    <a:pt x="1297" y="13832"/>
                  </a:lnTo>
                  <a:lnTo>
                    <a:pt x="2018" y="13880"/>
                  </a:lnTo>
                  <a:lnTo>
                    <a:pt x="2882" y="13928"/>
                  </a:lnTo>
                  <a:lnTo>
                    <a:pt x="3891" y="13928"/>
                  </a:lnTo>
                  <a:lnTo>
                    <a:pt x="4995" y="13832"/>
                  </a:lnTo>
                  <a:lnTo>
                    <a:pt x="5524" y="13736"/>
                  </a:lnTo>
                  <a:lnTo>
                    <a:pt x="6100" y="13640"/>
                  </a:lnTo>
                  <a:lnTo>
                    <a:pt x="6628" y="13496"/>
                  </a:lnTo>
                  <a:lnTo>
                    <a:pt x="7157" y="13304"/>
                  </a:lnTo>
                  <a:lnTo>
                    <a:pt x="7637" y="13112"/>
                  </a:lnTo>
                  <a:lnTo>
                    <a:pt x="8021" y="12823"/>
                  </a:lnTo>
                  <a:lnTo>
                    <a:pt x="8405" y="12535"/>
                  </a:lnTo>
                  <a:lnTo>
                    <a:pt x="8789" y="12199"/>
                  </a:lnTo>
                  <a:lnTo>
                    <a:pt x="9126" y="11815"/>
                  </a:lnTo>
                  <a:lnTo>
                    <a:pt x="9414" y="11383"/>
                  </a:lnTo>
                  <a:lnTo>
                    <a:pt x="9750" y="10950"/>
                  </a:lnTo>
                  <a:lnTo>
                    <a:pt x="9990" y="10518"/>
                  </a:lnTo>
                  <a:lnTo>
                    <a:pt x="10518" y="9558"/>
                  </a:lnTo>
                  <a:lnTo>
                    <a:pt x="10951" y="8501"/>
                  </a:lnTo>
                  <a:lnTo>
                    <a:pt x="11287" y="7445"/>
                  </a:lnTo>
                  <a:lnTo>
                    <a:pt x="11623" y="6340"/>
                  </a:lnTo>
                  <a:lnTo>
                    <a:pt x="11863" y="5284"/>
                  </a:lnTo>
                  <a:lnTo>
                    <a:pt x="12055" y="4227"/>
                  </a:lnTo>
                  <a:lnTo>
                    <a:pt x="12199" y="3266"/>
                  </a:lnTo>
                  <a:lnTo>
                    <a:pt x="12391" y="1586"/>
                  </a:lnTo>
                  <a:lnTo>
                    <a:pt x="12487" y="433"/>
                  </a:lnTo>
                  <a:lnTo>
                    <a:pt x="12487"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1" name="Google Shape;5445;p76"/>
            <p:cNvSpPr/>
            <p:nvPr/>
          </p:nvSpPr>
          <p:spPr>
            <a:xfrm>
              <a:off x="2608150" y="4585175"/>
              <a:ext cx="312200" cy="392625"/>
            </a:xfrm>
            <a:custGeom>
              <a:avLst/>
              <a:gdLst/>
              <a:ahLst/>
              <a:cxnLst/>
              <a:rect l="l" t="t" r="r" b="b"/>
              <a:pathLst>
                <a:path w="12488" h="15705" fill="none" extrusionOk="0">
                  <a:moveTo>
                    <a:pt x="12487" y="1"/>
                  </a:moveTo>
                  <a:lnTo>
                    <a:pt x="12487" y="1"/>
                  </a:lnTo>
                  <a:lnTo>
                    <a:pt x="12487" y="433"/>
                  </a:lnTo>
                  <a:lnTo>
                    <a:pt x="12391" y="1586"/>
                  </a:lnTo>
                  <a:lnTo>
                    <a:pt x="12199" y="3266"/>
                  </a:lnTo>
                  <a:lnTo>
                    <a:pt x="12055" y="4227"/>
                  </a:lnTo>
                  <a:lnTo>
                    <a:pt x="11863" y="5284"/>
                  </a:lnTo>
                  <a:lnTo>
                    <a:pt x="11623" y="6340"/>
                  </a:lnTo>
                  <a:lnTo>
                    <a:pt x="11287" y="7445"/>
                  </a:lnTo>
                  <a:lnTo>
                    <a:pt x="10951" y="8501"/>
                  </a:lnTo>
                  <a:lnTo>
                    <a:pt x="10518" y="9558"/>
                  </a:lnTo>
                  <a:lnTo>
                    <a:pt x="9990" y="10518"/>
                  </a:lnTo>
                  <a:lnTo>
                    <a:pt x="9750" y="10950"/>
                  </a:lnTo>
                  <a:lnTo>
                    <a:pt x="9414" y="11383"/>
                  </a:lnTo>
                  <a:lnTo>
                    <a:pt x="9126" y="11815"/>
                  </a:lnTo>
                  <a:lnTo>
                    <a:pt x="8789" y="12199"/>
                  </a:lnTo>
                  <a:lnTo>
                    <a:pt x="8405" y="12535"/>
                  </a:lnTo>
                  <a:lnTo>
                    <a:pt x="8021" y="12823"/>
                  </a:lnTo>
                  <a:lnTo>
                    <a:pt x="8021" y="12823"/>
                  </a:lnTo>
                  <a:lnTo>
                    <a:pt x="7637" y="13112"/>
                  </a:lnTo>
                  <a:lnTo>
                    <a:pt x="7157" y="13304"/>
                  </a:lnTo>
                  <a:lnTo>
                    <a:pt x="6628" y="13496"/>
                  </a:lnTo>
                  <a:lnTo>
                    <a:pt x="6100" y="13640"/>
                  </a:lnTo>
                  <a:lnTo>
                    <a:pt x="5524" y="13736"/>
                  </a:lnTo>
                  <a:lnTo>
                    <a:pt x="4995" y="13832"/>
                  </a:lnTo>
                  <a:lnTo>
                    <a:pt x="3891" y="13928"/>
                  </a:lnTo>
                  <a:lnTo>
                    <a:pt x="2882" y="13928"/>
                  </a:lnTo>
                  <a:lnTo>
                    <a:pt x="2018" y="13880"/>
                  </a:lnTo>
                  <a:lnTo>
                    <a:pt x="1297" y="13832"/>
                  </a:lnTo>
                  <a:lnTo>
                    <a:pt x="913" y="15705"/>
                  </a:lnTo>
                  <a:lnTo>
                    <a:pt x="1" y="11527"/>
                  </a:lnTo>
                  <a:lnTo>
                    <a:pt x="1" y="11527"/>
                  </a:lnTo>
                  <a:lnTo>
                    <a:pt x="337" y="11575"/>
                  </a:lnTo>
                  <a:lnTo>
                    <a:pt x="673" y="11623"/>
                  </a:lnTo>
                  <a:lnTo>
                    <a:pt x="1201" y="11671"/>
                  </a:lnTo>
                  <a:lnTo>
                    <a:pt x="1778" y="11671"/>
                  </a:lnTo>
                  <a:lnTo>
                    <a:pt x="2402" y="11623"/>
                  </a:lnTo>
                  <a:lnTo>
                    <a:pt x="3074" y="11479"/>
                  </a:lnTo>
                  <a:lnTo>
                    <a:pt x="3795" y="11287"/>
                  </a:lnTo>
                  <a:lnTo>
                    <a:pt x="4179" y="11143"/>
                  </a:lnTo>
                  <a:lnTo>
                    <a:pt x="4515" y="10950"/>
                  </a:lnTo>
                  <a:lnTo>
                    <a:pt x="4851" y="10710"/>
                  </a:lnTo>
                  <a:lnTo>
                    <a:pt x="5187" y="10470"/>
                  </a:lnTo>
                  <a:lnTo>
                    <a:pt x="5524" y="10134"/>
                  </a:lnTo>
                  <a:lnTo>
                    <a:pt x="5812" y="9798"/>
                  </a:lnTo>
                  <a:lnTo>
                    <a:pt x="6100" y="9414"/>
                  </a:lnTo>
                  <a:lnTo>
                    <a:pt x="6340" y="8981"/>
                  </a:lnTo>
                  <a:lnTo>
                    <a:pt x="6580" y="8501"/>
                  </a:lnTo>
                  <a:lnTo>
                    <a:pt x="6820" y="7973"/>
                  </a:lnTo>
                  <a:lnTo>
                    <a:pt x="7012" y="7397"/>
                  </a:lnTo>
                  <a:lnTo>
                    <a:pt x="7157" y="6724"/>
                  </a:lnTo>
                  <a:lnTo>
                    <a:pt x="7253" y="6004"/>
                  </a:lnTo>
                  <a:lnTo>
                    <a:pt x="7349" y="5235"/>
                  </a:lnTo>
                  <a:lnTo>
                    <a:pt x="7397" y="4419"/>
                  </a:lnTo>
                  <a:lnTo>
                    <a:pt x="7397" y="3507"/>
                  </a:lnTo>
                  <a:lnTo>
                    <a:pt x="1248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2" name="Google Shape;5446;p76"/>
            <p:cNvSpPr/>
            <p:nvPr/>
          </p:nvSpPr>
          <p:spPr>
            <a:xfrm>
              <a:off x="2600950" y="4866125"/>
              <a:ext cx="46850" cy="121300"/>
            </a:xfrm>
            <a:custGeom>
              <a:avLst/>
              <a:gdLst/>
              <a:ahLst/>
              <a:cxnLst/>
              <a:rect l="l" t="t" r="r" b="b"/>
              <a:pathLst>
                <a:path w="1874" h="4852" extrusionOk="0">
                  <a:moveTo>
                    <a:pt x="145" y="1"/>
                  </a:moveTo>
                  <a:lnTo>
                    <a:pt x="49" y="49"/>
                  </a:lnTo>
                  <a:lnTo>
                    <a:pt x="1" y="289"/>
                  </a:lnTo>
                  <a:lnTo>
                    <a:pt x="49" y="865"/>
                  </a:lnTo>
                  <a:lnTo>
                    <a:pt x="145" y="1633"/>
                  </a:lnTo>
                  <a:lnTo>
                    <a:pt x="289" y="2498"/>
                  </a:lnTo>
                  <a:lnTo>
                    <a:pt x="481" y="3362"/>
                  </a:lnTo>
                  <a:lnTo>
                    <a:pt x="721" y="4131"/>
                  </a:lnTo>
                  <a:lnTo>
                    <a:pt x="865" y="4419"/>
                  </a:lnTo>
                  <a:lnTo>
                    <a:pt x="961" y="4659"/>
                  </a:lnTo>
                  <a:lnTo>
                    <a:pt x="1105" y="4803"/>
                  </a:lnTo>
                  <a:lnTo>
                    <a:pt x="1249" y="4851"/>
                  </a:lnTo>
                  <a:lnTo>
                    <a:pt x="1393" y="4851"/>
                  </a:lnTo>
                  <a:lnTo>
                    <a:pt x="1537" y="4803"/>
                  </a:lnTo>
                  <a:lnTo>
                    <a:pt x="1585" y="4707"/>
                  </a:lnTo>
                  <a:lnTo>
                    <a:pt x="1681" y="4563"/>
                  </a:lnTo>
                  <a:lnTo>
                    <a:pt x="1778" y="4179"/>
                  </a:lnTo>
                  <a:lnTo>
                    <a:pt x="1874" y="3795"/>
                  </a:lnTo>
                  <a:lnTo>
                    <a:pt x="1874" y="3026"/>
                  </a:lnTo>
                  <a:lnTo>
                    <a:pt x="1874" y="2642"/>
                  </a:lnTo>
                  <a:lnTo>
                    <a:pt x="1201" y="2594"/>
                  </a:lnTo>
                  <a:lnTo>
                    <a:pt x="1105" y="97"/>
                  </a:lnTo>
                  <a:lnTo>
                    <a:pt x="625"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3" name="Google Shape;5447;p76"/>
            <p:cNvSpPr/>
            <p:nvPr/>
          </p:nvSpPr>
          <p:spPr>
            <a:xfrm>
              <a:off x="2700600" y="4862525"/>
              <a:ext cx="12025" cy="4825"/>
            </a:xfrm>
            <a:custGeom>
              <a:avLst/>
              <a:gdLst/>
              <a:ahLst/>
              <a:cxnLst/>
              <a:rect l="l" t="t" r="r" b="b"/>
              <a:pathLst>
                <a:path w="481" h="193" extrusionOk="0">
                  <a:moveTo>
                    <a:pt x="481" y="1"/>
                  </a:moveTo>
                  <a:lnTo>
                    <a:pt x="1" y="193"/>
                  </a:lnTo>
                  <a:lnTo>
                    <a:pt x="49" y="193"/>
                  </a:lnTo>
                  <a:lnTo>
                    <a:pt x="481" y="1"/>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 name="Google Shape;5448;p76"/>
            <p:cNvSpPr/>
            <p:nvPr/>
          </p:nvSpPr>
          <p:spPr>
            <a:xfrm>
              <a:off x="2700600" y="4855325"/>
              <a:ext cx="24050" cy="12025"/>
            </a:xfrm>
            <a:custGeom>
              <a:avLst/>
              <a:gdLst/>
              <a:ahLst/>
              <a:cxnLst/>
              <a:rect l="l" t="t" r="r" b="b"/>
              <a:pathLst>
                <a:path w="962" h="481" fill="none" extrusionOk="0">
                  <a:moveTo>
                    <a:pt x="961" y="0"/>
                  </a:moveTo>
                  <a:lnTo>
                    <a:pt x="961" y="0"/>
                  </a:lnTo>
                  <a:lnTo>
                    <a:pt x="481" y="289"/>
                  </a:lnTo>
                  <a:lnTo>
                    <a:pt x="1" y="481"/>
                  </a:lnTo>
                  <a:lnTo>
                    <a:pt x="1" y="481"/>
                  </a:lnTo>
                  <a:lnTo>
                    <a:pt x="49" y="481"/>
                  </a:lnTo>
                  <a:lnTo>
                    <a:pt x="49" y="481"/>
                  </a:lnTo>
                  <a:lnTo>
                    <a:pt x="481" y="289"/>
                  </a:lnTo>
                  <a:lnTo>
                    <a:pt x="961" y="0"/>
                  </a:lnTo>
                  <a:lnTo>
                    <a:pt x="961" y="0"/>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 name="Google Shape;5449;p76"/>
            <p:cNvSpPr/>
            <p:nvPr/>
          </p:nvSpPr>
          <p:spPr>
            <a:xfrm>
              <a:off x="2701800" y="4812100"/>
              <a:ext cx="170525" cy="58850"/>
            </a:xfrm>
            <a:custGeom>
              <a:avLst/>
              <a:gdLst/>
              <a:ahLst/>
              <a:cxnLst/>
              <a:rect l="l" t="t" r="r" b="b"/>
              <a:pathLst>
                <a:path w="6821" h="2354" extrusionOk="0">
                  <a:moveTo>
                    <a:pt x="6052" y="1"/>
                  </a:moveTo>
                  <a:lnTo>
                    <a:pt x="5716" y="97"/>
                  </a:lnTo>
                  <a:lnTo>
                    <a:pt x="5187" y="289"/>
                  </a:lnTo>
                  <a:lnTo>
                    <a:pt x="3843" y="865"/>
                  </a:lnTo>
                  <a:lnTo>
                    <a:pt x="3122" y="1201"/>
                  </a:lnTo>
                  <a:lnTo>
                    <a:pt x="2354" y="1489"/>
                  </a:lnTo>
                  <a:lnTo>
                    <a:pt x="1634" y="1681"/>
                  </a:lnTo>
                  <a:lnTo>
                    <a:pt x="1297" y="1729"/>
                  </a:lnTo>
                  <a:lnTo>
                    <a:pt x="913" y="1729"/>
                  </a:lnTo>
                  <a:lnTo>
                    <a:pt x="433" y="2018"/>
                  </a:lnTo>
                  <a:lnTo>
                    <a:pt x="1" y="2210"/>
                  </a:lnTo>
                  <a:lnTo>
                    <a:pt x="241" y="2306"/>
                  </a:lnTo>
                  <a:lnTo>
                    <a:pt x="577" y="2354"/>
                  </a:lnTo>
                  <a:lnTo>
                    <a:pt x="865" y="2306"/>
                  </a:lnTo>
                  <a:lnTo>
                    <a:pt x="1201" y="2258"/>
                  </a:lnTo>
                  <a:lnTo>
                    <a:pt x="1922" y="2066"/>
                  </a:lnTo>
                  <a:lnTo>
                    <a:pt x="2690" y="1777"/>
                  </a:lnTo>
                  <a:lnTo>
                    <a:pt x="3411" y="1489"/>
                  </a:lnTo>
                  <a:lnTo>
                    <a:pt x="4755" y="865"/>
                  </a:lnTo>
                  <a:lnTo>
                    <a:pt x="5284" y="673"/>
                  </a:lnTo>
                  <a:lnTo>
                    <a:pt x="5620" y="625"/>
                  </a:lnTo>
                  <a:lnTo>
                    <a:pt x="5812" y="625"/>
                  </a:lnTo>
                  <a:lnTo>
                    <a:pt x="6004" y="721"/>
                  </a:lnTo>
                  <a:lnTo>
                    <a:pt x="6484" y="1009"/>
                  </a:lnTo>
                  <a:lnTo>
                    <a:pt x="6628" y="769"/>
                  </a:lnTo>
                  <a:lnTo>
                    <a:pt x="6724" y="577"/>
                  </a:lnTo>
                  <a:lnTo>
                    <a:pt x="6820" y="337"/>
                  </a:lnTo>
                  <a:lnTo>
                    <a:pt x="6388" y="97"/>
                  </a:lnTo>
                  <a:lnTo>
                    <a:pt x="6244" y="49"/>
                  </a:lnTo>
                  <a:lnTo>
                    <a:pt x="610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 name="Google Shape;5450;p76"/>
            <p:cNvSpPr/>
            <p:nvPr/>
          </p:nvSpPr>
          <p:spPr>
            <a:xfrm>
              <a:off x="2701800" y="4812100"/>
              <a:ext cx="170525" cy="58850"/>
            </a:xfrm>
            <a:custGeom>
              <a:avLst/>
              <a:gdLst/>
              <a:ahLst/>
              <a:cxnLst/>
              <a:rect l="l" t="t" r="r" b="b"/>
              <a:pathLst>
                <a:path w="6821" h="2354" fill="none" extrusionOk="0">
                  <a:moveTo>
                    <a:pt x="6052" y="1"/>
                  </a:moveTo>
                  <a:lnTo>
                    <a:pt x="6052" y="1"/>
                  </a:lnTo>
                  <a:lnTo>
                    <a:pt x="5716" y="97"/>
                  </a:lnTo>
                  <a:lnTo>
                    <a:pt x="5187" y="289"/>
                  </a:lnTo>
                  <a:lnTo>
                    <a:pt x="3843" y="865"/>
                  </a:lnTo>
                  <a:lnTo>
                    <a:pt x="3843" y="865"/>
                  </a:lnTo>
                  <a:lnTo>
                    <a:pt x="3122" y="1201"/>
                  </a:lnTo>
                  <a:lnTo>
                    <a:pt x="2354" y="1489"/>
                  </a:lnTo>
                  <a:lnTo>
                    <a:pt x="1634" y="1681"/>
                  </a:lnTo>
                  <a:lnTo>
                    <a:pt x="1297" y="1729"/>
                  </a:lnTo>
                  <a:lnTo>
                    <a:pt x="1009" y="1729"/>
                  </a:lnTo>
                  <a:lnTo>
                    <a:pt x="1009" y="1729"/>
                  </a:lnTo>
                  <a:lnTo>
                    <a:pt x="913" y="1729"/>
                  </a:lnTo>
                  <a:lnTo>
                    <a:pt x="913" y="1729"/>
                  </a:lnTo>
                  <a:lnTo>
                    <a:pt x="433" y="2018"/>
                  </a:lnTo>
                  <a:lnTo>
                    <a:pt x="1" y="2210"/>
                  </a:lnTo>
                  <a:lnTo>
                    <a:pt x="1" y="2210"/>
                  </a:lnTo>
                  <a:lnTo>
                    <a:pt x="241" y="2306"/>
                  </a:lnTo>
                  <a:lnTo>
                    <a:pt x="577" y="2354"/>
                  </a:lnTo>
                  <a:lnTo>
                    <a:pt x="577" y="2354"/>
                  </a:lnTo>
                  <a:lnTo>
                    <a:pt x="865" y="2306"/>
                  </a:lnTo>
                  <a:lnTo>
                    <a:pt x="1201" y="2258"/>
                  </a:lnTo>
                  <a:lnTo>
                    <a:pt x="1922" y="2066"/>
                  </a:lnTo>
                  <a:lnTo>
                    <a:pt x="2690" y="1777"/>
                  </a:lnTo>
                  <a:lnTo>
                    <a:pt x="3411" y="1489"/>
                  </a:lnTo>
                  <a:lnTo>
                    <a:pt x="3411" y="1489"/>
                  </a:lnTo>
                  <a:lnTo>
                    <a:pt x="4755" y="865"/>
                  </a:lnTo>
                  <a:lnTo>
                    <a:pt x="5284" y="673"/>
                  </a:lnTo>
                  <a:lnTo>
                    <a:pt x="5620" y="625"/>
                  </a:lnTo>
                  <a:lnTo>
                    <a:pt x="5620" y="625"/>
                  </a:lnTo>
                  <a:lnTo>
                    <a:pt x="5668" y="625"/>
                  </a:lnTo>
                  <a:lnTo>
                    <a:pt x="5668" y="625"/>
                  </a:lnTo>
                  <a:lnTo>
                    <a:pt x="5812" y="625"/>
                  </a:lnTo>
                  <a:lnTo>
                    <a:pt x="6004" y="721"/>
                  </a:lnTo>
                  <a:lnTo>
                    <a:pt x="6484" y="1009"/>
                  </a:lnTo>
                  <a:lnTo>
                    <a:pt x="6484" y="1009"/>
                  </a:lnTo>
                  <a:lnTo>
                    <a:pt x="6628" y="769"/>
                  </a:lnTo>
                  <a:lnTo>
                    <a:pt x="6628" y="769"/>
                  </a:lnTo>
                  <a:lnTo>
                    <a:pt x="6724" y="577"/>
                  </a:lnTo>
                  <a:lnTo>
                    <a:pt x="6724" y="577"/>
                  </a:lnTo>
                  <a:lnTo>
                    <a:pt x="6820" y="337"/>
                  </a:lnTo>
                  <a:lnTo>
                    <a:pt x="6820" y="337"/>
                  </a:lnTo>
                  <a:lnTo>
                    <a:pt x="6388" y="97"/>
                  </a:lnTo>
                  <a:lnTo>
                    <a:pt x="6244" y="49"/>
                  </a:lnTo>
                  <a:lnTo>
                    <a:pt x="6100" y="1"/>
                  </a:lnTo>
                  <a:lnTo>
                    <a:pt x="6100" y="1"/>
                  </a:lnTo>
                  <a:lnTo>
                    <a:pt x="605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 name="Google Shape;5451;p76"/>
            <p:cNvSpPr/>
            <p:nvPr/>
          </p:nvSpPr>
          <p:spPr>
            <a:xfrm>
              <a:off x="2871100" y="4406275"/>
              <a:ext cx="288175" cy="433475"/>
            </a:xfrm>
            <a:custGeom>
              <a:avLst/>
              <a:gdLst/>
              <a:ahLst/>
              <a:cxnLst/>
              <a:rect l="l" t="t" r="r" b="b"/>
              <a:pathLst>
                <a:path w="11527" h="17339" extrusionOk="0">
                  <a:moveTo>
                    <a:pt x="2113" y="1"/>
                  </a:moveTo>
                  <a:lnTo>
                    <a:pt x="0" y="4563"/>
                  </a:lnTo>
                  <a:lnTo>
                    <a:pt x="6628" y="14649"/>
                  </a:lnTo>
                  <a:lnTo>
                    <a:pt x="6676" y="15033"/>
                  </a:lnTo>
                  <a:lnTo>
                    <a:pt x="6868" y="15897"/>
                  </a:lnTo>
                  <a:lnTo>
                    <a:pt x="7012" y="16378"/>
                  </a:lnTo>
                  <a:lnTo>
                    <a:pt x="7156" y="16810"/>
                  </a:lnTo>
                  <a:lnTo>
                    <a:pt x="7300" y="17146"/>
                  </a:lnTo>
                  <a:lnTo>
                    <a:pt x="7396" y="17242"/>
                  </a:lnTo>
                  <a:lnTo>
                    <a:pt x="7444" y="17338"/>
                  </a:lnTo>
                  <a:lnTo>
                    <a:pt x="7636" y="17338"/>
                  </a:lnTo>
                  <a:lnTo>
                    <a:pt x="7780" y="17194"/>
                  </a:lnTo>
                  <a:lnTo>
                    <a:pt x="7876" y="16906"/>
                  </a:lnTo>
                  <a:lnTo>
                    <a:pt x="7972" y="16618"/>
                  </a:lnTo>
                  <a:lnTo>
                    <a:pt x="8069" y="15993"/>
                  </a:lnTo>
                  <a:lnTo>
                    <a:pt x="8117" y="15705"/>
                  </a:lnTo>
                  <a:lnTo>
                    <a:pt x="8549" y="15849"/>
                  </a:lnTo>
                  <a:lnTo>
                    <a:pt x="9557" y="16089"/>
                  </a:lnTo>
                  <a:lnTo>
                    <a:pt x="10134" y="16185"/>
                  </a:lnTo>
                  <a:lnTo>
                    <a:pt x="10710" y="16234"/>
                  </a:lnTo>
                  <a:lnTo>
                    <a:pt x="11142" y="16185"/>
                  </a:lnTo>
                  <a:lnTo>
                    <a:pt x="11286" y="16137"/>
                  </a:lnTo>
                  <a:lnTo>
                    <a:pt x="11430" y="16041"/>
                  </a:lnTo>
                  <a:lnTo>
                    <a:pt x="11478" y="15945"/>
                  </a:lnTo>
                  <a:lnTo>
                    <a:pt x="11526" y="15849"/>
                  </a:lnTo>
                  <a:lnTo>
                    <a:pt x="11478" y="15753"/>
                  </a:lnTo>
                  <a:lnTo>
                    <a:pt x="11430" y="15705"/>
                  </a:lnTo>
                  <a:lnTo>
                    <a:pt x="11190" y="15561"/>
                  </a:lnTo>
                  <a:lnTo>
                    <a:pt x="10854" y="15417"/>
                  </a:lnTo>
                  <a:lnTo>
                    <a:pt x="10230" y="15225"/>
                  </a:lnTo>
                  <a:lnTo>
                    <a:pt x="9893" y="15177"/>
                  </a:lnTo>
                  <a:lnTo>
                    <a:pt x="10134" y="15129"/>
                  </a:lnTo>
                  <a:lnTo>
                    <a:pt x="10614" y="15033"/>
                  </a:lnTo>
                  <a:lnTo>
                    <a:pt x="11142" y="14841"/>
                  </a:lnTo>
                  <a:lnTo>
                    <a:pt x="11334" y="14745"/>
                  </a:lnTo>
                  <a:lnTo>
                    <a:pt x="11526" y="14601"/>
                  </a:lnTo>
                  <a:lnTo>
                    <a:pt x="11526" y="14505"/>
                  </a:lnTo>
                  <a:lnTo>
                    <a:pt x="11526" y="14457"/>
                  </a:lnTo>
                  <a:lnTo>
                    <a:pt x="11382" y="14361"/>
                  </a:lnTo>
                  <a:lnTo>
                    <a:pt x="11142" y="14264"/>
                  </a:lnTo>
                  <a:lnTo>
                    <a:pt x="10806" y="14216"/>
                  </a:lnTo>
                  <a:lnTo>
                    <a:pt x="9893" y="14216"/>
                  </a:lnTo>
                  <a:lnTo>
                    <a:pt x="9990" y="14168"/>
                  </a:lnTo>
                  <a:lnTo>
                    <a:pt x="10278" y="14024"/>
                  </a:lnTo>
                  <a:lnTo>
                    <a:pt x="10470" y="13928"/>
                  </a:lnTo>
                  <a:lnTo>
                    <a:pt x="10614" y="13832"/>
                  </a:lnTo>
                  <a:lnTo>
                    <a:pt x="10710" y="13640"/>
                  </a:lnTo>
                  <a:lnTo>
                    <a:pt x="10758" y="13448"/>
                  </a:lnTo>
                  <a:lnTo>
                    <a:pt x="10758" y="13352"/>
                  </a:lnTo>
                  <a:lnTo>
                    <a:pt x="10710" y="13304"/>
                  </a:lnTo>
                  <a:lnTo>
                    <a:pt x="10518" y="13256"/>
                  </a:lnTo>
                  <a:lnTo>
                    <a:pt x="10230" y="13208"/>
                  </a:lnTo>
                  <a:lnTo>
                    <a:pt x="9893" y="13256"/>
                  </a:lnTo>
                  <a:lnTo>
                    <a:pt x="9269" y="13400"/>
                  </a:lnTo>
                  <a:lnTo>
                    <a:pt x="8981" y="13448"/>
                  </a:lnTo>
                  <a:lnTo>
                    <a:pt x="211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 name="Google Shape;5452;p76"/>
            <p:cNvSpPr/>
            <p:nvPr/>
          </p:nvSpPr>
          <p:spPr>
            <a:xfrm>
              <a:off x="2871100" y="4406275"/>
              <a:ext cx="288175" cy="433475"/>
            </a:xfrm>
            <a:custGeom>
              <a:avLst/>
              <a:gdLst/>
              <a:ahLst/>
              <a:cxnLst/>
              <a:rect l="l" t="t" r="r" b="b"/>
              <a:pathLst>
                <a:path w="11527" h="17339" fill="none" extrusionOk="0">
                  <a:moveTo>
                    <a:pt x="2113" y="1"/>
                  </a:moveTo>
                  <a:lnTo>
                    <a:pt x="8981" y="13448"/>
                  </a:lnTo>
                  <a:lnTo>
                    <a:pt x="8981" y="13448"/>
                  </a:lnTo>
                  <a:lnTo>
                    <a:pt x="9269" y="13400"/>
                  </a:lnTo>
                  <a:lnTo>
                    <a:pt x="9893" y="13256"/>
                  </a:lnTo>
                  <a:lnTo>
                    <a:pt x="10230" y="13208"/>
                  </a:lnTo>
                  <a:lnTo>
                    <a:pt x="10518" y="13256"/>
                  </a:lnTo>
                  <a:lnTo>
                    <a:pt x="10710" y="13304"/>
                  </a:lnTo>
                  <a:lnTo>
                    <a:pt x="10758" y="13352"/>
                  </a:lnTo>
                  <a:lnTo>
                    <a:pt x="10758" y="13448"/>
                  </a:lnTo>
                  <a:lnTo>
                    <a:pt x="10758" y="13448"/>
                  </a:lnTo>
                  <a:lnTo>
                    <a:pt x="10710" y="13640"/>
                  </a:lnTo>
                  <a:lnTo>
                    <a:pt x="10614" y="13832"/>
                  </a:lnTo>
                  <a:lnTo>
                    <a:pt x="10470" y="13928"/>
                  </a:lnTo>
                  <a:lnTo>
                    <a:pt x="10278" y="14024"/>
                  </a:lnTo>
                  <a:lnTo>
                    <a:pt x="9990" y="14168"/>
                  </a:lnTo>
                  <a:lnTo>
                    <a:pt x="9893" y="14216"/>
                  </a:lnTo>
                  <a:lnTo>
                    <a:pt x="9893" y="14216"/>
                  </a:lnTo>
                  <a:lnTo>
                    <a:pt x="10182" y="14216"/>
                  </a:lnTo>
                  <a:lnTo>
                    <a:pt x="10806" y="14216"/>
                  </a:lnTo>
                  <a:lnTo>
                    <a:pt x="11142" y="14264"/>
                  </a:lnTo>
                  <a:lnTo>
                    <a:pt x="11382" y="14361"/>
                  </a:lnTo>
                  <a:lnTo>
                    <a:pt x="11526" y="14457"/>
                  </a:lnTo>
                  <a:lnTo>
                    <a:pt x="11526" y="14505"/>
                  </a:lnTo>
                  <a:lnTo>
                    <a:pt x="11526" y="14601"/>
                  </a:lnTo>
                  <a:lnTo>
                    <a:pt x="11526" y="14601"/>
                  </a:lnTo>
                  <a:lnTo>
                    <a:pt x="11334" y="14745"/>
                  </a:lnTo>
                  <a:lnTo>
                    <a:pt x="11142" y="14841"/>
                  </a:lnTo>
                  <a:lnTo>
                    <a:pt x="10614" y="15033"/>
                  </a:lnTo>
                  <a:lnTo>
                    <a:pt x="10134" y="15129"/>
                  </a:lnTo>
                  <a:lnTo>
                    <a:pt x="9893" y="15177"/>
                  </a:lnTo>
                  <a:lnTo>
                    <a:pt x="9893" y="15177"/>
                  </a:lnTo>
                  <a:lnTo>
                    <a:pt x="10230" y="15225"/>
                  </a:lnTo>
                  <a:lnTo>
                    <a:pt x="10854" y="15417"/>
                  </a:lnTo>
                  <a:lnTo>
                    <a:pt x="11190" y="15561"/>
                  </a:lnTo>
                  <a:lnTo>
                    <a:pt x="11430" y="15705"/>
                  </a:lnTo>
                  <a:lnTo>
                    <a:pt x="11478" y="15753"/>
                  </a:lnTo>
                  <a:lnTo>
                    <a:pt x="11526" y="15849"/>
                  </a:lnTo>
                  <a:lnTo>
                    <a:pt x="11478" y="15945"/>
                  </a:lnTo>
                  <a:lnTo>
                    <a:pt x="11430" y="16041"/>
                  </a:lnTo>
                  <a:lnTo>
                    <a:pt x="11430" y="16041"/>
                  </a:lnTo>
                  <a:lnTo>
                    <a:pt x="11286" y="16137"/>
                  </a:lnTo>
                  <a:lnTo>
                    <a:pt x="11142" y="16185"/>
                  </a:lnTo>
                  <a:lnTo>
                    <a:pt x="10710" y="16234"/>
                  </a:lnTo>
                  <a:lnTo>
                    <a:pt x="10134" y="16185"/>
                  </a:lnTo>
                  <a:lnTo>
                    <a:pt x="9557" y="16089"/>
                  </a:lnTo>
                  <a:lnTo>
                    <a:pt x="8549" y="15849"/>
                  </a:lnTo>
                  <a:lnTo>
                    <a:pt x="8117" y="15705"/>
                  </a:lnTo>
                  <a:lnTo>
                    <a:pt x="8117" y="15705"/>
                  </a:lnTo>
                  <a:lnTo>
                    <a:pt x="8069" y="15993"/>
                  </a:lnTo>
                  <a:lnTo>
                    <a:pt x="7972" y="16618"/>
                  </a:lnTo>
                  <a:lnTo>
                    <a:pt x="7876" y="16906"/>
                  </a:lnTo>
                  <a:lnTo>
                    <a:pt x="7780" y="17194"/>
                  </a:lnTo>
                  <a:lnTo>
                    <a:pt x="7636" y="17338"/>
                  </a:lnTo>
                  <a:lnTo>
                    <a:pt x="7540" y="17338"/>
                  </a:lnTo>
                  <a:lnTo>
                    <a:pt x="7444" y="17338"/>
                  </a:lnTo>
                  <a:lnTo>
                    <a:pt x="7444" y="17338"/>
                  </a:lnTo>
                  <a:lnTo>
                    <a:pt x="7396" y="17242"/>
                  </a:lnTo>
                  <a:lnTo>
                    <a:pt x="7300" y="17146"/>
                  </a:lnTo>
                  <a:lnTo>
                    <a:pt x="7156" y="16810"/>
                  </a:lnTo>
                  <a:lnTo>
                    <a:pt x="7012" y="16378"/>
                  </a:lnTo>
                  <a:lnTo>
                    <a:pt x="6868" y="15897"/>
                  </a:lnTo>
                  <a:lnTo>
                    <a:pt x="6676" y="15033"/>
                  </a:lnTo>
                  <a:lnTo>
                    <a:pt x="6628" y="14649"/>
                  </a:lnTo>
                  <a:lnTo>
                    <a:pt x="0" y="4563"/>
                  </a:lnTo>
                  <a:lnTo>
                    <a:pt x="21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 name="Google Shape;5453;p76"/>
            <p:cNvSpPr/>
            <p:nvPr/>
          </p:nvSpPr>
          <p:spPr>
            <a:xfrm>
              <a:off x="2952750" y="4462725"/>
              <a:ext cx="19225" cy="37225"/>
            </a:xfrm>
            <a:custGeom>
              <a:avLst/>
              <a:gdLst/>
              <a:ahLst/>
              <a:cxnLst/>
              <a:rect l="l" t="t" r="r" b="b"/>
              <a:pathLst>
                <a:path w="769" h="1489" extrusionOk="0">
                  <a:moveTo>
                    <a:pt x="0" y="0"/>
                  </a:moveTo>
                  <a:lnTo>
                    <a:pt x="0" y="0"/>
                  </a:lnTo>
                  <a:lnTo>
                    <a:pt x="768" y="1489"/>
                  </a:lnTo>
                  <a:lnTo>
                    <a:pt x="768" y="1489"/>
                  </a:lnTo>
                  <a:lnTo>
                    <a:pt x="768" y="1489"/>
                  </a:lnTo>
                  <a:lnTo>
                    <a:pt x="0" y="0"/>
                  </a:lnTo>
                  <a:close/>
                </a:path>
              </a:pathLst>
            </a:custGeom>
            <a:solidFill>
              <a:srgbClr val="4B160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 name="Google Shape;5454;p76"/>
            <p:cNvSpPr/>
            <p:nvPr/>
          </p:nvSpPr>
          <p:spPr>
            <a:xfrm>
              <a:off x="2952750" y="4462725"/>
              <a:ext cx="19225" cy="37225"/>
            </a:xfrm>
            <a:custGeom>
              <a:avLst/>
              <a:gdLst/>
              <a:ahLst/>
              <a:cxnLst/>
              <a:rect l="l" t="t" r="r" b="b"/>
              <a:pathLst>
                <a:path w="769" h="1489" fill="none" extrusionOk="0">
                  <a:moveTo>
                    <a:pt x="0" y="0"/>
                  </a:moveTo>
                  <a:lnTo>
                    <a:pt x="0" y="0"/>
                  </a:lnTo>
                  <a:lnTo>
                    <a:pt x="768" y="1489"/>
                  </a:lnTo>
                  <a:lnTo>
                    <a:pt x="768" y="1489"/>
                  </a:lnTo>
                  <a:lnTo>
                    <a:pt x="768" y="1489"/>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 name="Google Shape;5455;p76"/>
            <p:cNvSpPr/>
            <p:nvPr/>
          </p:nvSpPr>
          <p:spPr>
            <a:xfrm>
              <a:off x="2945525" y="4462725"/>
              <a:ext cx="26450" cy="189725"/>
            </a:xfrm>
            <a:custGeom>
              <a:avLst/>
              <a:gdLst/>
              <a:ahLst/>
              <a:cxnLst/>
              <a:rect l="l" t="t" r="r" b="b"/>
              <a:pathLst>
                <a:path w="1058" h="7589" extrusionOk="0">
                  <a:moveTo>
                    <a:pt x="289" y="0"/>
                  </a:moveTo>
                  <a:lnTo>
                    <a:pt x="337" y="817"/>
                  </a:lnTo>
                  <a:lnTo>
                    <a:pt x="385" y="1681"/>
                  </a:lnTo>
                  <a:lnTo>
                    <a:pt x="385" y="2594"/>
                  </a:lnTo>
                  <a:lnTo>
                    <a:pt x="337" y="3506"/>
                  </a:lnTo>
                  <a:lnTo>
                    <a:pt x="193" y="5235"/>
                  </a:lnTo>
                  <a:lnTo>
                    <a:pt x="1" y="6820"/>
                  </a:lnTo>
                  <a:lnTo>
                    <a:pt x="481" y="7588"/>
                  </a:lnTo>
                  <a:lnTo>
                    <a:pt x="625" y="7012"/>
                  </a:lnTo>
                  <a:lnTo>
                    <a:pt x="721" y="6340"/>
                  </a:lnTo>
                  <a:lnTo>
                    <a:pt x="865" y="4803"/>
                  </a:lnTo>
                  <a:lnTo>
                    <a:pt x="961" y="3122"/>
                  </a:lnTo>
                  <a:lnTo>
                    <a:pt x="1057" y="1489"/>
                  </a:lnTo>
                  <a:lnTo>
                    <a:pt x="2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 name="Google Shape;5456;p76"/>
            <p:cNvSpPr/>
            <p:nvPr/>
          </p:nvSpPr>
          <p:spPr>
            <a:xfrm>
              <a:off x="2945525" y="4462725"/>
              <a:ext cx="26450" cy="189725"/>
            </a:xfrm>
            <a:custGeom>
              <a:avLst/>
              <a:gdLst/>
              <a:ahLst/>
              <a:cxnLst/>
              <a:rect l="l" t="t" r="r" b="b"/>
              <a:pathLst>
                <a:path w="1058" h="7589" fill="none" extrusionOk="0">
                  <a:moveTo>
                    <a:pt x="289" y="0"/>
                  </a:moveTo>
                  <a:lnTo>
                    <a:pt x="289" y="0"/>
                  </a:lnTo>
                  <a:lnTo>
                    <a:pt x="337" y="817"/>
                  </a:lnTo>
                  <a:lnTo>
                    <a:pt x="385" y="1681"/>
                  </a:lnTo>
                  <a:lnTo>
                    <a:pt x="385" y="2594"/>
                  </a:lnTo>
                  <a:lnTo>
                    <a:pt x="337" y="3506"/>
                  </a:lnTo>
                  <a:lnTo>
                    <a:pt x="193" y="5235"/>
                  </a:lnTo>
                  <a:lnTo>
                    <a:pt x="1" y="6820"/>
                  </a:lnTo>
                  <a:lnTo>
                    <a:pt x="481" y="7588"/>
                  </a:lnTo>
                  <a:lnTo>
                    <a:pt x="481" y="7588"/>
                  </a:lnTo>
                  <a:lnTo>
                    <a:pt x="625" y="7012"/>
                  </a:lnTo>
                  <a:lnTo>
                    <a:pt x="721" y="6340"/>
                  </a:lnTo>
                  <a:lnTo>
                    <a:pt x="865" y="4803"/>
                  </a:lnTo>
                  <a:lnTo>
                    <a:pt x="961" y="3122"/>
                  </a:lnTo>
                  <a:lnTo>
                    <a:pt x="1057" y="1489"/>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 name="Google Shape;5457;p76"/>
            <p:cNvSpPr/>
            <p:nvPr/>
          </p:nvSpPr>
          <p:spPr>
            <a:xfrm>
              <a:off x="2586550" y="4373875"/>
              <a:ext cx="371025" cy="491075"/>
            </a:xfrm>
            <a:custGeom>
              <a:avLst/>
              <a:gdLst/>
              <a:ahLst/>
              <a:cxnLst/>
              <a:rect l="l" t="t" r="r" b="b"/>
              <a:pathLst>
                <a:path w="14841" h="19643" extrusionOk="0">
                  <a:moveTo>
                    <a:pt x="8693" y="0"/>
                  </a:moveTo>
                  <a:lnTo>
                    <a:pt x="7924" y="96"/>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2209" y="14792"/>
                  </a:lnTo>
                  <a:lnTo>
                    <a:pt x="2930" y="16281"/>
                  </a:lnTo>
                  <a:lnTo>
                    <a:pt x="3410" y="17097"/>
                  </a:lnTo>
                  <a:lnTo>
                    <a:pt x="3890" y="17914"/>
                  </a:lnTo>
                  <a:lnTo>
                    <a:pt x="4371" y="18586"/>
                  </a:lnTo>
                  <a:lnTo>
                    <a:pt x="4611" y="18874"/>
                  </a:lnTo>
                  <a:lnTo>
                    <a:pt x="4851" y="19066"/>
                  </a:lnTo>
                  <a:lnTo>
                    <a:pt x="4995" y="19162"/>
                  </a:lnTo>
                  <a:lnTo>
                    <a:pt x="5139" y="19210"/>
                  </a:lnTo>
                  <a:lnTo>
                    <a:pt x="5523" y="19258"/>
                  </a:lnTo>
                  <a:lnTo>
                    <a:pt x="5955" y="19258"/>
                  </a:lnTo>
                  <a:lnTo>
                    <a:pt x="6388" y="19162"/>
                  </a:lnTo>
                  <a:lnTo>
                    <a:pt x="6916" y="19018"/>
                  </a:lnTo>
                  <a:lnTo>
                    <a:pt x="7444" y="18826"/>
                  </a:lnTo>
                  <a:lnTo>
                    <a:pt x="8453" y="18394"/>
                  </a:lnTo>
                  <a:lnTo>
                    <a:pt x="9797" y="17818"/>
                  </a:lnTo>
                  <a:lnTo>
                    <a:pt x="10326" y="17626"/>
                  </a:lnTo>
                  <a:lnTo>
                    <a:pt x="10518" y="17578"/>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399" y="913"/>
                  </a:lnTo>
                  <a:lnTo>
                    <a:pt x="13063" y="721"/>
                  </a:lnTo>
                  <a:lnTo>
                    <a:pt x="12679" y="577"/>
                  </a:lnTo>
                  <a:lnTo>
                    <a:pt x="12295" y="433"/>
                  </a:lnTo>
                  <a:lnTo>
                    <a:pt x="11382" y="192"/>
                  </a:lnTo>
                  <a:lnTo>
                    <a:pt x="10470" y="48"/>
                  </a:lnTo>
                  <a:lnTo>
                    <a:pt x="95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4" name="Google Shape;5458;p76"/>
            <p:cNvSpPr/>
            <p:nvPr/>
          </p:nvSpPr>
          <p:spPr>
            <a:xfrm>
              <a:off x="2586550" y="4373875"/>
              <a:ext cx="371025" cy="491075"/>
            </a:xfrm>
            <a:custGeom>
              <a:avLst/>
              <a:gdLst/>
              <a:ahLst/>
              <a:cxnLst/>
              <a:rect l="l" t="t" r="r" b="b"/>
              <a:pathLst>
                <a:path w="14841" h="19643" fill="none" extrusionOk="0">
                  <a:moveTo>
                    <a:pt x="14024" y="12439"/>
                  </a:move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687" y="1153"/>
                  </a:lnTo>
                  <a:lnTo>
                    <a:pt x="13399" y="913"/>
                  </a:lnTo>
                  <a:lnTo>
                    <a:pt x="13063" y="721"/>
                  </a:lnTo>
                  <a:lnTo>
                    <a:pt x="12679" y="577"/>
                  </a:lnTo>
                  <a:lnTo>
                    <a:pt x="12295" y="433"/>
                  </a:lnTo>
                  <a:lnTo>
                    <a:pt x="11382" y="192"/>
                  </a:lnTo>
                  <a:lnTo>
                    <a:pt x="10470" y="48"/>
                  </a:lnTo>
                  <a:lnTo>
                    <a:pt x="9509" y="0"/>
                  </a:lnTo>
                  <a:lnTo>
                    <a:pt x="8693" y="0"/>
                  </a:lnTo>
                  <a:lnTo>
                    <a:pt x="7924" y="96"/>
                  </a:lnTo>
                  <a:lnTo>
                    <a:pt x="7396" y="240"/>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1921" y="14168"/>
                  </a:lnTo>
                  <a:lnTo>
                    <a:pt x="2209" y="14792"/>
                  </a:lnTo>
                  <a:lnTo>
                    <a:pt x="2930" y="16281"/>
                  </a:lnTo>
                  <a:lnTo>
                    <a:pt x="3410" y="17097"/>
                  </a:lnTo>
                  <a:lnTo>
                    <a:pt x="3890" y="17914"/>
                  </a:lnTo>
                  <a:lnTo>
                    <a:pt x="4371" y="18586"/>
                  </a:lnTo>
                  <a:lnTo>
                    <a:pt x="4611" y="18874"/>
                  </a:lnTo>
                  <a:lnTo>
                    <a:pt x="4851" y="19066"/>
                  </a:lnTo>
                  <a:lnTo>
                    <a:pt x="4851" y="19066"/>
                  </a:lnTo>
                  <a:lnTo>
                    <a:pt x="4995" y="19162"/>
                  </a:lnTo>
                  <a:lnTo>
                    <a:pt x="5139" y="19210"/>
                  </a:lnTo>
                  <a:lnTo>
                    <a:pt x="5523" y="19258"/>
                  </a:lnTo>
                  <a:lnTo>
                    <a:pt x="5955" y="19258"/>
                  </a:lnTo>
                  <a:lnTo>
                    <a:pt x="6388" y="19162"/>
                  </a:lnTo>
                  <a:lnTo>
                    <a:pt x="6916" y="19018"/>
                  </a:lnTo>
                  <a:lnTo>
                    <a:pt x="7444" y="18826"/>
                  </a:lnTo>
                  <a:lnTo>
                    <a:pt x="8453" y="18394"/>
                  </a:lnTo>
                  <a:lnTo>
                    <a:pt x="8453" y="18394"/>
                  </a:lnTo>
                  <a:lnTo>
                    <a:pt x="9797" y="17818"/>
                  </a:lnTo>
                  <a:lnTo>
                    <a:pt x="10326" y="17626"/>
                  </a:lnTo>
                  <a:lnTo>
                    <a:pt x="10518" y="17578"/>
                  </a:lnTo>
                  <a:lnTo>
                    <a:pt x="10710" y="17530"/>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360" y="19643"/>
                  </a:lnTo>
                  <a:lnTo>
                    <a:pt x="14504"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5" name="Google Shape;5459;p76"/>
            <p:cNvSpPr/>
            <p:nvPr/>
          </p:nvSpPr>
          <p:spPr>
            <a:xfrm>
              <a:off x="2843475" y="4461525"/>
              <a:ext cx="25250" cy="24025"/>
            </a:xfrm>
            <a:custGeom>
              <a:avLst/>
              <a:gdLst/>
              <a:ahLst/>
              <a:cxnLst/>
              <a:rect l="l" t="t" r="r" b="b"/>
              <a:pathLst>
                <a:path w="1010" h="961" extrusionOk="0">
                  <a:moveTo>
                    <a:pt x="481" y="0"/>
                  </a:moveTo>
                  <a:lnTo>
                    <a:pt x="289" y="96"/>
                  </a:lnTo>
                  <a:lnTo>
                    <a:pt x="145" y="192"/>
                  </a:lnTo>
                  <a:lnTo>
                    <a:pt x="49" y="336"/>
                  </a:lnTo>
                  <a:lnTo>
                    <a:pt x="1" y="528"/>
                  </a:lnTo>
                  <a:lnTo>
                    <a:pt x="1" y="673"/>
                  </a:lnTo>
                  <a:lnTo>
                    <a:pt x="97" y="865"/>
                  </a:lnTo>
                  <a:lnTo>
                    <a:pt x="241" y="961"/>
                  </a:lnTo>
                  <a:lnTo>
                    <a:pt x="529" y="961"/>
                  </a:lnTo>
                  <a:lnTo>
                    <a:pt x="769" y="913"/>
                  </a:lnTo>
                  <a:lnTo>
                    <a:pt x="961" y="817"/>
                  </a:lnTo>
                  <a:lnTo>
                    <a:pt x="1009" y="673"/>
                  </a:lnTo>
                  <a:lnTo>
                    <a:pt x="1009" y="480"/>
                  </a:lnTo>
                  <a:lnTo>
                    <a:pt x="961" y="288"/>
                  </a:lnTo>
                  <a:lnTo>
                    <a:pt x="865" y="144"/>
                  </a:lnTo>
                  <a:lnTo>
                    <a:pt x="673" y="48"/>
                  </a:lnTo>
                  <a:lnTo>
                    <a:pt x="48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6" name="Google Shape;5460;p76"/>
            <p:cNvSpPr/>
            <p:nvPr/>
          </p:nvSpPr>
          <p:spPr>
            <a:xfrm>
              <a:off x="2835075" y="4509550"/>
              <a:ext cx="26450" cy="24025"/>
            </a:xfrm>
            <a:custGeom>
              <a:avLst/>
              <a:gdLst/>
              <a:ahLst/>
              <a:cxnLst/>
              <a:rect l="l" t="t" r="r" b="b"/>
              <a:pathLst>
                <a:path w="1058" h="961" extrusionOk="0">
                  <a:moveTo>
                    <a:pt x="529" y="0"/>
                  </a:moveTo>
                  <a:lnTo>
                    <a:pt x="337" y="48"/>
                  </a:lnTo>
                  <a:lnTo>
                    <a:pt x="193" y="192"/>
                  </a:lnTo>
                  <a:lnTo>
                    <a:pt x="97" y="336"/>
                  </a:lnTo>
                  <a:lnTo>
                    <a:pt x="1" y="528"/>
                  </a:lnTo>
                  <a:lnTo>
                    <a:pt x="49" y="673"/>
                  </a:lnTo>
                  <a:lnTo>
                    <a:pt x="97" y="817"/>
                  </a:lnTo>
                  <a:lnTo>
                    <a:pt x="289" y="913"/>
                  </a:lnTo>
                  <a:lnTo>
                    <a:pt x="529" y="961"/>
                  </a:lnTo>
                  <a:lnTo>
                    <a:pt x="817" y="913"/>
                  </a:lnTo>
                  <a:lnTo>
                    <a:pt x="961" y="817"/>
                  </a:lnTo>
                  <a:lnTo>
                    <a:pt x="1057" y="624"/>
                  </a:lnTo>
                  <a:lnTo>
                    <a:pt x="1057" y="432"/>
                  </a:lnTo>
                  <a:lnTo>
                    <a:pt x="1009" y="240"/>
                  </a:lnTo>
                  <a:lnTo>
                    <a:pt x="865" y="96"/>
                  </a:lnTo>
                  <a:lnTo>
                    <a:pt x="72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7" name="Google Shape;5461;p76"/>
            <p:cNvSpPr/>
            <p:nvPr/>
          </p:nvSpPr>
          <p:spPr>
            <a:xfrm>
              <a:off x="2797850" y="4373875"/>
              <a:ext cx="118900" cy="70850"/>
            </a:xfrm>
            <a:custGeom>
              <a:avLst/>
              <a:gdLst/>
              <a:ahLst/>
              <a:cxnLst/>
              <a:rect l="l" t="t" r="r" b="b"/>
              <a:pathLst>
                <a:path w="4756" h="2834" extrusionOk="0">
                  <a:moveTo>
                    <a:pt x="529" y="0"/>
                  </a:move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lnTo>
                    <a:pt x="4227" y="577"/>
                  </a:lnTo>
                  <a:lnTo>
                    <a:pt x="3651" y="385"/>
                  </a:lnTo>
                  <a:lnTo>
                    <a:pt x="3026" y="240"/>
                  </a:lnTo>
                  <a:lnTo>
                    <a:pt x="2402" y="96"/>
                  </a:lnTo>
                  <a:lnTo>
                    <a:pt x="1778" y="48"/>
                  </a:lnTo>
                  <a:lnTo>
                    <a:pt x="115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8" name="Google Shape;5462;p76"/>
            <p:cNvSpPr/>
            <p:nvPr/>
          </p:nvSpPr>
          <p:spPr>
            <a:xfrm>
              <a:off x="2797850" y="4373875"/>
              <a:ext cx="118900" cy="70850"/>
            </a:xfrm>
            <a:custGeom>
              <a:avLst/>
              <a:gdLst/>
              <a:ahLst/>
              <a:cxnLst/>
              <a:rect l="l" t="t" r="r" b="b"/>
              <a:pathLst>
                <a:path w="4756" h="2834" fill="none" extrusionOk="0">
                  <a:moveTo>
                    <a:pt x="4755" y="817"/>
                  </a:moveTo>
                  <a:lnTo>
                    <a:pt x="4755" y="817"/>
                  </a:lnTo>
                  <a:lnTo>
                    <a:pt x="4227" y="577"/>
                  </a:lnTo>
                  <a:lnTo>
                    <a:pt x="3651" y="385"/>
                  </a:lnTo>
                  <a:lnTo>
                    <a:pt x="3026" y="240"/>
                  </a:lnTo>
                  <a:lnTo>
                    <a:pt x="2402" y="96"/>
                  </a:lnTo>
                  <a:lnTo>
                    <a:pt x="1778" y="48"/>
                  </a:lnTo>
                  <a:lnTo>
                    <a:pt x="1153" y="0"/>
                  </a:lnTo>
                  <a:lnTo>
                    <a:pt x="529" y="0"/>
                  </a:lnTo>
                  <a:lnTo>
                    <a:pt x="1" y="48"/>
                  </a:ln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9" name="Google Shape;5463;p76"/>
            <p:cNvSpPr/>
            <p:nvPr/>
          </p:nvSpPr>
          <p:spPr>
            <a:xfrm>
              <a:off x="2830275" y="4357050"/>
              <a:ext cx="45650" cy="43250"/>
            </a:xfrm>
            <a:custGeom>
              <a:avLst/>
              <a:gdLst/>
              <a:ahLst/>
              <a:cxnLst/>
              <a:rect l="l" t="t" r="r" b="b"/>
              <a:pathLst>
                <a:path w="1826" h="1730" extrusionOk="0">
                  <a:moveTo>
                    <a:pt x="433" y="1"/>
                  </a:moveTo>
                  <a:lnTo>
                    <a:pt x="0" y="1586"/>
                  </a:lnTo>
                  <a:lnTo>
                    <a:pt x="1585" y="1730"/>
                  </a:lnTo>
                  <a:lnTo>
                    <a:pt x="1825" y="241"/>
                  </a:lnTo>
                  <a:lnTo>
                    <a:pt x="43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0" name="Google Shape;5464;p76"/>
            <p:cNvSpPr/>
            <p:nvPr/>
          </p:nvSpPr>
          <p:spPr>
            <a:xfrm>
              <a:off x="2830275" y="4357050"/>
              <a:ext cx="45650" cy="43250"/>
            </a:xfrm>
            <a:custGeom>
              <a:avLst/>
              <a:gdLst/>
              <a:ahLst/>
              <a:cxnLst/>
              <a:rect l="l" t="t" r="r" b="b"/>
              <a:pathLst>
                <a:path w="1826" h="1730" fill="none" extrusionOk="0">
                  <a:moveTo>
                    <a:pt x="1825" y="241"/>
                  </a:moveTo>
                  <a:lnTo>
                    <a:pt x="1585" y="1730"/>
                  </a:lnTo>
                  <a:lnTo>
                    <a:pt x="0" y="1586"/>
                  </a:lnTo>
                  <a:lnTo>
                    <a:pt x="433" y="1"/>
                  </a:lnTo>
                  <a:lnTo>
                    <a:pt x="1825"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1" name="Google Shape;5465;p76"/>
            <p:cNvSpPr/>
            <p:nvPr/>
          </p:nvSpPr>
          <p:spPr>
            <a:xfrm>
              <a:off x="2830275" y="4381075"/>
              <a:ext cx="42050" cy="19225"/>
            </a:xfrm>
            <a:custGeom>
              <a:avLst/>
              <a:gdLst/>
              <a:ahLst/>
              <a:cxnLst/>
              <a:rect l="l" t="t" r="r" b="b"/>
              <a:pathLst>
                <a:path w="1682" h="769" extrusionOk="0">
                  <a:moveTo>
                    <a:pt x="193" y="0"/>
                  </a:moveTo>
                  <a:lnTo>
                    <a:pt x="0" y="625"/>
                  </a:lnTo>
                  <a:lnTo>
                    <a:pt x="1585" y="769"/>
                  </a:lnTo>
                  <a:lnTo>
                    <a:pt x="1681" y="97"/>
                  </a:lnTo>
                  <a:lnTo>
                    <a:pt x="1537" y="97"/>
                  </a:lnTo>
                  <a:lnTo>
                    <a:pt x="865" y="48"/>
                  </a:lnTo>
                  <a:lnTo>
                    <a:pt x="193"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2" name="Google Shape;5466;p76"/>
            <p:cNvSpPr/>
            <p:nvPr/>
          </p:nvSpPr>
          <p:spPr>
            <a:xfrm>
              <a:off x="2830275" y="4381075"/>
              <a:ext cx="42050" cy="19225"/>
            </a:xfrm>
            <a:custGeom>
              <a:avLst/>
              <a:gdLst/>
              <a:ahLst/>
              <a:cxnLst/>
              <a:rect l="l" t="t" r="r" b="b"/>
              <a:pathLst>
                <a:path w="1682" h="769" fill="none" extrusionOk="0">
                  <a:moveTo>
                    <a:pt x="193" y="0"/>
                  </a:moveTo>
                  <a:lnTo>
                    <a:pt x="0" y="625"/>
                  </a:lnTo>
                  <a:lnTo>
                    <a:pt x="1585" y="769"/>
                  </a:lnTo>
                  <a:lnTo>
                    <a:pt x="1681" y="97"/>
                  </a:lnTo>
                  <a:lnTo>
                    <a:pt x="1681" y="97"/>
                  </a:lnTo>
                  <a:lnTo>
                    <a:pt x="1537" y="97"/>
                  </a:lnTo>
                  <a:lnTo>
                    <a:pt x="1537" y="97"/>
                  </a:lnTo>
                  <a:lnTo>
                    <a:pt x="865" y="48"/>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3" name="Google Shape;5467;p76"/>
            <p:cNvSpPr/>
            <p:nvPr/>
          </p:nvSpPr>
          <p:spPr>
            <a:xfrm>
              <a:off x="2271975" y="4399075"/>
              <a:ext cx="483875" cy="212550"/>
            </a:xfrm>
            <a:custGeom>
              <a:avLst/>
              <a:gdLst/>
              <a:ahLst/>
              <a:cxnLst/>
              <a:rect l="l" t="t" r="r" b="b"/>
              <a:pathLst>
                <a:path w="19355" h="8502" extrusionOk="0">
                  <a:moveTo>
                    <a:pt x="19355" y="1"/>
                  </a:moveTo>
                  <a:lnTo>
                    <a:pt x="3555" y="4755"/>
                  </a:lnTo>
                  <a:lnTo>
                    <a:pt x="3410" y="4467"/>
                  </a:lnTo>
                  <a:lnTo>
                    <a:pt x="3074" y="3939"/>
                  </a:lnTo>
                  <a:lnTo>
                    <a:pt x="2882" y="3699"/>
                  </a:lnTo>
                  <a:lnTo>
                    <a:pt x="2690" y="3507"/>
                  </a:lnTo>
                  <a:lnTo>
                    <a:pt x="2498" y="3411"/>
                  </a:lnTo>
                  <a:lnTo>
                    <a:pt x="2402" y="3411"/>
                  </a:lnTo>
                  <a:lnTo>
                    <a:pt x="2354" y="3459"/>
                  </a:lnTo>
                  <a:lnTo>
                    <a:pt x="2258" y="3651"/>
                  </a:lnTo>
                  <a:lnTo>
                    <a:pt x="2210" y="3795"/>
                  </a:lnTo>
                  <a:lnTo>
                    <a:pt x="2210" y="3987"/>
                  </a:lnTo>
                  <a:lnTo>
                    <a:pt x="2210" y="4179"/>
                  </a:lnTo>
                  <a:lnTo>
                    <a:pt x="2306" y="4467"/>
                  </a:lnTo>
                  <a:lnTo>
                    <a:pt x="2402" y="4611"/>
                  </a:lnTo>
                  <a:lnTo>
                    <a:pt x="2210" y="4371"/>
                  </a:lnTo>
                  <a:lnTo>
                    <a:pt x="1730" y="3939"/>
                  </a:lnTo>
                  <a:lnTo>
                    <a:pt x="1489" y="3747"/>
                  </a:lnTo>
                  <a:lnTo>
                    <a:pt x="1249" y="3603"/>
                  </a:lnTo>
                  <a:lnTo>
                    <a:pt x="1105" y="3555"/>
                  </a:lnTo>
                  <a:lnTo>
                    <a:pt x="1057" y="3603"/>
                  </a:lnTo>
                  <a:lnTo>
                    <a:pt x="1009" y="3651"/>
                  </a:lnTo>
                  <a:lnTo>
                    <a:pt x="1009" y="3891"/>
                  </a:lnTo>
                  <a:lnTo>
                    <a:pt x="1057" y="4131"/>
                  </a:lnTo>
                  <a:lnTo>
                    <a:pt x="1297" y="4659"/>
                  </a:lnTo>
                  <a:lnTo>
                    <a:pt x="1538" y="5092"/>
                  </a:lnTo>
                  <a:lnTo>
                    <a:pt x="1682" y="5236"/>
                  </a:lnTo>
                  <a:lnTo>
                    <a:pt x="1393" y="5043"/>
                  </a:lnTo>
                  <a:lnTo>
                    <a:pt x="817" y="4707"/>
                  </a:lnTo>
                  <a:lnTo>
                    <a:pt x="529" y="4563"/>
                  </a:lnTo>
                  <a:lnTo>
                    <a:pt x="241" y="4467"/>
                  </a:lnTo>
                  <a:lnTo>
                    <a:pt x="145" y="4515"/>
                  </a:lnTo>
                  <a:lnTo>
                    <a:pt x="49" y="4515"/>
                  </a:lnTo>
                  <a:lnTo>
                    <a:pt x="1" y="4611"/>
                  </a:lnTo>
                  <a:lnTo>
                    <a:pt x="1" y="4707"/>
                  </a:lnTo>
                  <a:lnTo>
                    <a:pt x="1" y="4851"/>
                  </a:lnTo>
                  <a:lnTo>
                    <a:pt x="97" y="5043"/>
                  </a:lnTo>
                  <a:lnTo>
                    <a:pt x="385" y="5380"/>
                  </a:lnTo>
                  <a:lnTo>
                    <a:pt x="769" y="5764"/>
                  </a:lnTo>
                  <a:lnTo>
                    <a:pt x="1249" y="6100"/>
                  </a:lnTo>
                  <a:lnTo>
                    <a:pt x="2066" y="6676"/>
                  </a:lnTo>
                  <a:lnTo>
                    <a:pt x="2498" y="6916"/>
                  </a:lnTo>
                  <a:lnTo>
                    <a:pt x="2306" y="7157"/>
                  </a:lnTo>
                  <a:lnTo>
                    <a:pt x="1922" y="7637"/>
                  </a:lnTo>
                  <a:lnTo>
                    <a:pt x="1778" y="7925"/>
                  </a:lnTo>
                  <a:lnTo>
                    <a:pt x="1634" y="8165"/>
                  </a:lnTo>
                  <a:lnTo>
                    <a:pt x="1634" y="8357"/>
                  </a:lnTo>
                  <a:lnTo>
                    <a:pt x="1682" y="8453"/>
                  </a:lnTo>
                  <a:lnTo>
                    <a:pt x="1730" y="8501"/>
                  </a:lnTo>
                  <a:lnTo>
                    <a:pt x="1970" y="8501"/>
                  </a:lnTo>
                  <a:lnTo>
                    <a:pt x="2354" y="8405"/>
                  </a:lnTo>
                  <a:lnTo>
                    <a:pt x="2738" y="8213"/>
                  </a:lnTo>
                  <a:lnTo>
                    <a:pt x="3218" y="7973"/>
                  </a:lnTo>
                  <a:lnTo>
                    <a:pt x="3939" y="7493"/>
                  </a:lnTo>
                  <a:lnTo>
                    <a:pt x="4275" y="7301"/>
                  </a:lnTo>
                  <a:lnTo>
                    <a:pt x="17242" y="4371"/>
                  </a:lnTo>
                  <a:lnTo>
                    <a:pt x="17578" y="4275"/>
                  </a:lnTo>
                  <a:lnTo>
                    <a:pt x="17914" y="4131"/>
                  </a:lnTo>
                  <a:lnTo>
                    <a:pt x="18154" y="3939"/>
                  </a:lnTo>
                  <a:lnTo>
                    <a:pt x="18394" y="3747"/>
                  </a:lnTo>
                  <a:lnTo>
                    <a:pt x="18634" y="3459"/>
                  </a:lnTo>
                  <a:lnTo>
                    <a:pt x="18779" y="3171"/>
                  </a:lnTo>
                  <a:lnTo>
                    <a:pt x="18923" y="2882"/>
                  </a:lnTo>
                  <a:lnTo>
                    <a:pt x="18971" y="2546"/>
                  </a:lnTo>
                  <a:lnTo>
                    <a:pt x="19355"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4" name="Google Shape;5468;p76"/>
            <p:cNvSpPr/>
            <p:nvPr/>
          </p:nvSpPr>
          <p:spPr>
            <a:xfrm>
              <a:off x="2680200" y="3958450"/>
              <a:ext cx="453850" cy="425050"/>
            </a:xfrm>
            <a:custGeom>
              <a:avLst/>
              <a:gdLst/>
              <a:ahLst/>
              <a:cxnLst/>
              <a:rect l="l" t="t" r="r" b="b"/>
              <a:pathLst>
                <a:path w="18154" h="17002" extrusionOk="0">
                  <a:moveTo>
                    <a:pt x="10278" y="1"/>
                  </a:move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5" name="Google Shape;5469;p76"/>
            <p:cNvSpPr/>
            <p:nvPr/>
          </p:nvSpPr>
          <p:spPr>
            <a:xfrm>
              <a:off x="2680200" y="3958450"/>
              <a:ext cx="453850" cy="425050"/>
            </a:xfrm>
            <a:custGeom>
              <a:avLst/>
              <a:gdLst/>
              <a:ahLst/>
              <a:cxnLst/>
              <a:rect l="l" t="t" r="r" b="b"/>
              <a:pathLst>
                <a:path w="18154" h="17002" fill="none" extrusionOk="0">
                  <a:moveTo>
                    <a:pt x="10278" y="1"/>
                  </a:moveTo>
                  <a:lnTo>
                    <a:pt x="6388" y="481"/>
                  </a:ln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lnTo>
                    <a:pt x="1027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6" name="Google Shape;5470;p76"/>
            <p:cNvSpPr/>
            <p:nvPr/>
          </p:nvSpPr>
          <p:spPr>
            <a:xfrm>
              <a:off x="2878300" y="4197375"/>
              <a:ext cx="62450" cy="27650"/>
            </a:xfrm>
            <a:custGeom>
              <a:avLst/>
              <a:gdLst/>
              <a:ahLst/>
              <a:cxnLst/>
              <a:rect l="l" t="t" r="r" b="b"/>
              <a:pathLst>
                <a:path w="2498" h="1106" extrusionOk="0">
                  <a:moveTo>
                    <a:pt x="0" y="1"/>
                  </a:moveTo>
                  <a:lnTo>
                    <a:pt x="0" y="241"/>
                  </a:lnTo>
                  <a:lnTo>
                    <a:pt x="48" y="433"/>
                  </a:lnTo>
                  <a:lnTo>
                    <a:pt x="145" y="577"/>
                  </a:lnTo>
                  <a:lnTo>
                    <a:pt x="241" y="769"/>
                  </a:lnTo>
                  <a:lnTo>
                    <a:pt x="433" y="913"/>
                  </a:lnTo>
                  <a:lnTo>
                    <a:pt x="625" y="1009"/>
                  </a:lnTo>
                  <a:lnTo>
                    <a:pt x="865" y="1057"/>
                  </a:lnTo>
                  <a:lnTo>
                    <a:pt x="1105" y="1105"/>
                  </a:lnTo>
                  <a:lnTo>
                    <a:pt x="1585" y="1105"/>
                  </a:lnTo>
                  <a:lnTo>
                    <a:pt x="1825" y="1009"/>
                  </a:lnTo>
                  <a:lnTo>
                    <a:pt x="2017" y="913"/>
                  </a:lnTo>
                  <a:lnTo>
                    <a:pt x="2210" y="817"/>
                  </a:lnTo>
                  <a:lnTo>
                    <a:pt x="2354" y="625"/>
                  </a:lnTo>
                  <a:lnTo>
                    <a:pt x="2450" y="433"/>
                  </a:lnTo>
                  <a:lnTo>
                    <a:pt x="2498" y="241"/>
                  </a:lnTo>
                  <a:lnTo>
                    <a:pt x="2450" y="193"/>
                  </a:lnTo>
                  <a:lnTo>
                    <a:pt x="2402" y="241"/>
                  </a:lnTo>
                  <a:lnTo>
                    <a:pt x="2210" y="529"/>
                  </a:lnTo>
                  <a:lnTo>
                    <a:pt x="2114" y="673"/>
                  </a:lnTo>
                  <a:lnTo>
                    <a:pt x="1921" y="769"/>
                  </a:lnTo>
                  <a:lnTo>
                    <a:pt x="1729" y="865"/>
                  </a:lnTo>
                  <a:lnTo>
                    <a:pt x="1537" y="961"/>
                  </a:lnTo>
                  <a:lnTo>
                    <a:pt x="1105" y="961"/>
                  </a:lnTo>
                  <a:lnTo>
                    <a:pt x="913" y="913"/>
                  </a:lnTo>
                  <a:lnTo>
                    <a:pt x="721" y="865"/>
                  </a:lnTo>
                  <a:lnTo>
                    <a:pt x="529" y="817"/>
                  </a:lnTo>
                  <a:lnTo>
                    <a:pt x="385" y="673"/>
                  </a:lnTo>
                  <a:lnTo>
                    <a:pt x="289" y="529"/>
                  </a:lnTo>
                  <a:lnTo>
                    <a:pt x="193" y="385"/>
                  </a:lnTo>
                  <a:lnTo>
                    <a:pt x="96" y="193"/>
                  </a:lnTo>
                  <a:lnTo>
                    <a:pt x="96"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7" name="Google Shape;5471;p76"/>
            <p:cNvSpPr/>
            <p:nvPr/>
          </p:nvSpPr>
          <p:spPr>
            <a:xfrm>
              <a:off x="2765450" y="4097725"/>
              <a:ext cx="94875" cy="117675"/>
            </a:xfrm>
            <a:custGeom>
              <a:avLst/>
              <a:gdLst/>
              <a:ahLst/>
              <a:cxnLst/>
              <a:rect l="l" t="t" r="r" b="b"/>
              <a:pathLst>
                <a:path w="3795" h="4707" extrusionOk="0">
                  <a:moveTo>
                    <a:pt x="2017" y="1"/>
                  </a:moveTo>
                  <a:lnTo>
                    <a:pt x="1633" y="49"/>
                  </a:lnTo>
                  <a:lnTo>
                    <a:pt x="1297" y="145"/>
                  </a:lnTo>
                  <a:lnTo>
                    <a:pt x="961" y="289"/>
                  </a:lnTo>
                  <a:lnTo>
                    <a:pt x="672" y="481"/>
                  </a:lnTo>
                  <a:lnTo>
                    <a:pt x="432" y="769"/>
                  </a:lnTo>
                  <a:lnTo>
                    <a:pt x="240" y="1057"/>
                  </a:lnTo>
                  <a:lnTo>
                    <a:pt x="96" y="1393"/>
                  </a:lnTo>
                  <a:lnTo>
                    <a:pt x="48" y="1777"/>
                  </a:lnTo>
                  <a:lnTo>
                    <a:pt x="0" y="2786"/>
                  </a:lnTo>
                  <a:lnTo>
                    <a:pt x="48" y="3170"/>
                  </a:lnTo>
                  <a:lnTo>
                    <a:pt x="144" y="3506"/>
                  </a:lnTo>
                  <a:lnTo>
                    <a:pt x="288" y="3843"/>
                  </a:lnTo>
                  <a:lnTo>
                    <a:pt x="528" y="4131"/>
                  </a:lnTo>
                  <a:lnTo>
                    <a:pt x="768" y="4371"/>
                  </a:lnTo>
                  <a:lnTo>
                    <a:pt x="1105" y="4563"/>
                  </a:lnTo>
                  <a:lnTo>
                    <a:pt x="1441" y="4659"/>
                  </a:lnTo>
                  <a:lnTo>
                    <a:pt x="1825" y="4707"/>
                  </a:lnTo>
                  <a:lnTo>
                    <a:pt x="2161" y="4707"/>
                  </a:lnTo>
                  <a:lnTo>
                    <a:pt x="2545" y="4611"/>
                  </a:lnTo>
                  <a:lnTo>
                    <a:pt x="2882" y="4467"/>
                  </a:lnTo>
                  <a:lnTo>
                    <a:pt x="3170" y="4227"/>
                  </a:lnTo>
                  <a:lnTo>
                    <a:pt x="3410" y="3987"/>
                  </a:lnTo>
                  <a:lnTo>
                    <a:pt x="3554" y="3650"/>
                  </a:lnTo>
                  <a:lnTo>
                    <a:pt x="3698" y="3314"/>
                  </a:lnTo>
                  <a:lnTo>
                    <a:pt x="3746" y="2930"/>
                  </a:lnTo>
                  <a:lnTo>
                    <a:pt x="3794" y="1970"/>
                  </a:lnTo>
                  <a:lnTo>
                    <a:pt x="3794" y="1585"/>
                  </a:lnTo>
                  <a:lnTo>
                    <a:pt x="3698" y="1201"/>
                  </a:lnTo>
                  <a:lnTo>
                    <a:pt x="3506" y="913"/>
                  </a:lnTo>
                  <a:lnTo>
                    <a:pt x="3314" y="625"/>
                  </a:lnTo>
                  <a:lnTo>
                    <a:pt x="3026" y="385"/>
                  </a:lnTo>
                  <a:lnTo>
                    <a:pt x="2738" y="193"/>
                  </a:lnTo>
                  <a:lnTo>
                    <a:pt x="2401" y="49"/>
                  </a:lnTo>
                  <a:lnTo>
                    <a:pt x="2017"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8" name="Google Shape;5472;p76"/>
            <p:cNvSpPr/>
            <p:nvPr/>
          </p:nvSpPr>
          <p:spPr>
            <a:xfrm>
              <a:off x="2790650" y="4108525"/>
              <a:ext cx="69675" cy="100875"/>
            </a:xfrm>
            <a:custGeom>
              <a:avLst/>
              <a:gdLst/>
              <a:ahLst/>
              <a:cxnLst/>
              <a:rect l="l" t="t" r="r" b="b"/>
              <a:pathLst>
                <a:path w="2787" h="4035" extrusionOk="0">
                  <a:moveTo>
                    <a:pt x="1441" y="1"/>
                  </a:moveTo>
                  <a:lnTo>
                    <a:pt x="1105" y="145"/>
                  </a:lnTo>
                  <a:lnTo>
                    <a:pt x="817" y="289"/>
                  </a:lnTo>
                  <a:lnTo>
                    <a:pt x="577" y="529"/>
                  </a:lnTo>
                  <a:lnTo>
                    <a:pt x="337" y="817"/>
                  </a:lnTo>
                  <a:lnTo>
                    <a:pt x="193" y="1153"/>
                  </a:lnTo>
                  <a:lnTo>
                    <a:pt x="49" y="1538"/>
                  </a:lnTo>
                  <a:lnTo>
                    <a:pt x="1" y="1970"/>
                  </a:lnTo>
                  <a:lnTo>
                    <a:pt x="49" y="2354"/>
                  </a:lnTo>
                  <a:lnTo>
                    <a:pt x="97" y="2738"/>
                  </a:lnTo>
                  <a:lnTo>
                    <a:pt x="241" y="3074"/>
                  </a:lnTo>
                  <a:lnTo>
                    <a:pt x="433" y="3411"/>
                  </a:lnTo>
                  <a:lnTo>
                    <a:pt x="673" y="3651"/>
                  </a:lnTo>
                  <a:lnTo>
                    <a:pt x="961" y="3843"/>
                  </a:lnTo>
                  <a:lnTo>
                    <a:pt x="1249" y="3987"/>
                  </a:lnTo>
                  <a:lnTo>
                    <a:pt x="1585" y="4035"/>
                  </a:lnTo>
                  <a:lnTo>
                    <a:pt x="1826" y="4035"/>
                  </a:lnTo>
                  <a:lnTo>
                    <a:pt x="2162" y="3747"/>
                  </a:lnTo>
                  <a:lnTo>
                    <a:pt x="2450" y="3411"/>
                  </a:lnTo>
                  <a:lnTo>
                    <a:pt x="2594" y="3218"/>
                  </a:lnTo>
                  <a:lnTo>
                    <a:pt x="2642" y="2978"/>
                  </a:lnTo>
                  <a:lnTo>
                    <a:pt x="2738" y="2738"/>
                  </a:lnTo>
                  <a:lnTo>
                    <a:pt x="2738" y="2498"/>
                  </a:lnTo>
                  <a:lnTo>
                    <a:pt x="2786" y="1538"/>
                  </a:lnTo>
                  <a:lnTo>
                    <a:pt x="2738" y="1105"/>
                  </a:lnTo>
                  <a:lnTo>
                    <a:pt x="2642" y="721"/>
                  </a:lnTo>
                  <a:lnTo>
                    <a:pt x="2450" y="385"/>
                  </a:lnTo>
                  <a:lnTo>
                    <a:pt x="2210" y="97"/>
                  </a:lnTo>
                  <a:lnTo>
                    <a:pt x="197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9" name="Google Shape;5473;p76"/>
            <p:cNvSpPr/>
            <p:nvPr/>
          </p:nvSpPr>
          <p:spPr>
            <a:xfrm>
              <a:off x="2946725" y="4098925"/>
              <a:ext cx="92475" cy="117700"/>
            </a:xfrm>
            <a:custGeom>
              <a:avLst/>
              <a:gdLst/>
              <a:ahLst/>
              <a:cxnLst/>
              <a:rect l="l" t="t" r="r" b="b"/>
              <a:pathLst>
                <a:path w="3699" h="4708" extrusionOk="0">
                  <a:moveTo>
                    <a:pt x="1490" y="1"/>
                  </a:moveTo>
                  <a:lnTo>
                    <a:pt x="1105" y="145"/>
                  </a:lnTo>
                  <a:lnTo>
                    <a:pt x="817" y="289"/>
                  </a:lnTo>
                  <a:lnTo>
                    <a:pt x="529" y="529"/>
                  </a:lnTo>
                  <a:lnTo>
                    <a:pt x="289" y="817"/>
                  </a:lnTo>
                  <a:lnTo>
                    <a:pt x="145" y="1105"/>
                  </a:lnTo>
                  <a:lnTo>
                    <a:pt x="1" y="1489"/>
                  </a:lnTo>
                  <a:lnTo>
                    <a:pt x="1" y="1874"/>
                  </a:lnTo>
                  <a:lnTo>
                    <a:pt x="1" y="2834"/>
                  </a:lnTo>
                  <a:lnTo>
                    <a:pt x="1" y="3218"/>
                  </a:lnTo>
                  <a:lnTo>
                    <a:pt x="145" y="3554"/>
                  </a:lnTo>
                  <a:lnTo>
                    <a:pt x="289" y="3891"/>
                  </a:lnTo>
                  <a:lnTo>
                    <a:pt x="529" y="4179"/>
                  </a:lnTo>
                  <a:lnTo>
                    <a:pt x="817" y="4371"/>
                  </a:lnTo>
                  <a:lnTo>
                    <a:pt x="1105" y="4563"/>
                  </a:lnTo>
                  <a:lnTo>
                    <a:pt x="1490" y="4659"/>
                  </a:lnTo>
                  <a:lnTo>
                    <a:pt x="1826" y="4707"/>
                  </a:lnTo>
                  <a:lnTo>
                    <a:pt x="2210" y="4659"/>
                  </a:lnTo>
                  <a:lnTo>
                    <a:pt x="2594" y="4563"/>
                  </a:lnTo>
                  <a:lnTo>
                    <a:pt x="2882" y="4371"/>
                  </a:lnTo>
                  <a:lnTo>
                    <a:pt x="3171" y="4179"/>
                  </a:lnTo>
                  <a:lnTo>
                    <a:pt x="3411" y="3891"/>
                  </a:lnTo>
                  <a:lnTo>
                    <a:pt x="3555" y="3554"/>
                  </a:lnTo>
                  <a:lnTo>
                    <a:pt x="3651" y="3218"/>
                  </a:lnTo>
                  <a:lnTo>
                    <a:pt x="3699" y="2834"/>
                  </a:lnTo>
                  <a:lnTo>
                    <a:pt x="3699" y="1874"/>
                  </a:lnTo>
                  <a:lnTo>
                    <a:pt x="3651" y="1489"/>
                  </a:lnTo>
                  <a:lnTo>
                    <a:pt x="3555" y="1105"/>
                  </a:lnTo>
                  <a:lnTo>
                    <a:pt x="3411" y="817"/>
                  </a:lnTo>
                  <a:lnTo>
                    <a:pt x="3171" y="529"/>
                  </a:lnTo>
                  <a:lnTo>
                    <a:pt x="2882" y="289"/>
                  </a:lnTo>
                  <a:lnTo>
                    <a:pt x="2594" y="145"/>
                  </a:lnTo>
                  <a:lnTo>
                    <a:pt x="2210"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0" name="Google Shape;5474;p76"/>
            <p:cNvSpPr/>
            <p:nvPr/>
          </p:nvSpPr>
          <p:spPr>
            <a:xfrm>
              <a:off x="2946725" y="4098925"/>
              <a:ext cx="92475" cy="117700"/>
            </a:xfrm>
            <a:custGeom>
              <a:avLst/>
              <a:gdLst/>
              <a:ahLst/>
              <a:cxnLst/>
              <a:rect l="l" t="t" r="r" b="b"/>
              <a:pathLst>
                <a:path w="3699" h="4708" fill="none" extrusionOk="0">
                  <a:moveTo>
                    <a:pt x="1826" y="4707"/>
                  </a:moveTo>
                  <a:lnTo>
                    <a:pt x="1826" y="4707"/>
                  </a:lnTo>
                  <a:lnTo>
                    <a:pt x="1826" y="4707"/>
                  </a:lnTo>
                  <a:lnTo>
                    <a:pt x="1490" y="4659"/>
                  </a:lnTo>
                  <a:lnTo>
                    <a:pt x="1105" y="4563"/>
                  </a:lnTo>
                  <a:lnTo>
                    <a:pt x="817" y="4371"/>
                  </a:lnTo>
                  <a:lnTo>
                    <a:pt x="529" y="4179"/>
                  </a:lnTo>
                  <a:lnTo>
                    <a:pt x="289" y="3891"/>
                  </a:lnTo>
                  <a:lnTo>
                    <a:pt x="145" y="3554"/>
                  </a:lnTo>
                  <a:lnTo>
                    <a:pt x="1" y="3218"/>
                  </a:lnTo>
                  <a:lnTo>
                    <a:pt x="1" y="2834"/>
                  </a:lnTo>
                  <a:lnTo>
                    <a:pt x="1" y="1874"/>
                  </a:lnTo>
                  <a:lnTo>
                    <a:pt x="1" y="1874"/>
                  </a:lnTo>
                  <a:lnTo>
                    <a:pt x="1" y="1489"/>
                  </a:lnTo>
                  <a:lnTo>
                    <a:pt x="145" y="1105"/>
                  </a:lnTo>
                  <a:lnTo>
                    <a:pt x="289" y="817"/>
                  </a:lnTo>
                  <a:lnTo>
                    <a:pt x="529" y="529"/>
                  </a:lnTo>
                  <a:lnTo>
                    <a:pt x="817" y="289"/>
                  </a:lnTo>
                  <a:lnTo>
                    <a:pt x="1105" y="145"/>
                  </a:lnTo>
                  <a:lnTo>
                    <a:pt x="1490" y="1"/>
                  </a:lnTo>
                  <a:lnTo>
                    <a:pt x="1826" y="1"/>
                  </a:lnTo>
                  <a:lnTo>
                    <a:pt x="1826" y="1"/>
                  </a:lnTo>
                  <a:lnTo>
                    <a:pt x="2210" y="1"/>
                  </a:lnTo>
                  <a:lnTo>
                    <a:pt x="2594" y="145"/>
                  </a:lnTo>
                  <a:lnTo>
                    <a:pt x="2882" y="289"/>
                  </a:lnTo>
                  <a:lnTo>
                    <a:pt x="3171" y="529"/>
                  </a:lnTo>
                  <a:lnTo>
                    <a:pt x="3411" y="817"/>
                  </a:lnTo>
                  <a:lnTo>
                    <a:pt x="3555" y="1105"/>
                  </a:lnTo>
                  <a:lnTo>
                    <a:pt x="3651" y="1489"/>
                  </a:lnTo>
                  <a:lnTo>
                    <a:pt x="3699" y="1874"/>
                  </a:lnTo>
                  <a:lnTo>
                    <a:pt x="3699" y="2834"/>
                  </a:lnTo>
                  <a:lnTo>
                    <a:pt x="3699" y="2834"/>
                  </a:lnTo>
                  <a:lnTo>
                    <a:pt x="3651" y="3218"/>
                  </a:lnTo>
                  <a:lnTo>
                    <a:pt x="3555" y="3554"/>
                  </a:lnTo>
                  <a:lnTo>
                    <a:pt x="3411" y="3891"/>
                  </a:lnTo>
                  <a:lnTo>
                    <a:pt x="3171" y="4179"/>
                  </a:lnTo>
                  <a:lnTo>
                    <a:pt x="2882" y="4371"/>
                  </a:lnTo>
                  <a:lnTo>
                    <a:pt x="2594" y="4563"/>
                  </a:lnTo>
                  <a:lnTo>
                    <a:pt x="2210" y="4659"/>
                  </a:lnTo>
                  <a:lnTo>
                    <a:pt x="1826" y="470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1" name="Google Shape;5475;p76"/>
            <p:cNvSpPr/>
            <p:nvPr/>
          </p:nvSpPr>
          <p:spPr>
            <a:xfrm>
              <a:off x="2970750" y="4108525"/>
              <a:ext cx="68450" cy="100875"/>
            </a:xfrm>
            <a:custGeom>
              <a:avLst/>
              <a:gdLst/>
              <a:ahLst/>
              <a:cxnLst/>
              <a:rect l="l" t="t" r="r" b="b"/>
              <a:pathLst>
                <a:path w="2738" h="4035" extrusionOk="0">
                  <a:moveTo>
                    <a:pt x="1633" y="1"/>
                  </a:moveTo>
                  <a:lnTo>
                    <a:pt x="1345" y="49"/>
                  </a:lnTo>
                  <a:lnTo>
                    <a:pt x="1009" y="145"/>
                  </a:lnTo>
                  <a:lnTo>
                    <a:pt x="721" y="337"/>
                  </a:lnTo>
                  <a:lnTo>
                    <a:pt x="481" y="577"/>
                  </a:lnTo>
                  <a:lnTo>
                    <a:pt x="289" y="865"/>
                  </a:lnTo>
                  <a:lnTo>
                    <a:pt x="144" y="1249"/>
                  </a:lnTo>
                  <a:lnTo>
                    <a:pt x="48" y="1586"/>
                  </a:lnTo>
                  <a:lnTo>
                    <a:pt x="0" y="2018"/>
                  </a:lnTo>
                  <a:lnTo>
                    <a:pt x="48" y="2450"/>
                  </a:lnTo>
                  <a:lnTo>
                    <a:pt x="144" y="2786"/>
                  </a:lnTo>
                  <a:lnTo>
                    <a:pt x="289" y="3170"/>
                  </a:lnTo>
                  <a:lnTo>
                    <a:pt x="481" y="3459"/>
                  </a:lnTo>
                  <a:lnTo>
                    <a:pt x="721" y="3699"/>
                  </a:lnTo>
                  <a:lnTo>
                    <a:pt x="1009" y="3891"/>
                  </a:lnTo>
                  <a:lnTo>
                    <a:pt x="1345" y="3987"/>
                  </a:lnTo>
                  <a:lnTo>
                    <a:pt x="1633" y="4035"/>
                  </a:lnTo>
                  <a:lnTo>
                    <a:pt x="1873" y="4035"/>
                  </a:lnTo>
                  <a:lnTo>
                    <a:pt x="2258" y="3747"/>
                  </a:lnTo>
                  <a:lnTo>
                    <a:pt x="2498" y="3363"/>
                  </a:lnTo>
                  <a:lnTo>
                    <a:pt x="2594" y="3170"/>
                  </a:lnTo>
                  <a:lnTo>
                    <a:pt x="2690" y="2930"/>
                  </a:lnTo>
                  <a:lnTo>
                    <a:pt x="2738" y="2690"/>
                  </a:lnTo>
                  <a:lnTo>
                    <a:pt x="2738" y="2450"/>
                  </a:lnTo>
                  <a:lnTo>
                    <a:pt x="2738" y="1490"/>
                  </a:lnTo>
                  <a:lnTo>
                    <a:pt x="2690" y="1057"/>
                  </a:lnTo>
                  <a:lnTo>
                    <a:pt x="2594" y="673"/>
                  </a:lnTo>
                  <a:lnTo>
                    <a:pt x="2402" y="337"/>
                  </a:lnTo>
                  <a:lnTo>
                    <a:pt x="2113" y="49"/>
                  </a:lnTo>
                  <a:lnTo>
                    <a:pt x="187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2" name="Google Shape;5476;p76"/>
            <p:cNvSpPr/>
            <p:nvPr/>
          </p:nvSpPr>
          <p:spPr>
            <a:xfrm>
              <a:off x="2608150" y="4112125"/>
              <a:ext cx="139300" cy="152525"/>
            </a:xfrm>
            <a:custGeom>
              <a:avLst/>
              <a:gdLst/>
              <a:ahLst/>
              <a:cxnLst/>
              <a:rect l="l" t="t" r="r" b="b"/>
              <a:pathLst>
                <a:path w="5572" h="6101" extrusionOk="0">
                  <a:moveTo>
                    <a:pt x="2594" y="1"/>
                  </a:moveTo>
                  <a:lnTo>
                    <a:pt x="2306" y="49"/>
                  </a:lnTo>
                  <a:lnTo>
                    <a:pt x="2018" y="97"/>
                  </a:lnTo>
                  <a:lnTo>
                    <a:pt x="1778" y="193"/>
                  </a:lnTo>
                  <a:lnTo>
                    <a:pt x="1538" y="337"/>
                  </a:lnTo>
                  <a:lnTo>
                    <a:pt x="1057" y="625"/>
                  </a:lnTo>
                  <a:lnTo>
                    <a:pt x="673" y="1009"/>
                  </a:lnTo>
                  <a:lnTo>
                    <a:pt x="337" y="1490"/>
                  </a:lnTo>
                  <a:lnTo>
                    <a:pt x="145" y="2018"/>
                  </a:lnTo>
                  <a:lnTo>
                    <a:pt x="1" y="2594"/>
                  </a:lnTo>
                  <a:lnTo>
                    <a:pt x="1" y="2882"/>
                  </a:lnTo>
                  <a:lnTo>
                    <a:pt x="1" y="3219"/>
                  </a:lnTo>
                  <a:lnTo>
                    <a:pt x="1" y="3507"/>
                  </a:lnTo>
                  <a:lnTo>
                    <a:pt x="97" y="3795"/>
                  </a:lnTo>
                  <a:lnTo>
                    <a:pt x="289" y="4371"/>
                  </a:lnTo>
                  <a:lnTo>
                    <a:pt x="577" y="4899"/>
                  </a:lnTo>
                  <a:lnTo>
                    <a:pt x="913" y="5284"/>
                  </a:lnTo>
                  <a:lnTo>
                    <a:pt x="1345" y="5668"/>
                  </a:lnTo>
                  <a:lnTo>
                    <a:pt x="1826" y="5908"/>
                  </a:lnTo>
                  <a:lnTo>
                    <a:pt x="2114" y="6004"/>
                  </a:lnTo>
                  <a:lnTo>
                    <a:pt x="2354" y="6052"/>
                  </a:lnTo>
                  <a:lnTo>
                    <a:pt x="2642" y="6100"/>
                  </a:lnTo>
                  <a:lnTo>
                    <a:pt x="2930" y="6100"/>
                  </a:lnTo>
                  <a:lnTo>
                    <a:pt x="3218" y="6052"/>
                  </a:lnTo>
                  <a:lnTo>
                    <a:pt x="3507" y="6004"/>
                  </a:lnTo>
                  <a:lnTo>
                    <a:pt x="3747" y="5908"/>
                  </a:lnTo>
                  <a:lnTo>
                    <a:pt x="3987" y="5764"/>
                  </a:lnTo>
                  <a:lnTo>
                    <a:pt x="4467" y="5476"/>
                  </a:lnTo>
                  <a:lnTo>
                    <a:pt x="4851" y="5091"/>
                  </a:lnTo>
                  <a:lnTo>
                    <a:pt x="5187" y="4611"/>
                  </a:lnTo>
                  <a:lnTo>
                    <a:pt x="5380" y="4083"/>
                  </a:lnTo>
                  <a:lnTo>
                    <a:pt x="5524" y="3507"/>
                  </a:lnTo>
                  <a:lnTo>
                    <a:pt x="5572" y="3219"/>
                  </a:lnTo>
                  <a:lnTo>
                    <a:pt x="5524" y="2882"/>
                  </a:lnTo>
                  <a:lnTo>
                    <a:pt x="5524" y="2594"/>
                  </a:lnTo>
                  <a:lnTo>
                    <a:pt x="5476" y="2258"/>
                  </a:lnTo>
                  <a:lnTo>
                    <a:pt x="5236" y="1730"/>
                  </a:lnTo>
                  <a:lnTo>
                    <a:pt x="4995" y="1201"/>
                  </a:lnTo>
                  <a:lnTo>
                    <a:pt x="4611" y="769"/>
                  </a:lnTo>
                  <a:lnTo>
                    <a:pt x="4179" y="433"/>
                  </a:lnTo>
                  <a:lnTo>
                    <a:pt x="3699" y="193"/>
                  </a:lnTo>
                  <a:lnTo>
                    <a:pt x="3411" y="97"/>
                  </a:lnTo>
                  <a:lnTo>
                    <a:pt x="3170" y="49"/>
                  </a:lnTo>
                  <a:lnTo>
                    <a:pt x="288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3" name="Google Shape;5477;p76"/>
            <p:cNvSpPr/>
            <p:nvPr/>
          </p:nvSpPr>
          <p:spPr>
            <a:xfrm>
              <a:off x="2608150" y="4112125"/>
              <a:ext cx="139300" cy="152525"/>
            </a:xfrm>
            <a:custGeom>
              <a:avLst/>
              <a:gdLst/>
              <a:ahLst/>
              <a:cxnLst/>
              <a:rect l="l" t="t" r="r" b="b"/>
              <a:pathLst>
                <a:path w="5572" h="6101" fill="none" extrusionOk="0">
                  <a:moveTo>
                    <a:pt x="5524" y="2882"/>
                  </a:moveTo>
                  <a:lnTo>
                    <a:pt x="5524" y="2882"/>
                  </a:lnTo>
                  <a:lnTo>
                    <a:pt x="5572" y="3219"/>
                  </a:lnTo>
                  <a:lnTo>
                    <a:pt x="5524" y="3507"/>
                  </a:lnTo>
                  <a:lnTo>
                    <a:pt x="5380" y="4083"/>
                  </a:lnTo>
                  <a:lnTo>
                    <a:pt x="5187" y="4611"/>
                  </a:lnTo>
                  <a:lnTo>
                    <a:pt x="4851" y="5091"/>
                  </a:lnTo>
                  <a:lnTo>
                    <a:pt x="4467" y="5476"/>
                  </a:lnTo>
                  <a:lnTo>
                    <a:pt x="3987" y="5764"/>
                  </a:lnTo>
                  <a:lnTo>
                    <a:pt x="3747" y="5908"/>
                  </a:lnTo>
                  <a:lnTo>
                    <a:pt x="3507" y="6004"/>
                  </a:lnTo>
                  <a:lnTo>
                    <a:pt x="3218" y="6052"/>
                  </a:lnTo>
                  <a:lnTo>
                    <a:pt x="2930" y="6100"/>
                  </a:lnTo>
                  <a:lnTo>
                    <a:pt x="2930" y="6100"/>
                  </a:lnTo>
                  <a:lnTo>
                    <a:pt x="2642" y="6100"/>
                  </a:lnTo>
                  <a:lnTo>
                    <a:pt x="2354" y="6052"/>
                  </a:lnTo>
                  <a:lnTo>
                    <a:pt x="2114" y="6004"/>
                  </a:lnTo>
                  <a:lnTo>
                    <a:pt x="1826" y="5908"/>
                  </a:lnTo>
                  <a:lnTo>
                    <a:pt x="1345" y="5668"/>
                  </a:lnTo>
                  <a:lnTo>
                    <a:pt x="913" y="5284"/>
                  </a:lnTo>
                  <a:lnTo>
                    <a:pt x="577" y="4899"/>
                  </a:lnTo>
                  <a:lnTo>
                    <a:pt x="289" y="4371"/>
                  </a:lnTo>
                  <a:lnTo>
                    <a:pt x="97" y="3795"/>
                  </a:lnTo>
                  <a:lnTo>
                    <a:pt x="1" y="3507"/>
                  </a:lnTo>
                  <a:lnTo>
                    <a:pt x="1" y="3219"/>
                  </a:lnTo>
                  <a:lnTo>
                    <a:pt x="1" y="3219"/>
                  </a:lnTo>
                  <a:lnTo>
                    <a:pt x="1" y="2882"/>
                  </a:lnTo>
                  <a:lnTo>
                    <a:pt x="1" y="2594"/>
                  </a:lnTo>
                  <a:lnTo>
                    <a:pt x="145" y="2018"/>
                  </a:lnTo>
                  <a:lnTo>
                    <a:pt x="337" y="1490"/>
                  </a:lnTo>
                  <a:lnTo>
                    <a:pt x="673" y="1009"/>
                  </a:lnTo>
                  <a:lnTo>
                    <a:pt x="1057" y="625"/>
                  </a:lnTo>
                  <a:lnTo>
                    <a:pt x="1538" y="337"/>
                  </a:lnTo>
                  <a:lnTo>
                    <a:pt x="1778" y="193"/>
                  </a:lnTo>
                  <a:lnTo>
                    <a:pt x="2018" y="97"/>
                  </a:lnTo>
                  <a:lnTo>
                    <a:pt x="2306" y="49"/>
                  </a:lnTo>
                  <a:lnTo>
                    <a:pt x="2594" y="1"/>
                  </a:lnTo>
                  <a:lnTo>
                    <a:pt x="2594" y="1"/>
                  </a:lnTo>
                  <a:lnTo>
                    <a:pt x="2882" y="1"/>
                  </a:lnTo>
                  <a:lnTo>
                    <a:pt x="3170" y="49"/>
                  </a:lnTo>
                  <a:lnTo>
                    <a:pt x="3411" y="97"/>
                  </a:lnTo>
                  <a:lnTo>
                    <a:pt x="3699" y="193"/>
                  </a:lnTo>
                  <a:lnTo>
                    <a:pt x="4179" y="433"/>
                  </a:lnTo>
                  <a:lnTo>
                    <a:pt x="4611" y="769"/>
                  </a:lnTo>
                  <a:lnTo>
                    <a:pt x="4995" y="1201"/>
                  </a:lnTo>
                  <a:lnTo>
                    <a:pt x="5236" y="1730"/>
                  </a:lnTo>
                  <a:lnTo>
                    <a:pt x="5476" y="2258"/>
                  </a:lnTo>
                  <a:lnTo>
                    <a:pt x="5524" y="2594"/>
                  </a:lnTo>
                  <a:lnTo>
                    <a:pt x="5524" y="288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4" name="Google Shape;5478;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5" name="Google Shape;5479;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6" name="Google Shape;5480;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7" name="Google Shape;5481;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8" name="Google Shape;5482;p76"/>
            <p:cNvSpPr/>
            <p:nvPr/>
          </p:nvSpPr>
          <p:spPr>
            <a:xfrm>
              <a:off x="2746225" y="4330650"/>
              <a:ext cx="34850" cy="50450"/>
            </a:xfrm>
            <a:custGeom>
              <a:avLst/>
              <a:gdLst/>
              <a:ahLst/>
              <a:cxnLst/>
              <a:rect l="l" t="t" r="r" b="b"/>
              <a:pathLst>
                <a:path w="1394" h="2018" extrusionOk="0">
                  <a:moveTo>
                    <a:pt x="193" y="0"/>
                  </a:moveTo>
                  <a:lnTo>
                    <a:pt x="145" y="48"/>
                  </a:lnTo>
                  <a:lnTo>
                    <a:pt x="97" y="193"/>
                  </a:lnTo>
                  <a:lnTo>
                    <a:pt x="49" y="289"/>
                  </a:lnTo>
                  <a:lnTo>
                    <a:pt x="1" y="625"/>
                  </a:lnTo>
                  <a:lnTo>
                    <a:pt x="49" y="1009"/>
                  </a:lnTo>
                  <a:lnTo>
                    <a:pt x="145" y="1393"/>
                  </a:lnTo>
                  <a:lnTo>
                    <a:pt x="289" y="1729"/>
                  </a:lnTo>
                  <a:lnTo>
                    <a:pt x="385" y="1825"/>
                  </a:lnTo>
                  <a:lnTo>
                    <a:pt x="529" y="1969"/>
                  </a:lnTo>
                  <a:lnTo>
                    <a:pt x="673" y="2017"/>
                  </a:lnTo>
                  <a:lnTo>
                    <a:pt x="817" y="2017"/>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9" name="Google Shape;5483;p76"/>
            <p:cNvSpPr/>
            <p:nvPr/>
          </p:nvSpPr>
          <p:spPr>
            <a:xfrm>
              <a:off x="2746225" y="4330650"/>
              <a:ext cx="34850" cy="50450"/>
            </a:xfrm>
            <a:custGeom>
              <a:avLst/>
              <a:gdLst/>
              <a:ahLst/>
              <a:cxnLst/>
              <a:rect l="l" t="t" r="r" b="b"/>
              <a:pathLst>
                <a:path w="1394" h="2018" fill="none" extrusionOk="0">
                  <a:moveTo>
                    <a:pt x="289" y="0"/>
                  </a:moveTo>
                  <a:lnTo>
                    <a:pt x="289" y="0"/>
                  </a:lnTo>
                  <a:lnTo>
                    <a:pt x="193" y="0"/>
                  </a:lnTo>
                  <a:lnTo>
                    <a:pt x="145" y="48"/>
                  </a:lnTo>
                  <a:lnTo>
                    <a:pt x="97" y="193"/>
                  </a:lnTo>
                  <a:lnTo>
                    <a:pt x="49" y="289"/>
                  </a:lnTo>
                  <a:lnTo>
                    <a:pt x="1" y="625"/>
                  </a:lnTo>
                  <a:lnTo>
                    <a:pt x="49" y="1009"/>
                  </a:lnTo>
                  <a:lnTo>
                    <a:pt x="49" y="1009"/>
                  </a:lnTo>
                  <a:lnTo>
                    <a:pt x="145" y="1393"/>
                  </a:lnTo>
                  <a:lnTo>
                    <a:pt x="289" y="1729"/>
                  </a:lnTo>
                  <a:lnTo>
                    <a:pt x="385" y="1825"/>
                  </a:lnTo>
                  <a:lnTo>
                    <a:pt x="529" y="1969"/>
                  </a:lnTo>
                  <a:lnTo>
                    <a:pt x="673" y="2017"/>
                  </a:lnTo>
                  <a:lnTo>
                    <a:pt x="817" y="2017"/>
                  </a:lnTo>
                  <a:lnTo>
                    <a:pt x="817" y="2017"/>
                  </a:lnTo>
                  <a:lnTo>
                    <a:pt x="1009" y="1969"/>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lnTo>
                    <a:pt x="337" y="0"/>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0" name="Google Shape;5484;p76"/>
            <p:cNvSpPr/>
            <p:nvPr/>
          </p:nvSpPr>
          <p:spPr>
            <a:xfrm>
              <a:off x="2722225" y="4349850"/>
              <a:ext cx="24025" cy="33650"/>
            </a:xfrm>
            <a:custGeom>
              <a:avLst/>
              <a:gdLst/>
              <a:ahLst/>
              <a:cxnLst/>
              <a:rect l="l" t="t" r="r" b="b"/>
              <a:pathLst>
                <a:path w="961" h="1346" extrusionOk="0">
                  <a:moveTo>
                    <a:pt x="48" y="1"/>
                  </a:moveTo>
                  <a:lnTo>
                    <a:pt x="0" y="49"/>
                  </a:lnTo>
                  <a:lnTo>
                    <a:pt x="0" y="241"/>
                  </a:lnTo>
                  <a:lnTo>
                    <a:pt x="0" y="433"/>
                  </a:lnTo>
                  <a:lnTo>
                    <a:pt x="48" y="721"/>
                  </a:lnTo>
                  <a:lnTo>
                    <a:pt x="144" y="961"/>
                  </a:lnTo>
                  <a:lnTo>
                    <a:pt x="288" y="1153"/>
                  </a:lnTo>
                  <a:lnTo>
                    <a:pt x="432" y="1297"/>
                  </a:lnTo>
                  <a:lnTo>
                    <a:pt x="624" y="1346"/>
                  </a:lnTo>
                  <a:lnTo>
                    <a:pt x="769" y="1297"/>
                  </a:lnTo>
                  <a:lnTo>
                    <a:pt x="913" y="1153"/>
                  </a:lnTo>
                  <a:lnTo>
                    <a:pt x="961" y="961"/>
                  </a:lnTo>
                  <a:lnTo>
                    <a:pt x="913" y="721"/>
                  </a:lnTo>
                  <a:lnTo>
                    <a:pt x="817" y="529"/>
                  </a:lnTo>
                  <a:lnTo>
                    <a:pt x="673" y="337"/>
                  </a:lnTo>
                  <a:lnTo>
                    <a:pt x="528" y="145"/>
                  </a:lnTo>
                  <a:lnTo>
                    <a:pt x="336" y="49"/>
                  </a:lnTo>
                  <a:lnTo>
                    <a:pt x="192"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1" name="Google Shape;5485;p76"/>
            <p:cNvSpPr/>
            <p:nvPr/>
          </p:nvSpPr>
          <p:spPr>
            <a:xfrm>
              <a:off x="2722225" y="4349850"/>
              <a:ext cx="24025" cy="33650"/>
            </a:xfrm>
            <a:custGeom>
              <a:avLst/>
              <a:gdLst/>
              <a:ahLst/>
              <a:cxnLst/>
              <a:rect l="l" t="t" r="r" b="b"/>
              <a:pathLst>
                <a:path w="961" h="1346" fill="none" extrusionOk="0">
                  <a:moveTo>
                    <a:pt x="192" y="1"/>
                  </a:moveTo>
                  <a:lnTo>
                    <a:pt x="192" y="1"/>
                  </a:lnTo>
                  <a:lnTo>
                    <a:pt x="144" y="1"/>
                  </a:lnTo>
                  <a:lnTo>
                    <a:pt x="144" y="1"/>
                  </a:lnTo>
                  <a:lnTo>
                    <a:pt x="48" y="1"/>
                  </a:lnTo>
                  <a:lnTo>
                    <a:pt x="0" y="49"/>
                  </a:lnTo>
                  <a:lnTo>
                    <a:pt x="0" y="241"/>
                  </a:lnTo>
                  <a:lnTo>
                    <a:pt x="0" y="433"/>
                  </a:lnTo>
                  <a:lnTo>
                    <a:pt x="48" y="721"/>
                  </a:lnTo>
                  <a:lnTo>
                    <a:pt x="144" y="961"/>
                  </a:lnTo>
                  <a:lnTo>
                    <a:pt x="288" y="1153"/>
                  </a:lnTo>
                  <a:lnTo>
                    <a:pt x="432" y="1297"/>
                  </a:lnTo>
                  <a:lnTo>
                    <a:pt x="624" y="1346"/>
                  </a:lnTo>
                  <a:lnTo>
                    <a:pt x="624" y="1346"/>
                  </a:lnTo>
                  <a:lnTo>
                    <a:pt x="769" y="1297"/>
                  </a:lnTo>
                  <a:lnTo>
                    <a:pt x="769" y="1297"/>
                  </a:lnTo>
                  <a:lnTo>
                    <a:pt x="913" y="1153"/>
                  </a:lnTo>
                  <a:lnTo>
                    <a:pt x="961" y="961"/>
                  </a:lnTo>
                  <a:lnTo>
                    <a:pt x="913" y="721"/>
                  </a:lnTo>
                  <a:lnTo>
                    <a:pt x="817" y="529"/>
                  </a:lnTo>
                  <a:lnTo>
                    <a:pt x="673" y="337"/>
                  </a:lnTo>
                  <a:lnTo>
                    <a:pt x="528" y="145"/>
                  </a:lnTo>
                  <a:lnTo>
                    <a:pt x="336" y="49"/>
                  </a:lnTo>
                  <a:lnTo>
                    <a:pt x="19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2" name="Google Shape;5486;p76"/>
            <p:cNvSpPr/>
            <p:nvPr/>
          </p:nvSpPr>
          <p:spPr>
            <a:xfrm>
              <a:off x="3141225" y="3948850"/>
              <a:ext cx="43250" cy="54050"/>
            </a:xfrm>
            <a:custGeom>
              <a:avLst/>
              <a:gdLst/>
              <a:ahLst/>
              <a:cxnLst/>
              <a:rect l="l" t="t" r="r" b="b"/>
              <a:pathLst>
                <a:path w="1730" h="2162" extrusionOk="0">
                  <a:moveTo>
                    <a:pt x="1" y="0"/>
                  </a:moveTo>
                  <a:lnTo>
                    <a:pt x="241" y="961"/>
                  </a:lnTo>
                  <a:lnTo>
                    <a:pt x="385" y="1873"/>
                  </a:lnTo>
                  <a:lnTo>
                    <a:pt x="817" y="2065"/>
                  </a:lnTo>
                  <a:lnTo>
                    <a:pt x="1009" y="2114"/>
                  </a:lnTo>
                  <a:lnTo>
                    <a:pt x="1202" y="2162"/>
                  </a:lnTo>
                  <a:lnTo>
                    <a:pt x="1394" y="2114"/>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3" name="Google Shape;5487;p76"/>
            <p:cNvSpPr/>
            <p:nvPr/>
          </p:nvSpPr>
          <p:spPr>
            <a:xfrm>
              <a:off x="3141225" y="3948850"/>
              <a:ext cx="43250" cy="54050"/>
            </a:xfrm>
            <a:custGeom>
              <a:avLst/>
              <a:gdLst/>
              <a:ahLst/>
              <a:cxnLst/>
              <a:rect l="l" t="t" r="r" b="b"/>
              <a:pathLst>
                <a:path w="1730" h="2162" fill="none" extrusionOk="0">
                  <a:moveTo>
                    <a:pt x="1" y="0"/>
                  </a:moveTo>
                  <a:lnTo>
                    <a:pt x="1" y="0"/>
                  </a:lnTo>
                  <a:lnTo>
                    <a:pt x="241" y="961"/>
                  </a:lnTo>
                  <a:lnTo>
                    <a:pt x="385" y="1873"/>
                  </a:lnTo>
                  <a:lnTo>
                    <a:pt x="385" y="1873"/>
                  </a:lnTo>
                  <a:lnTo>
                    <a:pt x="817" y="2065"/>
                  </a:lnTo>
                  <a:lnTo>
                    <a:pt x="1009" y="2114"/>
                  </a:lnTo>
                  <a:lnTo>
                    <a:pt x="1202" y="2162"/>
                  </a:lnTo>
                  <a:lnTo>
                    <a:pt x="1202" y="2162"/>
                  </a:lnTo>
                  <a:lnTo>
                    <a:pt x="1394" y="2114"/>
                  </a:lnTo>
                  <a:lnTo>
                    <a:pt x="1538" y="2065"/>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4" name="Google Shape;5488;p76"/>
            <p:cNvSpPr/>
            <p:nvPr/>
          </p:nvSpPr>
          <p:spPr>
            <a:xfrm>
              <a:off x="3110025" y="3940450"/>
              <a:ext cx="40850" cy="55250"/>
            </a:xfrm>
            <a:custGeom>
              <a:avLst/>
              <a:gdLst/>
              <a:ahLst/>
              <a:cxnLst/>
              <a:rect l="l" t="t" r="r" b="b"/>
              <a:pathLst>
                <a:path w="1634" h="2210" extrusionOk="0">
                  <a:moveTo>
                    <a:pt x="336" y="0"/>
                  </a:moveTo>
                  <a:lnTo>
                    <a:pt x="192" y="48"/>
                  </a:lnTo>
                  <a:lnTo>
                    <a:pt x="96" y="96"/>
                  </a:lnTo>
                  <a:lnTo>
                    <a:pt x="48" y="144"/>
                  </a:lnTo>
                  <a:lnTo>
                    <a:pt x="0" y="240"/>
                  </a:lnTo>
                  <a:lnTo>
                    <a:pt x="0" y="480"/>
                  </a:lnTo>
                  <a:lnTo>
                    <a:pt x="144" y="769"/>
                  </a:lnTo>
                  <a:lnTo>
                    <a:pt x="336" y="1057"/>
                  </a:lnTo>
                  <a:lnTo>
                    <a:pt x="577" y="1393"/>
                  </a:lnTo>
                  <a:lnTo>
                    <a:pt x="913" y="1681"/>
                  </a:lnTo>
                  <a:lnTo>
                    <a:pt x="1249" y="1969"/>
                  </a:lnTo>
                  <a:lnTo>
                    <a:pt x="1633" y="2209"/>
                  </a:lnTo>
                  <a:lnTo>
                    <a:pt x="1489" y="1297"/>
                  </a:lnTo>
                  <a:lnTo>
                    <a:pt x="1249" y="336"/>
                  </a:lnTo>
                  <a:lnTo>
                    <a:pt x="769" y="96"/>
                  </a:lnTo>
                  <a:lnTo>
                    <a:pt x="529" y="48"/>
                  </a:lnTo>
                  <a:lnTo>
                    <a:pt x="336"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5" name="Google Shape;5489;p76"/>
            <p:cNvSpPr/>
            <p:nvPr/>
          </p:nvSpPr>
          <p:spPr>
            <a:xfrm>
              <a:off x="3110025" y="3940450"/>
              <a:ext cx="40850" cy="55250"/>
            </a:xfrm>
            <a:custGeom>
              <a:avLst/>
              <a:gdLst/>
              <a:ahLst/>
              <a:cxnLst/>
              <a:rect l="l" t="t" r="r" b="b"/>
              <a:pathLst>
                <a:path w="1634" h="2210" fill="none" extrusionOk="0">
                  <a:moveTo>
                    <a:pt x="336" y="0"/>
                  </a:moveTo>
                  <a:lnTo>
                    <a:pt x="336" y="0"/>
                  </a:lnTo>
                  <a:lnTo>
                    <a:pt x="192" y="48"/>
                  </a:lnTo>
                  <a:lnTo>
                    <a:pt x="96" y="96"/>
                  </a:lnTo>
                  <a:lnTo>
                    <a:pt x="96" y="96"/>
                  </a:lnTo>
                  <a:lnTo>
                    <a:pt x="48" y="144"/>
                  </a:lnTo>
                  <a:lnTo>
                    <a:pt x="0" y="240"/>
                  </a:lnTo>
                  <a:lnTo>
                    <a:pt x="0" y="480"/>
                  </a:lnTo>
                  <a:lnTo>
                    <a:pt x="144" y="769"/>
                  </a:lnTo>
                  <a:lnTo>
                    <a:pt x="336" y="1057"/>
                  </a:lnTo>
                  <a:lnTo>
                    <a:pt x="577" y="1393"/>
                  </a:lnTo>
                  <a:lnTo>
                    <a:pt x="913" y="1681"/>
                  </a:lnTo>
                  <a:lnTo>
                    <a:pt x="1249" y="1969"/>
                  </a:lnTo>
                  <a:lnTo>
                    <a:pt x="1633" y="2209"/>
                  </a:lnTo>
                  <a:lnTo>
                    <a:pt x="1633" y="2209"/>
                  </a:lnTo>
                  <a:lnTo>
                    <a:pt x="1489" y="1297"/>
                  </a:lnTo>
                  <a:lnTo>
                    <a:pt x="1249" y="336"/>
                  </a:lnTo>
                  <a:lnTo>
                    <a:pt x="1249" y="336"/>
                  </a:lnTo>
                  <a:lnTo>
                    <a:pt x="769" y="96"/>
                  </a:lnTo>
                  <a:lnTo>
                    <a:pt x="529" y="48"/>
                  </a:lnTo>
                  <a:lnTo>
                    <a:pt x="33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6" name="Google Shape;5490;p76"/>
            <p:cNvSpPr/>
            <p:nvPr/>
          </p:nvSpPr>
          <p:spPr>
            <a:xfrm>
              <a:off x="3088400" y="3982475"/>
              <a:ext cx="45650" cy="37225"/>
            </a:xfrm>
            <a:custGeom>
              <a:avLst/>
              <a:gdLst/>
              <a:ahLst/>
              <a:cxnLst/>
              <a:rect l="l" t="t" r="r" b="b"/>
              <a:pathLst>
                <a:path w="1826" h="1489" extrusionOk="0">
                  <a:moveTo>
                    <a:pt x="241" y="0"/>
                  </a:move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7" name="Google Shape;5491;p76"/>
            <p:cNvSpPr/>
            <p:nvPr/>
          </p:nvSpPr>
          <p:spPr>
            <a:xfrm>
              <a:off x="3088400" y="3982475"/>
              <a:ext cx="45650" cy="37225"/>
            </a:xfrm>
            <a:custGeom>
              <a:avLst/>
              <a:gdLst/>
              <a:ahLst/>
              <a:cxnLst/>
              <a:rect l="l" t="t" r="r" b="b"/>
              <a:pathLst>
                <a:path w="1826" h="1489" fill="none" extrusionOk="0">
                  <a:moveTo>
                    <a:pt x="385" y="0"/>
                  </a:moveTo>
                  <a:lnTo>
                    <a:pt x="385" y="0"/>
                  </a:lnTo>
                  <a:lnTo>
                    <a:pt x="241" y="0"/>
                  </a:lnTo>
                  <a:lnTo>
                    <a:pt x="145" y="48"/>
                  </a:ln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394" y="1489"/>
                  </a:lnTo>
                  <a:lnTo>
                    <a:pt x="1586"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8" name="Google Shape;5492;p76"/>
            <p:cNvSpPr/>
            <p:nvPr/>
          </p:nvSpPr>
          <p:spPr>
            <a:xfrm>
              <a:off x="2618950" y="3905625"/>
              <a:ext cx="43250" cy="55250"/>
            </a:xfrm>
            <a:custGeom>
              <a:avLst/>
              <a:gdLst/>
              <a:ahLst/>
              <a:cxnLst/>
              <a:rect l="l" t="t" r="r" b="b"/>
              <a:pathLst>
                <a:path w="1730" h="2210" extrusionOk="0">
                  <a:moveTo>
                    <a:pt x="1346" y="0"/>
                  </a:move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529" y="2210"/>
                  </a:lnTo>
                  <a:lnTo>
                    <a:pt x="721" y="2162"/>
                  </a:lnTo>
                  <a:lnTo>
                    <a:pt x="865" y="2114"/>
                  </a:lnTo>
                  <a:lnTo>
                    <a:pt x="1010" y="2018"/>
                  </a:lnTo>
                  <a:lnTo>
                    <a:pt x="1154" y="1873"/>
                  </a:lnTo>
                  <a:lnTo>
                    <a:pt x="1394" y="1489"/>
                  </a:lnTo>
                  <a:lnTo>
                    <a:pt x="1586" y="1105"/>
                  </a:lnTo>
                  <a:lnTo>
                    <a:pt x="1682" y="721"/>
                  </a:lnTo>
                  <a:lnTo>
                    <a:pt x="1730" y="337"/>
                  </a:lnTo>
                  <a:lnTo>
                    <a:pt x="1682" y="193"/>
                  </a:lnTo>
                  <a:lnTo>
                    <a:pt x="1634" y="97"/>
                  </a:lnTo>
                  <a:lnTo>
                    <a:pt x="1538" y="49"/>
                  </a:lnTo>
                  <a:lnTo>
                    <a:pt x="1394"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9" name="Google Shape;5493;p76"/>
            <p:cNvSpPr/>
            <p:nvPr/>
          </p:nvSpPr>
          <p:spPr>
            <a:xfrm>
              <a:off x="2618950" y="3905625"/>
              <a:ext cx="43250" cy="55250"/>
            </a:xfrm>
            <a:custGeom>
              <a:avLst/>
              <a:gdLst/>
              <a:ahLst/>
              <a:cxnLst/>
              <a:rect l="l" t="t" r="r" b="b"/>
              <a:pathLst>
                <a:path w="1730" h="2210" fill="none" extrusionOk="0">
                  <a:moveTo>
                    <a:pt x="1394" y="0"/>
                  </a:moveTo>
                  <a:lnTo>
                    <a:pt x="1394" y="0"/>
                  </a:lnTo>
                  <a:lnTo>
                    <a:pt x="1346" y="0"/>
                  </a:lnTo>
                  <a:lnTo>
                    <a:pt x="1346" y="0"/>
                  </a:ln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385" y="2162"/>
                  </a:lnTo>
                  <a:lnTo>
                    <a:pt x="529" y="2210"/>
                  </a:lnTo>
                  <a:lnTo>
                    <a:pt x="529" y="2210"/>
                  </a:lnTo>
                  <a:lnTo>
                    <a:pt x="721" y="2162"/>
                  </a:lnTo>
                  <a:lnTo>
                    <a:pt x="865" y="2114"/>
                  </a:lnTo>
                  <a:lnTo>
                    <a:pt x="1010" y="2018"/>
                  </a:lnTo>
                  <a:lnTo>
                    <a:pt x="1154" y="1873"/>
                  </a:lnTo>
                  <a:lnTo>
                    <a:pt x="1394" y="1489"/>
                  </a:lnTo>
                  <a:lnTo>
                    <a:pt x="1586" y="1105"/>
                  </a:lnTo>
                  <a:lnTo>
                    <a:pt x="1586" y="1105"/>
                  </a:lnTo>
                  <a:lnTo>
                    <a:pt x="1682" y="721"/>
                  </a:lnTo>
                  <a:lnTo>
                    <a:pt x="1730" y="337"/>
                  </a:lnTo>
                  <a:lnTo>
                    <a:pt x="1682" y="193"/>
                  </a:lnTo>
                  <a:lnTo>
                    <a:pt x="1634" y="97"/>
                  </a:lnTo>
                  <a:lnTo>
                    <a:pt x="1538" y="49"/>
                  </a:lnTo>
                  <a:lnTo>
                    <a:pt x="139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0" name="Google Shape;5494;p76"/>
            <p:cNvSpPr/>
            <p:nvPr/>
          </p:nvSpPr>
          <p:spPr>
            <a:xfrm>
              <a:off x="2663375" y="3930850"/>
              <a:ext cx="30050" cy="38425"/>
            </a:xfrm>
            <a:custGeom>
              <a:avLst/>
              <a:gdLst/>
              <a:ahLst/>
              <a:cxnLst/>
              <a:rect l="l" t="t" r="r" b="b"/>
              <a:pathLst>
                <a:path w="1202" h="1537" extrusionOk="0">
                  <a:moveTo>
                    <a:pt x="961" y="0"/>
                  </a:moveTo>
                  <a:lnTo>
                    <a:pt x="721" y="96"/>
                  </a:lnTo>
                  <a:lnTo>
                    <a:pt x="481" y="240"/>
                  </a:lnTo>
                  <a:lnTo>
                    <a:pt x="289" y="480"/>
                  </a:lnTo>
                  <a:lnTo>
                    <a:pt x="145" y="720"/>
                  </a:lnTo>
                  <a:lnTo>
                    <a:pt x="49" y="961"/>
                  </a:lnTo>
                  <a:lnTo>
                    <a:pt x="1" y="1201"/>
                  </a:lnTo>
                  <a:lnTo>
                    <a:pt x="49" y="1297"/>
                  </a:lnTo>
                  <a:lnTo>
                    <a:pt x="97" y="1393"/>
                  </a:lnTo>
                  <a:lnTo>
                    <a:pt x="193" y="1489"/>
                  </a:lnTo>
                  <a:lnTo>
                    <a:pt x="289" y="1537"/>
                  </a:lnTo>
                  <a:lnTo>
                    <a:pt x="529" y="1537"/>
                  </a:lnTo>
                  <a:lnTo>
                    <a:pt x="625" y="1489"/>
                  </a:lnTo>
                  <a:lnTo>
                    <a:pt x="817" y="1297"/>
                  </a:lnTo>
                  <a:lnTo>
                    <a:pt x="1009" y="1057"/>
                  </a:lnTo>
                  <a:lnTo>
                    <a:pt x="1154" y="768"/>
                  </a:lnTo>
                  <a:lnTo>
                    <a:pt x="1202" y="480"/>
                  </a:lnTo>
                  <a:lnTo>
                    <a:pt x="1202" y="240"/>
                  </a:lnTo>
                  <a:lnTo>
                    <a:pt x="1154" y="96"/>
                  </a:lnTo>
                  <a:lnTo>
                    <a:pt x="1106" y="48"/>
                  </a:lnTo>
                  <a:lnTo>
                    <a:pt x="100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1" name="Google Shape;5495;p76"/>
            <p:cNvSpPr/>
            <p:nvPr/>
          </p:nvSpPr>
          <p:spPr>
            <a:xfrm>
              <a:off x="2663375" y="3930850"/>
              <a:ext cx="30050" cy="38425"/>
            </a:xfrm>
            <a:custGeom>
              <a:avLst/>
              <a:gdLst/>
              <a:ahLst/>
              <a:cxnLst/>
              <a:rect l="l" t="t" r="r" b="b"/>
              <a:pathLst>
                <a:path w="1202" h="1537" fill="none" extrusionOk="0">
                  <a:moveTo>
                    <a:pt x="1009" y="0"/>
                  </a:moveTo>
                  <a:lnTo>
                    <a:pt x="1009" y="0"/>
                  </a:lnTo>
                  <a:lnTo>
                    <a:pt x="961" y="0"/>
                  </a:lnTo>
                  <a:lnTo>
                    <a:pt x="961" y="0"/>
                  </a:lnTo>
                  <a:lnTo>
                    <a:pt x="721" y="96"/>
                  </a:lnTo>
                  <a:lnTo>
                    <a:pt x="481" y="240"/>
                  </a:lnTo>
                  <a:lnTo>
                    <a:pt x="289" y="480"/>
                  </a:lnTo>
                  <a:lnTo>
                    <a:pt x="145" y="720"/>
                  </a:lnTo>
                  <a:lnTo>
                    <a:pt x="49" y="961"/>
                  </a:lnTo>
                  <a:lnTo>
                    <a:pt x="1" y="1201"/>
                  </a:lnTo>
                  <a:lnTo>
                    <a:pt x="49" y="1297"/>
                  </a:lnTo>
                  <a:lnTo>
                    <a:pt x="97" y="1393"/>
                  </a:lnTo>
                  <a:lnTo>
                    <a:pt x="193" y="1489"/>
                  </a:lnTo>
                  <a:lnTo>
                    <a:pt x="289" y="1537"/>
                  </a:lnTo>
                  <a:lnTo>
                    <a:pt x="289" y="1537"/>
                  </a:lnTo>
                  <a:lnTo>
                    <a:pt x="385" y="1537"/>
                  </a:lnTo>
                  <a:lnTo>
                    <a:pt x="385" y="1537"/>
                  </a:lnTo>
                  <a:lnTo>
                    <a:pt x="529" y="1537"/>
                  </a:lnTo>
                  <a:lnTo>
                    <a:pt x="625" y="1489"/>
                  </a:lnTo>
                  <a:lnTo>
                    <a:pt x="817" y="1297"/>
                  </a:lnTo>
                  <a:lnTo>
                    <a:pt x="1009" y="1057"/>
                  </a:lnTo>
                  <a:lnTo>
                    <a:pt x="1154" y="768"/>
                  </a:lnTo>
                  <a:lnTo>
                    <a:pt x="1154" y="768"/>
                  </a:lnTo>
                  <a:lnTo>
                    <a:pt x="1202" y="480"/>
                  </a:lnTo>
                  <a:lnTo>
                    <a:pt x="1202" y="240"/>
                  </a:lnTo>
                  <a:lnTo>
                    <a:pt x="1154" y="96"/>
                  </a:lnTo>
                  <a:lnTo>
                    <a:pt x="1106"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2" name="Google Shape;5496;p76"/>
            <p:cNvSpPr/>
            <p:nvPr/>
          </p:nvSpPr>
          <p:spPr>
            <a:xfrm>
              <a:off x="2617750" y="4180575"/>
              <a:ext cx="25" cy="25"/>
            </a:xfrm>
            <a:custGeom>
              <a:avLst/>
              <a:gdLst/>
              <a:ahLst/>
              <a:cxnLst/>
              <a:rect l="l" t="t" r="r" b="b"/>
              <a:pathLst>
                <a:path w="1" h="1" extrusionOk="0">
                  <a:moveTo>
                    <a:pt x="1" y="0"/>
                  </a:moveTo>
                  <a:lnTo>
                    <a:pt x="1" y="0"/>
                  </a:lnTo>
                  <a:lnTo>
                    <a:pt x="1"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3" name="Google Shape;5497;p76"/>
            <p:cNvSpPr/>
            <p:nvPr/>
          </p:nvSpPr>
          <p:spPr>
            <a:xfrm>
              <a:off x="2610550" y="4169775"/>
              <a:ext cx="25" cy="1225"/>
            </a:xfrm>
            <a:custGeom>
              <a:avLst/>
              <a:gdLst/>
              <a:ahLst/>
              <a:cxnLst/>
              <a:rect l="l" t="t" r="r" b="b"/>
              <a:pathLst>
                <a:path w="1" h="49" extrusionOk="0">
                  <a:moveTo>
                    <a:pt x="1" y="48"/>
                  </a:moveTo>
                  <a:lnTo>
                    <a:pt x="1" y="0"/>
                  </a:lnTo>
                  <a:lnTo>
                    <a:pt x="1" y="48"/>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4" name="Google Shape;5498;p76"/>
            <p:cNvSpPr/>
            <p:nvPr/>
          </p:nvSpPr>
          <p:spPr>
            <a:xfrm>
              <a:off x="2736625" y="4229800"/>
              <a:ext cx="82875" cy="63650"/>
            </a:xfrm>
            <a:custGeom>
              <a:avLst/>
              <a:gdLst/>
              <a:ahLst/>
              <a:cxnLst/>
              <a:rect l="l" t="t" r="r" b="b"/>
              <a:pathLst>
                <a:path w="3315" h="2546" extrusionOk="0">
                  <a:moveTo>
                    <a:pt x="1585" y="0"/>
                  </a:moveTo>
                  <a:lnTo>
                    <a:pt x="1249" y="48"/>
                  </a:lnTo>
                  <a:lnTo>
                    <a:pt x="961" y="144"/>
                  </a:lnTo>
                  <a:lnTo>
                    <a:pt x="673" y="288"/>
                  </a:lnTo>
                  <a:lnTo>
                    <a:pt x="433" y="433"/>
                  </a:lnTo>
                  <a:lnTo>
                    <a:pt x="241" y="673"/>
                  </a:lnTo>
                  <a:lnTo>
                    <a:pt x="97" y="865"/>
                  </a:lnTo>
                  <a:lnTo>
                    <a:pt x="0" y="1105"/>
                  </a:lnTo>
                  <a:lnTo>
                    <a:pt x="0" y="1393"/>
                  </a:lnTo>
                  <a:lnTo>
                    <a:pt x="48" y="1633"/>
                  </a:lnTo>
                  <a:lnTo>
                    <a:pt x="145" y="1825"/>
                  </a:lnTo>
                  <a:lnTo>
                    <a:pt x="289" y="2065"/>
                  </a:lnTo>
                  <a:lnTo>
                    <a:pt x="481" y="2209"/>
                  </a:lnTo>
                  <a:lnTo>
                    <a:pt x="721" y="2354"/>
                  </a:lnTo>
                  <a:lnTo>
                    <a:pt x="1009" y="2450"/>
                  </a:lnTo>
                  <a:lnTo>
                    <a:pt x="1297" y="2546"/>
                  </a:lnTo>
                  <a:lnTo>
                    <a:pt x="1729" y="2546"/>
                  </a:lnTo>
                  <a:lnTo>
                    <a:pt x="2066" y="2498"/>
                  </a:lnTo>
                  <a:lnTo>
                    <a:pt x="2402" y="2402"/>
                  </a:lnTo>
                  <a:lnTo>
                    <a:pt x="2642" y="2257"/>
                  </a:lnTo>
                  <a:lnTo>
                    <a:pt x="2882" y="2113"/>
                  </a:lnTo>
                  <a:lnTo>
                    <a:pt x="3074" y="1921"/>
                  </a:lnTo>
                  <a:lnTo>
                    <a:pt x="3218" y="1681"/>
                  </a:lnTo>
                  <a:lnTo>
                    <a:pt x="3314" y="1441"/>
                  </a:lnTo>
                  <a:lnTo>
                    <a:pt x="3314" y="1201"/>
                  </a:lnTo>
                  <a:lnTo>
                    <a:pt x="3266" y="961"/>
                  </a:lnTo>
                  <a:lnTo>
                    <a:pt x="3170" y="721"/>
                  </a:lnTo>
                  <a:lnTo>
                    <a:pt x="3026" y="529"/>
                  </a:lnTo>
                  <a:lnTo>
                    <a:pt x="2834" y="336"/>
                  </a:lnTo>
                  <a:lnTo>
                    <a:pt x="2594" y="192"/>
                  </a:lnTo>
                  <a:lnTo>
                    <a:pt x="2354" y="96"/>
                  </a:lnTo>
                  <a:lnTo>
                    <a:pt x="2018" y="48"/>
                  </a:lnTo>
                  <a:lnTo>
                    <a:pt x="172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5" name="Google Shape;5499;p76"/>
            <p:cNvSpPr/>
            <p:nvPr/>
          </p:nvSpPr>
          <p:spPr>
            <a:xfrm>
              <a:off x="2736625" y="4229800"/>
              <a:ext cx="82875" cy="63650"/>
            </a:xfrm>
            <a:custGeom>
              <a:avLst/>
              <a:gdLst/>
              <a:ahLst/>
              <a:cxnLst/>
              <a:rect l="l" t="t" r="r" b="b"/>
              <a:pathLst>
                <a:path w="3315" h="2546" fill="none" extrusionOk="0">
                  <a:moveTo>
                    <a:pt x="1729" y="0"/>
                  </a:moveTo>
                  <a:lnTo>
                    <a:pt x="1729" y="0"/>
                  </a:lnTo>
                  <a:lnTo>
                    <a:pt x="1585" y="0"/>
                  </a:lnTo>
                  <a:lnTo>
                    <a:pt x="1585" y="0"/>
                  </a:lnTo>
                  <a:lnTo>
                    <a:pt x="1249" y="48"/>
                  </a:lnTo>
                  <a:lnTo>
                    <a:pt x="961" y="144"/>
                  </a:lnTo>
                  <a:lnTo>
                    <a:pt x="673" y="288"/>
                  </a:lnTo>
                  <a:lnTo>
                    <a:pt x="433" y="433"/>
                  </a:lnTo>
                  <a:lnTo>
                    <a:pt x="241" y="673"/>
                  </a:lnTo>
                  <a:lnTo>
                    <a:pt x="97" y="865"/>
                  </a:lnTo>
                  <a:lnTo>
                    <a:pt x="0" y="1105"/>
                  </a:lnTo>
                  <a:lnTo>
                    <a:pt x="0" y="1393"/>
                  </a:lnTo>
                  <a:lnTo>
                    <a:pt x="0" y="1393"/>
                  </a:lnTo>
                  <a:lnTo>
                    <a:pt x="48" y="1633"/>
                  </a:lnTo>
                  <a:lnTo>
                    <a:pt x="145" y="1825"/>
                  </a:lnTo>
                  <a:lnTo>
                    <a:pt x="289" y="2065"/>
                  </a:lnTo>
                  <a:lnTo>
                    <a:pt x="481" y="2209"/>
                  </a:lnTo>
                  <a:lnTo>
                    <a:pt x="721" y="2354"/>
                  </a:lnTo>
                  <a:lnTo>
                    <a:pt x="1009" y="2450"/>
                  </a:lnTo>
                  <a:lnTo>
                    <a:pt x="1297" y="2546"/>
                  </a:lnTo>
                  <a:lnTo>
                    <a:pt x="1633" y="2546"/>
                  </a:lnTo>
                  <a:lnTo>
                    <a:pt x="1633" y="2546"/>
                  </a:lnTo>
                  <a:lnTo>
                    <a:pt x="1729" y="2546"/>
                  </a:lnTo>
                  <a:lnTo>
                    <a:pt x="1729" y="2546"/>
                  </a:lnTo>
                  <a:lnTo>
                    <a:pt x="2066" y="2498"/>
                  </a:lnTo>
                  <a:lnTo>
                    <a:pt x="2402" y="2402"/>
                  </a:lnTo>
                  <a:lnTo>
                    <a:pt x="2642" y="2257"/>
                  </a:lnTo>
                  <a:lnTo>
                    <a:pt x="2882" y="2113"/>
                  </a:lnTo>
                  <a:lnTo>
                    <a:pt x="3074" y="1921"/>
                  </a:lnTo>
                  <a:lnTo>
                    <a:pt x="3218" y="1681"/>
                  </a:lnTo>
                  <a:lnTo>
                    <a:pt x="3314" y="1441"/>
                  </a:lnTo>
                  <a:lnTo>
                    <a:pt x="3314" y="1201"/>
                  </a:lnTo>
                  <a:lnTo>
                    <a:pt x="3314" y="1201"/>
                  </a:lnTo>
                  <a:lnTo>
                    <a:pt x="3266" y="961"/>
                  </a:lnTo>
                  <a:lnTo>
                    <a:pt x="3170" y="721"/>
                  </a:lnTo>
                  <a:lnTo>
                    <a:pt x="3026" y="529"/>
                  </a:lnTo>
                  <a:lnTo>
                    <a:pt x="2834" y="336"/>
                  </a:lnTo>
                  <a:lnTo>
                    <a:pt x="2594" y="192"/>
                  </a:lnTo>
                  <a:lnTo>
                    <a:pt x="2354" y="96"/>
                  </a:lnTo>
                  <a:lnTo>
                    <a:pt x="2018" y="48"/>
                  </a:lnTo>
                  <a:lnTo>
                    <a:pt x="17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6" name="Google Shape;5500;p76"/>
            <p:cNvSpPr/>
            <p:nvPr/>
          </p:nvSpPr>
          <p:spPr>
            <a:xfrm>
              <a:off x="2967150" y="4060500"/>
              <a:ext cx="76850" cy="40850"/>
            </a:xfrm>
            <a:custGeom>
              <a:avLst/>
              <a:gdLst/>
              <a:ahLst/>
              <a:cxnLst/>
              <a:rect l="l" t="t" r="r" b="b"/>
              <a:pathLst>
                <a:path w="3074" h="1634" extrusionOk="0">
                  <a:moveTo>
                    <a:pt x="1105" y="1"/>
                  </a:moveTo>
                  <a:lnTo>
                    <a:pt x="865" y="49"/>
                  </a:lnTo>
                  <a:lnTo>
                    <a:pt x="625" y="145"/>
                  </a:lnTo>
                  <a:lnTo>
                    <a:pt x="385" y="289"/>
                  </a:lnTo>
                  <a:lnTo>
                    <a:pt x="192" y="481"/>
                  </a:lnTo>
                  <a:lnTo>
                    <a:pt x="0" y="673"/>
                  </a:lnTo>
                  <a:lnTo>
                    <a:pt x="0" y="769"/>
                  </a:lnTo>
                  <a:lnTo>
                    <a:pt x="48" y="817"/>
                  </a:lnTo>
                  <a:lnTo>
                    <a:pt x="144" y="865"/>
                  </a:lnTo>
                  <a:lnTo>
                    <a:pt x="192" y="817"/>
                  </a:lnTo>
                  <a:lnTo>
                    <a:pt x="385" y="625"/>
                  </a:lnTo>
                  <a:lnTo>
                    <a:pt x="577" y="481"/>
                  </a:lnTo>
                  <a:lnTo>
                    <a:pt x="769" y="337"/>
                  </a:lnTo>
                  <a:lnTo>
                    <a:pt x="1009" y="241"/>
                  </a:lnTo>
                  <a:lnTo>
                    <a:pt x="1393" y="241"/>
                  </a:lnTo>
                  <a:lnTo>
                    <a:pt x="1777" y="337"/>
                  </a:lnTo>
                  <a:lnTo>
                    <a:pt x="2161" y="529"/>
                  </a:lnTo>
                  <a:lnTo>
                    <a:pt x="2498" y="817"/>
                  </a:lnTo>
                  <a:lnTo>
                    <a:pt x="2738" y="1153"/>
                  </a:lnTo>
                  <a:lnTo>
                    <a:pt x="2834" y="1345"/>
                  </a:lnTo>
                  <a:lnTo>
                    <a:pt x="2882" y="1586"/>
                  </a:lnTo>
                  <a:lnTo>
                    <a:pt x="2930" y="1634"/>
                  </a:lnTo>
                  <a:lnTo>
                    <a:pt x="2978" y="1634"/>
                  </a:lnTo>
                  <a:lnTo>
                    <a:pt x="3074" y="1586"/>
                  </a:lnTo>
                  <a:lnTo>
                    <a:pt x="3074" y="1490"/>
                  </a:lnTo>
                  <a:lnTo>
                    <a:pt x="3026" y="1249"/>
                  </a:lnTo>
                  <a:lnTo>
                    <a:pt x="2930" y="1009"/>
                  </a:lnTo>
                  <a:lnTo>
                    <a:pt x="2786" y="817"/>
                  </a:lnTo>
                  <a:lnTo>
                    <a:pt x="2642" y="625"/>
                  </a:lnTo>
                  <a:lnTo>
                    <a:pt x="2498" y="433"/>
                  </a:lnTo>
                  <a:lnTo>
                    <a:pt x="2306" y="289"/>
                  </a:lnTo>
                  <a:lnTo>
                    <a:pt x="2065" y="145"/>
                  </a:lnTo>
                  <a:lnTo>
                    <a:pt x="1825" y="49"/>
                  </a:lnTo>
                  <a:lnTo>
                    <a:pt x="158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7" name="Google Shape;5501;p76"/>
            <p:cNvSpPr/>
            <p:nvPr/>
          </p:nvSpPr>
          <p:spPr>
            <a:xfrm>
              <a:off x="2770250" y="4048500"/>
              <a:ext cx="78050" cy="32450"/>
            </a:xfrm>
            <a:custGeom>
              <a:avLst/>
              <a:gdLst/>
              <a:ahLst/>
              <a:cxnLst/>
              <a:rect l="l" t="t" r="r" b="b"/>
              <a:pathLst>
                <a:path w="3122" h="1298" extrusionOk="0">
                  <a:moveTo>
                    <a:pt x="1633" y="0"/>
                  </a:moveTo>
                  <a:lnTo>
                    <a:pt x="1393" y="49"/>
                  </a:lnTo>
                  <a:lnTo>
                    <a:pt x="913" y="193"/>
                  </a:lnTo>
                  <a:lnTo>
                    <a:pt x="528" y="433"/>
                  </a:lnTo>
                  <a:lnTo>
                    <a:pt x="336" y="577"/>
                  </a:lnTo>
                  <a:lnTo>
                    <a:pt x="192" y="769"/>
                  </a:lnTo>
                  <a:lnTo>
                    <a:pt x="96" y="961"/>
                  </a:lnTo>
                  <a:lnTo>
                    <a:pt x="0" y="1201"/>
                  </a:lnTo>
                  <a:lnTo>
                    <a:pt x="0" y="1249"/>
                  </a:lnTo>
                  <a:lnTo>
                    <a:pt x="48" y="1297"/>
                  </a:lnTo>
                  <a:lnTo>
                    <a:pt x="96" y="1297"/>
                  </a:lnTo>
                  <a:lnTo>
                    <a:pt x="192" y="1249"/>
                  </a:lnTo>
                  <a:lnTo>
                    <a:pt x="240" y="1057"/>
                  </a:lnTo>
                  <a:lnTo>
                    <a:pt x="384" y="913"/>
                  </a:lnTo>
                  <a:lnTo>
                    <a:pt x="673" y="625"/>
                  </a:lnTo>
                  <a:lnTo>
                    <a:pt x="1057" y="433"/>
                  </a:lnTo>
                  <a:lnTo>
                    <a:pt x="1393" y="289"/>
                  </a:lnTo>
                  <a:lnTo>
                    <a:pt x="1825" y="241"/>
                  </a:lnTo>
                  <a:lnTo>
                    <a:pt x="2017" y="241"/>
                  </a:lnTo>
                  <a:lnTo>
                    <a:pt x="2209" y="289"/>
                  </a:lnTo>
                  <a:lnTo>
                    <a:pt x="2401" y="337"/>
                  </a:lnTo>
                  <a:lnTo>
                    <a:pt x="2594" y="481"/>
                  </a:lnTo>
                  <a:lnTo>
                    <a:pt x="2786" y="625"/>
                  </a:lnTo>
                  <a:lnTo>
                    <a:pt x="2930" y="769"/>
                  </a:lnTo>
                  <a:lnTo>
                    <a:pt x="2978" y="817"/>
                  </a:lnTo>
                  <a:lnTo>
                    <a:pt x="3074" y="817"/>
                  </a:lnTo>
                  <a:lnTo>
                    <a:pt x="3122" y="769"/>
                  </a:lnTo>
                  <a:lnTo>
                    <a:pt x="3122" y="673"/>
                  </a:lnTo>
                  <a:lnTo>
                    <a:pt x="2930" y="481"/>
                  </a:lnTo>
                  <a:lnTo>
                    <a:pt x="2786" y="337"/>
                  </a:lnTo>
                  <a:lnTo>
                    <a:pt x="2546" y="193"/>
                  </a:lnTo>
                  <a:lnTo>
                    <a:pt x="2353" y="97"/>
                  </a:lnTo>
                  <a:lnTo>
                    <a:pt x="2113" y="49"/>
                  </a:lnTo>
                  <a:lnTo>
                    <a:pt x="1873"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8" name="Google Shape;5502;p76"/>
            <p:cNvSpPr/>
            <p:nvPr/>
          </p:nvSpPr>
          <p:spPr>
            <a:xfrm>
              <a:off x="2995950" y="4214175"/>
              <a:ext cx="82875" cy="63675"/>
            </a:xfrm>
            <a:custGeom>
              <a:avLst/>
              <a:gdLst/>
              <a:ahLst/>
              <a:cxnLst/>
              <a:rect l="l" t="t" r="r" b="b"/>
              <a:pathLst>
                <a:path w="3315" h="2547" extrusionOk="0">
                  <a:moveTo>
                    <a:pt x="1586" y="1"/>
                  </a:moveTo>
                  <a:lnTo>
                    <a:pt x="1250" y="49"/>
                  </a:lnTo>
                  <a:lnTo>
                    <a:pt x="913" y="145"/>
                  </a:lnTo>
                  <a:lnTo>
                    <a:pt x="673" y="289"/>
                  </a:lnTo>
                  <a:lnTo>
                    <a:pt x="433" y="481"/>
                  </a:lnTo>
                  <a:lnTo>
                    <a:pt x="241" y="673"/>
                  </a:lnTo>
                  <a:lnTo>
                    <a:pt x="97" y="865"/>
                  </a:lnTo>
                  <a:lnTo>
                    <a:pt x="1" y="1154"/>
                  </a:lnTo>
                  <a:lnTo>
                    <a:pt x="1" y="1394"/>
                  </a:lnTo>
                  <a:lnTo>
                    <a:pt x="49" y="1634"/>
                  </a:lnTo>
                  <a:lnTo>
                    <a:pt x="145" y="1874"/>
                  </a:lnTo>
                  <a:lnTo>
                    <a:pt x="289" y="2066"/>
                  </a:lnTo>
                  <a:lnTo>
                    <a:pt x="481" y="2210"/>
                  </a:lnTo>
                  <a:lnTo>
                    <a:pt x="721" y="2354"/>
                  </a:lnTo>
                  <a:lnTo>
                    <a:pt x="961" y="2498"/>
                  </a:lnTo>
                  <a:lnTo>
                    <a:pt x="1298" y="2546"/>
                  </a:lnTo>
                  <a:lnTo>
                    <a:pt x="1730" y="2546"/>
                  </a:lnTo>
                  <a:lnTo>
                    <a:pt x="2066" y="2498"/>
                  </a:lnTo>
                  <a:lnTo>
                    <a:pt x="2354" y="2450"/>
                  </a:lnTo>
                  <a:lnTo>
                    <a:pt x="2642" y="2306"/>
                  </a:lnTo>
                  <a:lnTo>
                    <a:pt x="2882" y="2114"/>
                  </a:lnTo>
                  <a:lnTo>
                    <a:pt x="3075" y="1922"/>
                  </a:lnTo>
                  <a:lnTo>
                    <a:pt x="3219" y="1682"/>
                  </a:lnTo>
                  <a:lnTo>
                    <a:pt x="3315" y="1442"/>
                  </a:lnTo>
                  <a:lnTo>
                    <a:pt x="3315" y="1202"/>
                  </a:lnTo>
                  <a:lnTo>
                    <a:pt x="3267" y="961"/>
                  </a:lnTo>
                  <a:lnTo>
                    <a:pt x="3171" y="721"/>
                  </a:lnTo>
                  <a:lnTo>
                    <a:pt x="3026" y="529"/>
                  </a:lnTo>
                  <a:lnTo>
                    <a:pt x="2834" y="337"/>
                  </a:lnTo>
                  <a:lnTo>
                    <a:pt x="2594" y="193"/>
                  </a:lnTo>
                  <a:lnTo>
                    <a:pt x="2306" y="97"/>
                  </a:lnTo>
                  <a:lnTo>
                    <a:pt x="2018" y="49"/>
                  </a:lnTo>
                  <a:lnTo>
                    <a:pt x="173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9" name="Google Shape;5503;p76"/>
            <p:cNvSpPr/>
            <p:nvPr/>
          </p:nvSpPr>
          <p:spPr>
            <a:xfrm>
              <a:off x="2995950" y="4214175"/>
              <a:ext cx="82875" cy="63675"/>
            </a:xfrm>
            <a:custGeom>
              <a:avLst/>
              <a:gdLst/>
              <a:ahLst/>
              <a:cxnLst/>
              <a:rect l="l" t="t" r="r" b="b"/>
              <a:pathLst>
                <a:path w="3315" h="2547" fill="none" extrusionOk="0">
                  <a:moveTo>
                    <a:pt x="1730" y="1"/>
                  </a:moveTo>
                  <a:lnTo>
                    <a:pt x="1730" y="1"/>
                  </a:lnTo>
                  <a:lnTo>
                    <a:pt x="1586" y="1"/>
                  </a:lnTo>
                  <a:lnTo>
                    <a:pt x="1586" y="1"/>
                  </a:lnTo>
                  <a:lnTo>
                    <a:pt x="1250" y="49"/>
                  </a:lnTo>
                  <a:lnTo>
                    <a:pt x="913" y="145"/>
                  </a:lnTo>
                  <a:lnTo>
                    <a:pt x="673" y="289"/>
                  </a:lnTo>
                  <a:lnTo>
                    <a:pt x="433" y="481"/>
                  </a:lnTo>
                  <a:lnTo>
                    <a:pt x="241" y="673"/>
                  </a:lnTo>
                  <a:lnTo>
                    <a:pt x="97" y="865"/>
                  </a:lnTo>
                  <a:lnTo>
                    <a:pt x="1" y="1154"/>
                  </a:lnTo>
                  <a:lnTo>
                    <a:pt x="1" y="1394"/>
                  </a:lnTo>
                  <a:lnTo>
                    <a:pt x="1" y="1394"/>
                  </a:lnTo>
                  <a:lnTo>
                    <a:pt x="49" y="1634"/>
                  </a:lnTo>
                  <a:lnTo>
                    <a:pt x="145" y="1874"/>
                  </a:lnTo>
                  <a:lnTo>
                    <a:pt x="289" y="2066"/>
                  </a:lnTo>
                  <a:lnTo>
                    <a:pt x="481" y="2210"/>
                  </a:lnTo>
                  <a:lnTo>
                    <a:pt x="721" y="2354"/>
                  </a:lnTo>
                  <a:lnTo>
                    <a:pt x="961" y="2498"/>
                  </a:lnTo>
                  <a:lnTo>
                    <a:pt x="1298" y="2546"/>
                  </a:lnTo>
                  <a:lnTo>
                    <a:pt x="1586" y="2546"/>
                  </a:lnTo>
                  <a:lnTo>
                    <a:pt x="1586" y="2546"/>
                  </a:lnTo>
                  <a:lnTo>
                    <a:pt x="1730" y="2546"/>
                  </a:lnTo>
                  <a:lnTo>
                    <a:pt x="1730" y="2546"/>
                  </a:lnTo>
                  <a:lnTo>
                    <a:pt x="2066" y="2498"/>
                  </a:lnTo>
                  <a:lnTo>
                    <a:pt x="2354" y="2450"/>
                  </a:lnTo>
                  <a:lnTo>
                    <a:pt x="2642" y="2306"/>
                  </a:lnTo>
                  <a:lnTo>
                    <a:pt x="2882" y="2114"/>
                  </a:lnTo>
                  <a:lnTo>
                    <a:pt x="3075" y="1922"/>
                  </a:lnTo>
                  <a:lnTo>
                    <a:pt x="3219" y="1682"/>
                  </a:lnTo>
                  <a:lnTo>
                    <a:pt x="3315" y="1442"/>
                  </a:lnTo>
                  <a:lnTo>
                    <a:pt x="3315" y="1202"/>
                  </a:lnTo>
                  <a:lnTo>
                    <a:pt x="3315" y="1202"/>
                  </a:lnTo>
                  <a:lnTo>
                    <a:pt x="3267" y="961"/>
                  </a:lnTo>
                  <a:lnTo>
                    <a:pt x="3171" y="721"/>
                  </a:lnTo>
                  <a:lnTo>
                    <a:pt x="3026" y="529"/>
                  </a:lnTo>
                  <a:lnTo>
                    <a:pt x="2834" y="337"/>
                  </a:lnTo>
                  <a:lnTo>
                    <a:pt x="2594" y="193"/>
                  </a:lnTo>
                  <a:lnTo>
                    <a:pt x="2306" y="97"/>
                  </a:lnTo>
                  <a:lnTo>
                    <a:pt x="2018" y="49"/>
                  </a:lnTo>
                  <a:lnTo>
                    <a:pt x="173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0" name="Google Shape;5504;p76"/>
            <p:cNvSpPr/>
            <p:nvPr/>
          </p:nvSpPr>
          <p:spPr>
            <a:xfrm>
              <a:off x="2902300" y="4163750"/>
              <a:ext cx="20450" cy="22850"/>
            </a:xfrm>
            <a:custGeom>
              <a:avLst/>
              <a:gdLst/>
              <a:ahLst/>
              <a:cxnLst/>
              <a:rect l="l" t="t" r="r" b="b"/>
              <a:pathLst>
                <a:path w="818" h="914" extrusionOk="0">
                  <a:moveTo>
                    <a:pt x="49" y="1"/>
                  </a:moveTo>
                  <a:lnTo>
                    <a:pt x="1" y="49"/>
                  </a:lnTo>
                  <a:lnTo>
                    <a:pt x="1" y="145"/>
                  </a:lnTo>
                  <a:lnTo>
                    <a:pt x="193" y="625"/>
                  </a:lnTo>
                  <a:lnTo>
                    <a:pt x="241" y="673"/>
                  </a:lnTo>
                  <a:lnTo>
                    <a:pt x="337" y="625"/>
                  </a:lnTo>
                  <a:lnTo>
                    <a:pt x="529" y="385"/>
                  </a:lnTo>
                  <a:lnTo>
                    <a:pt x="625" y="289"/>
                  </a:lnTo>
                  <a:lnTo>
                    <a:pt x="625" y="481"/>
                  </a:lnTo>
                  <a:lnTo>
                    <a:pt x="625" y="625"/>
                  </a:lnTo>
                  <a:lnTo>
                    <a:pt x="577" y="769"/>
                  </a:lnTo>
                  <a:lnTo>
                    <a:pt x="577" y="865"/>
                  </a:lnTo>
                  <a:lnTo>
                    <a:pt x="625" y="865"/>
                  </a:lnTo>
                  <a:lnTo>
                    <a:pt x="673" y="913"/>
                  </a:lnTo>
                  <a:lnTo>
                    <a:pt x="721" y="865"/>
                  </a:lnTo>
                  <a:lnTo>
                    <a:pt x="769" y="769"/>
                  </a:lnTo>
                  <a:lnTo>
                    <a:pt x="769" y="673"/>
                  </a:lnTo>
                  <a:lnTo>
                    <a:pt x="817" y="481"/>
                  </a:lnTo>
                  <a:lnTo>
                    <a:pt x="817" y="145"/>
                  </a:lnTo>
                  <a:lnTo>
                    <a:pt x="769" y="97"/>
                  </a:lnTo>
                  <a:lnTo>
                    <a:pt x="769" y="49"/>
                  </a:lnTo>
                  <a:lnTo>
                    <a:pt x="721" y="49"/>
                  </a:lnTo>
                  <a:lnTo>
                    <a:pt x="673" y="97"/>
                  </a:lnTo>
                  <a:lnTo>
                    <a:pt x="577" y="193"/>
                  </a:lnTo>
                  <a:lnTo>
                    <a:pt x="433" y="289"/>
                  </a:lnTo>
                  <a:lnTo>
                    <a:pt x="294" y="400"/>
                  </a:lnTo>
                  <a:lnTo>
                    <a:pt x="294" y="400"/>
                  </a:lnTo>
                  <a:lnTo>
                    <a:pt x="193" y="97"/>
                  </a:lnTo>
                  <a:lnTo>
                    <a:pt x="145" y="49"/>
                  </a:lnTo>
                  <a:lnTo>
                    <a:pt x="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grpSp>
        <p:nvGrpSpPr>
          <p:cNvPr id="321" name="Google Shape;5038;p76"/>
          <p:cNvGrpSpPr/>
          <p:nvPr/>
        </p:nvGrpSpPr>
        <p:grpSpPr>
          <a:xfrm flipH="1">
            <a:off x="15965805" y="821055"/>
            <a:ext cx="3178175" cy="4673600"/>
            <a:chOff x="239325" y="2558525"/>
            <a:chExt cx="1132200" cy="1389150"/>
          </a:xfrm>
        </p:grpSpPr>
        <p:sp>
          <p:nvSpPr>
            <p:cNvPr id="322" name="Google Shape;5039;p76"/>
            <p:cNvSpPr/>
            <p:nvPr/>
          </p:nvSpPr>
          <p:spPr>
            <a:xfrm>
              <a:off x="665525" y="3597075"/>
              <a:ext cx="527125" cy="217325"/>
            </a:xfrm>
            <a:custGeom>
              <a:avLst/>
              <a:gdLst/>
              <a:ahLst/>
              <a:cxnLst/>
              <a:rect l="l" t="t" r="r" b="b"/>
              <a:pathLst>
                <a:path w="21085" h="8693" extrusionOk="0">
                  <a:moveTo>
                    <a:pt x="21084" y="0"/>
                  </a:moveTo>
                  <a:lnTo>
                    <a:pt x="9990" y="1825"/>
                  </a:ln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6484" y="8693"/>
                  </a:lnTo>
                  <a:lnTo>
                    <a:pt x="7637" y="8597"/>
                  </a:lnTo>
                  <a:lnTo>
                    <a:pt x="8838" y="8404"/>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3" name="Google Shape;5040;p76"/>
            <p:cNvSpPr/>
            <p:nvPr/>
          </p:nvSpPr>
          <p:spPr>
            <a:xfrm>
              <a:off x="665525" y="3597075"/>
              <a:ext cx="527125" cy="217325"/>
            </a:xfrm>
            <a:custGeom>
              <a:avLst/>
              <a:gdLst/>
              <a:ahLst/>
              <a:cxnLst/>
              <a:rect l="l" t="t" r="r" b="b"/>
              <a:pathLst>
                <a:path w="21085" h="8693" fill="none" extrusionOk="0">
                  <a:moveTo>
                    <a:pt x="1" y="6916"/>
                  </a:move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5476" y="8693"/>
                  </a:lnTo>
                  <a:lnTo>
                    <a:pt x="6484" y="8693"/>
                  </a:lnTo>
                  <a:lnTo>
                    <a:pt x="7637" y="8597"/>
                  </a:lnTo>
                  <a:lnTo>
                    <a:pt x="8838" y="8404"/>
                  </a:lnTo>
                  <a:lnTo>
                    <a:pt x="10182" y="8068"/>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lnTo>
                    <a:pt x="9990" y="1825"/>
                  </a:lnTo>
                  <a:lnTo>
                    <a:pt x="1" y="691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4" name="Google Shape;5041;p76"/>
            <p:cNvSpPr/>
            <p:nvPr/>
          </p:nvSpPr>
          <p:spPr>
            <a:xfrm>
              <a:off x="1082150" y="3708725"/>
              <a:ext cx="1225" cy="4825"/>
            </a:xfrm>
            <a:custGeom>
              <a:avLst/>
              <a:gdLst/>
              <a:ahLst/>
              <a:cxnLst/>
              <a:rect l="l" t="t" r="r" b="b"/>
              <a:pathLst>
                <a:path w="49" h="193" extrusionOk="0">
                  <a:moveTo>
                    <a:pt x="49" y="0"/>
                  </a:moveTo>
                  <a:lnTo>
                    <a:pt x="49" y="0"/>
                  </a:lnTo>
                  <a:lnTo>
                    <a:pt x="1" y="192"/>
                  </a:lnTo>
                  <a:lnTo>
                    <a:pt x="1" y="192"/>
                  </a:lnTo>
                  <a:lnTo>
                    <a:pt x="1" y="192"/>
                  </a:lnTo>
                  <a:lnTo>
                    <a:pt x="1" y="192"/>
                  </a:lnTo>
                  <a:lnTo>
                    <a:pt x="4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5" name="Google Shape;5042;p76"/>
            <p:cNvSpPr/>
            <p:nvPr/>
          </p:nvSpPr>
          <p:spPr>
            <a:xfrm>
              <a:off x="1082150" y="3708725"/>
              <a:ext cx="1225" cy="4825"/>
            </a:xfrm>
            <a:custGeom>
              <a:avLst/>
              <a:gdLst/>
              <a:ahLst/>
              <a:cxnLst/>
              <a:rect l="l" t="t" r="r" b="b"/>
              <a:pathLst>
                <a:path w="49" h="193" fill="none" extrusionOk="0">
                  <a:moveTo>
                    <a:pt x="49" y="0"/>
                  </a:moveTo>
                  <a:lnTo>
                    <a:pt x="49" y="0"/>
                  </a:lnTo>
                  <a:lnTo>
                    <a:pt x="1" y="192"/>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6" name="Google Shape;5043;p76"/>
            <p:cNvSpPr/>
            <p:nvPr/>
          </p:nvSpPr>
          <p:spPr>
            <a:xfrm>
              <a:off x="701550" y="3795175"/>
              <a:ext cx="218550" cy="19225"/>
            </a:xfrm>
            <a:custGeom>
              <a:avLst/>
              <a:gdLst/>
              <a:ahLst/>
              <a:cxnLst/>
              <a:rect l="l" t="t" r="r" b="b"/>
              <a:pathLst>
                <a:path w="8742" h="769" extrusionOk="0">
                  <a:moveTo>
                    <a:pt x="1" y="0"/>
                  </a:moveTo>
                  <a:lnTo>
                    <a:pt x="337" y="144"/>
                  </a:lnTo>
                  <a:lnTo>
                    <a:pt x="385" y="144"/>
                  </a:lnTo>
                  <a:lnTo>
                    <a:pt x="241" y="48"/>
                  </a:lnTo>
                  <a:lnTo>
                    <a:pt x="1" y="0"/>
                  </a:lnTo>
                  <a:close/>
                  <a:moveTo>
                    <a:pt x="8741" y="144"/>
                  </a:moveTo>
                  <a:lnTo>
                    <a:pt x="7925" y="336"/>
                  </a:lnTo>
                  <a:lnTo>
                    <a:pt x="7272" y="500"/>
                  </a:lnTo>
                  <a:lnTo>
                    <a:pt x="7272" y="500"/>
                  </a:lnTo>
                  <a:lnTo>
                    <a:pt x="7925" y="384"/>
                  </a:lnTo>
                  <a:lnTo>
                    <a:pt x="8741" y="144"/>
                  </a:lnTo>
                  <a:close/>
                  <a:moveTo>
                    <a:pt x="7272" y="500"/>
                  </a:moveTo>
                  <a:lnTo>
                    <a:pt x="7108" y="528"/>
                  </a:lnTo>
                  <a:lnTo>
                    <a:pt x="7012" y="548"/>
                  </a:lnTo>
                  <a:lnTo>
                    <a:pt x="7012" y="548"/>
                  </a:lnTo>
                  <a:lnTo>
                    <a:pt x="7156" y="528"/>
                  </a:lnTo>
                  <a:lnTo>
                    <a:pt x="7272" y="500"/>
                  </a:lnTo>
                  <a:close/>
                  <a:moveTo>
                    <a:pt x="7012" y="548"/>
                  </a:moveTo>
                  <a:lnTo>
                    <a:pt x="6436" y="625"/>
                  </a:lnTo>
                  <a:lnTo>
                    <a:pt x="5716" y="721"/>
                  </a:lnTo>
                  <a:lnTo>
                    <a:pt x="5668" y="769"/>
                  </a:lnTo>
                  <a:lnTo>
                    <a:pt x="6388" y="673"/>
                  </a:lnTo>
                  <a:lnTo>
                    <a:pt x="7012" y="548"/>
                  </a:lnTo>
                  <a:close/>
                </a:path>
              </a:pathLst>
            </a:custGeom>
            <a:solidFill>
              <a:srgbClr val="F6F5F5"/>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7" name="Google Shape;5044;p76"/>
            <p:cNvSpPr/>
            <p:nvPr/>
          </p:nvSpPr>
          <p:spPr>
            <a:xfrm>
              <a:off x="843225" y="3798775"/>
              <a:ext cx="76875" cy="15625"/>
            </a:xfrm>
            <a:custGeom>
              <a:avLst/>
              <a:gdLst/>
              <a:ahLst/>
              <a:cxnLst/>
              <a:rect l="l" t="t" r="r" b="b"/>
              <a:pathLst>
                <a:path w="3075" h="625" fill="none" extrusionOk="0">
                  <a:moveTo>
                    <a:pt x="3074" y="0"/>
                  </a:moveTo>
                  <a:lnTo>
                    <a:pt x="3074" y="0"/>
                  </a:lnTo>
                  <a:lnTo>
                    <a:pt x="2258" y="192"/>
                  </a:lnTo>
                  <a:lnTo>
                    <a:pt x="1489" y="384"/>
                  </a:lnTo>
                  <a:lnTo>
                    <a:pt x="769" y="481"/>
                  </a:lnTo>
                  <a:lnTo>
                    <a:pt x="49" y="577"/>
                  </a:lnTo>
                  <a:lnTo>
                    <a:pt x="49" y="577"/>
                  </a:lnTo>
                  <a:lnTo>
                    <a:pt x="1" y="625"/>
                  </a:lnTo>
                  <a:lnTo>
                    <a:pt x="1" y="625"/>
                  </a:lnTo>
                  <a:lnTo>
                    <a:pt x="721" y="529"/>
                  </a:lnTo>
                  <a:lnTo>
                    <a:pt x="1441" y="384"/>
                  </a:lnTo>
                  <a:lnTo>
                    <a:pt x="2258" y="240"/>
                  </a:lnTo>
                  <a:lnTo>
                    <a:pt x="307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8" name="Google Shape;5045;p76"/>
            <p:cNvSpPr/>
            <p:nvPr/>
          </p:nvSpPr>
          <p:spPr>
            <a:xfrm>
              <a:off x="701550" y="3795175"/>
              <a:ext cx="9625" cy="3625"/>
            </a:xfrm>
            <a:custGeom>
              <a:avLst/>
              <a:gdLst/>
              <a:ahLst/>
              <a:cxnLst/>
              <a:rect l="l" t="t" r="r" b="b"/>
              <a:pathLst>
                <a:path w="385" h="145" fill="none" extrusionOk="0">
                  <a:moveTo>
                    <a:pt x="1" y="0"/>
                  </a:moveTo>
                  <a:lnTo>
                    <a:pt x="1" y="0"/>
                  </a:lnTo>
                  <a:lnTo>
                    <a:pt x="337" y="144"/>
                  </a:lnTo>
                  <a:lnTo>
                    <a:pt x="337" y="144"/>
                  </a:lnTo>
                  <a:lnTo>
                    <a:pt x="385" y="144"/>
                  </a:lnTo>
                  <a:lnTo>
                    <a:pt x="385" y="144"/>
                  </a:lnTo>
                  <a:lnTo>
                    <a:pt x="241" y="48"/>
                  </a:lnTo>
                  <a:lnTo>
                    <a:pt x="24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9" name="Google Shape;5046;p76"/>
            <p:cNvSpPr/>
            <p:nvPr/>
          </p:nvSpPr>
          <p:spPr>
            <a:xfrm>
              <a:off x="707550" y="3715925"/>
              <a:ext cx="285775" cy="97275"/>
            </a:xfrm>
            <a:custGeom>
              <a:avLst/>
              <a:gdLst/>
              <a:ahLst/>
              <a:cxnLst/>
              <a:rect l="l" t="t" r="r" b="b"/>
              <a:pathLst>
                <a:path w="11431" h="3891" extrusionOk="0">
                  <a:moveTo>
                    <a:pt x="1" y="3218"/>
                  </a:moveTo>
                  <a:lnTo>
                    <a:pt x="145" y="3314"/>
                  </a:lnTo>
                  <a:lnTo>
                    <a:pt x="193" y="3266"/>
                  </a:lnTo>
                  <a:lnTo>
                    <a:pt x="1" y="3218"/>
                  </a:lnTo>
                  <a:close/>
                  <a:moveTo>
                    <a:pt x="11431" y="1"/>
                  </a:moveTo>
                  <a:lnTo>
                    <a:pt x="10951" y="385"/>
                  </a:lnTo>
                  <a:lnTo>
                    <a:pt x="10422" y="721"/>
                  </a:lnTo>
                  <a:lnTo>
                    <a:pt x="9894" y="961"/>
                  </a:lnTo>
                  <a:lnTo>
                    <a:pt x="9366" y="1153"/>
                  </a:lnTo>
                  <a:lnTo>
                    <a:pt x="8982" y="1249"/>
                  </a:lnTo>
                  <a:lnTo>
                    <a:pt x="8597" y="1297"/>
                  </a:lnTo>
                  <a:lnTo>
                    <a:pt x="7829" y="1345"/>
                  </a:lnTo>
                  <a:lnTo>
                    <a:pt x="6965" y="1297"/>
                  </a:lnTo>
                  <a:lnTo>
                    <a:pt x="6676" y="2018"/>
                  </a:lnTo>
                  <a:lnTo>
                    <a:pt x="6340" y="2642"/>
                  </a:lnTo>
                  <a:lnTo>
                    <a:pt x="5956" y="3314"/>
                  </a:lnTo>
                  <a:lnTo>
                    <a:pt x="5476" y="3891"/>
                  </a:lnTo>
                  <a:lnTo>
                    <a:pt x="6196" y="3795"/>
                  </a:lnTo>
                  <a:lnTo>
                    <a:pt x="6916" y="3698"/>
                  </a:lnTo>
                  <a:lnTo>
                    <a:pt x="7685" y="3506"/>
                  </a:lnTo>
                  <a:lnTo>
                    <a:pt x="8501" y="3314"/>
                  </a:lnTo>
                  <a:lnTo>
                    <a:pt x="9174" y="3122"/>
                  </a:lnTo>
                  <a:lnTo>
                    <a:pt x="9846" y="2834"/>
                  </a:lnTo>
                  <a:lnTo>
                    <a:pt x="10182" y="2546"/>
                  </a:lnTo>
                  <a:lnTo>
                    <a:pt x="10470" y="2210"/>
                  </a:lnTo>
                  <a:lnTo>
                    <a:pt x="10807" y="1681"/>
                  </a:lnTo>
                  <a:lnTo>
                    <a:pt x="11095" y="1153"/>
                  </a:lnTo>
                  <a:lnTo>
                    <a:pt x="11287" y="625"/>
                  </a:lnTo>
                  <a:lnTo>
                    <a:pt x="1143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0" name="Google Shape;5047;p76"/>
            <p:cNvSpPr/>
            <p:nvPr/>
          </p:nvSpPr>
          <p:spPr>
            <a:xfrm>
              <a:off x="707550" y="3796375"/>
              <a:ext cx="4825" cy="2425"/>
            </a:xfrm>
            <a:custGeom>
              <a:avLst/>
              <a:gdLst/>
              <a:ahLst/>
              <a:cxnLst/>
              <a:rect l="l" t="t" r="r" b="b"/>
              <a:pathLst>
                <a:path w="193" h="97" fill="none" extrusionOk="0">
                  <a:moveTo>
                    <a:pt x="1" y="0"/>
                  </a:moveTo>
                  <a:lnTo>
                    <a:pt x="1" y="0"/>
                  </a:lnTo>
                  <a:lnTo>
                    <a:pt x="145" y="96"/>
                  </a:lnTo>
                  <a:lnTo>
                    <a:pt x="145" y="96"/>
                  </a:lnTo>
                  <a:lnTo>
                    <a:pt x="193" y="48"/>
                  </a:lnTo>
                  <a:lnTo>
                    <a:pt x="193"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1" name="Google Shape;5048;p76"/>
            <p:cNvSpPr/>
            <p:nvPr/>
          </p:nvSpPr>
          <p:spPr>
            <a:xfrm>
              <a:off x="844425" y="3715925"/>
              <a:ext cx="148900" cy="97275"/>
            </a:xfrm>
            <a:custGeom>
              <a:avLst/>
              <a:gdLst/>
              <a:ahLst/>
              <a:cxnLst/>
              <a:rect l="l" t="t" r="r" b="b"/>
              <a:pathLst>
                <a:path w="5956" h="3891" fill="none" extrusionOk="0">
                  <a:moveTo>
                    <a:pt x="5956" y="1"/>
                  </a:moveTo>
                  <a:lnTo>
                    <a:pt x="5956" y="1"/>
                  </a:lnTo>
                  <a:lnTo>
                    <a:pt x="5476" y="385"/>
                  </a:lnTo>
                  <a:lnTo>
                    <a:pt x="4947" y="721"/>
                  </a:lnTo>
                  <a:lnTo>
                    <a:pt x="4419" y="961"/>
                  </a:lnTo>
                  <a:lnTo>
                    <a:pt x="3891" y="1153"/>
                  </a:lnTo>
                  <a:lnTo>
                    <a:pt x="3891" y="1153"/>
                  </a:lnTo>
                  <a:lnTo>
                    <a:pt x="3507" y="1249"/>
                  </a:lnTo>
                  <a:lnTo>
                    <a:pt x="3122" y="1297"/>
                  </a:lnTo>
                  <a:lnTo>
                    <a:pt x="2354" y="1345"/>
                  </a:lnTo>
                  <a:lnTo>
                    <a:pt x="2354" y="1345"/>
                  </a:lnTo>
                  <a:lnTo>
                    <a:pt x="1490" y="1297"/>
                  </a:lnTo>
                  <a:lnTo>
                    <a:pt x="1490" y="1297"/>
                  </a:lnTo>
                  <a:lnTo>
                    <a:pt x="1201" y="2018"/>
                  </a:lnTo>
                  <a:lnTo>
                    <a:pt x="865" y="2642"/>
                  </a:lnTo>
                  <a:lnTo>
                    <a:pt x="481" y="3314"/>
                  </a:lnTo>
                  <a:lnTo>
                    <a:pt x="1" y="3891"/>
                  </a:lnTo>
                  <a:lnTo>
                    <a:pt x="1" y="3891"/>
                  </a:lnTo>
                  <a:lnTo>
                    <a:pt x="721" y="3795"/>
                  </a:lnTo>
                  <a:lnTo>
                    <a:pt x="1441" y="3698"/>
                  </a:lnTo>
                  <a:lnTo>
                    <a:pt x="2210" y="3506"/>
                  </a:lnTo>
                  <a:lnTo>
                    <a:pt x="3026" y="3314"/>
                  </a:lnTo>
                  <a:lnTo>
                    <a:pt x="3026" y="3314"/>
                  </a:lnTo>
                  <a:lnTo>
                    <a:pt x="3026" y="3314"/>
                  </a:lnTo>
                  <a:lnTo>
                    <a:pt x="3699" y="3122"/>
                  </a:lnTo>
                  <a:lnTo>
                    <a:pt x="4371" y="2834"/>
                  </a:lnTo>
                  <a:lnTo>
                    <a:pt x="4371" y="2834"/>
                  </a:lnTo>
                  <a:lnTo>
                    <a:pt x="4707" y="2546"/>
                  </a:lnTo>
                  <a:lnTo>
                    <a:pt x="4995" y="2210"/>
                  </a:lnTo>
                  <a:lnTo>
                    <a:pt x="4995" y="2210"/>
                  </a:lnTo>
                  <a:lnTo>
                    <a:pt x="4995" y="2210"/>
                  </a:lnTo>
                  <a:lnTo>
                    <a:pt x="4995" y="2210"/>
                  </a:lnTo>
                  <a:lnTo>
                    <a:pt x="5332" y="1681"/>
                  </a:lnTo>
                  <a:lnTo>
                    <a:pt x="5620" y="1153"/>
                  </a:lnTo>
                  <a:lnTo>
                    <a:pt x="5812" y="625"/>
                  </a:lnTo>
                  <a:lnTo>
                    <a:pt x="595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2" name="Google Shape;5049;p76"/>
            <p:cNvSpPr/>
            <p:nvPr/>
          </p:nvSpPr>
          <p:spPr>
            <a:xfrm>
              <a:off x="870850" y="3466200"/>
              <a:ext cx="216125" cy="452650"/>
            </a:xfrm>
            <a:custGeom>
              <a:avLst/>
              <a:gdLst/>
              <a:ahLst/>
              <a:cxnLst/>
              <a:rect l="l" t="t" r="r" b="b"/>
              <a:pathLst>
                <a:path w="8645" h="18106" extrusionOk="0">
                  <a:moveTo>
                    <a:pt x="3506" y="0"/>
                  </a:moveTo>
                  <a:lnTo>
                    <a:pt x="0" y="3170"/>
                  </a:lnTo>
                  <a:lnTo>
                    <a:pt x="961" y="3842"/>
                  </a:lnTo>
                  <a:lnTo>
                    <a:pt x="1777" y="4467"/>
                  </a:lnTo>
                  <a:lnTo>
                    <a:pt x="2498" y="5139"/>
                  </a:lnTo>
                  <a:lnTo>
                    <a:pt x="3122" y="5715"/>
                  </a:lnTo>
                  <a:lnTo>
                    <a:pt x="3650" y="6340"/>
                  </a:lnTo>
                  <a:lnTo>
                    <a:pt x="4082" y="6916"/>
                  </a:lnTo>
                  <a:lnTo>
                    <a:pt x="4371" y="7492"/>
                  </a:lnTo>
                  <a:lnTo>
                    <a:pt x="4659" y="8020"/>
                  </a:lnTo>
                  <a:lnTo>
                    <a:pt x="4803" y="8549"/>
                  </a:lnTo>
                  <a:lnTo>
                    <a:pt x="4899" y="9077"/>
                  </a:lnTo>
                  <a:lnTo>
                    <a:pt x="4947" y="9557"/>
                  </a:lnTo>
                  <a:lnTo>
                    <a:pt x="4899" y="9990"/>
                  </a:lnTo>
                  <a:lnTo>
                    <a:pt x="4803" y="10470"/>
                  </a:lnTo>
                  <a:lnTo>
                    <a:pt x="4659" y="10902"/>
                  </a:lnTo>
                  <a:lnTo>
                    <a:pt x="4515" y="11286"/>
                  </a:lnTo>
                  <a:lnTo>
                    <a:pt x="4275" y="11670"/>
                  </a:lnTo>
                  <a:lnTo>
                    <a:pt x="4034" y="12055"/>
                  </a:lnTo>
                  <a:lnTo>
                    <a:pt x="3746" y="12391"/>
                  </a:lnTo>
                  <a:lnTo>
                    <a:pt x="3170" y="13015"/>
                  </a:lnTo>
                  <a:lnTo>
                    <a:pt x="2498" y="13543"/>
                  </a:lnTo>
                  <a:lnTo>
                    <a:pt x="1873" y="14024"/>
                  </a:lnTo>
                  <a:lnTo>
                    <a:pt x="1297" y="14360"/>
                  </a:lnTo>
                  <a:lnTo>
                    <a:pt x="865" y="14600"/>
                  </a:lnTo>
                  <a:lnTo>
                    <a:pt x="433" y="14792"/>
                  </a:lnTo>
                  <a:lnTo>
                    <a:pt x="769" y="16377"/>
                  </a:lnTo>
                  <a:lnTo>
                    <a:pt x="1057" y="17481"/>
                  </a:lnTo>
                  <a:lnTo>
                    <a:pt x="1201" y="17914"/>
                  </a:lnTo>
                  <a:lnTo>
                    <a:pt x="1249" y="18010"/>
                  </a:lnTo>
                  <a:lnTo>
                    <a:pt x="1297" y="18106"/>
                  </a:lnTo>
                  <a:lnTo>
                    <a:pt x="1393" y="18106"/>
                  </a:lnTo>
                  <a:lnTo>
                    <a:pt x="1441" y="18058"/>
                  </a:lnTo>
                  <a:lnTo>
                    <a:pt x="1585" y="17866"/>
                  </a:lnTo>
                  <a:lnTo>
                    <a:pt x="1681" y="17529"/>
                  </a:lnTo>
                  <a:lnTo>
                    <a:pt x="1825" y="17193"/>
                  </a:lnTo>
                  <a:lnTo>
                    <a:pt x="1969" y="16473"/>
                  </a:lnTo>
                  <a:lnTo>
                    <a:pt x="2065" y="16137"/>
                  </a:lnTo>
                  <a:lnTo>
                    <a:pt x="3314" y="15464"/>
                  </a:lnTo>
                  <a:lnTo>
                    <a:pt x="4371" y="14792"/>
                  </a:lnTo>
                  <a:lnTo>
                    <a:pt x="5331" y="14120"/>
                  </a:lnTo>
                  <a:lnTo>
                    <a:pt x="6148" y="13447"/>
                  </a:lnTo>
                  <a:lnTo>
                    <a:pt x="6820" y="12727"/>
                  </a:lnTo>
                  <a:lnTo>
                    <a:pt x="7396" y="12055"/>
                  </a:lnTo>
                  <a:lnTo>
                    <a:pt x="7828" y="11334"/>
                  </a:lnTo>
                  <a:lnTo>
                    <a:pt x="8165" y="10662"/>
                  </a:lnTo>
                  <a:lnTo>
                    <a:pt x="8405" y="9990"/>
                  </a:lnTo>
                  <a:lnTo>
                    <a:pt x="8597" y="9317"/>
                  </a:lnTo>
                  <a:lnTo>
                    <a:pt x="8645" y="8645"/>
                  </a:lnTo>
                  <a:lnTo>
                    <a:pt x="8645" y="7972"/>
                  </a:lnTo>
                  <a:lnTo>
                    <a:pt x="8597" y="7300"/>
                  </a:lnTo>
                  <a:lnTo>
                    <a:pt x="8453" y="6676"/>
                  </a:lnTo>
                  <a:lnTo>
                    <a:pt x="8261" y="6051"/>
                  </a:lnTo>
                  <a:lnTo>
                    <a:pt x="8020" y="5475"/>
                  </a:lnTo>
                  <a:lnTo>
                    <a:pt x="7732" y="4851"/>
                  </a:lnTo>
                  <a:lnTo>
                    <a:pt x="7444" y="4323"/>
                  </a:lnTo>
                  <a:lnTo>
                    <a:pt x="7108" y="3794"/>
                  </a:lnTo>
                  <a:lnTo>
                    <a:pt x="6724" y="3266"/>
                  </a:lnTo>
                  <a:lnTo>
                    <a:pt x="6003" y="2354"/>
                  </a:lnTo>
                  <a:lnTo>
                    <a:pt x="5235" y="1537"/>
                  </a:lnTo>
                  <a:lnTo>
                    <a:pt x="4563" y="913"/>
                  </a:lnTo>
                  <a:lnTo>
                    <a:pt x="4034" y="433"/>
                  </a:lnTo>
                  <a:lnTo>
                    <a:pt x="350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3" name="Google Shape;5050;p76"/>
            <p:cNvSpPr/>
            <p:nvPr/>
          </p:nvSpPr>
          <p:spPr>
            <a:xfrm>
              <a:off x="870850" y="3466200"/>
              <a:ext cx="216125" cy="452650"/>
            </a:xfrm>
            <a:custGeom>
              <a:avLst/>
              <a:gdLst/>
              <a:ahLst/>
              <a:cxnLst/>
              <a:rect l="l" t="t" r="r" b="b"/>
              <a:pathLst>
                <a:path w="8645" h="18106" fill="none" extrusionOk="0">
                  <a:moveTo>
                    <a:pt x="3506" y="0"/>
                  </a:moveTo>
                  <a:lnTo>
                    <a:pt x="3506" y="0"/>
                  </a:lnTo>
                  <a:lnTo>
                    <a:pt x="4034" y="433"/>
                  </a:lnTo>
                  <a:lnTo>
                    <a:pt x="4563" y="913"/>
                  </a:lnTo>
                  <a:lnTo>
                    <a:pt x="5235" y="1537"/>
                  </a:lnTo>
                  <a:lnTo>
                    <a:pt x="6003" y="2354"/>
                  </a:lnTo>
                  <a:lnTo>
                    <a:pt x="6724" y="3266"/>
                  </a:lnTo>
                  <a:lnTo>
                    <a:pt x="7108" y="3794"/>
                  </a:lnTo>
                  <a:lnTo>
                    <a:pt x="7444" y="4323"/>
                  </a:lnTo>
                  <a:lnTo>
                    <a:pt x="7732" y="4851"/>
                  </a:lnTo>
                  <a:lnTo>
                    <a:pt x="8020" y="5475"/>
                  </a:lnTo>
                  <a:lnTo>
                    <a:pt x="8261" y="6051"/>
                  </a:lnTo>
                  <a:lnTo>
                    <a:pt x="8453" y="6676"/>
                  </a:lnTo>
                  <a:lnTo>
                    <a:pt x="8597" y="7300"/>
                  </a:lnTo>
                  <a:lnTo>
                    <a:pt x="8645" y="7972"/>
                  </a:lnTo>
                  <a:lnTo>
                    <a:pt x="8645" y="8645"/>
                  </a:lnTo>
                  <a:lnTo>
                    <a:pt x="8597" y="9317"/>
                  </a:lnTo>
                  <a:lnTo>
                    <a:pt x="8405" y="9990"/>
                  </a:lnTo>
                  <a:lnTo>
                    <a:pt x="8165" y="10662"/>
                  </a:lnTo>
                  <a:lnTo>
                    <a:pt x="7828" y="11334"/>
                  </a:lnTo>
                  <a:lnTo>
                    <a:pt x="7396" y="12055"/>
                  </a:lnTo>
                  <a:lnTo>
                    <a:pt x="6820" y="12727"/>
                  </a:lnTo>
                  <a:lnTo>
                    <a:pt x="6148" y="13447"/>
                  </a:lnTo>
                  <a:lnTo>
                    <a:pt x="5331" y="14120"/>
                  </a:lnTo>
                  <a:lnTo>
                    <a:pt x="4371" y="14792"/>
                  </a:lnTo>
                  <a:lnTo>
                    <a:pt x="3314" y="15464"/>
                  </a:lnTo>
                  <a:lnTo>
                    <a:pt x="2065" y="16137"/>
                  </a:lnTo>
                  <a:lnTo>
                    <a:pt x="2065" y="16137"/>
                  </a:lnTo>
                  <a:lnTo>
                    <a:pt x="1969" y="16473"/>
                  </a:lnTo>
                  <a:lnTo>
                    <a:pt x="1825" y="17193"/>
                  </a:lnTo>
                  <a:lnTo>
                    <a:pt x="1681" y="17529"/>
                  </a:lnTo>
                  <a:lnTo>
                    <a:pt x="1585" y="17866"/>
                  </a:lnTo>
                  <a:lnTo>
                    <a:pt x="1441" y="18058"/>
                  </a:lnTo>
                  <a:lnTo>
                    <a:pt x="1393" y="18106"/>
                  </a:lnTo>
                  <a:lnTo>
                    <a:pt x="1297" y="18106"/>
                  </a:lnTo>
                  <a:lnTo>
                    <a:pt x="1297" y="18106"/>
                  </a:lnTo>
                  <a:lnTo>
                    <a:pt x="1249" y="18010"/>
                  </a:lnTo>
                  <a:lnTo>
                    <a:pt x="1201" y="17914"/>
                  </a:lnTo>
                  <a:lnTo>
                    <a:pt x="1057" y="17481"/>
                  </a:lnTo>
                  <a:lnTo>
                    <a:pt x="769" y="16377"/>
                  </a:lnTo>
                  <a:lnTo>
                    <a:pt x="433" y="14792"/>
                  </a:lnTo>
                  <a:lnTo>
                    <a:pt x="433" y="14792"/>
                  </a:lnTo>
                  <a:lnTo>
                    <a:pt x="865" y="14600"/>
                  </a:lnTo>
                  <a:lnTo>
                    <a:pt x="1297" y="14360"/>
                  </a:lnTo>
                  <a:lnTo>
                    <a:pt x="1873" y="14024"/>
                  </a:lnTo>
                  <a:lnTo>
                    <a:pt x="2498" y="13543"/>
                  </a:lnTo>
                  <a:lnTo>
                    <a:pt x="3170" y="13015"/>
                  </a:lnTo>
                  <a:lnTo>
                    <a:pt x="3746" y="12391"/>
                  </a:lnTo>
                  <a:lnTo>
                    <a:pt x="4034" y="12055"/>
                  </a:lnTo>
                  <a:lnTo>
                    <a:pt x="4275" y="11670"/>
                  </a:lnTo>
                  <a:lnTo>
                    <a:pt x="4515" y="11286"/>
                  </a:lnTo>
                  <a:lnTo>
                    <a:pt x="4659" y="10902"/>
                  </a:lnTo>
                  <a:lnTo>
                    <a:pt x="4803" y="10470"/>
                  </a:lnTo>
                  <a:lnTo>
                    <a:pt x="4899" y="9990"/>
                  </a:lnTo>
                  <a:lnTo>
                    <a:pt x="4947" y="9557"/>
                  </a:lnTo>
                  <a:lnTo>
                    <a:pt x="4899" y="9077"/>
                  </a:lnTo>
                  <a:lnTo>
                    <a:pt x="4803" y="8549"/>
                  </a:lnTo>
                  <a:lnTo>
                    <a:pt x="4659" y="8020"/>
                  </a:lnTo>
                  <a:lnTo>
                    <a:pt x="4371" y="7492"/>
                  </a:lnTo>
                  <a:lnTo>
                    <a:pt x="4082" y="6916"/>
                  </a:lnTo>
                  <a:lnTo>
                    <a:pt x="3650" y="6340"/>
                  </a:lnTo>
                  <a:lnTo>
                    <a:pt x="3122" y="5715"/>
                  </a:lnTo>
                  <a:lnTo>
                    <a:pt x="2498" y="5139"/>
                  </a:lnTo>
                  <a:lnTo>
                    <a:pt x="1777" y="4467"/>
                  </a:lnTo>
                  <a:lnTo>
                    <a:pt x="961" y="3842"/>
                  </a:lnTo>
                  <a:lnTo>
                    <a:pt x="0" y="3170"/>
                  </a:lnTo>
                  <a:lnTo>
                    <a:pt x="350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4" name="Google Shape;5051;p76"/>
            <p:cNvSpPr/>
            <p:nvPr/>
          </p:nvSpPr>
          <p:spPr>
            <a:xfrm>
              <a:off x="873250" y="3819175"/>
              <a:ext cx="76850" cy="128500"/>
            </a:xfrm>
            <a:custGeom>
              <a:avLst/>
              <a:gdLst/>
              <a:ahLst/>
              <a:cxnLst/>
              <a:rect l="l" t="t" r="r" b="b"/>
              <a:pathLst>
                <a:path w="3074" h="5140" extrusionOk="0">
                  <a:moveTo>
                    <a:pt x="1009" y="1"/>
                  </a:moveTo>
                  <a:lnTo>
                    <a:pt x="625" y="49"/>
                  </a:lnTo>
                  <a:lnTo>
                    <a:pt x="240" y="97"/>
                  </a:lnTo>
                  <a:lnTo>
                    <a:pt x="96" y="145"/>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201" y="5139"/>
                  </a:lnTo>
                  <a:lnTo>
                    <a:pt x="1297" y="5091"/>
                  </a:lnTo>
                  <a:lnTo>
                    <a:pt x="1537" y="4899"/>
                  </a:lnTo>
                  <a:lnTo>
                    <a:pt x="1729" y="4659"/>
                  </a:lnTo>
                  <a:lnTo>
                    <a:pt x="1921" y="4371"/>
                  </a:lnTo>
                  <a:lnTo>
                    <a:pt x="2209" y="3795"/>
                  </a:lnTo>
                  <a:lnTo>
                    <a:pt x="2306" y="3507"/>
                  </a:lnTo>
                  <a:lnTo>
                    <a:pt x="2450" y="3410"/>
                  </a:lnTo>
                  <a:lnTo>
                    <a:pt x="2786" y="3122"/>
                  </a:lnTo>
                  <a:lnTo>
                    <a:pt x="2930" y="2978"/>
                  </a:lnTo>
                  <a:lnTo>
                    <a:pt x="3026" y="2786"/>
                  </a:lnTo>
                  <a:lnTo>
                    <a:pt x="3074" y="2642"/>
                  </a:lnTo>
                  <a:lnTo>
                    <a:pt x="3026" y="2498"/>
                  </a:lnTo>
                  <a:lnTo>
                    <a:pt x="2834" y="2306"/>
                  </a:lnTo>
                  <a:lnTo>
                    <a:pt x="2594" y="2114"/>
                  </a:lnTo>
                  <a:lnTo>
                    <a:pt x="2450" y="2018"/>
                  </a:lnTo>
                  <a:lnTo>
                    <a:pt x="2306" y="1970"/>
                  </a:lnTo>
                  <a:lnTo>
                    <a:pt x="2161" y="1970"/>
                  </a:lnTo>
                  <a:lnTo>
                    <a:pt x="2017" y="2018"/>
                  </a:lnTo>
                  <a:lnTo>
                    <a:pt x="1921" y="2114"/>
                  </a:lnTo>
                  <a:lnTo>
                    <a:pt x="1825" y="2258"/>
                  </a:lnTo>
                  <a:lnTo>
                    <a:pt x="1681" y="2546"/>
                  </a:lnTo>
                  <a:lnTo>
                    <a:pt x="1585" y="2882"/>
                  </a:lnTo>
                  <a:lnTo>
                    <a:pt x="1489" y="1441"/>
                  </a:lnTo>
                  <a:lnTo>
                    <a:pt x="1393" y="481"/>
                  </a:lnTo>
                  <a:lnTo>
                    <a:pt x="1345" y="145"/>
                  </a:lnTo>
                  <a:lnTo>
                    <a:pt x="1297" y="49"/>
                  </a:lnTo>
                  <a:lnTo>
                    <a:pt x="12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5" name="Google Shape;5052;p76"/>
            <p:cNvSpPr/>
            <p:nvPr/>
          </p:nvSpPr>
          <p:spPr>
            <a:xfrm>
              <a:off x="873250" y="3819175"/>
              <a:ext cx="76850" cy="128500"/>
            </a:xfrm>
            <a:custGeom>
              <a:avLst/>
              <a:gdLst/>
              <a:ahLst/>
              <a:cxnLst/>
              <a:rect l="l" t="t" r="r" b="b"/>
              <a:pathLst>
                <a:path w="3074" h="5140" fill="none" extrusionOk="0">
                  <a:moveTo>
                    <a:pt x="3026" y="2498"/>
                  </a:moveTo>
                  <a:lnTo>
                    <a:pt x="3026" y="2498"/>
                  </a:lnTo>
                  <a:lnTo>
                    <a:pt x="2834" y="2306"/>
                  </a:lnTo>
                  <a:lnTo>
                    <a:pt x="2594" y="2114"/>
                  </a:lnTo>
                  <a:lnTo>
                    <a:pt x="2450" y="2018"/>
                  </a:lnTo>
                  <a:lnTo>
                    <a:pt x="2306" y="1970"/>
                  </a:lnTo>
                  <a:lnTo>
                    <a:pt x="2161" y="1970"/>
                  </a:lnTo>
                  <a:lnTo>
                    <a:pt x="2017" y="2018"/>
                  </a:lnTo>
                  <a:lnTo>
                    <a:pt x="2017" y="2018"/>
                  </a:lnTo>
                  <a:lnTo>
                    <a:pt x="1921" y="2114"/>
                  </a:lnTo>
                  <a:lnTo>
                    <a:pt x="1825" y="2258"/>
                  </a:lnTo>
                  <a:lnTo>
                    <a:pt x="1681" y="2546"/>
                  </a:lnTo>
                  <a:lnTo>
                    <a:pt x="1585" y="2882"/>
                  </a:lnTo>
                  <a:lnTo>
                    <a:pt x="1585" y="2882"/>
                  </a:lnTo>
                  <a:lnTo>
                    <a:pt x="1489" y="1441"/>
                  </a:lnTo>
                  <a:lnTo>
                    <a:pt x="1393" y="481"/>
                  </a:lnTo>
                  <a:lnTo>
                    <a:pt x="1345" y="145"/>
                  </a:lnTo>
                  <a:lnTo>
                    <a:pt x="1297" y="49"/>
                  </a:lnTo>
                  <a:lnTo>
                    <a:pt x="1297" y="1"/>
                  </a:lnTo>
                  <a:lnTo>
                    <a:pt x="1297" y="1"/>
                  </a:lnTo>
                  <a:lnTo>
                    <a:pt x="1009" y="1"/>
                  </a:lnTo>
                  <a:lnTo>
                    <a:pt x="625" y="49"/>
                  </a:lnTo>
                  <a:lnTo>
                    <a:pt x="240" y="97"/>
                  </a:lnTo>
                  <a:lnTo>
                    <a:pt x="96" y="145"/>
                  </a:lnTo>
                  <a:lnTo>
                    <a:pt x="0" y="193"/>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057" y="5139"/>
                  </a:lnTo>
                  <a:lnTo>
                    <a:pt x="1201" y="5139"/>
                  </a:lnTo>
                  <a:lnTo>
                    <a:pt x="1297" y="5091"/>
                  </a:lnTo>
                  <a:lnTo>
                    <a:pt x="1537" y="4899"/>
                  </a:lnTo>
                  <a:lnTo>
                    <a:pt x="1729" y="4659"/>
                  </a:lnTo>
                  <a:lnTo>
                    <a:pt x="1921" y="4371"/>
                  </a:lnTo>
                  <a:lnTo>
                    <a:pt x="2209" y="3795"/>
                  </a:lnTo>
                  <a:lnTo>
                    <a:pt x="2306" y="3507"/>
                  </a:lnTo>
                  <a:lnTo>
                    <a:pt x="2306" y="3507"/>
                  </a:lnTo>
                  <a:lnTo>
                    <a:pt x="2450" y="3410"/>
                  </a:lnTo>
                  <a:lnTo>
                    <a:pt x="2786" y="3122"/>
                  </a:lnTo>
                  <a:lnTo>
                    <a:pt x="2930" y="2978"/>
                  </a:lnTo>
                  <a:lnTo>
                    <a:pt x="3026" y="2786"/>
                  </a:lnTo>
                  <a:lnTo>
                    <a:pt x="3074" y="2642"/>
                  </a:lnTo>
                  <a:lnTo>
                    <a:pt x="3026" y="249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6" name="Google Shape;5053;p76"/>
            <p:cNvSpPr/>
            <p:nvPr/>
          </p:nvSpPr>
          <p:spPr>
            <a:xfrm>
              <a:off x="873250" y="3819175"/>
              <a:ext cx="76850" cy="128500"/>
            </a:xfrm>
            <a:custGeom>
              <a:avLst/>
              <a:gdLst/>
              <a:ahLst/>
              <a:cxnLst/>
              <a:rect l="l" t="t" r="r" b="b"/>
              <a:pathLst>
                <a:path w="3074" h="5140" extrusionOk="0">
                  <a:moveTo>
                    <a:pt x="1057" y="1"/>
                  </a:moveTo>
                  <a:lnTo>
                    <a:pt x="433" y="49"/>
                  </a:lnTo>
                  <a:lnTo>
                    <a:pt x="144" y="97"/>
                  </a:lnTo>
                  <a:lnTo>
                    <a:pt x="48" y="145"/>
                  </a:lnTo>
                  <a:lnTo>
                    <a:pt x="0" y="193"/>
                  </a:lnTo>
                  <a:lnTo>
                    <a:pt x="0" y="337"/>
                  </a:lnTo>
                  <a:lnTo>
                    <a:pt x="96" y="1393"/>
                  </a:lnTo>
                  <a:lnTo>
                    <a:pt x="288" y="3026"/>
                  </a:lnTo>
                  <a:lnTo>
                    <a:pt x="433" y="3795"/>
                  </a:lnTo>
                  <a:lnTo>
                    <a:pt x="625" y="4467"/>
                  </a:lnTo>
                  <a:lnTo>
                    <a:pt x="721" y="4755"/>
                  </a:lnTo>
                  <a:lnTo>
                    <a:pt x="817" y="4947"/>
                  </a:lnTo>
                  <a:lnTo>
                    <a:pt x="961" y="5091"/>
                  </a:lnTo>
                  <a:lnTo>
                    <a:pt x="1057" y="5139"/>
                  </a:lnTo>
                  <a:lnTo>
                    <a:pt x="1201" y="5139"/>
                  </a:lnTo>
                  <a:lnTo>
                    <a:pt x="1345" y="5091"/>
                  </a:lnTo>
                  <a:lnTo>
                    <a:pt x="1537" y="4899"/>
                  </a:lnTo>
                  <a:lnTo>
                    <a:pt x="1777" y="4611"/>
                  </a:lnTo>
                  <a:lnTo>
                    <a:pt x="1921" y="4323"/>
                  </a:lnTo>
                  <a:lnTo>
                    <a:pt x="2209" y="3795"/>
                  </a:lnTo>
                  <a:lnTo>
                    <a:pt x="2306" y="3507"/>
                  </a:lnTo>
                  <a:lnTo>
                    <a:pt x="2690" y="3218"/>
                  </a:lnTo>
                  <a:lnTo>
                    <a:pt x="2978" y="2882"/>
                  </a:lnTo>
                  <a:lnTo>
                    <a:pt x="3074" y="2738"/>
                  </a:lnTo>
                  <a:lnTo>
                    <a:pt x="3074" y="2642"/>
                  </a:lnTo>
                  <a:lnTo>
                    <a:pt x="3026" y="2498"/>
                  </a:lnTo>
                  <a:lnTo>
                    <a:pt x="2882" y="2354"/>
                  </a:lnTo>
                  <a:lnTo>
                    <a:pt x="2690" y="2162"/>
                  </a:lnTo>
                  <a:lnTo>
                    <a:pt x="2450" y="2018"/>
                  </a:lnTo>
                  <a:lnTo>
                    <a:pt x="2258" y="1970"/>
                  </a:lnTo>
                  <a:lnTo>
                    <a:pt x="2017" y="2018"/>
                  </a:lnTo>
                  <a:lnTo>
                    <a:pt x="1921" y="2114"/>
                  </a:lnTo>
                  <a:lnTo>
                    <a:pt x="1777" y="2306"/>
                  </a:lnTo>
                  <a:lnTo>
                    <a:pt x="1681" y="2594"/>
                  </a:lnTo>
                  <a:lnTo>
                    <a:pt x="1585" y="2882"/>
                  </a:lnTo>
                  <a:lnTo>
                    <a:pt x="1537" y="1730"/>
                  </a:lnTo>
                  <a:lnTo>
                    <a:pt x="1441" y="817"/>
                  </a:lnTo>
                  <a:lnTo>
                    <a:pt x="1345" y="145"/>
                  </a:lnTo>
                  <a:lnTo>
                    <a:pt x="1297" y="49"/>
                  </a:lnTo>
                  <a:lnTo>
                    <a:pt x="129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7" name="Google Shape;5054;p76"/>
            <p:cNvSpPr/>
            <p:nvPr/>
          </p:nvSpPr>
          <p:spPr>
            <a:xfrm>
              <a:off x="873250" y="3819175"/>
              <a:ext cx="76850" cy="128500"/>
            </a:xfrm>
            <a:custGeom>
              <a:avLst/>
              <a:gdLst/>
              <a:ahLst/>
              <a:cxnLst/>
              <a:rect l="l" t="t" r="r" b="b"/>
              <a:pathLst>
                <a:path w="3074" h="5140" fill="none" extrusionOk="0">
                  <a:moveTo>
                    <a:pt x="1057" y="1"/>
                  </a:moveTo>
                  <a:lnTo>
                    <a:pt x="1057" y="1"/>
                  </a:lnTo>
                  <a:lnTo>
                    <a:pt x="433" y="49"/>
                  </a:lnTo>
                  <a:lnTo>
                    <a:pt x="144" y="97"/>
                  </a:lnTo>
                  <a:lnTo>
                    <a:pt x="48" y="145"/>
                  </a:lnTo>
                  <a:lnTo>
                    <a:pt x="0" y="193"/>
                  </a:lnTo>
                  <a:lnTo>
                    <a:pt x="0" y="193"/>
                  </a:lnTo>
                  <a:lnTo>
                    <a:pt x="0" y="337"/>
                  </a:lnTo>
                  <a:lnTo>
                    <a:pt x="0" y="337"/>
                  </a:lnTo>
                  <a:lnTo>
                    <a:pt x="96" y="1393"/>
                  </a:lnTo>
                  <a:lnTo>
                    <a:pt x="288" y="3026"/>
                  </a:lnTo>
                  <a:lnTo>
                    <a:pt x="433" y="3795"/>
                  </a:lnTo>
                  <a:lnTo>
                    <a:pt x="625" y="4467"/>
                  </a:lnTo>
                  <a:lnTo>
                    <a:pt x="721" y="4755"/>
                  </a:lnTo>
                  <a:lnTo>
                    <a:pt x="817" y="4947"/>
                  </a:lnTo>
                  <a:lnTo>
                    <a:pt x="961" y="5091"/>
                  </a:lnTo>
                  <a:lnTo>
                    <a:pt x="1057" y="5139"/>
                  </a:lnTo>
                  <a:lnTo>
                    <a:pt x="1057" y="5139"/>
                  </a:lnTo>
                  <a:lnTo>
                    <a:pt x="1105" y="5139"/>
                  </a:lnTo>
                  <a:lnTo>
                    <a:pt x="1105" y="5139"/>
                  </a:lnTo>
                  <a:lnTo>
                    <a:pt x="1201" y="5139"/>
                  </a:lnTo>
                  <a:lnTo>
                    <a:pt x="1345" y="5091"/>
                  </a:lnTo>
                  <a:lnTo>
                    <a:pt x="1537" y="4899"/>
                  </a:lnTo>
                  <a:lnTo>
                    <a:pt x="1777" y="4611"/>
                  </a:lnTo>
                  <a:lnTo>
                    <a:pt x="1921" y="4323"/>
                  </a:lnTo>
                  <a:lnTo>
                    <a:pt x="2209" y="3795"/>
                  </a:lnTo>
                  <a:lnTo>
                    <a:pt x="2306" y="3507"/>
                  </a:lnTo>
                  <a:lnTo>
                    <a:pt x="2306" y="3507"/>
                  </a:lnTo>
                  <a:lnTo>
                    <a:pt x="2690" y="3218"/>
                  </a:lnTo>
                  <a:lnTo>
                    <a:pt x="2978" y="2882"/>
                  </a:lnTo>
                  <a:lnTo>
                    <a:pt x="3074" y="2738"/>
                  </a:lnTo>
                  <a:lnTo>
                    <a:pt x="3074" y="2642"/>
                  </a:lnTo>
                  <a:lnTo>
                    <a:pt x="3074" y="2642"/>
                  </a:lnTo>
                  <a:lnTo>
                    <a:pt x="3026" y="2498"/>
                  </a:lnTo>
                  <a:lnTo>
                    <a:pt x="3026" y="2498"/>
                  </a:lnTo>
                  <a:lnTo>
                    <a:pt x="2882" y="2354"/>
                  </a:lnTo>
                  <a:lnTo>
                    <a:pt x="2690" y="2162"/>
                  </a:lnTo>
                  <a:lnTo>
                    <a:pt x="2450" y="2018"/>
                  </a:lnTo>
                  <a:lnTo>
                    <a:pt x="2258" y="1970"/>
                  </a:lnTo>
                  <a:lnTo>
                    <a:pt x="2258" y="1970"/>
                  </a:lnTo>
                  <a:lnTo>
                    <a:pt x="2017" y="2018"/>
                  </a:lnTo>
                  <a:lnTo>
                    <a:pt x="2017" y="2018"/>
                  </a:lnTo>
                  <a:lnTo>
                    <a:pt x="1921" y="2114"/>
                  </a:lnTo>
                  <a:lnTo>
                    <a:pt x="1921" y="2114"/>
                  </a:lnTo>
                  <a:lnTo>
                    <a:pt x="1777" y="2306"/>
                  </a:lnTo>
                  <a:lnTo>
                    <a:pt x="1681" y="2594"/>
                  </a:lnTo>
                  <a:lnTo>
                    <a:pt x="1585" y="2882"/>
                  </a:lnTo>
                  <a:lnTo>
                    <a:pt x="1585" y="2882"/>
                  </a:lnTo>
                  <a:lnTo>
                    <a:pt x="1537" y="1730"/>
                  </a:lnTo>
                  <a:lnTo>
                    <a:pt x="1441" y="817"/>
                  </a:lnTo>
                  <a:lnTo>
                    <a:pt x="1345" y="145"/>
                  </a:lnTo>
                  <a:lnTo>
                    <a:pt x="1345" y="145"/>
                  </a:lnTo>
                  <a:lnTo>
                    <a:pt x="1297" y="49"/>
                  </a:lnTo>
                  <a:lnTo>
                    <a:pt x="1297" y="1"/>
                  </a:lnTo>
                  <a:lnTo>
                    <a:pt x="1297" y="1"/>
                  </a:lnTo>
                  <a:lnTo>
                    <a:pt x="105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8" name="Google Shape;5055;p76"/>
            <p:cNvSpPr/>
            <p:nvPr/>
          </p:nvSpPr>
          <p:spPr>
            <a:xfrm>
              <a:off x="882850" y="3819175"/>
              <a:ext cx="67250" cy="127300"/>
            </a:xfrm>
            <a:custGeom>
              <a:avLst/>
              <a:gdLst/>
              <a:ahLst/>
              <a:cxnLst/>
              <a:rect l="l" t="t" r="r" b="b"/>
              <a:pathLst>
                <a:path w="2690" h="5092" extrusionOk="0">
                  <a:moveTo>
                    <a:pt x="529" y="1"/>
                  </a:moveTo>
                  <a:lnTo>
                    <a:pt x="1" y="49"/>
                  </a:lnTo>
                  <a:lnTo>
                    <a:pt x="97" y="1057"/>
                  </a:lnTo>
                  <a:lnTo>
                    <a:pt x="289" y="2546"/>
                  </a:lnTo>
                  <a:lnTo>
                    <a:pt x="433" y="3266"/>
                  </a:lnTo>
                  <a:lnTo>
                    <a:pt x="577" y="3987"/>
                  </a:lnTo>
                  <a:lnTo>
                    <a:pt x="721" y="4611"/>
                  </a:lnTo>
                  <a:lnTo>
                    <a:pt x="961" y="5091"/>
                  </a:lnTo>
                  <a:lnTo>
                    <a:pt x="1153" y="4899"/>
                  </a:lnTo>
                  <a:lnTo>
                    <a:pt x="1297" y="4707"/>
                  </a:lnTo>
                  <a:lnTo>
                    <a:pt x="1633" y="4179"/>
                  </a:lnTo>
                  <a:lnTo>
                    <a:pt x="1874" y="3699"/>
                  </a:lnTo>
                  <a:lnTo>
                    <a:pt x="1922" y="3507"/>
                  </a:lnTo>
                  <a:lnTo>
                    <a:pt x="2066" y="3410"/>
                  </a:lnTo>
                  <a:lnTo>
                    <a:pt x="2402" y="3122"/>
                  </a:lnTo>
                  <a:lnTo>
                    <a:pt x="2546" y="2978"/>
                  </a:lnTo>
                  <a:lnTo>
                    <a:pt x="2642" y="2786"/>
                  </a:lnTo>
                  <a:lnTo>
                    <a:pt x="2690" y="2642"/>
                  </a:lnTo>
                  <a:lnTo>
                    <a:pt x="2642" y="2498"/>
                  </a:lnTo>
                  <a:lnTo>
                    <a:pt x="2450" y="2306"/>
                  </a:lnTo>
                  <a:lnTo>
                    <a:pt x="2210" y="2114"/>
                  </a:lnTo>
                  <a:lnTo>
                    <a:pt x="2066" y="2018"/>
                  </a:lnTo>
                  <a:lnTo>
                    <a:pt x="1922" y="1970"/>
                  </a:lnTo>
                  <a:lnTo>
                    <a:pt x="1777" y="1970"/>
                  </a:lnTo>
                  <a:lnTo>
                    <a:pt x="1633" y="2018"/>
                  </a:lnTo>
                  <a:lnTo>
                    <a:pt x="1537" y="2114"/>
                  </a:lnTo>
                  <a:lnTo>
                    <a:pt x="1441" y="2258"/>
                  </a:lnTo>
                  <a:lnTo>
                    <a:pt x="1297" y="2546"/>
                  </a:lnTo>
                  <a:lnTo>
                    <a:pt x="1201" y="2882"/>
                  </a:lnTo>
                  <a:lnTo>
                    <a:pt x="1105" y="1441"/>
                  </a:lnTo>
                  <a:lnTo>
                    <a:pt x="1009" y="481"/>
                  </a:lnTo>
                  <a:lnTo>
                    <a:pt x="961" y="145"/>
                  </a:lnTo>
                  <a:lnTo>
                    <a:pt x="913" y="49"/>
                  </a:lnTo>
                  <a:lnTo>
                    <a:pt x="91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9" name="Google Shape;5056;p76"/>
            <p:cNvSpPr/>
            <p:nvPr/>
          </p:nvSpPr>
          <p:spPr>
            <a:xfrm>
              <a:off x="894850" y="3910425"/>
              <a:ext cx="33650" cy="36050"/>
            </a:xfrm>
            <a:custGeom>
              <a:avLst/>
              <a:gdLst/>
              <a:ahLst/>
              <a:cxnLst/>
              <a:rect l="l" t="t" r="r" b="b"/>
              <a:pathLst>
                <a:path w="1346" h="1442" extrusionOk="0">
                  <a:moveTo>
                    <a:pt x="1" y="1"/>
                  </a:moveTo>
                  <a:lnTo>
                    <a:pt x="193" y="817"/>
                  </a:lnTo>
                  <a:lnTo>
                    <a:pt x="337" y="1153"/>
                  </a:lnTo>
                  <a:lnTo>
                    <a:pt x="481" y="1441"/>
                  </a:lnTo>
                  <a:lnTo>
                    <a:pt x="577" y="1297"/>
                  </a:lnTo>
                  <a:lnTo>
                    <a:pt x="721" y="1201"/>
                  </a:lnTo>
                  <a:lnTo>
                    <a:pt x="961" y="865"/>
                  </a:lnTo>
                  <a:lnTo>
                    <a:pt x="1201" y="481"/>
                  </a:lnTo>
                  <a:lnTo>
                    <a:pt x="1345" y="145"/>
                  </a:lnTo>
                  <a:lnTo>
                    <a:pt x="72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0" name="Google Shape;5057;p76"/>
            <p:cNvSpPr/>
            <p:nvPr/>
          </p:nvSpPr>
          <p:spPr>
            <a:xfrm>
              <a:off x="969300" y="3715925"/>
              <a:ext cx="24025" cy="55250"/>
            </a:xfrm>
            <a:custGeom>
              <a:avLst/>
              <a:gdLst/>
              <a:ahLst/>
              <a:cxnLst/>
              <a:rect l="l" t="t" r="r" b="b"/>
              <a:pathLst>
                <a:path w="961" h="2210"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1" name="Google Shape;5058;p76"/>
            <p:cNvSpPr/>
            <p:nvPr/>
          </p:nvSpPr>
          <p:spPr>
            <a:xfrm>
              <a:off x="969300" y="3715925"/>
              <a:ext cx="24025" cy="55250"/>
            </a:xfrm>
            <a:custGeom>
              <a:avLst/>
              <a:gdLst/>
              <a:ahLst/>
              <a:cxnLst/>
              <a:rect l="l" t="t" r="r" b="b"/>
              <a:pathLst>
                <a:path w="961" h="2210" fill="none"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2" name="Google Shape;5059;p76"/>
            <p:cNvSpPr/>
            <p:nvPr/>
          </p:nvSpPr>
          <p:spPr>
            <a:xfrm>
              <a:off x="969300" y="3642675"/>
              <a:ext cx="117675" cy="128500"/>
            </a:xfrm>
            <a:custGeom>
              <a:avLst/>
              <a:gdLst/>
              <a:ahLst/>
              <a:cxnLst/>
              <a:rect l="l" t="t" r="r" b="b"/>
              <a:pathLst>
                <a:path w="4707" h="5140" extrusionOk="0">
                  <a:moveTo>
                    <a:pt x="4323" y="1"/>
                  </a:moveTo>
                  <a:lnTo>
                    <a:pt x="4179" y="49"/>
                  </a:lnTo>
                  <a:lnTo>
                    <a:pt x="4082" y="97"/>
                  </a:lnTo>
                  <a:lnTo>
                    <a:pt x="3794" y="289"/>
                  </a:lnTo>
                  <a:lnTo>
                    <a:pt x="3410" y="625"/>
                  </a:lnTo>
                  <a:lnTo>
                    <a:pt x="3026" y="1010"/>
                  </a:lnTo>
                  <a:lnTo>
                    <a:pt x="2065" y="1970"/>
                  </a:lnTo>
                  <a:lnTo>
                    <a:pt x="1537" y="2450"/>
                  </a:lnTo>
                  <a:lnTo>
                    <a:pt x="961" y="2931"/>
                  </a:lnTo>
                  <a:lnTo>
                    <a:pt x="817" y="3555"/>
                  </a:lnTo>
                  <a:lnTo>
                    <a:pt x="625" y="4083"/>
                  </a:lnTo>
                  <a:lnTo>
                    <a:pt x="337" y="4611"/>
                  </a:lnTo>
                  <a:lnTo>
                    <a:pt x="0" y="5140"/>
                  </a:lnTo>
                  <a:lnTo>
                    <a:pt x="1153" y="4755"/>
                  </a:lnTo>
                  <a:lnTo>
                    <a:pt x="2306" y="4275"/>
                  </a:lnTo>
                  <a:lnTo>
                    <a:pt x="2882" y="4035"/>
                  </a:lnTo>
                  <a:lnTo>
                    <a:pt x="3410" y="3747"/>
                  </a:lnTo>
                  <a:lnTo>
                    <a:pt x="3938" y="3411"/>
                  </a:lnTo>
                  <a:lnTo>
                    <a:pt x="4419" y="3075"/>
                  </a:lnTo>
                  <a:lnTo>
                    <a:pt x="4563" y="2594"/>
                  </a:lnTo>
                  <a:lnTo>
                    <a:pt x="4611" y="2258"/>
                  </a:lnTo>
                  <a:lnTo>
                    <a:pt x="4707" y="1490"/>
                  </a:lnTo>
                  <a:lnTo>
                    <a:pt x="4707" y="1058"/>
                  </a:lnTo>
                  <a:lnTo>
                    <a:pt x="4659" y="721"/>
                  </a:lnTo>
                  <a:lnTo>
                    <a:pt x="4659" y="673"/>
                  </a:lnTo>
                  <a:lnTo>
                    <a:pt x="4659" y="625"/>
                  </a:lnTo>
                  <a:lnTo>
                    <a:pt x="4611" y="289"/>
                  </a:lnTo>
                  <a:lnTo>
                    <a:pt x="4467" y="97"/>
                  </a:lnTo>
                  <a:lnTo>
                    <a:pt x="4467" y="49"/>
                  </a:lnTo>
                  <a:lnTo>
                    <a:pt x="4371" y="49"/>
                  </a:lnTo>
                  <a:lnTo>
                    <a:pt x="432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3" name="Google Shape;5060;p76"/>
            <p:cNvSpPr/>
            <p:nvPr/>
          </p:nvSpPr>
          <p:spPr>
            <a:xfrm>
              <a:off x="969300" y="3642675"/>
              <a:ext cx="117675" cy="128500"/>
            </a:xfrm>
            <a:custGeom>
              <a:avLst/>
              <a:gdLst/>
              <a:ahLst/>
              <a:cxnLst/>
              <a:rect l="l" t="t" r="r" b="b"/>
              <a:pathLst>
                <a:path w="4707" h="5140" fill="none" extrusionOk="0">
                  <a:moveTo>
                    <a:pt x="4323" y="1"/>
                  </a:moveTo>
                  <a:lnTo>
                    <a:pt x="4323" y="1"/>
                  </a:lnTo>
                  <a:lnTo>
                    <a:pt x="4179" y="49"/>
                  </a:lnTo>
                  <a:lnTo>
                    <a:pt x="4082" y="97"/>
                  </a:lnTo>
                  <a:lnTo>
                    <a:pt x="3794" y="289"/>
                  </a:lnTo>
                  <a:lnTo>
                    <a:pt x="3410" y="625"/>
                  </a:lnTo>
                  <a:lnTo>
                    <a:pt x="3026" y="1010"/>
                  </a:lnTo>
                  <a:lnTo>
                    <a:pt x="2065" y="1970"/>
                  </a:lnTo>
                  <a:lnTo>
                    <a:pt x="1537" y="2450"/>
                  </a:lnTo>
                  <a:lnTo>
                    <a:pt x="961" y="2931"/>
                  </a:lnTo>
                  <a:lnTo>
                    <a:pt x="961" y="2931"/>
                  </a:lnTo>
                  <a:lnTo>
                    <a:pt x="817" y="3555"/>
                  </a:lnTo>
                  <a:lnTo>
                    <a:pt x="625" y="4083"/>
                  </a:lnTo>
                  <a:lnTo>
                    <a:pt x="337" y="4611"/>
                  </a:lnTo>
                  <a:lnTo>
                    <a:pt x="0" y="5140"/>
                  </a:lnTo>
                  <a:lnTo>
                    <a:pt x="0" y="5140"/>
                  </a:lnTo>
                  <a:lnTo>
                    <a:pt x="1153" y="4755"/>
                  </a:lnTo>
                  <a:lnTo>
                    <a:pt x="2306" y="4275"/>
                  </a:lnTo>
                  <a:lnTo>
                    <a:pt x="2882" y="4035"/>
                  </a:lnTo>
                  <a:lnTo>
                    <a:pt x="3410" y="3747"/>
                  </a:lnTo>
                  <a:lnTo>
                    <a:pt x="3938" y="3411"/>
                  </a:lnTo>
                  <a:lnTo>
                    <a:pt x="4419" y="3075"/>
                  </a:lnTo>
                  <a:lnTo>
                    <a:pt x="4419" y="3075"/>
                  </a:lnTo>
                  <a:lnTo>
                    <a:pt x="4563" y="2594"/>
                  </a:lnTo>
                  <a:lnTo>
                    <a:pt x="4563" y="2594"/>
                  </a:lnTo>
                  <a:lnTo>
                    <a:pt x="4611" y="2258"/>
                  </a:lnTo>
                  <a:lnTo>
                    <a:pt x="4611" y="2258"/>
                  </a:lnTo>
                  <a:lnTo>
                    <a:pt x="4611" y="2258"/>
                  </a:lnTo>
                  <a:lnTo>
                    <a:pt x="4611" y="2258"/>
                  </a:lnTo>
                  <a:lnTo>
                    <a:pt x="4611" y="2258"/>
                  </a:lnTo>
                  <a:lnTo>
                    <a:pt x="4611" y="2258"/>
                  </a:lnTo>
                  <a:lnTo>
                    <a:pt x="4611" y="2258"/>
                  </a:lnTo>
                  <a:lnTo>
                    <a:pt x="4611" y="2258"/>
                  </a:lnTo>
                  <a:lnTo>
                    <a:pt x="4611" y="2258"/>
                  </a:lnTo>
                  <a:lnTo>
                    <a:pt x="4611" y="2258"/>
                  </a:lnTo>
                  <a:lnTo>
                    <a:pt x="4707" y="1490"/>
                  </a:lnTo>
                  <a:lnTo>
                    <a:pt x="4707" y="1058"/>
                  </a:lnTo>
                  <a:lnTo>
                    <a:pt x="4659" y="721"/>
                  </a:lnTo>
                  <a:lnTo>
                    <a:pt x="4659" y="721"/>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11" y="289"/>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49"/>
                  </a:lnTo>
                  <a:lnTo>
                    <a:pt x="4467" y="49"/>
                  </a:lnTo>
                  <a:lnTo>
                    <a:pt x="4371" y="49"/>
                  </a:lnTo>
                  <a:lnTo>
                    <a:pt x="432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4" name="Google Shape;5061;p76"/>
            <p:cNvSpPr/>
            <p:nvPr/>
          </p:nvSpPr>
          <p:spPr>
            <a:xfrm>
              <a:off x="538275" y="3574250"/>
              <a:ext cx="359000" cy="290575"/>
            </a:xfrm>
            <a:custGeom>
              <a:avLst/>
              <a:gdLst/>
              <a:ahLst/>
              <a:cxnLst/>
              <a:rect l="l" t="t" r="r" b="b"/>
              <a:pathLst>
                <a:path w="14360" h="11623" extrusionOk="0">
                  <a:moveTo>
                    <a:pt x="9509" y="1"/>
                  </a:moveTo>
                  <a:lnTo>
                    <a:pt x="9701" y="1153"/>
                  </a:lnTo>
                  <a:lnTo>
                    <a:pt x="9845" y="2210"/>
                  </a:lnTo>
                  <a:lnTo>
                    <a:pt x="9942" y="3170"/>
                  </a:lnTo>
                  <a:lnTo>
                    <a:pt x="9942" y="4035"/>
                  </a:lnTo>
                  <a:lnTo>
                    <a:pt x="9893" y="4803"/>
                  </a:lnTo>
                  <a:lnTo>
                    <a:pt x="9797" y="5523"/>
                  </a:lnTo>
                  <a:lnTo>
                    <a:pt x="9653" y="6148"/>
                  </a:lnTo>
                  <a:lnTo>
                    <a:pt x="9461" y="6676"/>
                  </a:lnTo>
                  <a:lnTo>
                    <a:pt x="9221" y="7156"/>
                  </a:lnTo>
                  <a:lnTo>
                    <a:pt x="8981" y="7589"/>
                  </a:lnTo>
                  <a:lnTo>
                    <a:pt x="8645" y="7973"/>
                  </a:lnTo>
                  <a:lnTo>
                    <a:pt x="8309" y="8261"/>
                  </a:lnTo>
                  <a:lnTo>
                    <a:pt x="7972" y="8501"/>
                  </a:lnTo>
                  <a:lnTo>
                    <a:pt x="7588" y="8741"/>
                  </a:lnTo>
                  <a:lnTo>
                    <a:pt x="7204" y="8885"/>
                  </a:lnTo>
                  <a:lnTo>
                    <a:pt x="6772" y="8981"/>
                  </a:lnTo>
                  <a:lnTo>
                    <a:pt x="6340" y="9077"/>
                  </a:lnTo>
                  <a:lnTo>
                    <a:pt x="5907" y="9125"/>
                  </a:lnTo>
                  <a:lnTo>
                    <a:pt x="5091" y="9125"/>
                  </a:lnTo>
                  <a:lnTo>
                    <a:pt x="4275" y="9029"/>
                  </a:lnTo>
                  <a:lnTo>
                    <a:pt x="3554" y="8933"/>
                  </a:lnTo>
                  <a:lnTo>
                    <a:pt x="2930" y="8741"/>
                  </a:lnTo>
                  <a:lnTo>
                    <a:pt x="2450" y="8597"/>
                  </a:lnTo>
                  <a:lnTo>
                    <a:pt x="2017" y="8453"/>
                  </a:lnTo>
                  <a:lnTo>
                    <a:pt x="961" y="9894"/>
                  </a:lnTo>
                  <a:lnTo>
                    <a:pt x="288" y="10950"/>
                  </a:lnTo>
                  <a:lnTo>
                    <a:pt x="48" y="11334"/>
                  </a:lnTo>
                  <a:lnTo>
                    <a:pt x="0" y="11479"/>
                  </a:lnTo>
                  <a:lnTo>
                    <a:pt x="0" y="11575"/>
                  </a:lnTo>
                  <a:lnTo>
                    <a:pt x="48" y="11623"/>
                  </a:lnTo>
                  <a:lnTo>
                    <a:pt x="96" y="11623"/>
                  </a:lnTo>
                  <a:lnTo>
                    <a:pt x="336" y="11575"/>
                  </a:lnTo>
                  <a:lnTo>
                    <a:pt x="625" y="11431"/>
                  </a:lnTo>
                  <a:lnTo>
                    <a:pt x="961" y="11238"/>
                  </a:lnTo>
                  <a:lnTo>
                    <a:pt x="1633" y="10854"/>
                  </a:lnTo>
                  <a:lnTo>
                    <a:pt x="1921" y="10710"/>
                  </a:lnTo>
                  <a:lnTo>
                    <a:pt x="3266" y="11094"/>
                  </a:lnTo>
                  <a:lnTo>
                    <a:pt x="4467" y="11383"/>
                  </a:lnTo>
                  <a:lnTo>
                    <a:pt x="5619" y="11527"/>
                  </a:lnTo>
                  <a:lnTo>
                    <a:pt x="6676" y="11623"/>
                  </a:lnTo>
                  <a:lnTo>
                    <a:pt x="7684" y="11623"/>
                  </a:lnTo>
                  <a:lnTo>
                    <a:pt x="8549" y="11479"/>
                  </a:lnTo>
                  <a:lnTo>
                    <a:pt x="9365" y="11334"/>
                  </a:lnTo>
                  <a:lnTo>
                    <a:pt x="10086" y="11094"/>
                  </a:lnTo>
                  <a:lnTo>
                    <a:pt x="10758" y="10758"/>
                  </a:lnTo>
                  <a:lnTo>
                    <a:pt x="11334" y="10374"/>
                  </a:lnTo>
                  <a:lnTo>
                    <a:pt x="11863" y="9942"/>
                  </a:lnTo>
                  <a:lnTo>
                    <a:pt x="12343" y="9462"/>
                  </a:lnTo>
                  <a:lnTo>
                    <a:pt x="12727" y="8981"/>
                  </a:lnTo>
                  <a:lnTo>
                    <a:pt x="13063" y="8405"/>
                  </a:lnTo>
                  <a:lnTo>
                    <a:pt x="13351" y="7829"/>
                  </a:lnTo>
                  <a:lnTo>
                    <a:pt x="13639" y="7252"/>
                  </a:lnTo>
                  <a:lnTo>
                    <a:pt x="13832" y="6628"/>
                  </a:lnTo>
                  <a:lnTo>
                    <a:pt x="14024" y="6004"/>
                  </a:lnTo>
                  <a:lnTo>
                    <a:pt x="14120" y="5379"/>
                  </a:lnTo>
                  <a:lnTo>
                    <a:pt x="14216" y="4803"/>
                  </a:lnTo>
                  <a:lnTo>
                    <a:pt x="14360" y="3602"/>
                  </a:lnTo>
                  <a:lnTo>
                    <a:pt x="14360" y="2498"/>
                  </a:lnTo>
                  <a:lnTo>
                    <a:pt x="14360" y="1585"/>
                  </a:lnTo>
                  <a:lnTo>
                    <a:pt x="14312" y="865"/>
                  </a:lnTo>
                  <a:lnTo>
                    <a:pt x="14216" y="193"/>
                  </a:lnTo>
                  <a:lnTo>
                    <a:pt x="950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5" name="Google Shape;5062;p76"/>
            <p:cNvSpPr/>
            <p:nvPr/>
          </p:nvSpPr>
          <p:spPr>
            <a:xfrm>
              <a:off x="538275" y="3574250"/>
              <a:ext cx="359000" cy="290575"/>
            </a:xfrm>
            <a:custGeom>
              <a:avLst/>
              <a:gdLst/>
              <a:ahLst/>
              <a:cxnLst/>
              <a:rect l="l" t="t" r="r" b="b"/>
              <a:pathLst>
                <a:path w="14360" h="11623" fill="none" extrusionOk="0">
                  <a:moveTo>
                    <a:pt x="14216" y="193"/>
                  </a:moveTo>
                  <a:lnTo>
                    <a:pt x="14216" y="193"/>
                  </a:lnTo>
                  <a:lnTo>
                    <a:pt x="14312" y="865"/>
                  </a:lnTo>
                  <a:lnTo>
                    <a:pt x="14360" y="1585"/>
                  </a:lnTo>
                  <a:lnTo>
                    <a:pt x="14360" y="2498"/>
                  </a:lnTo>
                  <a:lnTo>
                    <a:pt x="14360" y="3602"/>
                  </a:lnTo>
                  <a:lnTo>
                    <a:pt x="14216" y="4803"/>
                  </a:lnTo>
                  <a:lnTo>
                    <a:pt x="14120" y="5379"/>
                  </a:lnTo>
                  <a:lnTo>
                    <a:pt x="14024" y="6004"/>
                  </a:lnTo>
                  <a:lnTo>
                    <a:pt x="13832" y="6628"/>
                  </a:lnTo>
                  <a:lnTo>
                    <a:pt x="13639" y="7252"/>
                  </a:lnTo>
                  <a:lnTo>
                    <a:pt x="13351" y="7829"/>
                  </a:lnTo>
                  <a:lnTo>
                    <a:pt x="13063" y="8405"/>
                  </a:lnTo>
                  <a:lnTo>
                    <a:pt x="12727" y="8981"/>
                  </a:lnTo>
                  <a:lnTo>
                    <a:pt x="12343" y="9462"/>
                  </a:lnTo>
                  <a:lnTo>
                    <a:pt x="11863" y="9942"/>
                  </a:lnTo>
                  <a:lnTo>
                    <a:pt x="11334" y="10374"/>
                  </a:lnTo>
                  <a:lnTo>
                    <a:pt x="10758" y="10758"/>
                  </a:lnTo>
                  <a:lnTo>
                    <a:pt x="10086" y="11094"/>
                  </a:lnTo>
                  <a:lnTo>
                    <a:pt x="9365" y="11334"/>
                  </a:lnTo>
                  <a:lnTo>
                    <a:pt x="8549" y="11479"/>
                  </a:lnTo>
                  <a:lnTo>
                    <a:pt x="7684" y="11623"/>
                  </a:lnTo>
                  <a:lnTo>
                    <a:pt x="6676" y="11623"/>
                  </a:lnTo>
                  <a:lnTo>
                    <a:pt x="5619" y="11527"/>
                  </a:lnTo>
                  <a:lnTo>
                    <a:pt x="4467" y="11383"/>
                  </a:lnTo>
                  <a:lnTo>
                    <a:pt x="3266" y="11094"/>
                  </a:lnTo>
                  <a:lnTo>
                    <a:pt x="1921" y="10710"/>
                  </a:lnTo>
                  <a:lnTo>
                    <a:pt x="1921" y="10710"/>
                  </a:lnTo>
                  <a:lnTo>
                    <a:pt x="1633" y="10854"/>
                  </a:lnTo>
                  <a:lnTo>
                    <a:pt x="961" y="11238"/>
                  </a:lnTo>
                  <a:lnTo>
                    <a:pt x="625" y="11431"/>
                  </a:lnTo>
                  <a:lnTo>
                    <a:pt x="336" y="11575"/>
                  </a:lnTo>
                  <a:lnTo>
                    <a:pt x="96" y="11623"/>
                  </a:lnTo>
                  <a:lnTo>
                    <a:pt x="48" y="11623"/>
                  </a:lnTo>
                  <a:lnTo>
                    <a:pt x="0" y="11575"/>
                  </a:lnTo>
                  <a:lnTo>
                    <a:pt x="0" y="11575"/>
                  </a:lnTo>
                  <a:lnTo>
                    <a:pt x="0" y="11479"/>
                  </a:lnTo>
                  <a:lnTo>
                    <a:pt x="48" y="11334"/>
                  </a:lnTo>
                  <a:lnTo>
                    <a:pt x="288" y="10950"/>
                  </a:lnTo>
                  <a:lnTo>
                    <a:pt x="961" y="9894"/>
                  </a:lnTo>
                  <a:lnTo>
                    <a:pt x="2017" y="8453"/>
                  </a:lnTo>
                  <a:lnTo>
                    <a:pt x="2017" y="8453"/>
                  </a:lnTo>
                  <a:lnTo>
                    <a:pt x="2450" y="8597"/>
                  </a:lnTo>
                  <a:lnTo>
                    <a:pt x="2930" y="8741"/>
                  </a:lnTo>
                  <a:lnTo>
                    <a:pt x="3554" y="8933"/>
                  </a:lnTo>
                  <a:lnTo>
                    <a:pt x="4275" y="9029"/>
                  </a:lnTo>
                  <a:lnTo>
                    <a:pt x="5091" y="9125"/>
                  </a:lnTo>
                  <a:lnTo>
                    <a:pt x="5907" y="9125"/>
                  </a:lnTo>
                  <a:lnTo>
                    <a:pt x="6340" y="9077"/>
                  </a:lnTo>
                  <a:lnTo>
                    <a:pt x="6772" y="8981"/>
                  </a:lnTo>
                  <a:lnTo>
                    <a:pt x="7204" y="8885"/>
                  </a:lnTo>
                  <a:lnTo>
                    <a:pt x="7588" y="8741"/>
                  </a:lnTo>
                  <a:lnTo>
                    <a:pt x="7972" y="8501"/>
                  </a:lnTo>
                  <a:lnTo>
                    <a:pt x="8309" y="8261"/>
                  </a:lnTo>
                  <a:lnTo>
                    <a:pt x="8645" y="7973"/>
                  </a:lnTo>
                  <a:lnTo>
                    <a:pt x="8981" y="7589"/>
                  </a:lnTo>
                  <a:lnTo>
                    <a:pt x="9221" y="7156"/>
                  </a:lnTo>
                  <a:lnTo>
                    <a:pt x="9461" y="6676"/>
                  </a:lnTo>
                  <a:lnTo>
                    <a:pt x="9653" y="6148"/>
                  </a:lnTo>
                  <a:lnTo>
                    <a:pt x="9797" y="5523"/>
                  </a:lnTo>
                  <a:lnTo>
                    <a:pt x="9893" y="4803"/>
                  </a:lnTo>
                  <a:lnTo>
                    <a:pt x="9942" y="4035"/>
                  </a:lnTo>
                  <a:lnTo>
                    <a:pt x="9942" y="3170"/>
                  </a:lnTo>
                  <a:lnTo>
                    <a:pt x="9845" y="2210"/>
                  </a:lnTo>
                  <a:lnTo>
                    <a:pt x="9701" y="1153"/>
                  </a:lnTo>
                  <a:lnTo>
                    <a:pt x="9509" y="1"/>
                  </a:lnTo>
                  <a:lnTo>
                    <a:pt x="14216" y="19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6" name="Google Shape;5063;p76"/>
            <p:cNvSpPr/>
            <p:nvPr/>
          </p:nvSpPr>
          <p:spPr>
            <a:xfrm>
              <a:off x="751975" y="3729125"/>
              <a:ext cx="27650" cy="46850"/>
            </a:xfrm>
            <a:custGeom>
              <a:avLst/>
              <a:gdLst/>
              <a:ahLst/>
              <a:cxnLst/>
              <a:rect l="l" t="t" r="r" b="b"/>
              <a:pathLst>
                <a:path w="1106" h="1874" extrusionOk="0">
                  <a:moveTo>
                    <a:pt x="1057" y="1"/>
                  </a:moveTo>
                  <a:lnTo>
                    <a:pt x="987" y="315"/>
                  </a:lnTo>
                  <a:lnTo>
                    <a:pt x="987" y="315"/>
                  </a:lnTo>
                  <a:lnTo>
                    <a:pt x="1105" y="1"/>
                  </a:lnTo>
                  <a:close/>
                  <a:moveTo>
                    <a:pt x="987" y="315"/>
                  </a:moveTo>
                  <a:lnTo>
                    <a:pt x="961" y="385"/>
                  </a:lnTo>
                  <a:lnTo>
                    <a:pt x="879" y="577"/>
                  </a:lnTo>
                  <a:lnTo>
                    <a:pt x="879" y="577"/>
                  </a:lnTo>
                  <a:lnTo>
                    <a:pt x="961" y="433"/>
                  </a:lnTo>
                  <a:lnTo>
                    <a:pt x="987" y="315"/>
                  </a:lnTo>
                  <a:close/>
                  <a:moveTo>
                    <a:pt x="879" y="577"/>
                  </a:moveTo>
                  <a:lnTo>
                    <a:pt x="769" y="769"/>
                  </a:lnTo>
                  <a:lnTo>
                    <a:pt x="707" y="913"/>
                  </a:lnTo>
                  <a:lnTo>
                    <a:pt x="817" y="721"/>
                  </a:lnTo>
                  <a:lnTo>
                    <a:pt x="879" y="577"/>
                  </a:lnTo>
                  <a:close/>
                  <a:moveTo>
                    <a:pt x="707" y="913"/>
                  </a:moveTo>
                  <a:lnTo>
                    <a:pt x="625" y="1057"/>
                  </a:lnTo>
                  <a:lnTo>
                    <a:pt x="433" y="1345"/>
                  </a:lnTo>
                  <a:lnTo>
                    <a:pt x="337" y="1490"/>
                  </a:lnTo>
                  <a:lnTo>
                    <a:pt x="337" y="1490"/>
                  </a:lnTo>
                  <a:lnTo>
                    <a:pt x="433" y="1394"/>
                  </a:lnTo>
                  <a:lnTo>
                    <a:pt x="625" y="1105"/>
                  </a:lnTo>
                  <a:lnTo>
                    <a:pt x="707" y="913"/>
                  </a:lnTo>
                  <a:close/>
                  <a:moveTo>
                    <a:pt x="337" y="1490"/>
                  </a:moveTo>
                  <a:lnTo>
                    <a:pt x="193" y="1634"/>
                  </a:lnTo>
                  <a:lnTo>
                    <a:pt x="1" y="1874"/>
                  </a:lnTo>
                  <a:lnTo>
                    <a:pt x="1" y="1874"/>
                  </a:lnTo>
                  <a:lnTo>
                    <a:pt x="241" y="1634"/>
                  </a:lnTo>
                  <a:lnTo>
                    <a:pt x="337" y="1490"/>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7" name="Google Shape;5064;p76"/>
            <p:cNvSpPr/>
            <p:nvPr/>
          </p:nvSpPr>
          <p:spPr>
            <a:xfrm>
              <a:off x="739975" y="3729125"/>
              <a:ext cx="39650" cy="56450"/>
            </a:xfrm>
            <a:custGeom>
              <a:avLst/>
              <a:gdLst/>
              <a:ahLst/>
              <a:cxnLst/>
              <a:rect l="l" t="t" r="r" b="b"/>
              <a:pathLst>
                <a:path w="1586" h="2258" fill="none" extrusionOk="0">
                  <a:moveTo>
                    <a:pt x="1585" y="1"/>
                  </a:moveTo>
                  <a:lnTo>
                    <a:pt x="1585" y="1"/>
                  </a:lnTo>
                  <a:lnTo>
                    <a:pt x="1585"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441" y="433"/>
                  </a:lnTo>
                  <a:lnTo>
                    <a:pt x="1249" y="769"/>
                  </a:lnTo>
                  <a:lnTo>
                    <a:pt x="1105" y="1105"/>
                  </a:lnTo>
                  <a:lnTo>
                    <a:pt x="913" y="1394"/>
                  </a:lnTo>
                  <a:lnTo>
                    <a:pt x="673" y="1634"/>
                  </a:lnTo>
                  <a:lnTo>
                    <a:pt x="481" y="1874"/>
                  </a:lnTo>
                  <a:lnTo>
                    <a:pt x="1" y="2258"/>
                  </a:lnTo>
                  <a:lnTo>
                    <a:pt x="1" y="2258"/>
                  </a:lnTo>
                  <a:lnTo>
                    <a:pt x="481" y="1874"/>
                  </a:lnTo>
                  <a:lnTo>
                    <a:pt x="721" y="1634"/>
                  </a:lnTo>
                  <a:lnTo>
                    <a:pt x="913" y="1345"/>
                  </a:lnTo>
                  <a:lnTo>
                    <a:pt x="1105" y="1057"/>
                  </a:lnTo>
                  <a:lnTo>
                    <a:pt x="1297" y="721"/>
                  </a:lnTo>
                  <a:lnTo>
                    <a:pt x="1441" y="385"/>
                  </a:lnTo>
                  <a:lnTo>
                    <a:pt x="1585" y="1"/>
                  </a:lnTo>
                  <a:lnTo>
                    <a:pt x="1585" y="1"/>
                  </a:lnTo>
                  <a:lnTo>
                    <a:pt x="1585" y="1"/>
                  </a:lnTo>
                  <a:lnTo>
                    <a:pt x="1585"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8" name="Google Shape;5065;p76"/>
            <p:cNvSpPr/>
            <p:nvPr/>
          </p:nvSpPr>
          <p:spPr>
            <a:xfrm>
              <a:off x="739975" y="3729125"/>
              <a:ext cx="141700" cy="60075"/>
            </a:xfrm>
            <a:custGeom>
              <a:avLst/>
              <a:gdLst/>
              <a:ahLst/>
              <a:cxnLst/>
              <a:rect l="l" t="t" r="r" b="b"/>
              <a:pathLst>
                <a:path w="5668" h="2403" extrusionOk="0">
                  <a:moveTo>
                    <a:pt x="1585" y="1"/>
                  </a:moveTo>
                  <a:lnTo>
                    <a:pt x="1441" y="385"/>
                  </a:lnTo>
                  <a:lnTo>
                    <a:pt x="1297" y="721"/>
                  </a:lnTo>
                  <a:lnTo>
                    <a:pt x="1105" y="1057"/>
                  </a:lnTo>
                  <a:lnTo>
                    <a:pt x="913" y="1345"/>
                  </a:lnTo>
                  <a:lnTo>
                    <a:pt x="721" y="1634"/>
                  </a:lnTo>
                  <a:lnTo>
                    <a:pt x="481" y="1874"/>
                  </a:lnTo>
                  <a:lnTo>
                    <a:pt x="1" y="2258"/>
                  </a:lnTo>
                  <a:lnTo>
                    <a:pt x="1393" y="2354"/>
                  </a:lnTo>
                  <a:lnTo>
                    <a:pt x="3074" y="2402"/>
                  </a:lnTo>
                  <a:lnTo>
                    <a:pt x="3987" y="2402"/>
                  </a:lnTo>
                  <a:lnTo>
                    <a:pt x="4947" y="2354"/>
                  </a:lnTo>
                  <a:lnTo>
                    <a:pt x="5331" y="1586"/>
                  </a:lnTo>
                  <a:lnTo>
                    <a:pt x="5668" y="769"/>
                  </a:lnTo>
                  <a:lnTo>
                    <a:pt x="4851" y="673"/>
                  </a:lnTo>
                  <a:lnTo>
                    <a:pt x="4035" y="529"/>
                  </a:lnTo>
                  <a:lnTo>
                    <a:pt x="2546" y="193"/>
                  </a:lnTo>
                  <a:lnTo>
                    <a:pt x="2498" y="193"/>
                  </a:lnTo>
                  <a:lnTo>
                    <a:pt x="2402" y="145"/>
                  </a:lnTo>
                  <a:lnTo>
                    <a:pt x="163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9" name="Google Shape;5066;p76"/>
            <p:cNvSpPr/>
            <p:nvPr/>
          </p:nvSpPr>
          <p:spPr>
            <a:xfrm>
              <a:off x="739975" y="3729125"/>
              <a:ext cx="141700" cy="60075"/>
            </a:xfrm>
            <a:custGeom>
              <a:avLst/>
              <a:gdLst/>
              <a:ahLst/>
              <a:cxnLst/>
              <a:rect l="l" t="t" r="r" b="b"/>
              <a:pathLst>
                <a:path w="5668" h="2403" fill="none" extrusionOk="0">
                  <a:moveTo>
                    <a:pt x="1585" y="1"/>
                  </a:moveTo>
                  <a:lnTo>
                    <a:pt x="1585" y="1"/>
                  </a:lnTo>
                  <a:lnTo>
                    <a:pt x="1441" y="385"/>
                  </a:lnTo>
                  <a:lnTo>
                    <a:pt x="1297" y="721"/>
                  </a:lnTo>
                  <a:lnTo>
                    <a:pt x="1105" y="1057"/>
                  </a:lnTo>
                  <a:lnTo>
                    <a:pt x="913" y="1345"/>
                  </a:lnTo>
                  <a:lnTo>
                    <a:pt x="721" y="1634"/>
                  </a:lnTo>
                  <a:lnTo>
                    <a:pt x="481" y="1874"/>
                  </a:lnTo>
                  <a:lnTo>
                    <a:pt x="1" y="2258"/>
                  </a:lnTo>
                  <a:lnTo>
                    <a:pt x="1" y="2258"/>
                  </a:lnTo>
                  <a:lnTo>
                    <a:pt x="1" y="2258"/>
                  </a:lnTo>
                  <a:lnTo>
                    <a:pt x="1" y="2258"/>
                  </a:lnTo>
                  <a:lnTo>
                    <a:pt x="1393" y="2354"/>
                  </a:lnTo>
                  <a:lnTo>
                    <a:pt x="3074" y="2402"/>
                  </a:lnTo>
                  <a:lnTo>
                    <a:pt x="3074" y="2402"/>
                  </a:lnTo>
                  <a:lnTo>
                    <a:pt x="3987" y="2402"/>
                  </a:lnTo>
                  <a:lnTo>
                    <a:pt x="4947" y="2354"/>
                  </a:lnTo>
                  <a:lnTo>
                    <a:pt x="4947" y="2354"/>
                  </a:lnTo>
                  <a:lnTo>
                    <a:pt x="5331" y="1586"/>
                  </a:lnTo>
                  <a:lnTo>
                    <a:pt x="5668" y="769"/>
                  </a:lnTo>
                  <a:lnTo>
                    <a:pt x="5668" y="769"/>
                  </a:lnTo>
                  <a:lnTo>
                    <a:pt x="4851" y="673"/>
                  </a:lnTo>
                  <a:lnTo>
                    <a:pt x="4035" y="529"/>
                  </a:lnTo>
                  <a:lnTo>
                    <a:pt x="2546" y="193"/>
                  </a:lnTo>
                  <a:lnTo>
                    <a:pt x="2546" y="193"/>
                  </a:lnTo>
                  <a:lnTo>
                    <a:pt x="2546" y="193"/>
                  </a:lnTo>
                  <a:lnTo>
                    <a:pt x="2546" y="193"/>
                  </a:lnTo>
                  <a:lnTo>
                    <a:pt x="2546" y="193"/>
                  </a:lnTo>
                  <a:lnTo>
                    <a:pt x="2498" y="193"/>
                  </a:lnTo>
                  <a:lnTo>
                    <a:pt x="2498" y="193"/>
                  </a:lnTo>
                  <a:lnTo>
                    <a:pt x="2402" y="145"/>
                  </a:lnTo>
                  <a:lnTo>
                    <a:pt x="2402" y="145"/>
                  </a:lnTo>
                  <a:lnTo>
                    <a:pt x="2402" y="145"/>
                  </a:lnTo>
                  <a:lnTo>
                    <a:pt x="2402" y="145"/>
                  </a:lnTo>
                  <a:lnTo>
                    <a:pt x="1633" y="1"/>
                  </a:lnTo>
                  <a:lnTo>
                    <a:pt x="1633" y="1"/>
                  </a:lnTo>
                  <a:lnTo>
                    <a:pt x="1681" y="1"/>
                  </a:lnTo>
                  <a:lnTo>
                    <a:pt x="1681"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0" name="Google Shape;5067;p76"/>
            <p:cNvSpPr/>
            <p:nvPr/>
          </p:nvSpPr>
          <p:spPr>
            <a:xfrm>
              <a:off x="514250" y="3771150"/>
              <a:ext cx="90075" cy="129700"/>
            </a:xfrm>
            <a:custGeom>
              <a:avLst/>
              <a:gdLst/>
              <a:ahLst/>
              <a:cxnLst/>
              <a:rect l="l" t="t" r="r" b="b"/>
              <a:pathLst>
                <a:path w="3603" h="5188" extrusionOk="0">
                  <a:moveTo>
                    <a:pt x="2450" y="1"/>
                  </a:moveTo>
                  <a:lnTo>
                    <a:pt x="2258" y="241"/>
                  </a:lnTo>
                  <a:lnTo>
                    <a:pt x="1922" y="769"/>
                  </a:lnTo>
                  <a:lnTo>
                    <a:pt x="1490" y="1537"/>
                  </a:lnTo>
                  <a:lnTo>
                    <a:pt x="961" y="2450"/>
                  </a:lnTo>
                  <a:lnTo>
                    <a:pt x="529" y="3314"/>
                  </a:lnTo>
                  <a:lnTo>
                    <a:pt x="193" y="4131"/>
                  </a:lnTo>
                  <a:lnTo>
                    <a:pt x="49" y="4467"/>
                  </a:lnTo>
                  <a:lnTo>
                    <a:pt x="1" y="4755"/>
                  </a:lnTo>
                  <a:lnTo>
                    <a:pt x="1" y="4995"/>
                  </a:lnTo>
                  <a:lnTo>
                    <a:pt x="49" y="5139"/>
                  </a:lnTo>
                  <a:lnTo>
                    <a:pt x="145" y="5187"/>
                  </a:lnTo>
                  <a:lnTo>
                    <a:pt x="577" y="5187"/>
                  </a:lnTo>
                  <a:lnTo>
                    <a:pt x="913" y="5043"/>
                  </a:lnTo>
                  <a:lnTo>
                    <a:pt x="1249" y="4899"/>
                  </a:lnTo>
                  <a:lnTo>
                    <a:pt x="1874" y="4563"/>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738" y="2882"/>
                  </a:lnTo>
                  <a:lnTo>
                    <a:pt x="2546" y="2930"/>
                  </a:lnTo>
                  <a:lnTo>
                    <a:pt x="2258" y="3074"/>
                  </a:lnTo>
                  <a:lnTo>
                    <a:pt x="1970" y="3362"/>
                  </a:lnTo>
                  <a:lnTo>
                    <a:pt x="2834" y="2018"/>
                  </a:lnTo>
                  <a:lnTo>
                    <a:pt x="3411" y="1057"/>
                  </a:lnTo>
                  <a:lnTo>
                    <a:pt x="3555" y="721"/>
                  </a:lnTo>
                  <a:lnTo>
                    <a:pt x="3603" y="625"/>
                  </a:lnTo>
                  <a:lnTo>
                    <a:pt x="3603" y="577"/>
                  </a:lnTo>
                  <a:lnTo>
                    <a:pt x="3363" y="433"/>
                  </a:lnTo>
                  <a:lnTo>
                    <a:pt x="3026" y="193"/>
                  </a:lnTo>
                  <a:lnTo>
                    <a:pt x="2690" y="49"/>
                  </a:lnTo>
                  <a:lnTo>
                    <a:pt x="2546"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1" name="Google Shape;5068;p76"/>
            <p:cNvSpPr/>
            <p:nvPr/>
          </p:nvSpPr>
          <p:spPr>
            <a:xfrm>
              <a:off x="514250" y="3771150"/>
              <a:ext cx="90075" cy="129700"/>
            </a:xfrm>
            <a:custGeom>
              <a:avLst/>
              <a:gdLst/>
              <a:ahLst/>
              <a:cxnLst/>
              <a:rect l="l" t="t" r="r" b="b"/>
              <a:pathLst>
                <a:path w="3603" h="5188" fill="none" extrusionOk="0">
                  <a:moveTo>
                    <a:pt x="3411" y="3891"/>
                  </a:moveTo>
                  <a:lnTo>
                    <a:pt x="3411" y="3891"/>
                  </a:lnTo>
                  <a:lnTo>
                    <a:pt x="3363" y="3555"/>
                  </a:lnTo>
                  <a:lnTo>
                    <a:pt x="3315" y="3218"/>
                  </a:lnTo>
                  <a:lnTo>
                    <a:pt x="3218" y="3074"/>
                  </a:lnTo>
                  <a:lnTo>
                    <a:pt x="3122" y="2978"/>
                  </a:lnTo>
                  <a:lnTo>
                    <a:pt x="3026" y="2882"/>
                  </a:lnTo>
                  <a:lnTo>
                    <a:pt x="2882" y="2834"/>
                  </a:lnTo>
                  <a:lnTo>
                    <a:pt x="2882" y="2834"/>
                  </a:lnTo>
                  <a:lnTo>
                    <a:pt x="2738" y="2882"/>
                  </a:lnTo>
                  <a:lnTo>
                    <a:pt x="2546" y="2930"/>
                  </a:lnTo>
                  <a:lnTo>
                    <a:pt x="2258" y="3074"/>
                  </a:lnTo>
                  <a:lnTo>
                    <a:pt x="1970" y="3362"/>
                  </a:lnTo>
                  <a:lnTo>
                    <a:pt x="1970" y="3362"/>
                  </a:lnTo>
                  <a:lnTo>
                    <a:pt x="2834" y="2018"/>
                  </a:lnTo>
                  <a:lnTo>
                    <a:pt x="3411" y="1057"/>
                  </a:lnTo>
                  <a:lnTo>
                    <a:pt x="3555" y="721"/>
                  </a:lnTo>
                  <a:lnTo>
                    <a:pt x="3603" y="625"/>
                  </a:lnTo>
                  <a:lnTo>
                    <a:pt x="3603" y="577"/>
                  </a:lnTo>
                  <a:lnTo>
                    <a:pt x="3603" y="577"/>
                  </a:lnTo>
                  <a:lnTo>
                    <a:pt x="3363" y="433"/>
                  </a:lnTo>
                  <a:lnTo>
                    <a:pt x="3026" y="193"/>
                  </a:lnTo>
                  <a:lnTo>
                    <a:pt x="2690" y="49"/>
                  </a:lnTo>
                  <a:lnTo>
                    <a:pt x="2546" y="1"/>
                  </a:lnTo>
                  <a:lnTo>
                    <a:pt x="2450" y="1"/>
                  </a:lnTo>
                  <a:lnTo>
                    <a:pt x="2450" y="1"/>
                  </a:lnTo>
                  <a:lnTo>
                    <a:pt x="2258" y="241"/>
                  </a:lnTo>
                  <a:lnTo>
                    <a:pt x="1922" y="769"/>
                  </a:lnTo>
                  <a:lnTo>
                    <a:pt x="1490" y="1537"/>
                  </a:lnTo>
                  <a:lnTo>
                    <a:pt x="961" y="2450"/>
                  </a:lnTo>
                  <a:lnTo>
                    <a:pt x="529" y="3314"/>
                  </a:lnTo>
                  <a:lnTo>
                    <a:pt x="193" y="4131"/>
                  </a:lnTo>
                  <a:lnTo>
                    <a:pt x="49" y="4467"/>
                  </a:lnTo>
                  <a:lnTo>
                    <a:pt x="1" y="4755"/>
                  </a:lnTo>
                  <a:lnTo>
                    <a:pt x="1" y="4995"/>
                  </a:lnTo>
                  <a:lnTo>
                    <a:pt x="49" y="5139"/>
                  </a:lnTo>
                  <a:lnTo>
                    <a:pt x="49" y="5139"/>
                  </a:lnTo>
                  <a:lnTo>
                    <a:pt x="145" y="5187"/>
                  </a:lnTo>
                  <a:lnTo>
                    <a:pt x="289" y="5187"/>
                  </a:lnTo>
                  <a:lnTo>
                    <a:pt x="577" y="5187"/>
                  </a:lnTo>
                  <a:lnTo>
                    <a:pt x="913" y="5043"/>
                  </a:lnTo>
                  <a:lnTo>
                    <a:pt x="1249" y="4899"/>
                  </a:lnTo>
                  <a:lnTo>
                    <a:pt x="1874" y="4563"/>
                  </a:lnTo>
                  <a:lnTo>
                    <a:pt x="2114" y="4371"/>
                  </a:lnTo>
                  <a:lnTo>
                    <a:pt x="2114" y="4371"/>
                  </a:lnTo>
                  <a:lnTo>
                    <a:pt x="2306" y="4371"/>
                  </a:lnTo>
                  <a:lnTo>
                    <a:pt x="2738" y="4275"/>
                  </a:lnTo>
                  <a:lnTo>
                    <a:pt x="2978" y="4227"/>
                  </a:lnTo>
                  <a:lnTo>
                    <a:pt x="3170" y="4131"/>
                  </a:lnTo>
                  <a:lnTo>
                    <a:pt x="3315" y="4035"/>
                  </a:lnTo>
                  <a:lnTo>
                    <a:pt x="3411" y="389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2" name="Google Shape;5069;p76"/>
            <p:cNvSpPr/>
            <p:nvPr/>
          </p:nvSpPr>
          <p:spPr>
            <a:xfrm>
              <a:off x="514250" y="3771150"/>
              <a:ext cx="90075" cy="129700"/>
            </a:xfrm>
            <a:custGeom>
              <a:avLst/>
              <a:gdLst/>
              <a:ahLst/>
              <a:cxnLst/>
              <a:rect l="l" t="t" r="r" b="b"/>
              <a:pathLst>
                <a:path w="3603" h="5188" extrusionOk="0">
                  <a:moveTo>
                    <a:pt x="2450" y="1"/>
                  </a:moveTo>
                  <a:lnTo>
                    <a:pt x="2306" y="193"/>
                  </a:lnTo>
                  <a:lnTo>
                    <a:pt x="1970" y="673"/>
                  </a:lnTo>
                  <a:lnTo>
                    <a:pt x="1153" y="2114"/>
                  </a:lnTo>
                  <a:lnTo>
                    <a:pt x="721" y="2930"/>
                  </a:lnTo>
                  <a:lnTo>
                    <a:pt x="337" y="3747"/>
                  </a:lnTo>
                  <a:lnTo>
                    <a:pt x="97" y="4419"/>
                  </a:lnTo>
                  <a:lnTo>
                    <a:pt x="1" y="4707"/>
                  </a:lnTo>
                  <a:lnTo>
                    <a:pt x="1" y="4899"/>
                  </a:lnTo>
                  <a:lnTo>
                    <a:pt x="1" y="5043"/>
                  </a:lnTo>
                  <a:lnTo>
                    <a:pt x="49" y="5139"/>
                  </a:lnTo>
                  <a:lnTo>
                    <a:pt x="193" y="5187"/>
                  </a:lnTo>
                  <a:lnTo>
                    <a:pt x="577" y="5187"/>
                  </a:lnTo>
                  <a:lnTo>
                    <a:pt x="865" y="5091"/>
                  </a:lnTo>
                  <a:lnTo>
                    <a:pt x="1490" y="4803"/>
                  </a:lnTo>
                  <a:lnTo>
                    <a:pt x="1922" y="4515"/>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834" y="2834"/>
                  </a:lnTo>
                  <a:lnTo>
                    <a:pt x="2690" y="2882"/>
                  </a:lnTo>
                  <a:lnTo>
                    <a:pt x="2546" y="2930"/>
                  </a:lnTo>
                  <a:lnTo>
                    <a:pt x="2258" y="3122"/>
                  </a:lnTo>
                  <a:lnTo>
                    <a:pt x="1970" y="3362"/>
                  </a:lnTo>
                  <a:lnTo>
                    <a:pt x="2786" y="2114"/>
                  </a:lnTo>
                  <a:lnTo>
                    <a:pt x="3315" y="1153"/>
                  </a:lnTo>
                  <a:lnTo>
                    <a:pt x="3507" y="817"/>
                  </a:lnTo>
                  <a:lnTo>
                    <a:pt x="3603" y="625"/>
                  </a:lnTo>
                  <a:lnTo>
                    <a:pt x="3603" y="577"/>
                  </a:lnTo>
                  <a:lnTo>
                    <a:pt x="3411" y="433"/>
                  </a:lnTo>
                  <a:lnTo>
                    <a:pt x="3074" y="241"/>
                  </a:lnTo>
                  <a:lnTo>
                    <a:pt x="2786" y="49"/>
                  </a:lnTo>
                  <a:lnTo>
                    <a:pt x="2498"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3" name="Google Shape;5070;p76"/>
            <p:cNvSpPr/>
            <p:nvPr/>
          </p:nvSpPr>
          <p:spPr>
            <a:xfrm>
              <a:off x="514250" y="3771150"/>
              <a:ext cx="90075" cy="129700"/>
            </a:xfrm>
            <a:custGeom>
              <a:avLst/>
              <a:gdLst/>
              <a:ahLst/>
              <a:cxnLst/>
              <a:rect l="l" t="t" r="r" b="b"/>
              <a:pathLst>
                <a:path w="3603" h="5188" fill="none" extrusionOk="0">
                  <a:moveTo>
                    <a:pt x="2498" y="1"/>
                  </a:moveTo>
                  <a:lnTo>
                    <a:pt x="2498" y="1"/>
                  </a:lnTo>
                  <a:lnTo>
                    <a:pt x="2450" y="1"/>
                  </a:lnTo>
                  <a:lnTo>
                    <a:pt x="2450" y="1"/>
                  </a:lnTo>
                  <a:lnTo>
                    <a:pt x="2306" y="193"/>
                  </a:lnTo>
                  <a:lnTo>
                    <a:pt x="1970" y="673"/>
                  </a:lnTo>
                  <a:lnTo>
                    <a:pt x="1153" y="2114"/>
                  </a:lnTo>
                  <a:lnTo>
                    <a:pt x="721" y="2930"/>
                  </a:lnTo>
                  <a:lnTo>
                    <a:pt x="337" y="3747"/>
                  </a:lnTo>
                  <a:lnTo>
                    <a:pt x="97" y="4419"/>
                  </a:lnTo>
                  <a:lnTo>
                    <a:pt x="1" y="4707"/>
                  </a:lnTo>
                  <a:lnTo>
                    <a:pt x="1" y="4899"/>
                  </a:lnTo>
                  <a:lnTo>
                    <a:pt x="1" y="4899"/>
                  </a:lnTo>
                  <a:lnTo>
                    <a:pt x="1" y="5043"/>
                  </a:lnTo>
                  <a:lnTo>
                    <a:pt x="49" y="5139"/>
                  </a:lnTo>
                  <a:lnTo>
                    <a:pt x="49" y="5139"/>
                  </a:lnTo>
                  <a:lnTo>
                    <a:pt x="193" y="5187"/>
                  </a:lnTo>
                  <a:lnTo>
                    <a:pt x="337" y="5187"/>
                  </a:lnTo>
                  <a:lnTo>
                    <a:pt x="337" y="5187"/>
                  </a:lnTo>
                  <a:lnTo>
                    <a:pt x="577" y="5187"/>
                  </a:lnTo>
                  <a:lnTo>
                    <a:pt x="865" y="5091"/>
                  </a:lnTo>
                  <a:lnTo>
                    <a:pt x="1490" y="4803"/>
                  </a:lnTo>
                  <a:lnTo>
                    <a:pt x="1922" y="4515"/>
                  </a:lnTo>
                  <a:lnTo>
                    <a:pt x="2114" y="4371"/>
                  </a:lnTo>
                  <a:lnTo>
                    <a:pt x="2114" y="4371"/>
                  </a:lnTo>
                  <a:lnTo>
                    <a:pt x="2306" y="4371"/>
                  </a:lnTo>
                  <a:lnTo>
                    <a:pt x="2738" y="4275"/>
                  </a:lnTo>
                  <a:lnTo>
                    <a:pt x="2978" y="4227"/>
                  </a:lnTo>
                  <a:lnTo>
                    <a:pt x="3170" y="4131"/>
                  </a:lnTo>
                  <a:lnTo>
                    <a:pt x="3315" y="4035"/>
                  </a:lnTo>
                  <a:lnTo>
                    <a:pt x="3411" y="3891"/>
                  </a:lnTo>
                  <a:lnTo>
                    <a:pt x="3411" y="3891"/>
                  </a:lnTo>
                  <a:lnTo>
                    <a:pt x="3363" y="3555"/>
                  </a:lnTo>
                  <a:lnTo>
                    <a:pt x="3315" y="3218"/>
                  </a:lnTo>
                  <a:lnTo>
                    <a:pt x="3218" y="3074"/>
                  </a:lnTo>
                  <a:lnTo>
                    <a:pt x="3122" y="2978"/>
                  </a:lnTo>
                  <a:lnTo>
                    <a:pt x="3026" y="2882"/>
                  </a:lnTo>
                  <a:lnTo>
                    <a:pt x="2882" y="2834"/>
                  </a:lnTo>
                  <a:lnTo>
                    <a:pt x="2882" y="2834"/>
                  </a:lnTo>
                  <a:lnTo>
                    <a:pt x="2834" y="2834"/>
                  </a:lnTo>
                  <a:lnTo>
                    <a:pt x="2834" y="2834"/>
                  </a:lnTo>
                  <a:lnTo>
                    <a:pt x="2690" y="2882"/>
                  </a:lnTo>
                  <a:lnTo>
                    <a:pt x="2546" y="2930"/>
                  </a:lnTo>
                  <a:lnTo>
                    <a:pt x="2258" y="3122"/>
                  </a:lnTo>
                  <a:lnTo>
                    <a:pt x="1970" y="3362"/>
                  </a:lnTo>
                  <a:lnTo>
                    <a:pt x="1970" y="3362"/>
                  </a:lnTo>
                  <a:lnTo>
                    <a:pt x="1970" y="3362"/>
                  </a:lnTo>
                  <a:lnTo>
                    <a:pt x="1970" y="3362"/>
                  </a:lnTo>
                  <a:lnTo>
                    <a:pt x="2786" y="2114"/>
                  </a:lnTo>
                  <a:lnTo>
                    <a:pt x="3315" y="1153"/>
                  </a:lnTo>
                  <a:lnTo>
                    <a:pt x="3507" y="817"/>
                  </a:lnTo>
                  <a:lnTo>
                    <a:pt x="3603" y="625"/>
                  </a:lnTo>
                  <a:lnTo>
                    <a:pt x="3603" y="625"/>
                  </a:lnTo>
                  <a:lnTo>
                    <a:pt x="3603" y="577"/>
                  </a:lnTo>
                  <a:lnTo>
                    <a:pt x="3603" y="577"/>
                  </a:lnTo>
                  <a:lnTo>
                    <a:pt x="3411" y="433"/>
                  </a:lnTo>
                  <a:lnTo>
                    <a:pt x="3074" y="241"/>
                  </a:lnTo>
                  <a:lnTo>
                    <a:pt x="2786" y="49"/>
                  </a:lnTo>
                  <a:lnTo>
                    <a:pt x="249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4" name="Google Shape;5071;p76"/>
            <p:cNvSpPr/>
            <p:nvPr/>
          </p:nvSpPr>
          <p:spPr>
            <a:xfrm>
              <a:off x="522650" y="3773550"/>
              <a:ext cx="81675" cy="127300"/>
            </a:xfrm>
            <a:custGeom>
              <a:avLst/>
              <a:gdLst/>
              <a:ahLst/>
              <a:cxnLst/>
              <a:rect l="l" t="t" r="r" b="b"/>
              <a:pathLst>
                <a:path w="3267" h="5092" extrusionOk="0">
                  <a:moveTo>
                    <a:pt x="2498" y="1"/>
                  </a:moveTo>
                  <a:lnTo>
                    <a:pt x="1922" y="961"/>
                  </a:lnTo>
                  <a:lnTo>
                    <a:pt x="1106" y="2402"/>
                  </a:lnTo>
                  <a:lnTo>
                    <a:pt x="721" y="3170"/>
                  </a:lnTo>
                  <a:lnTo>
                    <a:pt x="385" y="3939"/>
                  </a:lnTo>
                  <a:lnTo>
                    <a:pt x="97" y="4563"/>
                  </a:lnTo>
                  <a:lnTo>
                    <a:pt x="1" y="5091"/>
                  </a:lnTo>
                  <a:lnTo>
                    <a:pt x="241" y="5091"/>
                  </a:lnTo>
                  <a:lnTo>
                    <a:pt x="529" y="4995"/>
                  </a:lnTo>
                  <a:lnTo>
                    <a:pt x="1106" y="4707"/>
                  </a:lnTo>
                  <a:lnTo>
                    <a:pt x="1586" y="4419"/>
                  </a:lnTo>
                  <a:lnTo>
                    <a:pt x="1778" y="4275"/>
                  </a:lnTo>
                  <a:lnTo>
                    <a:pt x="1970" y="4275"/>
                  </a:lnTo>
                  <a:lnTo>
                    <a:pt x="2402" y="4179"/>
                  </a:lnTo>
                  <a:lnTo>
                    <a:pt x="2642" y="4131"/>
                  </a:lnTo>
                  <a:lnTo>
                    <a:pt x="2834" y="4035"/>
                  </a:lnTo>
                  <a:lnTo>
                    <a:pt x="2979" y="3939"/>
                  </a:lnTo>
                  <a:lnTo>
                    <a:pt x="3075" y="3795"/>
                  </a:lnTo>
                  <a:lnTo>
                    <a:pt x="3027" y="3459"/>
                  </a:lnTo>
                  <a:lnTo>
                    <a:pt x="2979" y="3122"/>
                  </a:lnTo>
                  <a:lnTo>
                    <a:pt x="2882" y="2978"/>
                  </a:lnTo>
                  <a:lnTo>
                    <a:pt x="2786" y="2882"/>
                  </a:lnTo>
                  <a:lnTo>
                    <a:pt x="2690" y="2786"/>
                  </a:lnTo>
                  <a:lnTo>
                    <a:pt x="2546" y="2738"/>
                  </a:lnTo>
                  <a:lnTo>
                    <a:pt x="2402" y="2786"/>
                  </a:lnTo>
                  <a:lnTo>
                    <a:pt x="2210" y="2834"/>
                  </a:lnTo>
                  <a:lnTo>
                    <a:pt x="1922" y="2978"/>
                  </a:lnTo>
                  <a:lnTo>
                    <a:pt x="1634" y="3266"/>
                  </a:lnTo>
                  <a:lnTo>
                    <a:pt x="2498" y="1922"/>
                  </a:lnTo>
                  <a:lnTo>
                    <a:pt x="3075" y="961"/>
                  </a:lnTo>
                  <a:lnTo>
                    <a:pt x="3219" y="625"/>
                  </a:lnTo>
                  <a:lnTo>
                    <a:pt x="3267" y="529"/>
                  </a:lnTo>
                  <a:lnTo>
                    <a:pt x="3267" y="481"/>
                  </a:lnTo>
                  <a:lnTo>
                    <a:pt x="2931" y="241"/>
                  </a:lnTo>
                  <a:lnTo>
                    <a:pt x="249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5" name="Google Shape;5072;p76"/>
            <p:cNvSpPr/>
            <p:nvPr/>
          </p:nvSpPr>
          <p:spPr>
            <a:xfrm>
              <a:off x="522650" y="3862400"/>
              <a:ext cx="38450" cy="38450"/>
            </a:xfrm>
            <a:custGeom>
              <a:avLst/>
              <a:gdLst/>
              <a:ahLst/>
              <a:cxnLst/>
              <a:rect l="l" t="t" r="r" b="b"/>
              <a:pathLst>
                <a:path w="1538" h="1538" extrusionOk="0">
                  <a:moveTo>
                    <a:pt x="529" y="1"/>
                  </a:moveTo>
                  <a:lnTo>
                    <a:pt x="145" y="865"/>
                  </a:lnTo>
                  <a:lnTo>
                    <a:pt x="49" y="1249"/>
                  </a:lnTo>
                  <a:lnTo>
                    <a:pt x="1" y="1537"/>
                  </a:lnTo>
                  <a:lnTo>
                    <a:pt x="145" y="1537"/>
                  </a:lnTo>
                  <a:lnTo>
                    <a:pt x="337" y="1489"/>
                  </a:lnTo>
                  <a:lnTo>
                    <a:pt x="769" y="1345"/>
                  </a:lnTo>
                  <a:lnTo>
                    <a:pt x="1202" y="1105"/>
                  </a:lnTo>
                  <a:lnTo>
                    <a:pt x="1538" y="913"/>
                  </a:lnTo>
                  <a:lnTo>
                    <a:pt x="1346" y="673"/>
                  </a:lnTo>
                  <a:lnTo>
                    <a:pt x="1106" y="433"/>
                  </a:lnTo>
                  <a:lnTo>
                    <a:pt x="817" y="193"/>
                  </a:lnTo>
                  <a:lnTo>
                    <a:pt x="529"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6" name="Google Shape;5073;p76"/>
            <p:cNvSpPr/>
            <p:nvPr/>
          </p:nvSpPr>
          <p:spPr>
            <a:xfrm>
              <a:off x="654725" y="3533425"/>
              <a:ext cx="555925" cy="265375"/>
            </a:xfrm>
            <a:custGeom>
              <a:avLst/>
              <a:gdLst/>
              <a:ahLst/>
              <a:cxnLst/>
              <a:rect l="l" t="t" r="r" b="b"/>
              <a:pathLst>
                <a:path w="22237" h="10615" extrusionOk="0">
                  <a:moveTo>
                    <a:pt x="15657" y="1"/>
                  </a:moveTo>
                  <a:lnTo>
                    <a:pt x="4755" y="4371"/>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6388" y="8117"/>
                  </a:lnTo>
                  <a:lnTo>
                    <a:pt x="7205" y="8309"/>
                  </a:lnTo>
                  <a:lnTo>
                    <a:pt x="8069" y="8453"/>
                  </a:lnTo>
                  <a:lnTo>
                    <a:pt x="8933" y="8597"/>
                  </a:lnTo>
                  <a:lnTo>
                    <a:pt x="9798" y="8645"/>
                  </a:lnTo>
                  <a:lnTo>
                    <a:pt x="10662" y="8597"/>
                  </a:lnTo>
                  <a:lnTo>
                    <a:pt x="11095" y="8549"/>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98" y="4563"/>
                  </a:lnTo>
                  <a:lnTo>
                    <a:pt x="17194" y="4707"/>
                  </a:lnTo>
                  <a:lnTo>
                    <a:pt x="17242" y="5091"/>
                  </a:lnTo>
                  <a:lnTo>
                    <a:pt x="17290" y="5572"/>
                  </a:lnTo>
                  <a:lnTo>
                    <a:pt x="17242" y="6100"/>
                  </a:lnTo>
                  <a:lnTo>
                    <a:pt x="17146" y="6964"/>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7" name="Google Shape;5074;p76"/>
            <p:cNvSpPr/>
            <p:nvPr/>
          </p:nvSpPr>
          <p:spPr>
            <a:xfrm>
              <a:off x="654725" y="3533425"/>
              <a:ext cx="555925" cy="265375"/>
            </a:xfrm>
            <a:custGeom>
              <a:avLst/>
              <a:gdLst/>
              <a:ahLst/>
              <a:cxnLst/>
              <a:rect l="l" t="t" r="r" b="b"/>
              <a:pathLst>
                <a:path w="22237" h="10615" fill="none" extrusionOk="0">
                  <a:moveTo>
                    <a:pt x="22188" y="1297"/>
                  </a:move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lnTo>
                    <a:pt x="15657" y="1"/>
                  </a:lnTo>
                  <a:lnTo>
                    <a:pt x="4755" y="4371"/>
                  </a:lnTo>
                  <a:lnTo>
                    <a:pt x="3411" y="5908"/>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4995" y="7829"/>
                  </a:lnTo>
                  <a:lnTo>
                    <a:pt x="6388" y="8117"/>
                  </a:lnTo>
                  <a:lnTo>
                    <a:pt x="7205" y="8309"/>
                  </a:lnTo>
                  <a:lnTo>
                    <a:pt x="8069" y="8453"/>
                  </a:lnTo>
                  <a:lnTo>
                    <a:pt x="8933" y="8597"/>
                  </a:lnTo>
                  <a:lnTo>
                    <a:pt x="9798" y="8645"/>
                  </a:lnTo>
                  <a:lnTo>
                    <a:pt x="10662" y="8597"/>
                  </a:lnTo>
                  <a:lnTo>
                    <a:pt x="11095" y="8549"/>
                  </a:lnTo>
                  <a:lnTo>
                    <a:pt x="11479" y="8453"/>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50" y="4419"/>
                  </a:lnTo>
                  <a:lnTo>
                    <a:pt x="17098" y="4563"/>
                  </a:lnTo>
                  <a:lnTo>
                    <a:pt x="17194" y="4707"/>
                  </a:lnTo>
                  <a:lnTo>
                    <a:pt x="17242" y="5091"/>
                  </a:lnTo>
                  <a:lnTo>
                    <a:pt x="17290" y="5572"/>
                  </a:lnTo>
                  <a:lnTo>
                    <a:pt x="17242" y="6100"/>
                  </a:lnTo>
                  <a:lnTo>
                    <a:pt x="17146" y="6964"/>
                  </a:lnTo>
                  <a:lnTo>
                    <a:pt x="17098" y="7349"/>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8" name="Google Shape;5075;p76"/>
            <p:cNvSpPr/>
            <p:nvPr/>
          </p:nvSpPr>
          <p:spPr>
            <a:xfrm>
              <a:off x="800000" y="3732725"/>
              <a:ext cx="3625" cy="1225"/>
            </a:xfrm>
            <a:custGeom>
              <a:avLst/>
              <a:gdLst/>
              <a:ahLst/>
              <a:cxnLst/>
              <a:rect l="l" t="t" r="r" b="b"/>
              <a:pathLst>
                <a:path w="145" h="49" extrusionOk="0">
                  <a:moveTo>
                    <a:pt x="145" y="49"/>
                  </a:moveTo>
                  <a:lnTo>
                    <a:pt x="145" y="49"/>
                  </a:lnTo>
                  <a:lnTo>
                    <a:pt x="145" y="49"/>
                  </a:lnTo>
                  <a:lnTo>
                    <a:pt x="145" y="49"/>
                  </a:lnTo>
                  <a:lnTo>
                    <a:pt x="145" y="49"/>
                  </a:lnTo>
                  <a:lnTo>
                    <a:pt x="145" y="49"/>
                  </a:lnTo>
                  <a:close/>
                  <a:moveTo>
                    <a:pt x="1" y="1"/>
                  </a:moveTo>
                  <a:lnTo>
                    <a:pt x="1" y="1"/>
                  </a:lnTo>
                  <a:lnTo>
                    <a:pt x="97" y="49"/>
                  </a:lnTo>
                  <a:lnTo>
                    <a:pt x="97" y="49"/>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9" name="Google Shape;5076;p76"/>
            <p:cNvSpPr/>
            <p:nvPr/>
          </p:nvSpPr>
          <p:spPr>
            <a:xfrm>
              <a:off x="803600" y="373392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0" name="Google Shape;5077;p76"/>
            <p:cNvSpPr/>
            <p:nvPr/>
          </p:nvSpPr>
          <p:spPr>
            <a:xfrm>
              <a:off x="800000" y="3732725"/>
              <a:ext cx="2425" cy="1225"/>
            </a:xfrm>
            <a:custGeom>
              <a:avLst/>
              <a:gdLst/>
              <a:ahLst/>
              <a:cxnLst/>
              <a:rect l="l" t="t" r="r" b="b"/>
              <a:pathLst>
                <a:path w="97" h="49" fill="none" extrusionOk="0">
                  <a:moveTo>
                    <a:pt x="1" y="1"/>
                  </a:moveTo>
                  <a:lnTo>
                    <a:pt x="1" y="1"/>
                  </a:lnTo>
                  <a:lnTo>
                    <a:pt x="97" y="49"/>
                  </a:lnTo>
                  <a:lnTo>
                    <a:pt x="97" y="49"/>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1" name="Google Shape;5078;p76"/>
            <p:cNvSpPr/>
            <p:nvPr/>
          </p:nvSpPr>
          <p:spPr>
            <a:xfrm>
              <a:off x="800000" y="3732725"/>
              <a:ext cx="3625" cy="1225"/>
            </a:xfrm>
            <a:custGeom>
              <a:avLst/>
              <a:gdLst/>
              <a:ahLst/>
              <a:cxnLst/>
              <a:rect l="l" t="t" r="r" b="b"/>
              <a:pathLst>
                <a:path w="145" h="49" extrusionOk="0">
                  <a:moveTo>
                    <a:pt x="1" y="1"/>
                  </a:moveTo>
                  <a:lnTo>
                    <a:pt x="97" y="49"/>
                  </a:lnTo>
                  <a:lnTo>
                    <a:pt x="145" y="49"/>
                  </a:lnTo>
                  <a:lnTo>
                    <a:pt x="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2" name="Google Shape;5079;p76"/>
            <p:cNvSpPr/>
            <p:nvPr/>
          </p:nvSpPr>
          <p:spPr>
            <a:xfrm>
              <a:off x="800000" y="3732725"/>
              <a:ext cx="3625" cy="1225"/>
            </a:xfrm>
            <a:custGeom>
              <a:avLst/>
              <a:gdLst/>
              <a:ahLst/>
              <a:cxnLst/>
              <a:rect l="l" t="t" r="r" b="b"/>
              <a:pathLst>
                <a:path w="145" h="49" fill="none" extrusionOk="0">
                  <a:moveTo>
                    <a:pt x="1" y="1"/>
                  </a:moveTo>
                  <a:lnTo>
                    <a:pt x="1" y="1"/>
                  </a:lnTo>
                  <a:lnTo>
                    <a:pt x="97" y="49"/>
                  </a:lnTo>
                  <a:lnTo>
                    <a:pt x="97" y="49"/>
                  </a:lnTo>
                  <a:lnTo>
                    <a:pt x="145" y="49"/>
                  </a:lnTo>
                  <a:lnTo>
                    <a:pt x="145" y="49"/>
                  </a:lnTo>
                  <a:lnTo>
                    <a:pt x="145" y="49"/>
                  </a:lnTo>
                  <a:lnTo>
                    <a:pt x="145" y="49"/>
                  </a:lnTo>
                  <a:lnTo>
                    <a:pt x="145" y="49"/>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3" name="Google Shape;5080;p76"/>
            <p:cNvSpPr/>
            <p:nvPr/>
          </p:nvSpPr>
          <p:spPr>
            <a:xfrm>
              <a:off x="778400" y="3729125"/>
              <a:ext cx="1225" cy="25"/>
            </a:xfrm>
            <a:custGeom>
              <a:avLst/>
              <a:gdLst/>
              <a:ahLst/>
              <a:cxnLst/>
              <a:rect l="l" t="t" r="r" b="b"/>
              <a:pathLst>
                <a:path w="49" h="1" extrusionOk="0">
                  <a:moveTo>
                    <a:pt x="48" y="1"/>
                  </a:moveTo>
                  <a:lnTo>
                    <a:pt x="48" y="1"/>
                  </a:lnTo>
                  <a:lnTo>
                    <a:pt x="48" y="1"/>
                  </a:lnTo>
                  <a:lnTo>
                    <a:pt x="48" y="1"/>
                  </a:lnTo>
                  <a:lnTo>
                    <a:pt x="48" y="1"/>
                  </a:lnTo>
                  <a:lnTo>
                    <a:pt x="48" y="1"/>
                  </a:lnTo>
                  <a:close/>
                  <a:moveTo>
                    <a:pt x="48" y="1"/>
                  </a:moveTo>
                  <a:lnTo>
                    <a:pt x="48" y="1"/>
                  </a:lnTo>
                  <a:lnTo>
                    <a:pt x="0" y="1"/>
                  </a:lnTo>
                  <a:lnTo>
                    <a:pt x="0" y="1"/>
                  </a:lnTo>
                  <a:lnTo>
                    <a:pt x="48"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4" name="Google Shape;5081;p76"/>
            <p:cNvSpPr/>
            <p:nvPr/>
          </p:nvSpPr>
          <p:spPr>
            <a:xfrm>
              <a:off x="779600" y="3729125"/>
              <a:ext cx="25" cy="25"/>
            </a:xfrm>
            <a:custGeom>
              <a:avLst/>
              <a:gdLst/>
              <a:ahLst/>
              <a:cxnLst/>
              <a:rect l="l" t="t" r="r" b="b"/>
              <a:pathLst>
                <a:path w="1" h="1" fill="none" extrusionOk="0">
                  <a:moveTo>
                    <a:pt x="0" y="1"/>
                  </a:moveTo>
                  <a:lnTo>
                    <a:pt x="0" y="1"/>
                  </a:ln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5" name="Google Shape;5082;p76"/>
            <p:cNvSpPr/>
            <p:nvPr/>
          </p:nvSpPr>
          <p:spPr>
            <a:xfrm>
              <a:off x="778400" y="3729125"/>
              <a:ext cx="1225" cy="25"/>
            </a:xfrm>
            <a:custGeom>
              <a:avLst/>
              <a:gdLst/>
              <a:ahLst/>
              <a:cxnLst/>
              <a:rect l="l" t="t" r="r" b="b"/>
              <a:pathLst>
                <a:path w="49" h="1" fill="none" extrusionOk="0">
                  <a:moveTo>
                    <a:pt x="48" y="1"/>
                  </a:moveTo>
                  <a:lnTo>
                    <a:pt x="48" y="1"/>
                  </a:lnTo>
                  <a:lnTo>
                    <a:pt x="0" y="1"/>
                  </a:lnTo>
                  <a:lnTo>
                    <a:pt x="0" y="1"/>
                  </a:lnTo>
                  <a:lnTo>
                    <a:pt x="4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6" name="Google Shape;5083;p76"/>
            <p:cNvSpPr/>
            <p:nvPr/>
          </p:nvSpPr>
          <p:spPr>
            <a:xfrm>
              <a:off x="779600" y="3729125"/>
              <a:ext cx="2425" cy="25"/>
            </a:xfrm>
            <a:custGeom>
              <a:avLst/>
              <a:gdLst/>
              <a:ahLst/>
              <a:cxnLst/>
              <a:rect l="l" t="t" r="r" b="b"/>
              <a:pathLst>
                <a:path w="97" h="1" extrusionOk="0">
                  <a:moveTo>
                    <a:pt x="0" y="1"/>
                  </a:moveTo>
                  <a:lnTo>
                    <a:pt x="0" y="1"/>
                  </a:lnTo>
                  <a:lnTo>
                    <a:pt x="0" y="1"/>
                  </a:lnTo>
                  <a:lnTo>
                    <a:pt x="96" y="1"/>
                  </a:lnTo>
                  <a:lnTo>
                    <a:pt x="96" y="1"/>
                  </a:lnTo>
                  <a:lnTo>
                    <a:pt x="48" y="1"/>
                  </a:lnTo>
                  <a:lnTo>
                    <a:pt x="48" y="1"/>
                  </a:lnTo>
                  <a:lnTo>
                    <a:pt x="0"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7" name="Google Shape;5084;p76"/>
            <p:cNvSpPr/>
            <p:nvPr/>
          </p:nvSpPr>
          <p:spPr>
            <a:xfrm>
              <a:off x="779600" y="3729125"/>
              <a:ext cx="2425" cy="25"/>
            </a:xfrm>
            <a:custGeom>
              <a:avLst/>
              <a:gdLst/>
              <a:ahLst/>
              <a:cxnLst/>
              <a:rect l="l" t="t" r="r" b="b"/>
              <a:pathLst>
                <a:path w="97" h="1" fill="none" extrusionOk="0">
                  <a:moveTo>
                    <a:pt x="0" y="1"/>
                  </a:moveTo>
                  <a:lnTo>
                    <a:pt x="0" y="1"/>
                  </a:lnTo>
                  <a:lnTo>
                    <a:pt x="0" y="1"/>
                  </a:lnTo>
                  <a:lnTo>
                    <a:pt x="96" y="1"/>
                  </a:lnTo>
                  <a:lnTo>
                    <a:pt x="96"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8" name="Google Shape;5085;p76"/>
            <p:cNvSpPr/>
            <p:nvPr/>
          </p:nvSpPr>
          <p:spPr>
            <a:xfrm>
              <a:off x="778400" y="3729125"/>
              <a:ext cx="25" cy="25"/>
            </a:xfrm>
            <a:custGeom>
              <a:avLst/>
              <a:gdLst/>
              <a:ahLst/>
              <a:cxnLst/>
              <a:rect l="l" t="t" r="r" b="b"/>
              <a:pathLst>
                <a:path w="1" h="1" extrusionOk="0">
                  <a:moveTo>
                    <a:pt x="0" y="1"/>
                  </a:moveTo>
                  <a:lnTo>
                    <a:pt x="0" y="1"/>
                  </a:lnTo>
                  <a:lnTo>
                    <a:pt x="0" y="1"/>
                  </a:lnTo>
                  <a:lnTo>
                    <a:pt x="0" y="1"/>
                  </a:lnTo>
                  <a:lnTo>
                    <a:pt x="0" y="1"/>
                  </a:lnTo>
                  <a:close/>
                  <a:moveTo>
                    <a:pt x="0" y="1"/>
                  </a:moveTo>
                  <a:lnTo>
                    <a:pt x="0" y="1"/>
                  </a:lnTo>
                  <a:lnTo>
                    <a:pt x="0" y="1"/>
                  </a:lnTo>
                  <a:lnTo>
                    <a:pt x="0" y="1"/>
                  </a:lnTo>
                  <a:lnTo>
                    <a:pt x="0"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9" name="Google Shape;5086;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0" name="Google Shape;5087;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1" name="Google Shape;5088;p76"/>
            <p:cNvSpPr/>
            <p:nvPr/>
          </p:nvSpPr>
          <p:spPr>
            <a:xfrm>
              <a:off x="736375" y="3785550"/>
              <a:ext cx="3625" cy="2450"/>
            </a:xfrm>
            <a:custGeom>
              <a:avLst/>
              <a:gdLst/>
              <a:ahLst/>
              <a:cxnLst/>
              <a:rect l="l" t="t" r="r" b="b"/>
              <a:pathLst>
                <a:path w="145" h="98" extrusionOk="0">
                  <a:moveTo>
                    <a:pt x="145" y="1"/>
                  </a:moveTo>
                  <a:lnTo>
                    <a:pt x="145" y="1"/>
                  </a:lnTo>
                  <a:lnTo>
                    <a:pt x="0" y="97"/>
                  </a:lnTo>
                  <a:lnTo>
                    <a:pt x="0" y="97"/>
                  </a:lnTo>
                  <a:lnTo>
                    <a:pt x="145" y="1"/>
                  </a:lnTo>
                  <a:lnTo>
                    <a:pt x="145" y="1"/>
                  </a:lnTo>
                  <a:lnTo>
                    <a:pt x="145" y="1"/>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2" name="Google Shape;5089;p76"/>
            <p:cNvSpPr/>
            <p:nvPr/>
          </p:nvSpPr>
          <p:spPr>
            <a:xfrm>
              <a:off x="736375" y="3785550"/>
              <a:ext cx="3625" cy="2450"/>
            </a:xfrm>
            <a:custGeom>
              <a:avLst/>
              <a:gdLst/>
              <a:ahLst/>
              <a:cxnLst/>
              <a:rect l="l" t="t" r="r" b="b"/>
              <a:pathLst>
                <a:path w="145" h="98" fill="none" extrusionOk="0">
                  <a:moveTo>
                    <a:pt x="145" y="1"/>
                  </a:moveTo>
                  <a:lnTo>
                    <a:pt x="145" y="1"/>
                  </a:lnTo>
                  <a:lnTo>
                    <a:pt x="0" y="97"/>
                  </a:lnTo>
                  <a:lnTo>
                    <a:pt x="0" y="97"/>
                  </a:lnTo>
                  <a:lnTo>
                    <a:pt x="145" y="1"/>
                  </a:lnTo>
                  <a:lnTo>
                    <a:pt x="145" y="1"/>
                  </a:lnTo>
                  <a:lnTo>
                    <a:pt x="14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3" name="Google Shape;5090;p76"/>
            <p:cNvSpPr/>
            <p:nvPr/>
          </p:nvSpPr>
          <p:spPr>
            <a:xfrm>
              <a:off x="739975" y="3769950"/>
              <a:ext cx="16825" cy="15625"/>
            </a:xfrm>
            <a:custGeom>
              <a:avLst/>
              <a:gdLst/>
              <a:ahLst/>
              <a:cxnLst/>
              <a:rect l="l" t="t" r="r" b="b"/>
              <a:pathLst>
                <a:path w="673" h="625" extrusionOk="0">
                  <a:moveTo>
                    <a:pt x="673" y="1"/>
                  </a:moveTo>
                  <a:lnTo>
                    <a:pt x="433" y="241"/>
                  </a:lnTo>
                  <a:lnTo>
                    <a:pt x="1" y="625"/>
                  </a:lnTo>
                  <a:lnTo>
                    <a:pt x="481" y="241"/>
                  </a:lnTo>
                  <a:lnTo>
                    <a:pt x="673"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4" name="Google Shape;5091;p76"/>
            <p:cNvSpPr/>
            <p:nvPr/>
          </p:nvSpPr>
          <p:spPr>
            <a:xfrm>
              <a:off x="739975" y="3729125"/>
              <a:ext cx="38450" cy="56450"/>
            </a:xfrm>
            <a:custGeom>
              <a:avLst/>
              <a:gdLst/>
              <a:ahLst/>
              <a:cxnLst/>
              <a:rect l="l" t="t" r="r" b="b"/>
              <a:pathLst>
                <a:path w="1538" h="2258" fill="none" extrusionOk="0">
                  <a:moveTo>
                    <a:pt x="1537" y="1"/>
                  </a:moveTo>
                  <a:lnTo>
                    <a:pt x="1537" y="1"/>
                  </a:lnTo>
                  <a:lnTo>
                    <a:pt x="1441" y="433"/>
                  </a:lnTo>
                  <a:lnTo>
                    <a:pt x="1249" y="769"/>
                  </a:lnTo>
                  <a:lnTo>
                    <a:pt x="1105" y="1105"/>
                  </a:lnTo>
                  <a:lnTo>
                    <a:pt x="913" y="1394"/>
                  </a:lnTo>
                  <a:lnTo>
                    <a:pt x="673" y="1634"/>
                  </a:lnTo>
                  <a:lnTo>
                    <a:pt x="433" y="1874"/>
                  </a:lnTo>
                  <a:lnTo>
                    <a:pt x="1" y="2258"/>
                  </a:lnTo>
                  <a:lnTo>
                    <a:pt x="1" y="2258"/>
                  </a:lnTo>
                  <a:lnTo>
                    <a:pt x="1" y="2258"/>
                  </a:lnTo>
                  <a:lnTo>
                    <a:pt x="1" y="2258"/>
                  </a:lnTo>
                  <a:lnTo>
                    <a:pt x="481" y="1874"/>
                  </a:lnTo>
                  <a:lnTo>
                    <a:pt x="673" y="1634"/>
                  </a:lnTo>
                  <a:lnTo>
                    <a:pt x="913" y="1394"/>
                  </a:lnTo>
                  <a:lnTo>
                    <a:pt x="1105" y="1105"/>
                  </a:lnTo>
                  <a:lnTo>
                    <a:pt x="1249" y="769"/>
                  </a:lnTo>
                  <a:lnTo>
                    <a:pt x="1441" y="433"/>
                  </a:lnTo>
                  <a:lnTo>
                    <a:pt x="153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5" name="Google Shape;5092;p76"/>
            <p:cNvSpPr/>
            <p:nvPr/>
          </p:nvSpPr>
          <p:spPr>
            <a:xfrm>
              <a:off x="739975" y="3785550"/>
              <a:ext cx="25" cy="25"/>
            </a:xfrm>
            <a:custGeom>
              <a:avLst/>
              <a:gdLst/>
              <a:ahLst/>
              <a:cxnLst/>
              <a:rect l="l" t="t" r="r" b="b"/>
              <a:pathLst>
                <a:path w="1" h="1" extrusionOk="0">
                  <a:moveTo>
                    <a:pt x="1" y="1"/>
                  </a:moveTo>
                  <a:lnTo>
                    <a:pt x="1" y="1"/>
                  </a:lnTo>
                  <a:lnTo>
                    <a:pt x="1" y="1"/>
                  </a:lnTo>
                  <a:lnTo>
                    <a:pt x="1" y="1"/>
                  </a:lnTo>
                  <a:lnTo>
                    <a:pt x="1" y="1"/>
                  </a:lnTo>
                  <a:lnTo>
                    <a:pt x="1" y="1"/>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6" name="Google Shape;5093;p76"/>
            <p:cNvSpPr/>
            <p:nvPr/>
          </p:nvSpPr>
          <p:spPr>
            <a:xfrm>
              <a:off x="739975" y="3785550"/>
              <a:ext cx="25" cy="25"/>
            </a:xfrm>
            <a:custGeom>
              <a:avLst/>
              <a:gdLst/>
              <a:ahLst/>
              <a:cxnLst/>
              <a:rect l="l" t="t" r="r" b="b"/>
              <a:pathLst>
                <a:path w="1" h="1" fill="none" extrusionOk="0">
                  <a:moveTo>
                    <a:pt x="1" y="1"/>
                  </a:moveTo>
                  <a:lnTo>
                    <a:pt x="1" y="1"/>
                  </a:lnTo>
                  <a:lnTo>
                    <a:pt x="1" y="1"/>
                  </a:lnTo>
                  <a:lnTo>
                    <a:pt x="1" y="1"/>
                  </a:ln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7" name="Google Shape;5094;p76"/>
            <p:cNvSpPr/>
            <p:nvPr/>
          </p:nvSpPr>
          <p:spPr>
            <a:xfrm>
              <a:off x="658325" y="3708725"/>
              <a:ext cx="122500" cy="87675"/>
            </a:xfrm>
            <a:custGeom>
              <a:avLst/>
              <a:gdLst/>
              <a:ahLst/>
              <a:cxnLst/>
              <a:rect l="l" t="t" r="r" b="b"/>
              <a:pathLst>
                <a:path w="4900" h="3507" extrusionOk="0">
                  <a:moveTo>
                    <a:pt x="1586" y="0"/>
                  </a:move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738" y="3362"/>
                  </a:lnTo>
                  <a:lnTo>
                    <a:pt x="3122" y="3170"/>
                  </a:lnTo>
                  <a:lnTo>
                    <a:pt x="3267" y="3074"/>
                  </a:lnTo>
                  <a:lnTo>
                    <a:pt x="3699" y="2690"/>
                  </a:lnTo>
                  <a:lnTo>
                    <a:pt x="3939" y="2450"/>
                  </a:lnTo>
                  <a:lnTo>
                    <a:pt x="4179" y="2210"/>
                  </a:lnTo>
                  <a:lnTo>
                    <a:pt x="4371" y="1921"/>
                  </a:lnTo>
                  <a:lnTo>
                    <a:pt x="4515" y="1585"/>
                  </a:lnTo>
                  <a:lnTo>
                    <a:pt x="4707" y="1249"/>
                  </a:lnTo>
                  <a:lnTo>
                    <a:pt x="4803" y="817"/>
                  </a:lnTo>
                  <a:lnTo>
                    <a:pt x="4899" y="817"/>
                  </a:lnTo>
                  <a:lnTo>
                    <a:pt x="4467" y="673"/>
                  </a:lnTo>
                  <a:lnTo>
                    <a:pt x="3170" y="240"/>
                  </a:lnTo>
                  <a:lnTo>
                    <a:pt x="2498" y="48"/>
                  </a:lnTo>
                  <a:lnTo>
                    <a:pt x="2210"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8" name="Google Shape;5095;p76"/>
            <p:cNvSpPr/>
            <p:nvPr/>
          </p:nvSpPr>
          <p:spPr>
            <a:xfrm>
              <a:off x="658325" y="3708725"/>
              <a:ext cx="122500" cy="87675"/>
            </a:xfrm>
            <a:custGeom>
              <a:avLst/>
              <a:gdLst/>
              <a:ahLst/>
              <a:cxnLst/>
              <a:rect l="l" t="t" r="r" b="b"/>
              <a:pathLst>
                <a:path w="4900" h="3507" fill="none" extrusionOk="0">
                  <a:moveTo>
                    <a:pt x="1922" y="0"/>
                  </a:moveTo>
                  <a:lnTo>
                    <a:pt x="1922" y="0"/>
                  </a:lnTo>
                  <a:lnTo>
                    <a:pt x="1586" y="0"/>
                  </a:lnTo>
                  <a:lnTo>
                    <a:pt x="1586" y="0"/>
                  </a:ln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450" y="3506"/>
                  </a:lnTo>
                  <a:lnTo>
                    <a:pt x="2738" y="3362"/>
                  </a:lnTo>
                  <a:lnTo>
                    <a:pt x="3122" y="3170"/>
                  </a:lnTo>
                  <a:lnTo>
                    <a:pt x="3122" y="3170"/>
                  </a:lnTo>
                  <a:lnTo>
                    <a:pt x="3267" y="3074"/>
                  </a:lnTo>
                  <a:lnTo>
                    <a:pt x="3267" y="3074"/>
                  </a:lnTo>
                  <a:lnTo>
                    <a:pt x="3267" y="3074"/>
                  </a:lnTo>
                  <a:lnTo>
                    <a:pt x="3267" y="3074"/>
                  </a:lnTo>
                  <a:lnTo>
                    <a:pt x="3699" y="2690"/>
                  </a:lnTo>
                  <a:lnTo>
                    <a:pt x="3939" y="2450"/>
                  </a:lnTo>
                  <a:lnTo>
                    <a:pt x="4179" y="2210"/>
                  </a:lnTo>
                  <a:lnTo>
                    <a:pt x="4371" y="1921"/>
                  </a:lnTo>
                  <a:lnTo>
                    <a:pt x="4515" y="1585"/>
                  </a:lnTo>
                  <a:lnTo>
                    <a:pt x="4707" y="1249"/>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51" y="817"/>
                  </a:lnTo>
                  <a:lnTo>
                    <a:pt x="4851" y="817"/>
                  </a:lnTo>
                  <a:lnTo>
                    <a:pt x="4851" y="817"/>
                  </a:lnTo>
                  <a:lnTo>
                    <a:pt x="4851" y="817"/>
                  </a:lnTo>
                  <a:lnTo>
                    <a:pt x="4851" y="817"/>
                  </a:lnTo>
                  <a:lnTo>
                    <a:pt x="4851" y="817"/>
                  </a:lnTo>
                  <a:lnTo>
                    <a:pt x="4851" y="817"/>
                  </a:lnTo>
                  <a:lnTo>
                    <a:pt x="4899" y="817"/>
                  </a:lnTo>
                  <a:lnTo>
                    <a:pt x="4899" y="817"/>
                  </a:lnTo>
                  <a:lnTo>
                    <a:pt x="4467" y="673"/>
                  </a:lnTo>
                  <a:lnTo>
                    <a:pt x="4467" y="673"/>
                  </a:lnTo>
                  <a:lnTo>
                    <a:pt x="3170" y="240"/>
                  </a:lnTo>
                  <a:lnTo>
                    <a:pt x="2498" y="48"/>
                  </a:lnTo>
                  <a:lnTo>
                    <a:pt x="2210" y="0"/>
                  </a:lnTo>
                  <a:lnTo>
                    <a:pt x="192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9" name="Google Shape;5096;p76"/>
            <p:cNvSpPr/>
            <p:nvPr/>
          </p:nvSpPr>
          <p:spPr>
            <a:xfrm>
              <a:off x="1082150" y="3713525"/>
              <a:ext cx="25" cy="25"/>
            </a:xfrm>
            <a:custGeom>
              <a:avLst/>
              <a:gdLst/>
              <a:ahLst/>
              <a:cxnLst/>
              <a:rect l="l" t="t" r="r" b="b"/>
              <a:pathLst>
                <a:path w="1" h="1" extrusionOk="0">
                  <a:moveTo>
                    <a:pt x="1" y="0"/>
                  </a:moveTo>
                  <a:lnTo>
                    <a:pt x="1" y="0"/>
                  </a:lnTo>
                  <a:lnTo>
                    <a:pt x="1" y="0"/>
                  </a:lnTo>
                  <a:lnTo>
                    <a:pt x="1" y="0"/>
                  </a:lnTo>
                  <a:lnTo>
                    <a:pt x="1" y="0"/>
                  </a:lnTo>
                  <a:lnTo>
                    <a:pt x="1" y="0"/>
                  </a:lnTo>
                  <a:lnTo>
                    <a:pt x="1"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0" name="Google Shape;5097;p76"/>
            <p:cNvSpPr/>
            <p:nvPr/>
          </p:nvSpPr>
          <p:spPr>
            <a:xfrm>
              <a:off x="1082150" y="3713525"/>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1" name="Google Shape;5098;p76"/>
            <p:cNvSpPr/>
            <p:nvPr/>
          </p:nvSpPr>
          <p:spPr>
            <a:xfrm>
              <a:off x="1082150" y="3708725"/>
              <a:ext cx="1225" cy="4825"/>
            </a:xfrm>
            <a:custGeom>
              <a:avLst/>
              <a:gdLst/>
              <a:ahLst/>
              <a:cxnLst/>
              <a:rect l="l" t="t" r="r" b="b"/>
              <a:pathLst>
                <a:path w="49" h="193" extrusionOk="0">
                  <a:moveTo>
                    <a:pt x="49" y="0"/>
                  </a:moveTo>
                  <a:lnTo>
                    <a:pt x="49" y="0"/>
                  </a:lnTo>
                  <a:lnTo>
                    <a:pt x="49" y="0"/>
                  </a:lnTo>
                  <a:lnTo>
                    <a:pt x="1" y="192"/>
                  </a:lnTo>
                  <a:lnTo>
                    <a:pt x="1" y="192"/>
                  </a:lnTo>
                  <a:lnTo>
                    <a:pt x="1" y="192"/>
                  </a:lnTo>
                  <a:lnTo>
                    <a:pt x="49" y="0"/>
                  </a:lnTo>
                  <a:close/>
                </a:path>
              </a:pathLst>
            </a:custGeom>
            <a:solidFill>
              <a:srgbClr val="ED626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2" name="Google Shape;5099;p76"/>
            <p:cNvSpPr/>
            <p:nvPr/>
          </p:nvSpPr>
          <p:spPr>
            <a:xfrm>
              <a:off x="1082150" y="3708725"/>
              <a:ext cx="1225" cy="4825"/>
            </a:xfrm>
            <a:custGeom>
              <a:avLst/>
              <a:gdLst/>
              <a:ahLst/>
              <a:cxnLst/>
              <a:rect l="l" t="t" r="r" b="b"/>
              <a:pathLst>
                <a:path w="49" h="193" fill="none" extrusionOk="0">
                  <a:moveTo>
                    <a:pt x="49" y="0"/>
                  </a:moveTo>
                  <a:lnTo>
                    <a:pt x="49" y="0"/>
                  </a:lnTo>
                  <a:lnTo>
                    <a:pt x="49" y="0"/>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3" name="Google Shape;5100;p76"/>
            <p:cNvSpPr/>
            <p:nvPr/>
          </p:nvSpPr>
          <p:spPr>
            <a:xfrm>
              <a:off x="1083350" y="3707525"/>
              <a:ext cx="25" cy="1225"/>
            </a:xfrm>
            <a:custGeom>
              <a:avLst/>
              <a:gdLst/>
              <a:ahLst/>
              <a:cxnLst/>
              <a:rect l="l" t="t" r="r" b="b"/>
              <a:pathLst>
                <a:path w="1" h="49" extrusionOk="0">
                  <a:moveTo>
                    <a:pt x="1" y="0"/>
                  </a:moveTo>
                  <a:lnTo>
                    <a:pt x="1" y="0"/>
                  </a:lnTo>
                  <a:lnTo>
                    <a:pt x="1" y="0"/>
                  </a:lnTo>
                  <a:lnTo>
                    <a:pt x="1" y="0"/>
                  </a:lnTo>
                  <a:lnTo>
                    <a:pt x="1" y="48"/>
                  </a:lnTo>
                  <a:lnTo>
                    <a:pt x="1" y="48"/>
                  </a:lnTo>
                  <a:lnTo>
                    <a:pt x="1" y="48"/>
                  </a:lnTo>
                  <a:lnTo>
                    <a:pt x="1" y="0"/>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4" name="Google Shape;5101;p76"/>
            <p:cNvSpPr/>
            <p:nvPr/>
          </p:nvSpPr>
          <p:spPr>
            <a:xfrm>
              <a:off x="1083350" y="3707525"/>
              <a:ext cx="25" cy="1225"/>
            </a:xfrm>
            <a:custGeom>
              <a:avLst/>
              <a:gdLst/>
              <a:ahLst/>
              <a:cxnLst/>
              <a:rect l="l" t="t" r="r" b="b"/>
              <a:pathLst>
                <a:path w="1" h="49" fill="none" extrusionOk="0">
                  <a:moveTo>
                    <a:pt x="1" y="0"/>
                  </a:moveTo>
                  <a:lnTo>
                    <a:pt x="1" y="0"/>
                  </a:lnTo>
                  <a:lnTo>
                    <a:pt x="1" y="0"/>
                  </a:lnTo>
                  <a:lnTo>
                    <a:pt x="1" y="0"/>
                  </a:lnTo>
                  <a:lnTo>
                    <a:pt x="1" y="48"/>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5" name="Google Shape;5102;p76"/>
            <p:cNvSpPr/>
            <p:nvPr/>
          </p:nvSpPr>
          <p:spPr>
            <a:xfrm>
              <a:off x="1080950" y="3645100"/>
              <a:ext cx="4825" cy="62450"/>
            </a:xfrm>
            <a:custGeom>
              <a:avLst/>
              <a:gdLst/>
              <a:ahLst/>
              <a:cxnLst/>
              <a:rect l="l" t="t" r="r" b="b"/>
              <a:pathLst>
                <a:path w="193" h="2498" extrusionOk="0">
                  <a:moveTo>
                    <a:pt x="145" y="2161"/>
                  </a:moveTo>
                  <a:lnTo>
                    <a:pt x="145" y="2161"/>
                  </a:lnTo>
                  <a:lnTo>
                    <a:pt x="97" y="2497"/>
                  </a:lnTo>
                  <a:lnTo>
                    <a:pt x="97" y="2497"/>
                  </a:lnTo>
                  <a:lnTo>
                    <a:pt x="97" y="2497"/>
                  </a:lnTo>
                  <a:lnTo>
                    <a:pt x="97" y="2497"/>
                  </a:lnTo>
                  <a:lnTo>
                    <a:pt x="145" y="2161"/>
                  </a:lnTo>
                  <a:close/>
                  <a:moveTo>
                    <a:pt x="145" y="2161"/>
                  </a:moveTo>
                  <a:lnTo>
                    <a:pt x="145" y="2161"/>
                  </a:lnTo>
                  <a:lnTo>
                    <a:pt x="145" y="2161"/>
                  </a:lnTo>
                  <a:lnTo>
                    <a:pt x="145" y="2161"/>
                  </a:lnTo>
                  <a:lnTo>
                    <a:pt x="145" y="2161"/>
                  </a:lnTo>
                  <a:close/>
                  <a:moveTo>
                    <a:pt x="145" y="2161"/>
                  </a:moveTo>
                  <a:lnTo>
                    <a:pt x="145" y="2161"/>
                  </a:lnTo>
                  <a:lnTo>
                    <a:pt x="145" y="2161"/>
                  </a:lnTo>
                  <a:lnTo>
                    <a:pt x="145" y="2161"/>
                  </a:lnTo>
                  <a:lnTo>
                    <a:pt x="145" y="2161"/>
                  </a:lnTo>
                  <a:close/>
                  <a:moveTo>
                    <a:pt x="193" y="576"/>
                  </a:moveTo>
                  <a:lnTo>
                    <a:pt x="193" y="576"/>
                  </a:lnTo>
                  <a:lnTo>
                    <a:pt x="193" y="624"/>
                  </a:lnTo>
                  <a:lnTo>
                    <a:pt x="193" y="624"/>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28"/>
                  </a:moveTo>
                  <a:lnTo>
                    <a:pt x="193" y="528"/>
                  </a:lnTo>
                  <a:lnTo>
                    <a:pt x="193" y="576"/>
                  </a:lnTo>
                  <a:lnTo>
                    <a:pt x="193" y="576"/>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 y="0"/>
                  </a:moveTo>
                  <a:lnTo>
                    <a:pt x="1" y="0"/>
                  </a:lnTo>
                  <a:lnTo>
                    <a:pt x="145" y="192"/>
                  </a:lnTo>
                  <a:lnTo>
                    <a:pt x="193" y="528"/>
                  </a:lnTo>
                  <a:lnTo>
                    <a:pt x="193" y="528"/>
                  </a:lnTo>
                  <a:lnTo>
                    <a:pt x="145" y="192"/>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6" name="Google Shape;5103;p76"/>
            <p:cNvSpPr/>
            <p:nvPr/>
          </p:nvSpPr>
          <p:spPr>
            <a:xfrm>
              <a:off x="1083350" y="3699125"/>
              <a:ext cx="1225" cy="8425"/>
            </a:xfrm>
            <a:custGeom>
              <a:avLst/>
              <a:gdLst/>
              <a:ahLst/>
              <a:cxnLst/>
              <a:rect l="l" t="t" r="r" b="b"/>
              <a:pathLst>
                <a:path w="49" h="337" fill="none" extrusionOk="0">
                  <a:moveTo>
                    <a:pt x="49" y="0"/>
                  </a:moveTo>
                  <a:lnTo>
                    <a:pt x="49" y="0"/>
                  </a:lnTo>
                  <a:lnTo>
                    <a:pt x="1" y="336"/>
                  </a:lnTo>
                  <a:lnTo>
                    <a:pt x="1" y="336"/>
                  </a:lnTo>
                  <a:lnTo>
                    <a:pt x="1" y="336"/>
                  </a:lnTo>
                  <a:lnTo>
                    <a:pt x="1" y="336"/>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7" name="Google Shape;5104;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8" name="Google Shape;5105;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9" name="Google Shape;5106;p76"/>
            <p:cNvSpPr/>
            <p:nvPr/>
          </p:nvSpPr>
          <p:spPr>
            <a:xfrm>
              <a:off x="1085750" y="36595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0" name="Google Shape;5107;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1" name="Google Shape;5108;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2" name="Google Shape;5109;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3" name="Google Shape;5110;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4" name="Google Shape;5111;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5" name="Google Shape;5112;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6" name="Google Shape;5113;p76"/>
            <p:cNvSpPr/>
            <p:nvPr/>
          </p:nvSpPr>
          <p:spPr>
            <a:xfrm>
              <a:off x="1085750" y="36583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7" name="Google Shape;5114;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8" name="Google Shape;5115;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9" name="Google Shape;5116;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0" name="Google Shape;5117;p76"/>
            <p:cNvSpPr/>
            <p:nvPr/>
          </p:nvSpPr>
          <p:spPr>
            <a:xfrm>
              <a:off x="1080950" y="3645100"/>
              <a:ext cx="4825" cy="13225"/>
            </a:xfrm>
            <a:custGeom>
              <a:avLst/>
              <a:gdLst/>
              <a:ahLst/>
              <a:cxnLst/>
              <a:rect l="l" t="t" r="r" b="b"/>
              <a:pathLst>
                <a:path w="193" h="529" fill="none" extrusionOk="0">
                  <a:moveTo>
                    <a:pt x="1" y="0"/>
                  </a:moveTo>
                  <a:lnTo>
                    <a:pt x="1" y="0"/>
                  </a:lnTo>
                  <a:lnTo>
                    <a:pt x="145" y="192"/>
                  </a:lnTo>
                  <a:lnTo>
                    <a:pt x="193" y="528"/>
                  </a:lnTo>
                  <a:lnTo>
                    <a:pt x="193" y="528"/>
                  </a:lnTo>
                  <a:lnTo>
                    <a:pt x="145" y="192"/>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1" name="Google Shape;5118;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2" name="Google Shape;5119;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3" name="Google Shape;5120;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4" name="Google Shape;5121;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5" name="Google Shape;5122;p76"/>
            <p:cNvSpPr/>
            <p:nvPr/>
          </p:nvSpPr>
          <p:spPr>
            <a:xfrm>
              <a:off x="1080950" y="3570650"/>
              <a:ext cx="117700" cy="142900"/>
            </a:xfrm>
            <a:custGeom>
              <a:avLst/>
              <a:gdLst/>
              <a:ahLst/>
              <a:cxnLst/>
              <a:rect l="l" t="t" r="r" b="b"/>
              <a:pathLst>
                <a:path w="4708" h="5716" extrusionOk="0">
                  <a:moveTo>
                    <a:pt x="4563" y="0"/>
                  </a:move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78"/>
                  </a:lnTo>
                  <a:lnTo>
                    <a:pt x="145" y="3170"/>
                  </a:lnTo>
                  <a:lnTo>
                    <a:pt x="193" y="3506"/>
                  </a:lnTo>
                  <a:lnTo>
                    <a:pt x="193" y="3554"/>
                  </a:lnTo>
                  <a:lnTo>
                    <a:pt x="193" y="3602"/>
                  </a:lnTo>
                  <a:lnTo>
                    <a:pt x="241" y="3939"/>
                  </a:lnTo>
                  <a:lnTo>
                    <a:pt x="241" y="4371"/>
                  </a:lnTo>
                  <a:lnTo>
                    <a:pt x="145" y="5139"/>
                  </a:lnTo>
                  <a:lnTo>
                    <a:pt x="97" y="5475"/>
                  </a:lnTo>
                  <a:lnTo>
                    <a:pt x="97" y="5523"/>
                  </a:lnTo>
                  <a:lnTo>
                    <a:pt x="49" y="5715"/>
                  </a:lnTo>
                  <a:lnTo>
                    <a:pt x="673" y="5139"/>
                  </a:lnTo>
                  <a:lnTo>
                    <a:pt x="1393" y="4371"/>
                  </a:lnTo>
                  <a:lnTo>
                    <a:pt x="2978" y="2546"/>
                  </a:lnTo>
                  <a:lnTo>
                    <a:pt x="3699" y="1681"/>
                  </a:lnTo>
                  <a:lnTo>
                    <a:pt x="4275" y="913"/>
                  </a:lnTo>
                  <a:lnTo>
                    <a:pt x="4611" y="337"/>
                  </a:lnTo>
                  <a:lnTo>
                    <a:pt x="4707" y="145"/>
                  </a:lnTo>
                  <a:lnTo>
                    <a:pt x="4707" y="48"/>
                  </a:lnTo>
                  <a:lnTo>
                    <a:pt x="465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6" name="Google Shape;5123;p76"/>
            <p:cNvSpPr/>
            <p:nvPr/>
          </p:nvSpPr>
          <p:spPr>
            <a:xfrm>
              <a:off x="1080950" y="3570650"/>
              <a:ext cx="117700" cy="142900"/>
            </a:xfrm>
            <a:custGeom>
              <a:avLst/>
              <a:gdLst/>
              <a:ahLst/>
              <a:cxnLst/>
              <a:rect l="l" t="t" r="r" b="b"/>
              <a:pathLst>
                <a:path w="4708" h="5716" fill="none" extrusionOk="0">
                  <a:moveTo>
                    <a:pt x="4563" y="0"/>
                  </a:moveTo>
                  <a:lnTo>
                    <a:pt x="4563" y="0"/>
                  </a:ln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30"/>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45" y="3170"/>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602"/>
                  </a:lnTo>
                  <a:lnTo>
                    <a:pt x="193" y="3602"/>
                  </a:lnTo>
                  <a:lnTo>
                    <a:pt x="241" y="3939"/>
                  </a:lnTo>
                  <a:lnTo>
                    <a:pt x="241" y="4371"/>
                  </a:lnTo>
                  <a:lnTo>
                    <a:pt x="145" y="5139"/>
                  </a:lnTo>
                  <a:lnTo>
                    <a:pt x="145" y="5139"/>
                  </a:lnTo>
                  <a:lnTo>
                    <a:pt x="145" y="5139"/>
                  </a:lnTo>
                  <a:lnTo>
                    <a:pt x="145" y="5139"/>
                  </a:lnTo>
                  <a:lnTo>
                    <a:pt x="145" y="5139"/>
                  </a:lnTo>
                  <a:lnTo>
                    <a:pt x="145" y="5139"/>
                  </a:lnTo>
                  <a:lnTo>
                    <a:pt x="145" y="5139"/>
                  </a:lnTo>
                  <a:lnTo>
                    <a:pt x="145" y="5139"/>
                  </a:lnTo>
                  <a:lnTo>
                    <a:pt x="145" y="5139"/>
                  </a:lnTo>
                  <a:lnTo>
                    <a:pt x="145" y="5139"/>
                  </a:lnTo>
                  <a:lnTo>
                    <a:pt x="97" y="5475"/>
                  </a:lnTo>
                  <a:lnTo>
                    <a:pt x="97" y="5475"/>
                  </a:lnTo>
                  <a:lnTo>
                    <a:pt x="97" y="5523"/>
                  </a:lnTo>
                  <a:lnTo>
                    <a:pt x="97" y="5523"/>
                  </a:lnTo>
                  <a:lnTo>
                    <a:pt x="49" y="5715"/>
                  </a:lnTo>
                  <a:lnTo>
                    <a:pt x="49" y="5715"/>
                  </a:lnTo>
                  <a:lnTo>
                    <a:pt x="49" y="5715"/>
                  </a:lnTo>
                  <a:lnTo>
                    <a:pt x="49" y="5715"/>
                  </a:lnTo>
                  <a:lnTo>
                    <a:pt x="673" y="5139"/>
                  </a:lnTo>
                  <a:lnTo>
                    <a:pt x="1393" y="4371"/>
                  </a:lnTo>
                  <a:lnTo>
                    <a:pt x="2978" y="2546"/>
                  </a:lnTo>
                  <a:lnTo>
                    <a:pt x="3699" y="1681"/>
                  </a:lnTo>
                  <a:lnTo>
                    <a:pt x="4275" y="913"/>
                  </a:lnTo>
                  <a:lnTo>
                    <a:pt x="4611" y="337"/>
                  </a:lnTo>
                  <a:lnTo>
                    <a:pt x="4707" y="145"/>
                  </a:lnTo>
                  <a:lnTo>
                    <a:pt x="4707" y="48"/>
                  </a:lnTo>
                  <a:lnTo>
                    <a:pt x="4707" y="48"/>
                  </a:lnTo>
                  <a:lnTo>
                    <a:pt x="4659" y="0"/>
                  </a:lnTo>
                  <a:lnTo>
                    <a:pt x="456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7" name="Google Shape;5124;p76"/>
            <p:cNvSpPr/>
            <p:nvPr/>
          </p:nvSpPr>
          <p:spPr>
            <a:xfrm>
              <a:off x="897250" y="3269300"/>
              <a:ext cx="241350" cy="146500"/>
            </a:xfrm>
            <a:custGeom>
              <a:avLst/>
              <a:gdLst/>
              <a:ahLst/>
              <a:cxnLst/>
              <a:rect l="l" t="t" r="r" b="b"/>
              <a:pathLst>
                <a:path w="9654" h="5860" extrusionOk="0">
                  <a:moveTo>
                    <a:pt x="1105" y="0"/>
                  </a:moveTo>
                  <a:lnTo>
                    <a:pt x="721" y="48"/>
                  </a:lnTo>
                  <a:lnTo>
                    <a:pt x="577" y="96"/>
                  </a:lnTo>
                  <a:lnTo>
                    <a:pt x="481" y="192"/>
                  </a:lnTo>
                  <a:lnTo>
                    <a:pt x="385" y="384"/>
                  </a:lnTo>
                  <a:lnTo>
                    <a:pt x="241" y="672"/>
                  </a:lnTo>
                  <a:lnTo>
                    <a:pt x="145" y="1009"/>
                  </a:lnTo>
                  <a:lnTo>
                    <a:pt x="97" y="1345"/>
                  </a:lnTo>
                  <a:lnTo>
                    <a:pt x="1" y="2209"/>
                  </a:lnTo>
                  <a:lnTo>
                    <a:pt x="1" y="3074"/>
                  </a:lnTo>
                  <a:lnTo>
                    <a:pt x="1" y="3890"/>
                  </a:lnTo>
                  <a:lnTo>
                    <a:pt x="49" y="4563"/>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283"/>
                  </a:lnTo>
                  <a:lnTo>
                    <a:pt x="9558" y="4803"/>
                  </a:lnTo>
                  <a:lnTo>
                    <a:pt x="9318" y="3602"/>
                  </a:lnTo>
                  <a:lnTo>
                    <a:pt x="9030" y="2594"/>
                  </a:lnTo>
                  <a:lnTo>
                    <a:pt x="8934" y="2113"/>
                  </a:lnTo>
                  <a:lnTo>
                    <a:pt x="7733" y="1681"/>
                  </a:lnTo>
                  <a:lnTo>
                    <a:pt x="6484" y="1249"/>
                  </a:lnTo>
                  <a:lnTo>
                    <a:pt x="4995" y="817"/>
                  </a:lnTo>
                  <a:lnTo>
                    <a:pt x="3507" y="384"/>
                  </a:lnTo>
                  <a:lnTo>
                    <a:pt x="2834" y="192"/>
                  </a:lnTo>
                  <a:lnTo>
                    <a:pt x="2162" y="96"/>
                  </a:lnTo>
                  <a:lnTo>
                    <a:pt x="158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8" name="Google Shape;5125;p76"/>
            <p:cNvSpPr/>
            <p:nvPr/>
          </p:nvSpPr>
          <p:spPr>
            <a:xfrm>
              <a:off x="897250" y="3269300"/>
              <a:ext cx="241350" cy="146500"/>
            </a:xfrm>
            <a:custGeom>
              <a:avLst/>
              <a:gdLst/>
              <a:ahLst/>
              <a:cxnLst/>
              <a:rect l="l" t="t" r="r" b="b"/>
              <a:pathLst>
                <a:path w="9654" h="5860" fill="none" extrusionOk="0">
                  <a:moveTo>
                    <a:pt x="8934" y="2113"/>
                  </a:moveTo>
                  <a:lnTo>
                    <a:pt x="8934" y="2113"/>
                  </a:lnTo>
                  <a:lnTo>
                    <a:pt x="7733" y="1681"/>
                  </a:lnTo>
                  <a:lnTo>
                    <a:pt x="6484" y="1249"/>
                  </a:lnTo>
                  <a:lnTo>
                    <a:pt x="4995" y="817"/>
                  </a:lnTo>
                  <a:lnTo>
                    <a:pt x="3507" y="384"/>
                  </a:lnTo>
                  <a:lnTo>
                    <a:pt x="2834" y="192"/>
                  </a:lnTo>
                  <a:lnTo>
                    <a:pt x="2162" y="96"/>
                  </a:lnTo>
                  <a:lnTo>
                    <a:pt x="1586" y="0"/>
                  </a:lnTo>
                  <a:lnTo>
                    <a:pt x="1105" y="0"/>
                  </a:lnTo>
                  <a:lnTo>
                    <a:pt x="721" y="48"/>
                  </a:lnTo>
                  <a:lnTo>
                    <a:pt x="577" y="96"/>
                  </a:lnTo>
                  <a:lnTo>
                    <a:pt x="481" y="192"/>
                  </a:lnTo>
                  <a:lnTo>
                    <a:pt x="481" y="192"/>
                  </a:lnTo>
                  <a:lnTo>
                    <a:pt x="385" y="384"/>
                  </a:lnTo>
                  <a:lnTo>
                    <a:pt x="241" y="672"/>
                  </a:lnTo>
                  <a:lnTo>
                    <a:pt x="145" y="1009"/>
                  </a:lnTo>
                  <a:lnTo>
                    <a:pt x="97" y="1345"/>
                  </a:lnTo>
                  <a:lnTo>
                    <a:pt x="1" y="2209"/>
                  </a:lnTo>
                  <a:lnTo>
                    <a:pt x="1" y="3074"/>
                  </a:lnTo>
                  <a:lnTo>
                    <a:pt x="1" y="3890"/>
                  </a:lnTo>
                  <a:lnTo>
                    <a:pt x="49" y="4563"/>
                  </a:lnTo>
                  <a:lnTo>
                    <a:pt x="97" y="5235"/>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619"/>
                  </a:lnTo>
                  <a:lnTo>
                    <a:pt x="9654" y="5283"/>
                  </a:lnTo>
                  <a:lnTo>
                    <a:pt x="9558" y="4803"/>
                  </a:lnTo>
                  <a:lnTo>
                    <a:pt x="9318" y="3602"/>
                  </a:lnTo>
                  <a:lnTo>
                    <a:pt x="9030" y="2594"/>
                  </a:lnTo>
                  <a:lnTo>
                    <a:pt x="8934" y="211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9" name="Google Shape;5126;p76"/>
            <p:cNvSpPr/>
            <p:nvPr/>
          </p:nvSpPr>
          <p:spPr>
            <a:xfrm>
              <a:off x="1035325" y="3301700"/>
              <a:ext cx="40850" cy="112900"/>
            </a:xfrm>
            <a:custGeom>
              <a:avLst/>
              <a:gdLst/>
              <a:ahLst/>
              <a:cxnLst/>
              <a:rect l="l" t="t" r="r" b="b"/>
              <a:pathLst>
                <a:path w="1634" h="4516" extrusionOk="0">
                  <a:moveTo>
                    <a:pt x="1105" y="1"/>
                  </a:moveTo>
                  <a:lnTo>
                    <a:pt x="865" y="1105"/>
                  </a:lnTo>
                  <a:lnTo>
                    <a:pt x="577" y="2306"/>
                  </a:lnTo>
                  <a:lnTo>
                    <a:pt x="1" y="4467"/>
                  </a:lnTo>
                  <a:lnTo>
                    <a:pt x="961" y="4515"/>
                  </a:lnTo>
                  <a:lnTo>
                    <a:pt x="1153" y="3411"/>
                  </a:lnTo>
                  <a:lnTo>
                    <a:pt x="1345" y="2306"/>
                  </a:lnTo>
                  <a:lnTo>
                    <a:pt x="1490" y="1201"/>
                  </a:lnTo>
                  <a:lnTo>
                    <a:pt x="1634" y="193"/>
                  </a:lnTo>
                  <a:lnTo>
                    <a:pt x="1105"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0" name="Google Shape;5127;p76"/>
            <p:cNvSpPr/>
            <p:nvPr/>
          </p:nvSpPr>
          <p:spPr>
            <a:xfrm>
              <a:off x="1035325" y="3301700"/>
              <a:ext cx="40850" cy="112900"/>
            </a:xfrm>
            <a:custGeom>
              <a:avLst/>
              <a:gdLst/>
              <a:ahLst/>
              <a:cxnLst/>
              <a:rect l="l" t="t" r="r" b="b"/>
              <a:pathLst>
                <a:path w="1634" h="4516" fill="none" extrusionOk="0">
                  <a:moveTo>
                    <a:pt x="1105" y="1"/>
                  </a:moveTo>
                  <a:lnTo>
                    <a:pt x="1105" y="1"/>
                  </a:lnTo>
                  <a:lnTo>
                    <a:pt x="865" y="1105"/>
                  </a:lnTo>
                  <a:lnTo>
                    <a:pt x="577" y="2306"/>
                  </a:lnTo>
                  <a:lnTo>
                    <a:pt x="1" y="4467"/>
                  </a:lnTo>
                  <a:lnTo>
                    <a:pt x="1" y="4467"/>
                  </a:lnTo>
                  <a:lnTo>
                    <a:pt x="961" y="4515"/>
                  </a:lnTo>
                  <a:lnTo>
                    <a:pt x="961" y="4515"/>
                  </a:lnTo>
                  <a:lnTo>
                    <a:pt x="1153" y="3411"/>
                  </a:lnTo>
                  <a:lnTo>
                    <a:pt x="1345" y="2306"/>
                  </a:lnTo>
                  <a:lnTo>
                    <a:pt x="1490" y="1201"/>
                  </a:lnTo>
                  <a:lnTo>
                    <a:pt x="1634" y="193"/>
                  </a:lnTo>
                  <a:lnTo>
                    <a:pt x="1634" y="193"/>
                  </a:lnTo>
                  <a:lnTo>
                    <a:pt x="110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1" name="Google Shape;5128;p76"/>
            <p:cNvSpPr/>
            <p:nvPr/>
          </p:nvSpPr>
          <p:spPr>
            <a:xfrm>
              <a:off x="918875" y="3259675"/>
              <a:ext cx="145300" cy="170525"/>
            </a:xfrm>
            <a:custGeom>
              <a:avLst/>
              <a:gdLst/>
              <a:ahLst/>
              <a:cxnLst/>
              <a:rect l="l" t="t" r="r" b="b"/>
              <a:pathLst>
                <a:path w="5812" h="6821" extrusionOk="0">
                  <a:moveTo>
                    <a:pt x="0" y="1"/>
                  </a:moveTo>
                  <a:lnTo>
                    <a:pt x="48" y="289"/>
                  </a:lnTo>
                  <a:lnTo>
                    <a:pt x="192" y="673"/>
                  </a:lnTo>
                  <a:lnTo>
                    <a:pt x="384" y="1154"/>
                  </a:lnTo>
                  <a:lnTo>
                    <a:pt x="673" y="1634"/>
                  </a:lnTo>
                  <a:lnTo>
                    <a:pt x="1393" y="2738"/>
                  </a:lnTo>
                  <a:lnTo>
                    <a:pt x="2209" y="3891"/>
                  </a:lnTo>
                  <a:lnTo>
                    <a:pt x="3794" y="5956"/>
                  </a:lnTo>
                  <a:lnTo>
                    <a:pt x="4467" y="6821"/>
                  </a:lnTo>
                  <a:lnTo>
                    <a:pt x="4707" y="5956"/>
                  </a:lnTo>
                  <a:lnTo>
                    <a:pt x="5235" y="4035"/>
                  </a:lnTo>
                  <a:lnTo>
                    <a:pt x="5523" y="2930"/>
                  </a:lnTo>
                  <a:lnTo>
                    <a:pt x="5715" y="1922"/>
                  </a:lnTo>
                  <a:lnTo>
                    <a:pt x="5811" y="1106"/>
                  </a:lnTo>
                  <a:lnTo>
                    <a:pt x="5811" y="817"/>
                  </a:lnTo>
                  <a:lnTo>
                    <a:pt x="5811" y="625"/>
                  </a:lnTo>
                  <a:lnTo>
                    <a:pt x="5715" y="481"/>
                  </a:lnTo>
                  <a:lnTo>
                    <a:pt x="5619" y="385"/>
                  </a:lnTo>
                  <a:lnTo>
                    <a:pt x="5475" y="289"/>
                  </a:lnTo>
                  <a:lnTo>
                    <a:pt x="5331" y="241"/>
                  </a:lnTo>
                  <a:lnTo>
                    <a:pt x="4995" y="193"/>
                  </a:lnTo>
                  <a:lnTo>
                    <a:pt x="4611" y="193"/>
                  </a:lnTo>
                  <a:lnTo>
                    <a:pt x="3986" y="289"/>
                  </a:lnTo>
                  <a:lnTo>
                    <a:pt x="3650" y="385"/>
                  </a:lnTo>
                  <a:lnTo>
                    <a:pt x="2594" y="241"/>
                  </a:lnTo>
                  <a:lnTo>
                    <a:pt x="1345" y="97"/>
                  </a:lnTo>
                  <a:lnTo>
                    <a:pt x="0"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2" name="Google Shape;5129;p76"/>
            <p:cNvSpPr/>
            <p:nvPr/>
          </p:nvSpPr>
          <p:spPr>
            <a:xfrm>
              <a:off x="918875" y="3259675"/>
              <a:ext cx="145300" cy="170525"/>
            </a:xfrm>
            <a:custGeom>
              <a:avLst/>
              <a:gdLst/>
              <a:ahLst/>
              <a:cxnLst/>
              <a:rect l="l" t="t" r="r" b="b"/>
              <a:pathLst>
                <a:path w="5812" h="6821" fill="none" extrusionOk="0">
                  <a:moveTo>
                    <a:pt x="0" y="1"/>
                  </a:moveTo>
                  <a:lnTo>
                    <a:pt x="0" y="1"/>
                  </a:lnTo>
                  <a:lnTo>
                    <a:pt x="1345" y="97"/>
                  </a:lnTo>
                  <a:lnTo>
                    <a:pt x="2594" y="241"/>
                  </a:lnTo>
                  <a:lnTo>
                    <a:pt x="3650" y="385"/>
                  </a:lnTo>
                  <a:lnTo>
                    <a:pt x="3650" y="385"/>
                  </a:lnTo>
                  <a:lnTo>
                    <a:pt x="3986" y="289"/>
                  </a:lnTo>
                  <a:lnTo>
                    <a:pt x="4611" y="193"/>
                  </a:lnTo>
                  <a:lnTo>
                    <a:pt x="4995" y="193"/>
                  </a:lnTo>
                  <a:lnTo>
                    <a:pt x="5331" y="241"/>
                  </a:lnTo>
                  <a:lnTo>
                    <a:pt x="5475" y="289"/>
                  </a:lnTo>
                  <a:lnTo>
                    <a:pt x="5619" y="385"/>
                  </a:lnTo>
                  <a:lnTo>
                    <a:pt x="5715" y="481"/>
                  </a:lnTo>
                  <a:lnTo>
                    <a:pt x="5811" y="625"/>
                  </a:lnTo>
                  <a:lnTo>
                    <a:pt x="5811" y="625"/>
                  </a:lnTo>
                  <a:lnTo>
                    <a:pt x="5811" y="817"/>
                  </a:lnTo>
                  <a:lnTo>
                    <a:pt x="5811" y="1106"/>
                  </a:lnTo>
                  <a:lnTo>
                    <a:pt x="5715" y="1922"/>
                  </a:lnTo>
                  <a:lnTo>
                    <a:pt x="5523" y="2930"/>
                  </a:lnTo>
                  <a:lnTo>
                    <a:pt x="5235" y="4035"/>
                  </a:lnTo>
                  <a:lnTo>
                    <a:pt x="4707" y="5956"/>
                  </a:lnTo>
                  <a:lnTo>
                    <a:pt x="4467" y="6821"/>
                  </a:lnTo>
                  <a:lnTo>
                    <a:pt x="4467" y="6821"/>
                  </a:lnTo>
                  <a:lnTo>
                    <a:pt x="3794" y="5956"/>
                  </a:lnTo>
                  <a:lnTo>
                    <a:pt x="2209" y="3891"/>
                  </a:lnTo>
                  <a:lnTo>
                    <a:pt x="1393" y="2738"/>
                  </a:lnTo>
                  <a:lnTo>
                    <a:pt x="673" y="1634"/>
                  </a:lnTo>
                  <a:lnTo>
                    <a:pt x="384" y="1154"/>
                  </a:lnTo>
                  <a:lnTo>
                    <a:pt x="192" y="673"/>
                  </a:lnTo>
                  <a:lnTo>
                    <a:pt x="48" y="289"/>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3" name="Google Shape;5130;p76"/>
            <p:cNvSpPr/>
            <p:nvPr/>
          </p:nvSpPr>
          <p:spPr>
            <a:xfrm>
              <a:off x="932075" y="3260875"/>
              <a:ext cx="132100" cy="160925"/>
            </a:xfrm>
            <a:custGeom>
              <a:avLst/>
              <a:gdLst/>
              <a:ahLst/>
              <a:cxnLst/>
              <a:rect l="l" t="t" r="r" b="b"/>
              <a:pathLst>
                <a:path w="5284" h="6437" extrusionOk="0">
                  <a:moveTo>
                    <a:pt x="1" y="1"/>
                  </a:moveTo>
                  <a:lnTo>
                    <a:pt x="1165" y="110"/>
                  </a:lnTo>
                  <a:lnTo>
                    <a:pt x="1165" y="110"/>
                  </a:lnTo>
                  <a:lnTo>
                    <a:pt x="1153" y="97"/>
                  </a:lnTo>
                  <a:lnTo>
                    <a:pt x="1" y="1"/>
                  </a:lnTo>
                  <a:close/>
                  <a:moveTo>
                    <a:pt x="1165" y="110"/>
                  </a:moveTo>
                  <a:lnTo>
                    <a:pt x="1585" y="577"/>
                  </a:lnTo>
                  <a:lnTo>
                    <a:pt x="2018" y="1106"/>
                  </a:lnTo>
                  <a:lnTo>
                    <a:pt x="2450" y="1730"/>
                  </a:lnTo>
                  <a:lnTo>
                    <a:pt x="2834" y="2402"/>
                  </a:lnTo>
                  <a:lnTo>
                    <a:pt x="3266" y="3123"/>
                  </a:lnTo>
                  <a:lnTo>
                    <a:pt x="3650" y="3843"/>
                  </a:lnTo>
                  <a:lnTo>
                    <a:pt x="4346" y="5326"/>
                  </a:lnTo>
                  <a:lnTo>
                    <a:pt x="4346" y="5326"/>
                  </a:lnTo>
                  <a:lnTo>
                    <a:pt x="4371" y="5236"/>
                  </a:lnTo>
                  <a:lnTo>
                    <a:pt x="4803" y="3651"/>
                  </a:lnTo>
                  <a:lnTo>
                    <a:pt x="5139" y="2066"/>
                  </a:lnTo>
                  <a:lnTo>
                    <a:pt x="5283" y="1346"/>
                  </a:lnTo>
                  <a:lnTo>
                    <a:pt x="5283" y="865"/>
                  </a:lnTo>
                  <a:lnTo>
                    <a:pt x="5283" y="577"/>
                  </a:lnTo>
                  <a:lnTo>
                    <a:pt x="5235" y="433"/>
                  </a:lnTo>
                  <a:lnTo>
                    <a:pt x="5139" y="337"/>
                  </a:lnTo>
                  <a:lnTo>
                    <a:pt x="4947" y="241"/>
                  </a:lnTo>
                  <a:lnTo>
                    <a:pt x="4659" y="145"/>
                  </a:lnTo>
                  <a:lnTo>
                    <a:pt x="3939" y="145"/>
                  </a:lnTo>
                  <a:lnTo>
                    <a:pt x="3554" y="241"/>
                  </a:lnTo>
                  <a:lnTo>
                    <a:pt x="3122" y="337"/>
                  </a:lnTo>
                  <a:lnTo>
                    <a:pt x="2402" y="241"/>
                  </a:lnTo>
                  <a:lnTo>
                    <a:pt x="1537" y="145"/>
                  </a:lnTo>
                  <a:lnTo>
                    <a:pt x="1165" y="110"/>
                  </a:lnTo>
                  <a:close/>
                  <a:moveTo>
                    <a:pt x="4346" y="5326"/>
                  </a:moveTo>
                  <a:lnTo>
                    <a:pt x="4035" y="6436"/>
                  </a:lnTo>
                  <a:lnTo>
                    <a:pt x="4371" y="5380"/>
                  </a:lnTo>
                  <a:lnTo>
                    <a:pt x="4346" y="5326"/>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4" name="Google Shape;5131;p76"/>
            <p:cNvSpPr/>
            <p:nvPr/>
          </p:nvSpPr>
          <p:spPr>
            <a:xfrm>
              <a:off x="932075" y="3260875"/>
              <a:ext cx="132100" cy="160925"/>
            </a:xfrm>
            <a:custGeom>
              <a:avLst/>
              <a:gdLst/>
              <a:ahLst/>
              <a:cxnLst/>
              <a:rect l="l" t="t" r="r" b="b"/>
              <a:pathLst>
                <a:path w="5284" h="6437" fill="none" extrusionOk="0">
                  <a:moveTo>
                    <a:pt x="1" y="1"/>
                  </a:moveTo>
                  <a:lnTo>
                    <a:pt x="1" y="1"/>
                  </a:lnTo>
                  <a:lnTo>
                    <a:pt x="1" y="1"/>
                  </a:lnTo>
                  <a:lnTo>
                    <a:pt x="1153" y="97"/>
                  </a:lnTo>
                  <a:lnTo>
                    <a:pt x="1153" y="97"/>
                  </a:lnTo>
                  <a:lnTo>
                    <a:pt x="1585" y="577"/>
                  </a:lnTo>
                  <a:lnTo>
                    <a:pt x="2018" y="1106"/>
                  </a:lnTo>
                  <a:lnTo>
                    <a:pt x="2450" y="1730"/>
                  </a:lnTo>
                  <a:lnTo>
                    <a:pt x="2834" y="2402"/>
                  </a:lnTo>
                  <a:lnTo>
                    <a:pt x="3266" y="3123"/>
                  </a:lnTo>
                  <a:lnTo>
                    <a:pt x="3650" y="3843"/>
                  </a:lnTo>
                  <a:lnTo>
                    <a:pt x="4371" y="5380"/>
                  </a:lnTo>
                  <a:lnTo>
                    <a:pt x="4371" y="5380"/>
                  </a:lnTo>
                  <a:lnTo>
                    <a:pt x="4035" y="6436"/>
                  </a:lnTo>
                  <a:lnTo>
                    <a:pt x="4035" y="6436"/>
                  </a:lnTo>
                  <a:lnTo>
                    <a:pt x="4035" y="6436"/>
                  </a:lnTo>
                  <a:lnTo>
                    <a:pt x="4371" y="5236"/>
                  </a:lnTo>
                  <a:lnTo>
                    <a:pt x="4803" y="3651"/>
                  </a:lnTo>
                  <a:lnTo>
                    <a:pt x="5139" y="2066"/>
                  </a:lnTo>
                  <a:lnTo>
                    <a:pt x="5283" y="1346"/>
                  </a:lnTo>
                  <a:lnTo>
                    <a:pt x="5283" y="865"/>
                  </a:lnTo>
                  <a:lnTo>
                    <a:pt x="5283" y="865"/>
                  </a:lnTo>
                  <a:lnTo>
                    <a:pt x="5283" y="577"/>
                  </a:lnTo>
                  <a:lnTo>
                    <a:pt x="5283" y="577"/>
                  </a:lnTo>
                  <a:lnTo>
                    <a:pt x="5235" y="433"/>
                  </a:lnTo>
                  <a:lnTo>
                    <a:pt x="5139" y="337"/>
                  </a:lnTo>
                  <a:lnTo>
                    <a:pt x="4947" y="241"/>
                  </a:lnTo>
                  <a:lnTo>
                    <a:pt x="4659" y="145"/>
                  </a:lnTo>
                  <a:lnTo>
                    <a:pt x="4371" y="145"/>
                  </a:lnTo>
                  <a:lnTo>
                    <a:pt x="4371" y="145"/>
                  </a:lnTo>
                  <a:lnTo>
                    <a:pt x="3939" y="145"/>
                  </a:lnTo>
                  <a:lnTo>
                    <a:pt x="3554" y="241"/>
                  </a:lnTo>
                  <a:lnTo>
                    <a:pt x="3122" y="337"/>
                  </a:lnTo>
                  <a:lnTo>
                    <a:pt x="3122" y="337"/>
                  </a:lnTo>
                  <a:lnTo>
                    <a:pt x="2402" y="241"/>
                  </a:lnTo>
                  <a:lnTo>
                    <a:pt x="1537" y="145"/>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5" name="Google Shape;5132;p76"/>
            <p:cNvSpPr/>
            <p:nvPr/>
          </p:nvSpPr>
          <p:spPr>
            <a:xfrm>
              <a:off x="932075" y="3260875"/>
              <a:ext cx="109275" cy="160925"/>
            </a:xfrm>
            <a:custGeom>
              <a:avLst/>
              <a:gdLst/>
              <a:ahLst/>
              <a:cxnLst/>
              <a:rect l="l" t="t" r="r" b="b"/>
              <a:pathLst>
                <a:path w="4371" h="6437" extrusionOk="0">
                  <a:moveTo>
                    <a:pt x="1" y="1"/>
                  </a:moveTo>
                  <a:lnTo>
                    <a:pt x="385" y="385"/>
                  </a:lnTo>
                  <a:lnTo>
                    <a:pt x="577" y="673"/>
                  </a:lnTo>
                  <a:lnTo>
                    <a:pt x="1105" y="1154"/>
                  </a:lnTo>
                  <a:lnTo>
                    <a:pt x="1585" y="1730"/>
                  </a:lnTo>
                  <a:lnTo>
                    <a:pt x="2018" y="2402"/>
                  </a:lnTo>
                  <a:lnTo>
                    <a:pt x="2498" y="3171"/>
                  </a:lnTo>
                  <a:lnTo>
                    <a:pt x="2930" y="3939"/>
                  </a:lnTo>
                  <a:lnTo>
                    <a:pt x="3314" y="4755"/>
                  </a:lnTo>
                  <a:lnTo>
                    <a:pt x="3699" y="5572"/>
                  </a:lnTo>
                  <a:lnTo>
                    <a:pt x="4035" y="6436"/>
                  </a:lnTo>
                  <a:lnTo>
                    <a:pt x="4371" y="5380"/>
                  </a:lnTo>
                  <a:lnTo>
                    <a:pt x="3650" y="3843"/>
                  </a:lnTo>
                  <a:lnTo>
                    <a:pt x="3266" y="3123"/>
                  </a:lnTo>
                  <a:lnTo>
                    <a:pt x="2834" y="2402"/>
                  </a:lnTo>
                  <a:lnTo>
                    <a:pt x="2450" y="1730"/>
                  </a:lnTo>
                  <a:lnTo>
                    <a:pt x="2018" y="1106"/>
                  </a:lnTo>
                  <a:lnTo>
                    <a:pt x="1585" y="577"/>
                  </a:lnTo>
                  <a:lnTo>
                    <a:pt x="1153" y="97"/>
                  </a:lnTo>
                  <a:lnTo>
                    <a:pt x="1" y="1"/>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6" name="Google Shape;5133;p76"/>
            <p:cNvSpPr/>
            <p:nvPr/>
          </p:nvSpPr>
          <p:spPr>
            <a:xfrm>
              <a:off x="932075" y="3260875"/>
              <a:ext cx="109275" cy="160925"/>
            </a:xfrm>
            <a:custGeom>
              <a:avLst/>
              <a:gdLst/>
              <a:ahLst/>
              <a:cxnLst/>
              <a:rect l="l" t="t" r="r" b="b"/>
              <a:pathLst>
                <a:path w="4371" h="6437" fill="none" extrusionOk="0">
                  <a:moveTo>
                    <a:pt x="1" y="1"/>
                  </a:moveTo>
                  <a:lnTo>
                    <a:pt x="1" y="1"/>
                  </a:lnTo>
                  <a:lnTo>
                    <a:pt x="385" y="385"/>
                  </a:lnTo>
                  <a:lnTo>
                    <a:pt x="577" y="673"/>
                  </a:lnTo>
                  <a:lnTo>
                    <a:pt x="577" y="673"/>
                  </a:lnTo>
                  <a:lnTo>
                    <a:pt x="1105" y="1154"/>
                  </a:lnTo>
                  <a:lnTo>
                    <a:pt x="1585" y="1730"/>
                  </a:lnTo>
                  <a:lnTo>
                    <a:pt x="2018" y="2402"/>
                  </a:lnTo>
                  <a:lnTo>
                    <a:pt x="2498" y="3171"/>
                  </a:lnTo>
                  <a:lnTo>
                    <a:pt x="2930" y="3939"/>
                  </a:lnTo>
                  <a:lnTo>
                    <a:pt x="3314" y="4755"/>
                  </a:lnTo>
                  <a:lnTo>
                    <a:pt x="3699" y="5572"/>
                  </a:lnTo>
                  <a:lnTo>
                    <a:pt x="4035" y="6436"/>
                  </a:lnTo>
                  <a:lnTo>
                    <a:pt x="4035" y="6436"/>
                  </a:lnTo>
                  <a:lnTo>
                    <a:pt x="4371" y="5380"/>
                  </a:lnTo>
                  <a:lnTo>
                    <a:pt x="4371" y="5380"/>
                  </a:lnTo>
                  <a:lnTo>
                    <a:pt x="3650" y="3843"/>
                  </a:lnTo>
                  <a:lnTo>
                    <a:pt x="3266" y="3123"/>
                  </a:lnTo>
                  <a:lnTo>
                    <a:pt x="2834" y="2402"/>
                  </a:lnTo>
                  <a:lnTo>
                    <a:pt x="2450" y="1730"/>
                  </a:lnTo>
                  <a:lnTo>
                    <a:pt x="2018" y="1106"/>
                  </a:lnTo>
                  <a:lnTo>
                    <a:pt x="1585" y="577"/>
                  </a:lnTo>
                  <a:lnTo>
                    <a:pt x="1153" y="97"/>
                  </a:lnTo>
                  <a:lnTo>
                    <a:pt x="1153" y="97"/>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7" name="Google Shape;5134;p76"/>
            <p:cNvSpPr/>
            <p:nvPr/>
          </p:nvSpPr>
          <p:spPr>
            <a:xfrm>
              <a:off x="1106175" y="3172050"/>
              <a:ext cx="186125" cy="242550"/>
            </a:xfrm>
            <a:custGeom>
              <a:avLst/>
              <a:gdLst/>
              <a:ahLst/>
              <a:cxnLst/>
              <a:rect l="l" t="t" r="r" b="b"/>
              <a:pathLst>
                <a:path w="7445" h="9702" extrusionOk="0">
                  <a:moveTo>
                    <a:pt x="5475" y="0"/>
                  </a:moveTo>
                  <a:lnTo>
                    <a:pt x="4130" y="1633"/>
                  </a:lnTo>
                  <a:lnTo>
                    <a:pt x="2594" y="3362"/>
                  </a:lnTo>
                  <a:lnTo>
                    <a:pt x="1153" y="4947"/>
                  </a:lnTo>
                  <a:lnTo>
                    <a:pt x="0" y="6147"/>
                  </a:lnTo>
                  <a:lnTo>
                    <a:pt x="480" y="9461"/>
                  </a:lnTo>
                  <a:lnTo>
                    <a:pt x="577" y="9605"/>
                  </a:lnTo>
                  <a:lnTo>
                    <a:pt x="673" y="9653"/>
                  </a:lnTo>
                  <a:lnTo>
                    <a:pt x="769" y="9701"/>
                  </a:lnTo>
                  <a:lnTo>
                    <a:pt x="913" y="9701"/>
                  </a:lnTo>
                  <a:lnTo>
                    <a:pt x="1153" y="9653"/>
                  </a:lnTo>
                  <a:lnTo>
                    <a:pt x="1393" y="9509"/>
                  </a:lnTo>
                  <a:lnTo>
                    <a:pt x="2065" y="8981"/>
                  </a:lnTo>
                  <a:lnTo>
                    <a:pt x="2690" y="8405"/>
                  </a:lnTo>
                  <a:lnTo>
                    <a:pt x="3266" y="7780"/>
                  </a:lnTo>
                  <a:lnTo>
                    <a:pt x="3842" y="7156"/>
                  </a:lnTo>
                  <a:lnTo>
                    <a:pt x="4371" y="6484"/>
                  </a:lnTo>
                  <a:lnTo>
                    <a:pt x="4899" y="5811"/>
                  </a:lnTo>
                  <a:lnTo>
                    <a:pt x="5763" y="4514"/>
                  </a:lnTo>
                  <a:lnTo>
                    <a:pt x="6484" y="3314"/>
                  </a:lnTo>
                  <a:lnTo>
                    <a:pt x="6964" y="2305"/>
                  </a:lnTo>
                  <a:lnTo>
                    <a:pt x="7444" y="1441"/>
                  </a:lnTo>
                  <a:lnTo>
                    <a:pt x="547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8" name="Google Shape;5135;p76"/>
            <p:cNvSpPr/>
            <p:nvPr/>
          </p:nvSpPr>
          <p:spPr>
            <a:xfrm>
              <a:off x="1231025" y="3072400"/>
              <a:ext cx="140500" cy="151300"/>
            </a:xfrm>
            <a:custGeom>
              <a:avLst/>
              <a:gdLst/>
              <a:ahLst/>
              <a:cxnLst/>
              <a:rect l="l" t="t" r="r" b="b"/>
              <a:pathLst>
                <a:path w="5620" h="6052" extrusionOk="0">
                  <a:moveTo>
                    <a:pt x="3171" y="0"/>
                  </a:moveTo>
                  <a:lnTo>
                    <a:pt x="2978" y="96"/>
                  </a:lnTo>
                  <a:lnTo>
                    <a:pt x="2786" y="336"/>
                  </a:lnTo>
                  <a:lnTo>
                    <a:pt x="2498" y="672"/>
                  </a:lnTo>
                  <a:lnTo>
                    <a:pt x="2018" y="1441"/>
                  </a:lnTo>
                  <a:lnTo>
                    <a:pt x="1634" y="2065"/>
                  </a:lnTo>
                  <a:lnTo>
                    <a:pt x="1442" y="2065"/>
                  </a:lnTo>
                  <a:lnTo>
                    <a:pt x="1298" y="2113"/>
                  </a:lnTo>
                  <a:lnTo>
                    <a:pt x="1298" y="1729"/>
                  </a:lnTo>
                  <a:lnTo>
                    <a:pt x="1250" y="1393"/>
                  </a:lnTo>
                  <a:lnTo>
                    <a:pt x="1201" y="1297"/>
                  </a:lnTo>
                  <a:lnTo>
                    <a:pt x="1105" y="1153"/>
                  </a:lnTo>
                  <a:lnTo>
                    <a:pt x="1009" y="1057"/>
                  </a:lnTo>
                  <a:lnTo>
                    <a:pt x="865" y="1009"/>
                  </a:lnTo>
                  <a:lnTo>
                    <a:pt x="817" y="1009"/>
                  </a:lnTo>
                  <a:lnTo>
                    <a:pt x="721" y="1057"/>
                  </a:lnTo>
                  <a:lnTo>
                    <a:pt x="577" y="1249"/>
                  </a:lnTo>
                  <a:lnTo>
                    <a:pt x="433" y="1489"/>
                  </a:lnTo>
                  <a:lnTo>
                    <a:pt x="337" y="1777"/>
                  </a:lnTo>
                  <a:lnTo>
                    <a:pt x="193" y="2497"/>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634" y="5859"/>
                  </a:lnTo>
                  <a:lnTo>
                    <a:pt x="1970" y="6003"/>
                  </a:lnTo>
                  <a:lnTo>
                    <a:pt x="2306" y="6051"/>
                  </a:lnTo>
                  <a:lnTo>
                    <a:pt x="2642" y="6051"/>
                  </a:lnTo>
                  <a:lnTo>
                    <a:pt x="2978" y="5955"/>
                  </a:lnTo>
                  <a:lnTo>
                    <a:pt x="3267" y="5811"/>
                  </a:lnTo>
                  <a:lnTo>
                    <a:pt x="3555" y="5619"/>
                  </a:lnTo>
                  <a:lnTo>
                    <a:pt x="3795" y="5379"/>
                  </a:lnTo>
                  <a:lnTo>
                    <a:pt x="3939" y="5139"/>
                  </a:lnTo>
                  <a:lnTo>
                    <a:pt x="4035" y="4899"/>
                  </a:lnTo>
                  <a:lnTo>
                    <a:pt x="4131" y="4658"/>
                  </a:lnTo>
                  <a:lnTo>
                    <a:pt x="4131" y="4370"/>
                  </a:lnTo>
                  <a:lnTo>
                    <a:pt x="4659" y="4082"/>
                  </a:lnTo>
                  <a:lnTo>
                    <a:pt x="5140" y="3794"/>
                  </a:lnTo>
                  <a:lnTo>
                    <a:pt x="5524" y="3506"/>
                  </a:lnTo>
                  <a:lnTo>
                    <a:pt x="5620" y="3362"/>
                  </a:lnTo>
                  <a:lnTo>
                    <a:pt x="5620" y="3266"/>
                  </a:lnTo>
                  <a:lnTo>
                    <a:pt x="5572" y="3218"/>
                  </a:lnTo>
                  <a:lnTo>
                    <a:pt x="5524" y="3170"/>
                  </a:lnTo>
                  <a:lnTo>
                    <a:pt x="5092" y="3170"/>
                  </a:lnTo>
                  <a:lnTo>
                    <a:pt x="4803" y="3218"/>
                  </a:lnTo>
                  <a:lnTo>
                    <a:pt x="4275" y="3362"/>
                  </a:lnTo>
                  <a:lnTo>
                    <a:pt x="3939" y="3506"/>
                  </a:lnTo>
                  <a:lnTo>
                    <a:pt x="4275" y="3218"/>
                  </a:lnTo>
                  <a:lnTo>
                    <a:pt x="4755" y="2785"/>
                  </a:lnTo>
                  <a:lnTo>
                    <a:pt x="4995" y="2545"/>
                  </a:lnTo>
                  <a:lnTo>
                    <a:pt x="5236" y="2257"/>
                  </a:lnTo>
                  <a:lnTo>
                    <a:pt x="5332" y="2065"/>
                  </a:lnTo>
                  <a:lnTo>
                    <a:pt x="5380" y="1969"/>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563" y="624"/>
                  </a:lnTo>
                  <a:lnTo>
                    <a:pt x="4467" y="624"/>
                  </a:lnTo>
                  <a:lnTo>
                    <a:pt x="4227" y="672"/>
                  </a:lnTo>
                  <a:lnTo>
                    <a:pt x="3939" y="912"/>
                  </a:lnTo>
                  <a:lnTo>
                    <a:pt x="3603" y="1201"/>
                  </a:lnTo>
                  <a:lnTo>
                    <a:pt x="2930" y="1825"/>
                  </a:lnTo>
                  <a:lnTo>
                    <a:pt x="2498" y="2257"/>
                  </a:lnTo>
                  <a:lnTo>
                    <a:pt x="2498" y="2209"/>
                  </a:lnTo>
                  <a:lnTo>
                    <a:pt x="2738" y="1825"/>
                  </a:lnTo>
                  <a:lnTo>
                    <a:pt x="3026" y="1153"/>
                  </a:lnTo>
                  <a:lnTo>
                    <a:pt x="3171" y="816"/>
                  </a:lnTo>
                  <a:lnTo>
                    <a:pt x="3267" y="480"/>
                  </a:lnTo>
                  <a:lnTo>
                    <a:pt x="3315" y="240"/>
                  </a:lnTo>
                  <a:lnTo>
                    <a:pt x="3267" y="48"/>
                  </a:lnTo>
                  <a:lnTo>
                    <a:pt x="321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9" name="Google Shape;5136;p76"/>
            <p:cNvSpPr/>
            <p:nvPr/>
          </p:nvSpPr>
          <p:spPr>
            <a:xfrm>
              <a:off x="1231025" y="3072400"/>
              <a:ext cx="140500" cy="151300"/>
            </a:xfrm>
            <a:custGeom>
              <a:avLst/>
              <a:gdLst/>
              <a:ahLst/>
              <a:cxnLst/>
              <a:rect l="l" t="t" r="r" b="b"/>
              <a:pathLst>
                <a:path w="5620" h="6052" fill="none" extrusionOk="0">
                  <a:moveTo>
                    <a:pt x="5620" y="3266"/>
                  </a:moveTo>
                  <a:lnTo>
                    <a:pt x="5620" y="3266"/>
                  </a:lnTo>
                  <a:lnTo>
                    <a:pt x="5572" y="3218"/>
                  </a:lnTo>
                  <a:lnTo>
                    <a:pt x="5524" y="3170"/>
                  </a:lnTo>
                  <a:lnTo>
                    <a:pt x="5332" y="3170"/>
                  </a:lnTo>
                  <a:lnTo>
                    <a:pt x="5092" y="3170"/>
                  </a:lnTo>
                  <a:lnTo>
                    <a:pt x="4803" y="3218"/>
                  </a:lnTo>
                  <a:lnTo>
                    <a:pt x="4275" y="3362"/>
                  </a:lnTo>
                  <a:lnTo>
                    <a:pt x="3939" y="3506"/>
                  </a:lnTo>
                  <a:lnTo>
                    <a:pt x="3939" y="3506"/>
                  </a:lnTo>
                  <a:lnTo>
                    <a:pt x="3939" y="3506"/>
                  </a:lnTo>
                  <a:lnTo>
                    <a:pt x="4275" y="3218"/>
                  </a:lnTo>
                  <a:lnTo>
                    <a:pt x="4755" y="2785"/>
                  </a:lnTo>
                  <a:lnTo>
                    <a:pt x="4995" y="2545"/>
                  </a:lnTo>
                  <a:lnTo>
                    <a:pt x="5236" y="2257"/>
                  </a:lnTo>
                  <a:lnTo>
                    <a:pt x="5332" y="2065"/>
                  </a:lnTo>
                  <a:lnTo>
                    <a:pt x="5380" y="1969"/>
                  </a:lnTo>
                  <a:lnTo>
                    <a:pt x="5380" y="1873"/>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611" y="672"/>
                  </a:lnTo>
                  <a:lnTo>
                    <a:pt x="4563" y="624"/>
                  </a:lnTo>
                  <a:lnTo>
                    <a:pt x="4467" y="624"/>
                  </a:lnTo>
                  <a:lnTo>
                    <a:pt x="4227" y="672"/>
                  </a:lnTo>
                  <a:lnTo>
                    <a:pt x="3939" y="912"/>
                  </a:lnTo>
                  <a:lnTo>
                    <a:pt x="3603" y="1201"/>
                  </a:lnTo>
                  <a:lnTo>
                    <a:pt x="2930" y="1825"/>
                  </a:lnTo>
                  <a:lnTo>
                    <a:pt x="2498" y="2257"/>
                  </a:lnTo>
                  <a:lnTo>
                    <a:pt x="2498" y="2209"/>
                  </a:lnTo>
                  <a:lnTo>
                    <a:pt x="2498" y="2209"/>
                  </a:lnTo>
                  <a:lnTo>
                    <a:pt x="2738" y="1825"/>
                  </a:lnTo>
                  <a:lnTo>
                    <a:pt x="3026" y="1153"/>
                  </a:lnTo>
                  <a:lnTo>
                    <a:pt x="3171" y="816"/>
                  </a:lnTo>
                  <a:lnTo>
                    <a:pt x="3267" y="480"/>
                  </a:lnTo>
                  <a:lnTo>
                    <a:pt x="3315" y="240"/>
                  </a:lnTo>
                  <a:lnTo>
                    <a:pt x="3267" y="48"/>
                  </a:lnTo>
                  <a:lnTo>
                    <a:pt x="3267" y="48"/>
                  </a:lnTo>
                  <a:lnTo>
                    <a:pt x="3219" y="0"/>
                  </a:lnTo>
                  <a:lnTo>
                    <a:pt x="3171" y="0"/>
                  </a:lnTo>
                  <a:lnTo>
                    <a:pt x="2978" y="96"/>
                  </a:lnTo>
                  <a:lnTo>
                    <a:pt x="2786" y="336"/>
                  </a:lnTo>
                  <a:lnTo>
                    <a:pt x="2498" y="672"/>
                  </a:lnTo>
                  <a:lnTo>
                    <a:pt x="2018" y="1441"/>
                  </a:lnTo>
                  <a:lnTo>
                    <a:pt x="1634" y="2065"/>
                  </a:lnTo>
                  <a:lnTo>
                    <a:pt x="1634" y="2065"/>
                  </a:lnTo>
                  <a:lnTo>
                    <a:pt x="1442" y="2065"/>
                  </a:lnTo>
                  <a:lnTo>
                    <a:pt x="1298" y="2113"/>
                  </a:lnTo>
                  <a:lnTo>
                    <a:pt x="1298" y="2113"/>
                  </a:lnTo>
                  <a:lnTo>
                    <a:pt x="1298" y="1729"/>
                  </a:lnTo>
                  <a:lnTo>
                    <a:pt x="1250" y="1393"/>
                  </a:lnTo>
                  <a:lnTo>
                    <a:pt x="1201" y="1297"/>
                  </a:lnTo>
                  <a:lnTo>
                    <a:pt x="1105" y="1153"/>
                  </a:lnTo>
                  <a:lnTo>
                    <a:pt x="1009" y="1057"/>
                  </a:lnTo>
                  <a:lnTo>
                    <a:pt x="865" y="1009"/>
                  </a:lnTo>
                  <a:lnTo>
                    <a:pt x="865" y="1009"/>
                  </a:lnTo>
                  <a:lnTo>
                    <a:pt x="817" y="1009"/>
                  </a:lnTo>
                  <a:lnTo>
                    <a:pt x="721" y="1057"/>
                  </a:lnTo>
                  <a:lnTo>
                    <a:pt x="577" y="1249"/>
                  </a:lnTo>
                  <a:lnTo>
                    <a:pt x="433" y="1489"/>
                  </a:lnTo>
                  <a:lnTo>
                    <a:pt x="337" y="1777"/>
                  </a:lnTo>
                  <a:lnTo>
                    <a:pt x="193" y="2497"/>
                  </a:lnTo>
                  <a:lnTo>
                    <a:pt x="193" y="3026"/>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346" y="5667"/>
                  </a:lnTo>
                  <a:lnTo>
                    <a:pt x="1634" y="5859"/>
                  </a:lnTo>
                  <a:lnTo>
                    <a:pt x="1970" y="6003"/>
                  </a:lnTo>
                  <a:lnTo>
                    <a:pt x="2306" y="6051"/>
                  </a:lnTo>
                  <a:lnTo>
                    <a:pt x="2642" y="6051"/>
                  </a:lnTo>
                  <a:lnTo>
                    <a:pt x="2978" y="5955"/>
                  </a:lnTo>
                  <a:lnTo>
                    <a:pt x="3267" y="5811"/>
                  </a:lnTo>
                  <a:lnTo>
                    <a:pt x="3555" y="5619"/>
                  </a:lnTo>
                  <a:lnTo>
                    <a:pt x="3795" y="5379"/>
                  </a:lnTo>
                  <a:lnTo>
                    <a:pt x="3795" y="5379"/>
                  </a:lnTo>
                  <a:lnTo>
                    <a:pt x="3939" y="5139"/>
                  </a:lnTo>
                  <a:lnTo>
                    <a:pt x="4035" y="4899"/>
                  </a:lnTo>
                  <a:lnTo>
                    <a:pt x="4131" y="4658"/>
                  </a:lnTo>
                  <a:lnTo>
                    <a:pt x="4131" y="4370"/>
                  </a:lnTo>
                  <a:lnTo>
                    <a:pt x="4131" y="4370"/>
                  </a:lnTo>
                  <a:lnTo>
                    <a:pt x="4659" y="4082"/>
                  </a:lnTo>
                  <a:lnTo>
                    <a:pt x="5140" y="3794"/>
                  </a:lnTo>
                  <a:lnTo>
                    <a:pt x="5524" y="3506"/>
                  </a:lnTo>
                  <a:lnTo>
                    <a:pt x="5620" y="3362"/>
                  </a:lnTo>
                  <a:lnTo>
                    <a:pt x="5620" y="326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0" name="Google Shape;5137;p76"/>
            <p:cNvSpPr/>
            <p:nvPr/>
          </p:nvSpPr>
          <p:spPr>
            <a:xfrm>
              <a:off x="1271850" y="3124025"/>
              <a:ext cx="62475" cy="57650"/>
            </a:xfrm>
            <a:custGeom>
              <a:avLst/>
              <a:gdLst/>
              <a:ahLst/>
              <a:cxnLst/>
              <a:rect l="l" t="t" r="r" b="b"/>
              <a:pathLst>
                <a:path w="2499" h="2306" extrusionOk="0">
                  <a:moveTo>
                    <a:pt x="1" y="0"/>
                  </a:moveTo>
                  <a:lnTo>
                    <a:pt x="241" y="144"/>
                  </a:lnTo>
                  <a:lnTo>
                    <a:pt x="913" y="624"/>
                  </a:lnTo>
                  <a:lnTo>
                    <a:pt x="1345" y="961"/>
                  </a:lnTo>
                  <a:lnTo>
                    <a:pt x="1730" y="1393"/>
                  </a:lnTo>
                  <a:lnTo>
                    <a:pt x="2162" y="1825"/>
                  </a:lnTo>
                  <a:lnTo>
                    <a:pt x="2498" y="2305"/>
                  </a:lnTo>
                  <a:lnTo>
                    <a:pt x="2402" y="1969"/>
                  </a:lnTo>
                  <a:lnTo>
                    <a:pt x="2210" y="1585"/>
                  </a:lnTo>
                  <a:lnTo>
                    <a:pt x="1970" y="1153"/>
                  </a:lnTo>
                  <a:lnTo>
                    <a:pt x="1634" y="720"/>
                  </a:lnTo>
                  <a:lnTo>
                    <a:pt x="1393" y="528"/>
                  </a:lnTo>
                  <a:lnTo>
                    <a:pt x="1201" y="384"/>
                  </a:lnTo>
                  <a:lnTo>
                    <a:pt x="913" y="240"/>
                  </a:lnTo>
                  <a:lnTo>
                    <a:pt x="625" y="96"/>
                  </a:lnTo>
                  <a:lnTo>
                    <a:pt x="3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1" name="Google Shape;5138;p76"/>
            <p:cNvSpPr/>
            <p:nvPr/>
          </p:nvSpPr>
          <p:spPr>
            <a:xfrm>
              <a:off x="1271850" y="3124025"/>
              <a:ext cx="62475" cy="57650"/>
            </a:xfrm>
            <a:custGeom>
              <a:avLst/>
              <a:gdLst/>
              <a:ahLst/>
              <a:cxnLst/>
              <a:rect l="l" t="t" r="r" b="b"/>
              <a:pathLst>
                <a:path w="2499" h="2306" fill="none" extrusionOk="0">
                  <a:moveTo>
                    <a:pt x="1" y="0"/>
                  </a:moveTo>
                  <a:lnTo>
                    <a:pt x="1" y="0"/>
                  </a:lnTo>
                  <a:lnTo>
                    <a:pt x="1" y="0"/>
                  </a:lnTo>
                  <a:lnTo>
                    <a:pt x="241" y="144"/>
                  </a:lnTo>
                  <a:lnTo>
                    <a:pt x="913" y="624"/>
                  </a:lnTo>
                  <a:lnTo>
                    <a:pt x="1345" y="961"/>
                  </a:lnTo>
                  <a:lnTo>
                    <a:pt x="1730" y="1393"/>
                  </a:lnTo>
                  <a:lnTo>
                    <a:pt x="2162" y="1825"/>
                  </a:lnTo>
                  <a:lnTo>
                    <a:pt x="2498" y="2305"/>
                  </a:lnTo>
                  <a:lnTo>
                    <a:pt x="2498" y="2305"/>
                  </a:lnTo>
                  <a:lnTo>
                    <a:pt x="2402" y="1969"/>
                  </a:lnTo>
                  <a:lnTo>
                    <a:pt x="2210" y="1585"/>
                  </a:lnTo>
                  <a:lnTo>
                    <a:pt x="1970" y="1153"/>
                  </a:lnTo>
                  <a:lnTo>
                    <a:pt x="1634" y="720"/>
                  </a:lnTo>
                  <a:lnTo>
                    <a:pt x="1393" y="528"/>
                  </a:lnTo>
                  <a:lnTo>
                    <a:pt x="1201" y="384"/>
                  </a:lnTo>
                  <a:lnTo>
                    <a:pt x="913" y="240"/>
                  </a:lnTo>
                  <a:lnTo>
                    <a:pt x="625" y="96"/>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2" name="Google Shape;5139;p76"/>
            <p:cNvSpPr/>
            <p:nvPr/>
          </p:nvSpPr>
          <p:spPr>
            <a:xfrm>
              <a:off x="1263450" y="3125225"/>
              <a:ext cx="20425" cy="54050"/>
            </a:xfrm>
            <a:custGeom>
              <a:avLst/>
              <a:gdLst/>
              <a:ahLst/>
              <a:cxnLst/>
              <a:rect l="l" t="t" r="r" b="b"/>
              <a:pathLst>
                <a:path w="817" h="2162" extrusionOk="0">
                  <a:moveTo>
                    <a:pt x="1" y="0"/>
                  </a:moveTo>
                  <a:lnTo>
                    <a:pt x="193" y="288"/>
                  </a:lnTo>
                  <a:lnTo>
                    <a:pt x="385" y="624"/>
                  </a:lnTo>
                  <a:lnTo>
                    <a:pt x="481" y="1009"/>
                  </a:lnTo>
                  <a:lnTo>
                    <a:pt x="577" y="1345"/>
                  </a:lnTo>
                  <a:lnTo>
                    <a:pt x="625" y="1921"/>
                  </a:lnTo>
                  <a:lnTo>
                    <a:pt x="673" y="2161"/>
                  </a:lnTo>
                  <a:lnTo>
                    <a:pt x="769" y="1873"/>
                  </a:lnTo>
                  <a:lnTo>
                    <a:pt x="817" y="1633"/>
                  </a:lnTo>
                  <a:lnTo>
                    <a:pt x="817" y="1441"/>
                  </a:lnTo>
                  <a:lnTo>
                    <a:pt x="817" y="1201"/>
                  </a:lnTo>
                  <a:lnTo>
                    <a:pt x="721" y="865"/>
                  </a:lnTo>
                  <a:lnTo>
                    <a:pt x="577" y="528"/>
                  </a:lnTo>
                  <a:lnTo>
                    <a:pt x="385" y="336"/>
                  </a:lnTo>
                  <a:lnTo>
                    <a:pt x="193" y="144"/>
                  </a:lnTo>
                  <a:lnTo>
                    <a:pt x="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3" name="Google Shape;5140;p76"/>
            <p:cNvSpPr/>
            <p:nvPr/>
          </p:nvSpPr>
          <p:spPr>
            <a:xfrm>
              <a:off x="1263450" y="3125225"/>
              <a:ext cx="20425" cy="54050"/>
            </a:xfrm>
            <a:custGeom>
              <a:avLst/>
              <a:gdLst/>
              <a:ahLst/>
              <a:cxnLst/>
              <a:rect l="l" t="t" r="r" b="b"/>
              <a:pathLst>
                <a:path w="817" h="2162" fill="none" extrusionOk="0">
                  <a:moveTo>
                    <a:pt x="1" y="0"/>
                  </a:moveTo>
                  <a:lnTo>
                    <a:pt x="1" y="0"/>
                  </a:lnTo>
                  <a:lnTo>
                    <a:pt x="193" y="288"/>
                  </a:lnTo>
                  <a:lnTo>
                    <a:pt x="385" y="624"/>
                  </a:lnTo>
                  <a:lnTo>
                    <a:pt x="481" y="1009"/>
                  </a:lnTo>
                  <a:lnTo>
                    <a:pt x="577" y="1345"/>
                  </a:lnTo>
                  <a:lnTo>
                    <a:pt x="625" y="1921"/>
                  </a:lnTo>
                  <a:lnTo>
                    <a:pt x="673" y="2161"/>
                  </a:lnTo>
                  <a:lnTo>
                    <a:pt x="673" y="2161"/>
                  </a:lnTo>
                  <a:lnTo>
                    <a:pt x="769" y="1873"/>
                  </a:lnTo>
                  <a:lnTo>
                    <a:pt x="817" y="1633"/>
                  </a:lnTo>
                  <a:lnTo>
                    <a:pt x="817" y="1441"/>
                  </a:lnTo>
                  <a:lnTo>
                    <a:pt x="817" y="1201"/>
                  </a:lnTo>
                  <a:lnTo>
                    <a:pt x="721" y="865"/>
                  </a:lnTo>
                  <a:lnTo>
                    <a:pt x="577" y="528"/>
                  </a:lnTo>
                  <a:lnTo>
                    <a:pt x="385" y="336"/>
                  </a:lnTo>
                  <a:lnTo>
                    <a:pt x="193" y="144"/>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4" name="Google Shape;5141;p76"/>
            <p:cNvSpPr/>
            <p:nvPr/>
          </p:nvSpPr>
          <p:spPr>
            <a:xfrm>
              <a:off x="393000" y="3136025"/>
              <a:ext cx="445450" cy="284575"/>
            </a:xfrm>
            <a:custGeom>
              <a:avLst/>
              <a:gdLst/>
              <a:ahLst/>
              <a:cxnLst/>
              <a:rect l="l" t="t" r="r" b="b"/>
              <a:pathLst>
                <a:path w="17818" h="11383" extrusionOk="0">
                  <a:moveTo>
                    <a:pt x="1729" y="0"/>
                  </a:move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193" y="8069"/>
                  </a:lnTo>
                  <a:lnTo>
                    <a:pt x="17001" y="7684"/>
                  </a:lnTo>
                  <a:lnTo>
                    <a:pt x="16761" y="7396"/>
                  </a:lnTo>
                  <a:lnTo>
                    <a:pt x="16473" y="7108"/>
                  </a:lnTo>
                  <a:lnTo>
                    <a:pt x="16137" y="6868"/>
                  </a:lnTo>
                  <a:lnTo>
                    <a:pt x="15753" y="6724"/>
                  </a:lnTo>
                  <a:lnTo>
                    <a:pt x="15368" y="6580"/>
                  </a:ln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5" name="Google Shape;5142;p76"/>
            <p:cNvSpPr/>
            <p:nvPr/>
          </p:nvSpPr>
          <p:spPr>
            <a:xfrm>
              <a:off x="393000" y="3136025"/>
              <a:ext cx="445450" cy="284575"/>
            </a:xfrm>
            <a:custGeom>
              <a:avLst/>
              <a:gdLst/>
              <a:ahLst/>
              <a:cxnLst/>
              <a:rect l="l" t="t" r="r" b="b"/>
              <a:pathLst>
                <a:path w="17818" h="11383" fill="none" extrusionOk="0">
                  <a:moveTo>
                    <a:pt x="14936" y="6532"/>
                  </a:move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lnTo>
                    <a:pt x="0" y="1633"/>
                  </a:ln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337" y="8453"/>
                  </a:lnTo>
                  <a:lnTo>
                    <a:pt x="17193" y="8069"/>
                  </a:lnTo>
                  <a:lnTo>
                    <a:pt x="17001" y="7684"/>
                  </a:lnTo>
                  <a:lnTo>
                    <a:pt x="16761" y="7396"/>
                  </a:lnTo>
                  <a:lnTo>
                    <a:pt x="16473" y="7108"/>
                  </a:lnTo>
                  <a:lnTo>
                    <a:pt x="16137" y="6868"/>
                  </a:lnTo>
                  <a:lnTo>
                    <a:pt x="15753" y="6724"/>
                  </a:lnTo>
                  <a:lnTo>
                    <a:pt x="15368" y="6580"/>
                  </a:lnTo>
                  <a:lnTo>
                    <a:pt x="14936" y="653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6" name="Google Shape;5143;p76"/>
            <p:cNvSpPr/>
            <p:nvPr/>
          </p:nvSpPr>
          <p:spPr>
            <a:xfrm>
              <a:off x="634325" y="3274100"/>
              <a:ext cx="19225" cy="7225"/>
            </a:xfrm>
            <a:custGeom>
              <a:avLst/>
              <a:gdLst/>
              <a:ahLst/>
              <a:cxnLst/>
              <a:rect l="l" t="t" r="r" b="b"/>
              <a:pathLst>
                <a:path w="769" h="289" extrusionOk="0">
                  <a:moveTo>
                    <a:pt x="0" y="0"/>
                  </a:moveTo>
                  <a:lnTo>
                    <a:pt x="0" y="0"/>
                  </a:lnTo>
                  <a:lnTo>
                    <a:pt x="0" y="0"/>
                  </a:lnTo>
                  <a:lnTo>
                    <a:pt x="769" y="288"/>
                  </a:lnTo>
                  <a:lnTo>
                    <a:pt x="769" y="288"/>
                  </a:lnTo>
                  <a:lnTo>
                    <a:pt x="769" y="288"/>
                  </a:lnTo>
                  <a:lnTo>
                    <a:pt x="769" y="288"/>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7" name="Google Shape;5144;p76"/>
            <p:cNvSpPr/>
            <p:nvPr/>
          </p:nvSpPr>
          <p:spPr>
            <a:xfrm>
              <a:off x="634325" y="3274100"/>
              <a:ext cx="19225" cy="7225"/>
            </a:xfrm>
            <a:custGeom>
              <a:avLst/>
              <a:gdLst/>
              <a:ahLst/>
              <a:cxnLst/>
              <a:rect l="l" t="t" r="r" b="b"/>
              <a:pathLst>
                <a:path w="769" h="289" fill="none" extrusionOk="0">
                  <a:moveTo>
                    <a:pt x="0" y="0"/>
                  </a:moveTo>
                  <a:lnTo>
                    <a:pt x="0" y="0"/>
                  </a:lnTo>
                  <a:lnTo>
                    <a:pt x="0" y="0"/>
                  </a:lnTo>
                  <a:lnTo>
                    <a:pt x="769" y="288"/>
                  </a:lnTo>
                  <a:lnTo>
                    <a:pt x="769" y="288"/>
                  </a:lnTo>
                  <a:lnTo>
                    <a:pt x="769" y="288"/>
                  </a:lnTo>
                  <a:lnTo>
                    <a:pt x="769" y="288"/>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8" name="Google Shape;5145;p76"/>
            <p:cNvSpPr/>
            <p:nvPr/>
          </p:nvSpPr>
          <p:spPr>
            <a:xfrm>
              <a:off x="624725" y="3274100"/>
              <a:ext cx="28825" cy="116475"/>
            </a:xfrm>
            <a:custGeom>
              <a:avLst/>
              <a:gdLst/>
              <a:ahLst/>
              <a:cxnLst/>
              <a:rect l="l" t="t" r="r" b="b"/>
              <a:pathLst>
                <a:path w="1153" h="4659" extrusionOk="0">
                  <a:moveTo>
                    <a:pt x="384" y="0"/>
                  </a:moveTo>
                  <a:lnTo>
                    <a:pt x="0" y="4419"/>
                  </a:lnTo>
                  <a:lnTo>
                    <a:pt x="576" y="4659"/>
                  </a:lnTo>
                  <a:lnTo>
                    <a:pt x="865" y="2450"/>
                  </a:lnTo>
                  <a:lnTo>
                    <a:pt x="1009" y="1249"/>
                  </a:lnTo>
                  <a:lnTo>
                    <a:pt x="1153" y="288"/>
                  </a:lnTo>
                  <a:lnTo>
                    <a:pt x="384"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9" name="Google Shape;5146;p76"/>
            <p:cNvSpPr/>
            <p:nvPr/>
          </p:nvSpPr>
          <p:spPr>
            <a:xfrm>
              <a:off x="624725" y="3274100"/>
              <a:ext cx="28825" cy="116475"/>
            </a:xfrm>
            <a:custGeom>
              <a:avLst/>
              <a:gdLst/>
              <a:ahLst/>
              <a:cxnLst/>
              <a:rect l="l" t="t" r="r" b="b"/>
              <a:pathLst>
                <a:path w="1153" h="4659" fill="none" extrusionOk="0">
                  <a:moveTo>
                    <a:pt x="384" y="0"/>
                  </a:moveTo>
                  <a:lnTo>
                    <a:pt x="0" y="4419"/>
                  </a:lnTo>
                  <a:lnTo>
                    <a:pt x="0" y="4419"/>
                  </a:lnTo>
                  <a:lnTo>
                    <a:pt x="576" y="4659"/>
                  </a:lnTo>
                  <a:lnTo>
                    <a:pt x="576" y="4659"/>
                  </a:lnTo>
                  <a:lnTo>
                    <a:pt x="865" y="2450"/>
                  </a:lnTo>
                  <a:lnTo>
                    <a:pt x="1009" y="1249"/>
                  </a:lnTo>
                  <a:lnTo>
                    <a:pt x="1153" y="288"/>
                  </a:lnTo>
                  <a:lnTo>
                    <a:pt x="1153" y="288"/>
                  </a:lnTo>
                  <a:lnTo>
                    <a:pt x="38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0" name="Google Shape;5147;p76"/>
            <p:cNvSpPr/>
            <p:nvPr/>
          </p:nvSpPr>
          <p:spPr>
            <a:xfrm>
              <a:off x="636725" y="3264500"/>
              <a:ext cx="136900" cy="183700"/>
            </a:xfrm>
            <a:custGeom>
              <a:avLst/>
              <a:gdLst/>
              <a:ahLst/>
              <a:cxnLst/>
              <a:rect l="l" t="t" r="r" b="b"/>
              <a:pathLst>
                <a:path w="5476" h="7348" extrusionOk="0">
                  <a:moveTo>
                    <a:pt x="1009" y="0"/>
                  </a:moveTo>
                  <a:lnTo>
                    <a:pt x="865" y="48"/>
                  </a:lnTo>
                  <a:lnTo>
                    <a:pt x="817" y="144"/>
                  </a:lnTo>
                  <a:lnTo>
                    <a:pt x="769" y="384"/>
                  </a:lnTo>
                  <a:lnTo>
                    <a:pt x="625" y="1105"/>
                  </a:lnTo>
                  <a:lnTo>
                    <a:pt x="337" y="3122"/>
                  </a:lnTo>
                  <a:lnTo>
                    <a:pt x="0" y="6051"/>
                  </a:lnTo>
                  <a:lnTo>
                    <a:pt x="5187" y="7348"/>
                  </a:lnTo>
                  <a:lnTo>
                    <a:pt x="5475" y="720"/>
                  </a:lnTo>
                  <a:lnTo>
                    <a:pt x="3890" y="768"/>
                  </a:lnTo>
                  <a:lnTo>
                    <a:pt x="2786" y="768"/>
                  </a:lnTo>
                  <a:lnTo>
                    <a:pt x="2210" y="720"/>
                  </a:lnTo>
                  <a:lnTo>
                    <a:pt x="2017" y="576"/>
                  </a:lnTo>
                  <a:lnTo>
                    <a:pt x="1633" y="288"/>
                  </a:lnTo>
                  <a:lnTo>
                    <a:pt x="1393" y="144"/>
                  </a:lnTo>
                  <a:lnTo>
                    <a:pt x="1201" y="48"/>
                  </a:lnTo>
                  <a:lnTo>
                    <a:pt x="10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1" name="Google Shape;5148;p76"/>
            <p:cNvSpPr/>
            <p:nvPr/>
          </p:nvSpPr>
          <p:spPr>
            <a:xfrm>
              <a:off x="636725" y="3264500"/>
              <a:ext cx="136900" cy="183700"/>
            </a:xfrm>
            <a:custGeom>
              <a:avLst/>
              <a:gdLst/>
              <a:ahLst/>
              <a:cxnLst/>
              <a:rect l="l" t="t" r="r" b="b"/>
              <a:pathLst>
                <a:path w="5476" h="7348" fill="none" extrusionOk="0">
                  <a:moveTo>
                    <a:pt x="5475" y="720"/>
                  </a:moveTo>
                  <a:lnTo>
                    <a:pt x="5475" y="720"/>
                  </a:lnTo>
                  <a:lnTo>
                    <a:pt x="3890" y="768"/>
                  </a:lnTo>
                  <a:lnTo>
                    <a:pt x="2786" y="768"/>
                  </a:lnTo>
                  <a:lnTo>
                    <a:pt x="2210" y="720"/>
                  </a:lnTo>
                  <a:lnTo>
                    <a:pt x="2210" y="720"/>
                  </a:lnTo>
                  <a:lnTo>
                    <a:pt x="2017" y="576"/>
                  </a:lnTo>
                  <a:lnTo>
                    <a:pt x="1633" y="288"/>
                  </a:lnTo>
                  <a:lnTo>
                    <a:pt x="1393" y="144"/>
                  </a:lnTo>
                  <a:lnTo>
                    <a:pt x="1201" y="48"/>
                  </a:lnTo>
                  <a:lnTo>
                    <a:pt x="1009" y="0"/>
                  </a:lnTo>
                  <a:lnTo>
                    <a:pt x="865" y="48"/>
                  </a:lnTo>
                  <a:lnTo>
                    <a:pt x="865" y="48"/>
                  </a:lnTo>
                  <a:lnTo>
                    <a:pt x="817" y="144"/>
                  </a:lnTo>
                  <a:lnTo>
                    <a:pt x="769" y="384"/>
                  </a:lnTo>
                  <a:lnTo>
                    <a:pt x="625" y="1105"/>
                  </a:lnTo>
                  <a:lnTo>
                    <a:pt x="337" y="3122"/>
                  </a:lnTo>
                  <a:lnTo>
                    <a:pt x="0" y="6051"/>
                  </a:lnTo>
                  <a:lnTo>
                    <a:pt x="5187" y="7348"/>
                  </a:lnTo>
                  <a:lnTo>
                    <a:pt x="5475" y="72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2" name="Google Shape;5149;p76"/>
            <p:cNvSpPr/>
            <p:nvPr/>
          </p:nvSpPr>
          <p:spPr>
            <a:xfrm>
              <a:off x="636725" y="3264500"/>
              <a:ext cx="104475" cy="174100"/>
            </a:xfrm>
            <a:custGeom>
              <a:avLst/>
              <a:gdLst/>
              <a:ahLst/>
              <a:cxnLst/>
              <a:rect l="l" t="t" r="r" b="b"/>
              <a:pathLst>
                <a:path w="4179" h="6964" extrusionOk="0">
                  <a:moveTo>
                    <a:pt x="1009" y="0"/>
                  </a:moveTo>
                  <a:lnTo>
                    <a:pt x="865" y="48"/>
                  </a:lnTo>
                  <a:lnTo>
                    <a:pt x="769" y="240"/>
                  </a:lnTo>
                  <a:lnTo>
                    <a:pt x="673" y="672"/>
                  </a:lnTo>
                  <a:lnTo>
                    <a:pt x="529" y="1633"/>
                  </a:lnTo>
                  <a:lnTo>
                    <a:pt x="385" y="2834"/>
                  </a:lnTo>
                  <a:lnTo>
                    <a:pt x="96" y="5043"/>
                  </a:lnTo>
                  <a:lnTo>
                    <a:pt x="0" y="6051"/>
                  </a:lnTo>
                  <a:lnTo>
                    <a:pt x="3650" y="6964"/>
                  </a:lnTo>
                  <a:lnTo>
                    <a:pt x="3698" y="4995"/>
                  </a:lnTo>
                  <a:lnTo>
                    <a:pt x="3794" y="3266"/>
                  </a:lnTo>
                  <a:lnTo>
                    <a:pt x="3986" y="1777"/>
                  </a:lnTo>
                  <a:lnTo>
                    <a:pt x="4083" y="1201"/>
                  </a:lnTo>
                  <a:lnTo>
                    <a:pt x="4179" y="768"/>
                  </a:lnTo>
                  <a:lnTo>
                    <a:pt x="3122" y="768"/>
                  </a:lnTo>
                  <a:lnTo>
                    <a:pt x="2210" y="720"/>
                  </a:lnTo>
                  <a:lnTo>
                    <a:pt x="2017" y="576"/>
                  </a:lnTo>
                  <a:lnTo>
                    <a:pt x="1729" y="336"/>
                  </a:lnTo>
                  <a:lnTo>
                    <a:pt x="1345" y="96"/>
                  </a:lnTo>
                  <a:lnTo>
                    <a:pt x="1201" y="48"/>
                  </a:lnTo>
                  <a:lnTo>
                    <a:pt x="1009" y="0"/>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3" name="Google Shape;5150;p76"/>
            <p:cNvSpPr/>
            <p:nvPr/>
          </p:nvSpPr>
          <p:spPr>
            <a:xfrm>
              <a:off x="7519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4" name="Google Shape;5151;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5" name="Google Shape;5152;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6" name="Google Shape;5153;p76"/>
            <p:cNvSpPr/>
            <p:nvPr/>
          </p:nvSpPr>
          <p:spPr>
            <a:xfrm>
              <a:off x="753175" y="3282500"/>
              <a:ext cx="12050" cy="25"/>
            </a:xfrm>
            <a:custGeom>
              <a:avLst/>
              <a:gdLst/>
              <a:ahLst/>
              <a:cxnLst/>
              <a:rect l="l" t="t" r="r" b="b"/>
              <a:pathLst>
                <a:path w="482" h="1" fill="none" extrusionOk="0">
                  <a:moveTo>
                    <a:pt x="481" y="0"/>
                  </a:moveTo>
                  <a:lnTo>
                    <a:pt x="481" y="0"/>
                  </a:lnTo>
                  <a:lnTo>
                    <a:pt x="1" y="0"/>
                  </a:lnTo>
                  <a:lnTo>
                    <a:pt x="1" y="0"/>
                  </a:lnTo>
                  <a:lnTo>
                    <a:pt x="481"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7" name="Google Shape;5154;p76"/>
            <p:cNvSpPr/>
            <p:nvPr/>
          </p:nvSpPr>
          <p:spPr>
            <a:xfrm>
              <a:off x="636725" y="3264500"/>
              <a:ext cx="104475" cy="174100"/>
            </a:xfrm>
            <a:custGeom>
              <a:avLst/>
              <a:gdLst/>
              <a:ahLst/>
              <a:cxnLst/>
              <a:rect l="l" t="t" r="r" b="b"/>
              <a:pathLst>
                <a:path w="4179" h="6964" fill="none" extrusionOk="0">
                  <a:moveTo>
                    <a:pt x="1009" y="0"/>
                  </a:moveTo>
                  <a:lnTo>
                    <a:pt x="1009" y="0"/>
                  </a:lnTo>
                  <a:lnTo>
                    <a:pt x="865" y="48"/>
                  </a:lnTo>
                  <a:lnTo>
                    <a:pt x="865" y="48"/>
                  </a:lnTo>
                  <a:lnTo>
                    <a:pt x="769" y="240"/>
                  </a:lnTo>
                  <a:lnTo>
                    <a:pt x="673" y="672"/>
                  </a:lnTo>
                  <a:lnTo>
                    <a:pt x="673" y="672"/>
                  </a:lnTo>
                  <a:lnTo>
                    <a:pt x="529" y="1633"/>
                  </a:lnTo>
                  <a:lnTo>
                    <a:pt x="385" y="2834"/>
                  </a:lnTo>
                  <a:lnTo>
                    <a:pt x="96" y="5043"/>
                  </a:lnTo>
                  <a:lnTo>
                    <a:pt x="96" y="5043"/>
                  </a:lnTo>
                  <a:lnTo>
                    <a:pt x="0" y="6051"/>
                  </a:lnTo>
                  <a:lnTo>
                    <a:pt x="3650" y="6964"/>
                  </a:lnTo>
                  <a:lnTo>
                    <a:pt x="3650" y="6964"/>
                  </a:lnTo>
                  <a:lnTo>
                    <a:pt x="3698" y="4995"/>
                  </a:lnTo>
                  <a:lnTo>
                    <a:pt x="3794" y="3266"/>
                  </a:lnTo>
                  <a:lnTo>
                    <a:pt x="3986" y="1777"/>
                  </a:lnTo>
                  <a:lnTo>
                    <a:pt x="4083" y="1201"/>
                  </a:lnTo>
                  <a:lnTo>
                    <a:pt x="4179" y="768"/>
                  </a:lnTo>
                  <a:lnTo>
                    <a:pt x="4179" y="768"/>
                  </a:lnTo>
                  <a:lnTo>
                    <a:pt x="3122" y="768"/>
                  </a:lnTo>
                  <a:lnTo>
                    <a:pt x="3122" y="768"/>
                  </a:lnTo>
                  <a:lnTo>
                    <a:pt x="2210" y="720"/>
                  </a:lnTo>
                  <a:lnTo>
                    <a:pt x="2210" y="720"/>
                  </a:lnTo>
                  <a:lnTo>
                    <a:pt x="2017" y="576"/>
                  </a:lnTo>
                  <a:lnTo>
                    <a:pt x="1729" y="336"/>
                  </a:lnTo>
                  <a:lnTo>
                    <a:pt x="1345" y="96"/>
                  </a:lnTo>
                  <a:lnTo>
                    <a:pt x="1201"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8" name="Google Shape;5155;p76"/>
            <p:cNvSpPr/>
            <p:nvPr/>
          </p:nvSpPr>
          <p:spPr>
            <a:xfrm>
              <a:off x="727975" y="3282500"/>
              <a:ext cx="25225" cy="159700"/>
            </a:xfrm>
            <a:custGeom>
              <a:avLst/>
              <a:gdLst/>
              <a:ahLst/>
              <a:cxnLst/>
              <a:rect l="l" t="t" r="r" b="b"/>
              <a:pathLst>
                <a:path w="1009" h="6388" extrusionOk="0">
                  <a:moveTo>
                    <a:pt x="0" y="6244"/>
                  </a:moveTo>
                  <a:lnTo>
                    <a:pt x="0" y="6244"/>
                  </a:lnTo>
                  <a:lnTo>
                    <a:pt x="673" y="6388"/>
                  </a:lnTo>
                  <a:lnTo>
                    <a:pt x="673" y="6388"/>
                  </a:lnTo>
                  <a:lnTo>
                    <a:pt x="0" y="6244"/>
                  </a:lnTo>
                  <a:close/>
                  <a:moveTo>
                    <a:pt x="961" y="0"/>
                  </a:moveTo>
                  <a:lnTo>
                    <a:pt x="961" y="0"/>
                  </a:lnTo>
                  <a:lnTo>
                    <a:pt x="529" y="48"/>
                  </a:lnTo>
                  <a:lnTo>
                    <a:pt x="529" y="48"/>
                  </a:lnTo>
                  <a:lnTo>
                    <a:pt x="529" y="48"/>
                  </a:lnTo>
                  <a:lnTo>
                    <a:pt x="961" y="0"/>
                  </a:lnTo>
                  <a:close/>
                  <a:moveTo>
                    <a:pt x="1009" y="0"/>
                  </a:moveTo>
                  <a:lnTo>
                    <a:pt x="1009" y="0"/>
                  </a:lnTo>
                  <a:lnTo>
                    <a:pt x="961" y="0"/>
                  </a:lnTo>
                  <a:lnTo>
                    <a:pt x="961" y="0"/>
                  </a:lnTo>
                  <a:lnTo>
                    <a:pt x="1009" y="0"/>
                  </a:lnTo>
                  <a:close/>
                  <a:moveTo>
                    <a:pt x="1009" y="0"/>
                  </a:moveTo>
                  <a:lnTo>
                    <a:pt x="1009" y="0"/>
                  </a:lnTo>
                  <a:lnTo>
                    <a:pt x="1009" y="0"/>
                  </a:lnTo>
                  <a:lnTo>
                    <a:pt x="1009" y="0"/>
                  </a:lnTo>
                  <a:lnTo>
                    <a:pt x="1009" y="0"/>
                  </a:lnTo>
                  <a:close/>
                  <a:moveTo>
                    <a:pt x="1009" y="0"/>
                  </a:moveTo>
                  <a:lnTo>
                    <a:pt x="1009" y="0"/>
                  </a:lnTo>
                  <a:lnTo>
                    <a:pt x="1009" y="0"/>
                  </a:lnTo>
                  <a:lnTo>
                    <a:pt x="1009" y="0"/>
                  </a:lnTo>
                  <a:lnTo>
                    <a:pt x="1009" y="0"/>
                  </a:lnTo>
                  <a:close/>
                </a:path>
              </a:pathLst>
            </a:custGeom>
            <a:solidFill>
              <a:srgbClr val="D8DFE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9" name="Google Shape;5156;p76"/>
            <p:cNvSpPr/>
            <p:nvPr/>
          </p:nvSpPr>
          <p:spPr>
            <a:xfrm>
              <a:off x="727975" y="3438575"/>
              <a:ext cx="16825" cy="3625"/>
            </a:xfrm>
            <a:custGeom>
              <a:avLst/>
              <a:gdLst/>
              <a:ahLst/>
              <a:cxnLst/>
              <a:rect l="l" t="t" r="r" b="b"/>
              <a:pathLst>
                <a:path w="673" h="145" fill="none" extrusionOk="0">
                  <a:moveTo>
                    <a:pt x="0" y="1"/>
                  </a:moveTo>
                  <a:lnTo>
                    <a:pt x="0" y="1"/>
                  </a:lnTo>
                  <a:lnTo>
                    <a:pt x="673" y="145"/>
                  </a:lnTo>
                  <a:lnTo>
                    <a:pt x="67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0" name="Google Shape;5157;p76"/>
            <p:cNvSpPr/>
            <p:nvPr/>
          </p:nvSpPr>
          <p:spPr>
            <a:xfrm>
              <a:off x="741175" y="3282500"/>
              <a:ext cx="10825" cy="1225"/>
            </a:xfrm>
            <a:custGeom>
              <a:avLst/>
              <a:gdLst/>
              <a:ahLst/>
              <a:cxnLst/>
              <a:rect l="l" t="t" r="r" b="b"/>
              <a:pathLst>
                <a:path w="433" h="49" fill="none" extrusionOk="0">
                  <a:moveTo>
                    <a:pt x="433" y="0"/>
                  </a:moveTo>
                  <a:lnTo>
                    <a:pt x="433" y="0"/>
                  </a:lnTo>
                  <a:lnTo>
                    <a:pt x="1" y="48"/>
                  </a:lnTo>
                  <a:lnTo>
                    <a:pt x="1" y="48"/>
                  </a:lnTo>
                  <a:lnTo>
                    <a:pt x="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1" name="Google Shape;5158;p76"/>
            <p:cNvSpPr/>
            <p:nvPr/>
          </p:nvSpPr>
          <p:spPr>
            <a:xfrm>
              <a:off x="751975" y="3282500"/>
              <a:ext cx="1225" cy="25"/>
            </a:xfrm>
            <a:custGeom>
              <a:avLst/>
              <a:gdLst/>
              <a:ahLst/>
              <a:cxnLst/>
              <a:rect l="l" t="t" r="r" b="b"/>
              <a:pathLst>
                <a:path w="49" h="1" fill="none" extrusionOk="0">
                  <a:moveTo>
                    <a:pt x="49" y="0"/>
                  </a:moveTo>
                  <a:lnTo>
                    <a:pt x="49" y="0"/>
                  </a:lnTo>
                  <a:lnTo>
                    <a:pt x="1" y="0"/>
                  </a:lnTo>
                  <a:lnTo>
                    <a:pt x="1" y="0"/>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2" name="Google Shape;5159;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3" name="Google Shape;5160;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4" name="Google Shape;5161;p76"/>
            <p:cNvSpPr/>
            <p:nvPr/>
          </p:nvSpPr>
          <p:spPr>
            <a:xfrm>
              <a:off x="727975" y="3282500"/>
              <a:ext cx="37250" cy="159700"/>
            </a:xfrm>
            <a:custGeom>
              <a:avLst/>
              <a:gdLst/>
              <a:ahLst/>
              <a:cxnLst/>
              <a:rect l="l" t="t" r="r" b="b"/>
              <a:pathLst>
                <a:path w="1490" h="6388" extrusionOk="0">
                  <a:moveTo>
                    <a:pt x="961" y="0"/>
                  </a:moveTo>
                  <a:lnTo>
                    <a:pt x="529" y="48"/>
                  </a:lnTo>
                  <a:lnTo>
                    <a:pt x="433" y="481"/>
                  </a:lnTo>
                  <a:lnTo>
                    <a:pt x="336" y="1057"/>
                  </a:lnTo>
                  <a:lnTo>
                    <a:pt x="144" y="2546"/>
                  </a:lnTo>
                  <a:lnTo>
                    <a:pt x="48" y="4275"/>
                  </a:lnTo>
                  <a:lnTo>
                    <a:pt x="0" y="6244"/>
                  </a:lnTo>
                  <a:lnTo>
                    <a:pt x="673" y="6388"/>
                  </a:lnTo>
                  <a:lnTo>
                    <a:pt x="817" y="4131"/>
                  </a:lnTo>
                  <a:lnTo>
                    <a:pt x="913" y="3170"/>
                  </a:lnTo>
                  <a:lnTo>
                    <a:pt x="1009" y="2306"/>
                  </a:lnTo>
                  <a:lnTo>
                    <a:pt x="961" y="2306"/>
                  </a:lnTo>
                  <a:lnTo>
                    <a:pt x="913" y="2017"/>
                  </a:lnTo>
                  <a:lnTo>
                    <a:pt x="913" y="1729"/>
                  </a:lnTo>
                  <a:lnTo>
                    <a:pt x="913" y="1441"/>
                  </a:lnTo>
                  <a:lnTo>
                    <a:pt x="1009" y="1105"/>
                  </a:lnTo>
                  <a:lnTo>
                    <a:pt x="1249" y="529"/>
                  </a:lnTo>
                  <a:lnTo>
                    <a:pt x="1489" y="0"/>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5" name="Google Shape;5162;p76"/>
            <p:cNvSpPr/>
            <p:nvPr/>
          </p:nvSpPr>
          <p:spPr>
            <a:xfrm>
              <a:off x="727975" y="3282500"/>
              <a:ext cx="37250" cy="159700"/>
            </a:xfrm>
            <a:custGeom>
              <a:avLst/>
              <a:gdLst/>
              <a:ahLst/>
              <a:cxnLst/>
              <a:rect l="l" t="t" r="r" b="b"/>
              <a:pathLst>
                <a:path w="1490" h="6388" fill="none" extrusionOk="0">
                  <a:moveTo>
                    <a:pt x="1489" y="0"/>
                  </a:moveTo>
                  <a:lnTo>
                    <a:pt x="1489" y="0"/>
                  </a:lnTo>
                  <a:lnTo>
                    <a:pt x="1009" y="0"/>
                  </a:lnTo>
                  <a:lnTo>
                    <a:pt x="1009" y="0"/>
                  </a:lnTo>
                  <a:lnTo>
                    <a:pt x="1009" y="0"/>
                  </a:lnTo>
                  <a:lnTo>
                    <a:pt x="1009" y="0"/>
                  </a:lnTo>
                  <a:lnTo>
                    <a:pt x="1009" y="0"/>
                  </a:lnTo>
                  <a:lnTo>
                    <a:pt x="1009" y="0"/>
                  </a:lnTo>
                  <a:lnTo>
                    <a:pt x="1009" y="0"/>
                  </a:lnTo>
                  <a:lnTo>
                    <a:pt x="1009" y="0"/>
                  </a:lnTo>
                  <a:lnTo>
                    <a:pt x="1009" y="0"/>
                  </a:lnTo>
                  <a:lnTo>
                    <a:pt x="1009" y="0"/>
                  </a:lnTo>
                  <a:lnTo>
                    <a:pt x="961" y="0"/>
                  </a:lnTo>
                  <a:lnTo>
                    <a:pt x="961" y="0"/>
                  </a:lnTo>
                  <a:lnTo>
                    <a:pt x="961" y="0"/>
                  </a:lnTo>
                  <a:lnTo>
                    <a:pt x="961" y="0"/>
                  </a:lnTo>
                  <a:lnTo>
                    <a:pt x="529" y="48"/>
                  </a:lnTo>
                  <a:lnTo>
                    <a:pt x="529" y="48"/>
                  </a:lnTo>
                  <a:lnTo>
                    <a:pt x="433" y="481"/>
                  </a:lnTo>
                  <a:lnTo>
                    <a:pt x="336" y="1057"/>
                  </a:lnTo>
                  <a:lnTo>
                    <a:pt x="144" y="2546"/>
                  </a:lnTo>
                  <a:lnTo>
                    <a:pt x="48" y="4275"/>
                  </a:lnTo>
                  <a:lnTo>
                    <a:pt x="0" y="6244"/>
                  </a:lnTo>
                  <a:lnTo>
                    <a:pt x="673" y="6388"/>
                  </a:lnTo>
                  <a:lnTo>
                    <a:pt x="673" y="6388"/>
                  </a:lnTo>
                  <a:lnTo>
                    <a:pt x="817" y="4131"/>
                  </a:lnTo>
                  <a:lnTo>
                    <a:pt x="913" y="3170"/>
                  </a:lnTo>
                  <a:lnTo>
                    <a:pt x="1009" y="2306"/>
                  </a:lnTo>
                  <a:lnTo>
                    <a:pt x="1009" y="2306"/>
                  </a:lnTo>
                  <a:lnTo>
                    <a:pt x="961" y="2306"/>
                  </a:lnTo>
                  <a:lnTo>
                    <a:pt x="961" y="2306"/>
                  </a:lnTo>
                  <a:lnTo>
                    <a:pt x="913" y="2017"/>
                  </a:lnTo>
                  <a:lnTo>
                    <a:pt x="913" y="1729"/>
                  </a:lnTo>
                  <a:lnTo>
                    <a:pt x="913" y="1441"/>
                  </a:lnTo>
                  <a:lnTo>
                    <a:pt x="1009" y="1105"/>
                  </a:lnTo>
                  <a:lnTo>
                    <a:pt x="1249" y="529"/>
                  </a:lnTo>
                  <a:lnTo>
                    <a:pt x="14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6" name="Google Shape;5163;p76"/>
            <p:cNvSpPr/>
            <p:nvPr/>
          </p:nvSpPr>
          <p:spPr>
            <a:xfrm>
              <a:off x="307750" y="3044775"/>
              <a:ext cx="140500" cy="148900"/>
            </a:xfrm>
            <a:custGeom>
              <a:avLst/>
              <a:gdLst/>
              <a:ahLst/>
              <a:cxnLst/>
              <a:rect l="l" t="t" r="r" b="b"/>
              <a:pathLst>
                <a:path w="5620" h="5956" extrusionOk="0">
                  <a:moveTo>
                    <a:pt x="1921" y="0"/>
                  </a:moveTo>
                  <a:lnTo>
                    <a:pt x="1873" y="48"/>
                  </a:lnTo>
                  <a:lnTo>
                    <a:pt x="1873" y="241"/>
                  </a:lnTo>
                  <a:lnTo>
                    <a:pt x="1969" y="529"/>
                  </a:lnTo>
                  <a:lnTo>
                    <a:pt x="2114" y="817"/>
                  </a:lnTo>
                  <a:lnTo>
                    <a:pt x="2306" y="1153"/>
                  </a:lnTo>
                  <a:lnTo>
                    <a:pt x="2690" y="1777"/>
                  </a:lnTo>
                  <a:lnTo>
                    <a:pt x="2930" y="2162"/>
                  </a:lnTo>
                  <a:lnTo>
                    <a:pt x="2930" y="2162"/>
                  </a:lnTo>
                  <a:lnTo>
                    <a:pt x="2450" y="1777"/>
                  </a:lnTo>
                  <a:lnTo>
                    <a:pt x="1729" y="1249"/>
                  </a:lnTo>
                  <a:lnTo>
                    <a:pt x="1345" y="1009"/>
                  </a:lnTo>
                  <a:lnTo>
                    <a:pt x="1009" y="865"/>
                  </a:lnTo>
                  <a:lnTo>
                    <a:pt x="769" y="769"/>
                  </a:lnTo>
                  <a:lnTo>
                    <a:pt x="673" y="817"/>
                  </a:lnTo>
                  <a:lnTo>
                    <a:pt x="625" y="865"/>
                  </a:lnTo>
                  <a:lnTo>
                    <a:pt x="625" y="1009"/>
                  </a:lnTo>
                  <a:lnTo>
                    <a:pt x="625" y="1105"/>
                  </a:lnTo>
                  <a:lnTo>
                    <a:pt x="769" y="1441"/>
                  </a:lnTo>
                  <a:lnTo>
                    <a:pt x="1009" y="1777"/>
                  </a:lnTo>
                  <a:lnTo>
                    <a:pt x="1297" y="2114"/>
                  </a:lnTo>
                  <a:lnTo>
                    <a:pt x="1825" y="2690"/>
                  </a:lnTo>
                  <a:lnTo>
                    <a:pt x="2066" y="2978"/>
                  </a:lnTo>
                  <a:lnTo>
                    <a:pt x="1777" y="2786"/>
                  </a:lnTo>
                  <a:lnTo>
                    <a:pt x="1105" y="2402"/>
                  </a:lnTo>
                  <a:lnTo>
                    <a:pt x="721" y="2210"/>
                  </a:lnTo>
                  <a:lnTo>
                    <a:pt x="385" y="2114"/>
                  </a:lnTo>
                  <a:lnTo>
                    <a:pt x="145" y="2066"/>
                  </a:lnTo>
                  <a:lnTo>
                    <a:pt x="97" y="2114"/>
                  </a:lnTo>
                  <a:lnTo>
                    <a:pt x="48" y="2162"/>
                  </a:lnTo>
                  <a:lnTo>
                    <a:pt x="48" y="2258"/>
                  </a:lnTo>
                  <a:lnTo>
                    <a:pt x="97" y="2354"/>
                  </a:lnTo>
                  <a:lnTo>
                    <a:pt x="241" y="2546"/>
                  </a:lnTo>
                  <a:lnTo>
                    <a:pt x="481" y="2738"/>
                  </a:lnTo>
                  <a:lnTo>
                    <a:pt x="769" y="2978"/>
                  </a:lnTo>
                  <a:lnTo>
                    <a:pt x="1345" y="3362"/>
                  </a:lnTo>
                  <a:lnTo>
                    <a:pt x="1681" y="3602"/>
                  </a:lnTo>
                  <a:lnTo>
                    <a:pt x="1681" y="3602"/>
                  </a:lnTo>
                  <a:lnTo>
                    <a:pt x="1297" y="3506"/>
                  </a:lnTo>
                  <a:lnTo>
                    <a:pt x="769" y="3410"/>
                  </a:lnTo>
                  <a:lnTo>
                    <a:pt x="241" y="3410"/>
                  </a:lnTo>
                  <a:lnTo>
                    <a:pt x="48" y="3458"/>
                  </a:lnTo>
                  <a:lnTo>
                    <a:pt x="0" y="3506"/>
                  </a:lnTo>
                  <a:lnTo>
                    <a:pt x="0" y="3554"/>
                  </a:lnTo>
                  <a:lnTo>
                    <a:pt x="0" y="3698"/>
                  </a:lnTo>
                  <a:lnTo>
                    <a:pt x="145" y="3794"/>
                  </a:lnTo>
                  <a:lnTo>
                    <a:pt x="529" y="4035"/>
                  </a:lnTo>
                  <a:lnTo>
                    <a:pt x="1057" y="4275"/>
                  </a:lnTo>
                  <a:lnTo>
                    <a:pt x="1585" y="4515"/>
                  </a:lnTo>
                  <a:lnTo>
                    <a:pt x="1633" y="4755"/>
                  </a:lnTo>
                  <a:lnTo>
                    <a:pt x="1729" y="4995"/>
                  </a:lnTo>
                  <a:lnTo>
                    <a:pt x="1873" y="5187"/>
                  </a:lnTo>
                  <a:lnTo>
                    <a:pt x="2066" y="5427"/>
                  </a:lnTo>
                  <a:lnTo>
                    <a:pt x="2354" y="5619"/>
                  </a:lnTo>
                  <a:lnTo>
                    <a:pt x="2642" y="5811"/>
                  </a:lnTo>
                  <a:lnTo>
                    <a:pt x="2930" y="5908"/>
                  </a:lnTo>
                  <a:lnTo>
                    <a:pt x="3266" y="5956"/>
                  </a:lnTo>
                  <a:lnTo>
                    <a:pt x="3602" y="5908"/>
                  </a:lnTo>
                  <a:lnTo>
                    <a:pt x="3939" y="5811"/>
                  </a:lnTo>
                  <a:lnTo>
                    <a:pt x="4227" y="5667"/>
                  </a:lnTo>
                  <a:lnTo>
                    <a:pt x="4515" y="5427"/>
                  </a:lnTo>
                  <a:lnTo>
                    <a:pt x="5139" y="4851"/>
                  </a:lnTo>
                  <a:lnTo>
                    <a:pt x="5331" y="4611"/>
                  </a:lnTo>
                  <a:lnTo>
                    <a:pt x="5475" y="4323"/>
                  </a:lnTo>
                  <a:lnTo>
                    <a:pt x="5571" y="4035"/>
                  </a:lnTo>
                  <a:lnTo>
                    <a:pt x="5619" y="3746"/>
                  </a:lnTo>
                  <a:lnTo>
                    <a:pt x="5619" y="3458"/>
                  </a:lnTo>
                  <a:lnTo>
                    <a:pt x="5571" y="3170"/>
                  </a:lnTo>
                  <a:lnTo>
                    <a:pt x="5475" y="2882"/>
                  </a:lnTo>
                  <a:lnTo>
                    <a:pt x="5331" y="2642"/>
                  </a:lnTo>
                  <a:lnTo>
                    <a:pt x="5283" y="2017"/>
                  </a:lnTo>
                  <a:lnTo>
                    <a:pt x="5139" y="1201"/>
                  </a:lnTo>
                  <a:lnTo>
                    <a:pt x="5091" y="817"/>
                  </a:lnTo>
                  <a:lnTo>
                    <a:pt x="4947" y="481"/>
                  </a:lnTo>
                  <a:lnTo>
                    <a:pt x="4803" y="289"/>
                  </a:lnTo>
                  <a:lnTo>
                    <a:pt x="4755" y="241"/>
                  </a:lnTo>
                  <a:lnTo>
                    <a:pt x="4659" y="289"/>
                  </a:lnTo>
                  <a:lnTo>
                    <a:pt x="4515" y="337"/>
                  </a:lnTo>
                  <a:lnTo>
                    <a:pt x="4419" y="529"/>
                  </a:lnTo>
                  <a:lnTo>
                    <a:pt x="4323" y="721"/>
                  </a:lnTo>
                  <a:lnTo>
                    <a:pt x="4275" y="961"/>
                  </a:lnTo>
                  <a:lnTo>
                    <a:pt x="4227" y="1441"/>
                  </a:lnTo>
                  <a:lnTo>
                    <a:pt x="4275" y="1873"/>
                  </a:lnTo>
                  <a:lnTo>
                    <a:pt x="3794" y="1873"/>
                  </a:lnTo>
                  <a:lnTo>
                    <a:pt x="3314" y="1297"/>
                  </a:lnTo>
                  <a:lnTo>
                    <a:pt x="2738" y="625"/>
                  </a:lnTo>
                  <a:lnTo>
                    <a:pt x="2450" y="289"/>
                  </a:lnTo>
                  <a:lnTo>
                    <a:pt x="2162" y="96"/>
                  </a:lnTo>
                  <a:lnTo>
                    <a:pt x="196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7" name="Google Shape;5164;p76"/>
            <p:cNvSpPr/>
            <p:nvPr/>
          </p:nvSpPr>
          <p:spPr>
            <a:xfrm>
              <a:off x="307750" y="3044775"/>
              <a:ext cx="140500" cy="148900"/>
            </a:xfrm>
            <a:custGeom>
              <a:avLst/>
              <a:gdLst/>
              <a:ahLst/>
              <a:cxnLst/>
              <a:rect l="l" t="t" r="r" b="b"/>
              <a:pathLst>
                <a:path w="5620" h="5956" fill="none" extrusionOk="0">
                  <a:moveTo>
                    <a:pt x="0" y="3554"/>
                  </a:moveTo>
                  <a:lnTo>
                    <a:pt x="0" y="3554"/>
                  </a:lnTo>
                  <a:lnTo>
                    <a:pt x="0" y="3506"/>
                  </a:lnTo>
                  <a:lnTo>
                    <a:pt x="48" y="3458"/>
                  </a:lnTo>
                  <a:lnTo>
                    <a:pt x="241" y="3410"/>
                  </a:lnTo>
                  <a:lnTo>
                    <a:pt x="481" y="3410"/>
                  </a:lnTo>
                  <a:lnTo>
                    <a:pt x="769" y="3410"/>
                  </a:lnTo>
                  <a:lnTo>
                    <a:pt x="1297" y="3506"/>
                  </a:lnTo>
                  <a:lnTo>
                    <a:pt x="1681" y="3602"/>
                  </a:lnTo>
                  <a:lnTo>
                    <a:pt x="1681" y="3602"/>
                  </a:lnTo>
                  <a:lnTo>
                    <a:pt x="1681" y="3602"/>
                  </a:lnTo>
                  <a:lnTo>
                    <a:pt x="1345" y="3362"/>
                  </a:lnTo>
                  <a:lnTo>
                    <a:pt x="769" y="2978"/>
                  </a:lnTo>
                  <a:lnTo>
                    <a:pt x="481" y="2738"/>
                  </a:lnTo>
                  <a:lnTo>
                    <a:pt x="241" y="2546"/>
                  </a:lnTo>
                  <a:lnTo>
                    <a:pt x="97" y="2354"/>
                  </a:lnTo>
                  <a:lnTo>
                    <a:pt x="48" y="2258"/>
                  </a:lnTo>
                  <a:lnTo>
                    <a:pt x="48" y="2162"/>
                  </a:lnTo>
                  <a:lnTo>
                    <a:pt x="48" y="2162"/>
                  </a:lnTo>
                  <a:lnTo>
                    <a:pt x="97" y="2114"/>
                  </a:lnTo>
                  <a:lnTo>
                    <a:pt x="145" y="2066"/>
                  </a:lnTo>
                  <a:lnTo>
                    <a:pt x="385" y="2114"/>
                  </a:lnTo>
                  <a:lnTo>
                    <a:pt x="721" y="2210"/>
                  </a:lnTo>
                  <a:lnTo>
                    <a:pt x="1105" y="2402"/>
                  </a:lnTo>
                  <a:lnTo>
                    <a:pt x="1777" y="2786"/>
                  </a:lnTo>
                  <a:lnTo>
                    <a:pt x="2066" y="2978"/>
                  </a:lnTo>
                  <a:lnTo>
                    <a:pt x="2066" y="2978"/>
                  </a:lnTo>
                  <a:lnTo>
                    <a:pt x="1825" y="2690"/>
                  </a:lnTo>
                  <a:lnTo>
                    <a:pt x="1297" y="2114"/>
                  </a:lnTo>
                  <a:lnTo>
                    <a:pt x="1009" y="1777"/>
                  </a:lnTo>
                  <a:lnTo>
                    <a:pt x="769" y="1441"/>
                  </a:lnTo>
                  <a:lnTo>
                    <a:pt x="625" y="1105"/>
                  </a:lnTo>
                  <a:lnTo>
                    <a:pt x="625" y="1009"/>
                  </a:lnTo>
                  <a:lnTo>
                    <a:pt x="625" y="865"/>
                  </a:lnTo>
                  <a:lnTo>
                    <a:pt x="625" y="865"/>
                  </a:lnTo>
                  <a:lnTo>
                    <a:pt x="673" y="817"/>
                  </a:lnTo>
                  <a:lnTo>
                    <a:pt x="769" y="769"/>
                  </a:lnTo>
                  <a:lnTo>
                    <a:pt x="1009" y="865"/>
                  </a:lnTo>
                  <a:lnTo>
                    <a:pt x="1345" y="1009"/>
                  </a:lnTo>
                  <a:lnTo>
                    <a:pt x="1729" y="1249"/>
                  </a:lnTo>
                  <a:lnTo>
                    <a:pt x="2450" y="1777"/>
                  </a:lnTo>
                  <a:lnTo>
                    <a:pt x="2930" y="2162"/>
                  </a:lnTo>
                  <a:lnTo>
                    <a:pt x="2930" y="2162"/>
                  </a:lnTo>
                  <a:lnTo>
                    <a:pt x="2930" y="2162"/>
                  </a:lnTo>
                  <a:lnTo>
                    <a:pt x="2690" y="1777"/>
                  </a:lnTo>
                  <a:lnTo>
                    <a:pt x="2306" y="1153"/>
                  </a:lnTo>
                  <a:lnTo>
                    <a:pt x="2114" y="817"/>
                  </a:lnTo>
                  <a:lnTo>
                    <a:pt x="1969" y="529"/>
                  </a:lnTo>
                  <a:lnTo>
                    <a:pt x="1873" y="241"/>
                  </a:lnTo>
                  <a:lnTo>
                    <a:pt x="1873" y="48"/>
                  </a:lnTo>
                  <a:lnTo>
                    <a:pt x="1873" y="48"/>
                  </a:lnTo>
                  <a:lnTo>
                    <a:pt x="1921" y="0"/>
                  </a:lnTo>
                  <a:lnTo>
                    <a:pt x="1969" y="0"/>
                  </a:lnTo>
                  <a:lnTo>
                    <a:pt x="2162" y="96"/>
                  </a:lnTo>
                  <a:lnTo>
                    <a:pt x="2450" y="289"/>
                  </a:lnTo>
                  <a:lnTo>
                    <a:pt x="2738" y="625"/>
                  </a:lnTo>
                  <a:lnTo>
                    <a:pt x="3314" y="1297"/>
                  </a:lnTo>
                  <a:lnTo>
                    <a:pt x="3794" y="1873"/>
                  </a:lnTo>
                  <a:lnTo>
                    <a:pt x="3794" y="1873"/>
                  </a:lnTo>
                  <a:lnTo>
                    <a:pt x="4035" y="1873"/>
                  </a:lnTo>
                  <a:lnTo>
                    <a:pt x="4275" y="1873"/>
                  </a:lnTo>
                  <a:lnTo>
                    <a:pt x="4275" y="1873"/>
                  </a:lnTo>
                  <a:lnTo>
                    <a:pt x="4227" y="1441"/>
                  </a:lnTo>
                  <a:lnTo>
                    <a:pt x="4275" y="961"/>
                  </a:lnTo>
                  <a:lnTo>
                    <a:pt x="4323" y="721"/>
                  </a:lnTo>
                  <a:lnTo>
                    <a:pt x="4419" y="529"/>
                  </a:lnTo>
                  <a:lnTo>
                    <a:pt x="4515" y="337"/>
                  </a:lnTo>
                  <a:lnTo>
                    <a:pt x="4659" y="289"/>
                  </a:lnTo>
                  <a:lnTo>
                    <a:pt x="4659" y="289"/>
                  </a:lnTo>
                  <a:lnTo>
                    <a:pt x="4755" y="241"/>
                  </a:lnTo>
                  <a:lnTo>
                    <a:pt x="4803" y="289"/>
                  </a:lnTo>
                  <a:lnTo>
                    <a:pt x="4947" y="481"/>
                  </a:lnTo>
                  <a:lnTo>
                    <a:pt x="5091" y="817"/>
                  </a:lnTo>
                  <a:lnTo>
                    <a:pt x="5139" y="1201"/>
                  </a:lnTo>
                  <a:lnTo>
                    <a:pt x="5283" y="2017"/>
                  </a:lnTo>
                  <a:lnTo>
                    <a:pt x="5331" y="2642"/>
                  </a:lnTo>
                  <a:lnTo>
                    <a:pt x="5331" y="2642"/>
                  </a:lnTo>
                  <a:lnTo>
                    <a:pt x="5475" y="2882"/>
                  </a:lnTo>
                  <a:lnTo>
                    <a:pt x="5571" y="3170"/>
                  </a:lnTo>
                  <a:lnTo>
                    <a:pt x="5619" y="3458"/>
                  </a:lnTo>
                  <a:lnTo>
                    <a:pt x="5619" y="3746"/>
                  </a:lnTo>
                  <a:lnTo>
                    <a:pt x="5571" y="4035"/>
                  </a:lnTo>
                  <a:lnTo>
                    <a:pt x="5475" y="4323"/>
                  </a:lnTo>
                  <a:lnTo>
                    <a:pt x="5331" y="4611"/>
                  </a:lnTo>
                  <a:lnTo>
                    <a:pt x="5139" y="4851"/>
                  </a:lnTo>
                  <a:lnTo>
                    <a:pt x="4515" y="5427"/>
                  </a:lnTo>
                  <a:lnTo>
                    <a:pt x="4515" y="5427"/>
                  </a:lnTo>
                  <a:lnTo>
                    <a:pt x="4227" y="5667"/>
                  </a:lnTo>
                  <a:lnTo>
                    <a:pt x="3939" y="5811"/>
                  </a:lnTo>
                  <a:lnTo>
                    <a:pt x="3602" y="5908"/>
                  </a:lnTo>
                  <a:lnTo>
                    <a:pt x="3266" y="5956"/>
                  </a:lnTo>
                  <a:lnTo>
                    <a:pt x="2930" y="5908"/>
                  </a:lnTo>
                  <a:lnTo>
                    <a:pt x="2642" y="5811"/>
                  </a:lnTo>
                  <a:lnTo>
                    <a:pt x="2354" y="5619"/>
                  </a:lnTo>
                  <a:lnTo>
                    <a:pt x="2066" y="5427"/>
                  </a:lnTo>
                  <a:lnTo>
                    <a:pt x="2066" y="5427"/>
                  </a:lnTo>
                  <a:lnTo>
                    <a:pt x="1873" y="5187"/>
                  </a:lnTo>
                  <a:lnTo>
                    <a:pt x="1729" y="4995"/>
                  </a:lnTo>
                  <a:lnTo>
                    <a:pt x="1633" y="4755"/>
                  </a:lnTo>
                  <a:lnTo>
                    <a:pt x="1585" y="4515"/>
                  </a:lnTo>
                  <a:lnTo>
                    <a:pt x="1585" y="4515"/>
                  </a:lnTo>
                  <a:lnTo>
                    <a:pt x="1057" y="4275"/>
                  </a:lnTo>
                  <a:lnTo>
                    <a:pt x="529" y="4035"/>
                  </a:lnTo>
                  <a:lnTo>
                    <a:pt x="145" y="3794"/>
                  </a:lnTo>
                  <a:lnTo>
                    <a:pt x="0" y="3698"/>
                  </a:lnTo>
                  <a:lnTo>
                    <a:pt x="0"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8" name="Google Shape;5165;p76"/>
            <p:cNvSpPr/>
            <p:nvPr/>
          </p:nvSpPr>
          <p:spPr>
            <a:xfrm>
              <a:off x="353375" y="3092800"/>
              <a:ext cx="40850" cy="70850"/>
            </a:xfrm>
            <a:custGeom>
              <a:avLst/>
              <a:gdLst/>
              <a:ahLst/>
              <a:cxnLst/>
              <a:rect l="l" t="t" r="r" b="b"/>
              <a:pathLst>
                <a:path w="1634" h="2834" extrusionOk="0">
                  <a:moveTo>
                    <a:pt x="1633" y="0"/>
                  </a:moveTo>
                  <a:lnTo>
                    <a:pt x="1345" y="193"/>
                  </a:lnTo>
                  <a:lnTo>
                    <a:pt x="1009" y="385"/>
                  </a:lnTo>
                  <a:lnTo>
                    <a:pt x="673" y="721"/>
                  </a:lnTo>
                  <a:lnTo>
                    <a:pt x="385" y="1105"/>
                  </a:lnTo>
                  <a:lnTo>
                    <a:pt x="241" y="1345"/>
                  </a:lnTo>
                  <a:lnTo>
                    <a:pt x="144" y="1633"/>
                  </a:lnTo>
                  <a:lnTo>
                    <a:pt x="48" y="1873"/>
                  </a:lnTo>
                  <a:lnTo>
                    <a:pt x="0" y="2210"/>
                  </a:lnTo>
                  <a:lnTo>
                    <a:pt x="0" y="2498"/>
                  </a:lnTo>
                  <a:lnTo>
                    <a:pt x="48" y="2834"/>
                  </a:lnTo>
                  <a:lnTo>
                    <a:pt x="96" y="2594"/>
                  </a:lnTo>
                  <a:lnTo>
                    <a:pt x="193" y="2306"/>
                  </a:lnTo>
                  <a:lnTo>
                    <a:pt x="337" y="1921"/>
                  </a:lnTo>
                  <a:lnTo>
                    <a:pt x="529" y="1489"/>
                  </a:lnTo>
                  <a:lnTo>
                    <a:pt x="817" y="1009"/>
                  </a:lnTo>
                  <a:lnTo>
                    <a:pt x="1153" y="481"/>
                  </a:lnTo>
                  <a:lnTo>
                    <a:pt x="16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9" name="Google Shape;5166;p76"/>
            <p:cNvSpPr/>
            <p:nvPr/>
          </p:nvSpPr>
          <p:spPr>
            <a:xfrm>
              <a:off x="353375" y="3092800"/>
              <a:ext cx="40850" cy="70850"/>
            </a:xfrm>
            <a:custGeom>
              <a:avLst/>
              <a:gdLst/>
              <a:ahLst/>
              <a:cxnLst/>
              <a:rect l="l" t="t" r="r" b="b"/>
              <a:pathLst>
                <a:path w="1634" h="2834" fill="none" extrusionOk="0">
                  <a:moveTo>
                    <a:pt x="1633" y="0"/>
                  </a:moveTo>
                  <a:lnTo>
                    <a:pt x="1633" y="0"/>
                  </a:lnTo>
                  <a:lnTo>
                    <a:pt x="1345" y="193"/>
                  </a:lnTo>
                  <a:lnTo>
                    <a:pt x="1009" y="385"/>
                  </a:lnTo>
                  <a:lnTo>
                    <a:pt x="673" y="721"/>
                  </a:lnTo>
                  <a:lnTo>
                    <a:pt x="385" y="1105"/>
                  </a:lnTo>
                  <a:lnTo>
                    <a:pt x="241" y="1345"/>
                  </a:lnTo>
                  <a:lnTo>
                    <a:pt x="144" y="1633"/>
                  </a:lnTo>
                  <a:lnTo>
                    <a:pt x="48" y="1873"/>
                  </a:lnTo>
                  <a:lnTo>
                    <a:pt x="0" y="2210"/>
                  </a:lnTo>
                  <a:lnTo>
                    <a:pt x="0" y="2498"/>
                  </a:lnTo>
                  <a:lnTo>
                    <a:pt x="48" y="2834"/>
                  </a:lnTo>
                  <a:lnTo>
                    <a:pt x="48" y="2834"/>
                  </a:lnTo>
                  <a:lnTo>
                    <a:pt x="96" y="2594"/>
                  </a:lnTo>
                  <a:lnTo>
                    <a:pt x="193" y="2306"/>
                  </a:lnTo>
                  <a:lnTo>
                    <a:pt x="337" y="1921"/>
                  </a:lnTo>
                  <a:lnTo>
                    <a:pt x="529" y="1489"/>
                  </a:lnTo>
                  <a:lnTo>
                    <a:pt x="817" y="1009"/>
                  </a:lnTo>
                  <a:lnTo>
                    <a:pt x="1153" y="481"/>
                  </a:lnTo>
                  <a:lnTo>
                    <a:pt x="16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0" name="Google Shape;5167;p76"/>
            <p:cNvSpPr/>
            <p:nvPr/>
          </p:nvSpPr>
          <p:spPr>
            <a:xfrm>
              <a:off x="400200" y="3091600"/>
              <a:ext cx="14425" cy="51650"/>
            </a:xfrm>
            <a:custGeom>
              <a:avLst/>
              <a:gdLst/>
              <a:ahLst/>
              <a:cxnLst/>
              <a:rect l="l" t="t" r="r" b="b"/>
              <a:pathLst>
                <a:path w="577" h="2066" extrusionOk="0">
                  <a:moveTo>
                    <a:pt x="577" y="0"/>
                  </a:moveTo>
                  <a:lnTo>
                    <a:pt x="385" y="193"/>
                  </a:lnTo>
                  <a:lnTo>
                    <a:pt x="289" y="433"/>
                  </a:lnTo>
                  <a:lnTo>
                    <a:pt x="144" y="721"/>
                  </a:lnTo>
                  <a:lnTo>
                    <a:pt x="48" y="1057"/>
                  </a:lnTo>
                  <a:lnTo>
                    <a:pt x="0" y="1393"/>
                  </a:lnTo>
                  <a:lnTo>
                    <a:pt x="0" y="1585"/>
                  </a:lnTo>
                  <a:lnTo>
                    <a:pt x="48" y="1729"/>
                  </a:lnTo>
                  <a:lnTo>
                    <a:pt x="144" y="1921"/>
                  </a:lnTo>
                  <a:lnTo>
                    <a:pt x="241" y="2065"/>
                  </a:lnTo>
                  <a:lnTo>
                    <a:pt x="241" y="1873"/>
                  </a:lnTo>
                  <a:lnTo>
                    <a:pt x="241" y="1393"/>
                  </a:lnTo>
                  <a:lnTo>
                    <a:pt x="337" y="721"/>
                  </a:lnTo>
                  <a:lnTo>
                    <a:pt x="433" y="337"/>
                  </a:lnTo>
                  <a:lnTo>
                    <a:pt x="57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1" name="Google Shape;5168;p76"/>
            <p:cNvSpPr/>
            <p:nvPr/>
          </p:nvSpPr>
          <p:spPr>
            <a:xfrm>
              <a:off x="400200" y="3091600"/>
              <a:ext cx="14425" cy="51650"/>
            </a:xfrm>
            <a:custGeom>
              <a:avLst/>
              <a:gdLst/>
              <a:ahLst/>
              <a:cxnLst/>
              <a:rect l="l" t="t" r="r" b="b"/>
              <a:pathLst>
                <a:path w="577" h="2066" fill="none" extrusionOk="0">
                  <a:moveTo>
                    <a:pt x="577" y="0"/>
                  </a:moveTo>
                  <a:lnTo>
                    <a:pt x="577" y="0"/>
                  </a:lnTo>
                  <a:lnTo>
                    <a:pt x="385" y="193"/>
                  </a:lnTo>
                  <a:lnTo>
                    <a:pt x="289" y="433"/>
                  </a:lnTo>
                  <a:lnTo>
                    <a:pt x="144" y="721"/>
                  </a:lnTo>
                  <a:lnTo>
                    <a:pt x="48" y="1057"/>
                  </a:lnTo>
                  <a:lnTo>
                    <a:pt x="0" y="1393"/>
                  </a:lnTo>
                  <a:lnTo>
                    <a:pt x="0" y="1585"/>
                  </a:lnTo>
                  <a:lnTo>
                    <a:pt x="48" y="1729"/>
                  </a:lnTo>
                  <a:lnTo>
                    <a:pt x="144" y="1921"/>
                  </a:lnTo>
                  <a:lnTo>
                    <a:pt x="241" y="2065"/>
                  </a:lnTo>
                  <a:lnTo>
                    <a:pt x="241" y="2065"/>
                  </a:lnTo>
                  <a:lnTo>
                    <a:pt x="241" y="1873"/>
                  </a:lnTo>
                  <a:lnTo>
                    <a:pt x="241" y="1393"/>
                  </a:lnTo>
                  <a:lnTo>
                    <a:pt x="337" y="721"/>
                  </a:lnTo>
                  <a:lnTo>
                    <a:pt x="433" y="337"/>
                  </a:lnTo>
                  <a:lnTo>
                    <a:pt x="57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2" name="Google Shape;5169;p76"/>
            <p:cNvSpPr/>
            <p:nvPr/>
          </p:nvSpPr>
          <p:spPr>
            <a:xfrm>
              <a:off x="414600" y="309160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3" name="Google Shape;5170;p76"/>
            <p:cNvSpPr/>
            <p:nvPr/>
          </p:nvSpPr>
          <p:spPr>
            <a:xfrm>
              <a:off x="744775" y="3257275"/>
              <a:ext cx="320600" cy="385425"/>
            </a:xfrm>
            <a:custGeom>
              <a:avLst/>
              <a:gdLst/>
              <a:ahLst/>
              <a:cxnLst/>
              <a:rect l="l" t="t" r="r" b="b"/>
              <a:pathLst>
                <a:path w="12824" h="15417" extrusionOk="0">
                  <a:moveTo>
                    <a:pt x="5235" y="1"/>
                  </a:moveTo>
                  <a:lnTo>
                    <a:pt x="4275" y="145"/>
                  </a:lnTo>
                  <a:lnTo>
                    <a:pt x="3314" y="433"/>
                  </a:lnTo>
                  <a:lnTo>
                    <a:pt x="2402" y="769"/>
                  </a:lnTo>
                  <a:lnTo>
                    <a:pt x="1633" y="1153"/>
                  </a:lnTo>
                  <a:lnTo>
                    <a:pt x="1297" y="1346"/>
                  </a:lnTo>
                  <a:lnTo>
                    <a:pt x="1009" y="1586"/>
                  </a:lnTo>
                  <a:lnTo>
                    <a:pt x="817" y="1778"/>
                  </a:lnTo>
                  <a:lnTo>
                    <a:pt x="673" y="2018"/>
                  </a:lnTo>
                  <a:lnTo>
                    <a:pt x="529" y="2402"/>
                  </a:lnTo>
                  <a:lnTo>
                    <a:pt x="385" y="3026"/>
                  </a:lnTo>
                  <a:lnTo>
                    <a:pt x="241" y="3843"/>
                  </a:lnTo>
                  <a:lnTo>
                    <a:pt x="145" y="4803"/>
                  </a:lnTo>
                  <a:lnTo>
                    <a:pt x="49" y="7013"/>
                  </a:lnTo>
                  <a:lnTo>
                    <a:pt x="1" y="9414"/>
                  </a:lnTo>
                  <a:lnTo>
                    <a:pt x="49" y="10614"/>
                  </a:lnTo>
                  <a:lnTo>
                    <a:pt x="97" y="11767"/>
                  </a:lnTo>
                  <a:lnTo>
                    <a:pt x="145" y="12776"/>
                  </a:lnTo>
                  <a:lnTo>
                    <a:pt x="289" y="13688"/>
                  </a:lnTo>
                  <a:lnTo>
                    <a:pt x="433" y="14456"/>
                  </a:lnTo>
                  <a:lnTo>
                    <a:pt x="625" y="15033"/>
                  </a:lnTo>
                  <a:lnTo>
                    <a:pt x="721" y="15225"/>
                  </a:lnTo>
                  <a:lnTo>
                    <a:pt x="865" y="15369"/>
                  </a:lnTo>
                  <a:lnTo>
                    <a:pt x="1009" y="15417"/>
                  </a:lnTo>
                  <a:lnTo>
                    <a:pt x="1153" y="15417"/>
                  </a:lnTo>
                  <a:lnTo>
                    <a:pt x="12823" y="11239"/>
                  </a:lnTo>
                  <a:lnTo>
                    <a:pt x="12823" y="10855"/>
                  </a:lnTo>
                  <a:lnTo>
                    <a:pt x="12727" y="10278"/>
                  </a:lnTo>
                  <a:lnTo>
                    <a:pt x="12583" y="9606"/>
                  </a:lnTo>
                  <a:lnTo>
                    <a:pt x="12343" y="8886"/>
                  </a:lnTo>
                  <a:lnTo>
                    <a:pt x="12103" y="8021"/>
                  </a:lnTo>
                  <a:lnTo>
                    <a:pt x="11767" y="7157"/>
                  </a:lnTo>
                  <a:lnTo>
                    <a:pt x="11431" y="6244"/>
                  </a:lnTo>
                  <a:lnTo>
                    <a:pt x="10998" y="5332"/>
                  </a:lnTo>
                  <a:lnTo>
                    <a:pt x="10566" y="4419"/>
                  </a:lnTo>
                  <a:lnTo>
                    <a:pt x="10086" y="3507"/>
                  </a:lnTo>
                  <a:lnTo>
                    <a:pt x="9606" y="2690"/>
                  </a:lnTo>
                  <a:lnTo>
                    <a:pt x="9077" y="1970"/>
                  </a:lnTo>
                  <a:lnTo>
                    <a:pt x="8549" y="1298"/>
                  </a:lnTo>
                  <a:lnTo>
                    <a:pt x="8021" y="769"/>
                  </a:lnTo>
                  <a:lnTo>
                    <a:pt x="7781" y="529"/>
                  </a:lnTo>
                  <a:lnTo>
                    <a:pt x="7493" y="337"/>
                  </a:lnTo>
                  <a:lnTo>
                    <a:pt x="7204" y="193"/>
                  </a:lnTo>
                  <a:lnTo>
                    <a:pt x="6964" y="97"/>
                  </a:lnTo>
                  <a:lnTo>
                    <a:pt x="6580" y="49"/>
                  </a:lnTo>
                  <a:lnTo>
                    <a:pt x="6148"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4" name="Google Shape;5171;p76"/>
            <p:cNvSpPr/>
            <p:nvPr/>
          </p:nvSpPr>
          <p:spPr>
            <a:xfrm>
              <a:off x="744775" y="3257275"/>
              <a:ext cx="320600" cy="385425"/>
            </a:xfrm>
            <a:custGeom>
              <a:avLst/>
              <a:gdLst/>
              <a:ahLst/>
              <a:cxnLst/>
              <a:rect l="l" t="t" r="r" b="b"/>
              <a:pathLst>
                <a:path w="12824" h="15417" fill="none" extrusionOk="0">
                  <a:moveTo>
                    <a:pt x="1153" y="15417"/>
                  </a:moveTo>
                  <a:lnTo>
                    <a:pt x="1153" y="15417"/>
                  </a:lnTo>
                  <a:lnTo>
                    <a:pt x="1009" y="15417"/>
                  </a:lnTo>
                  <a:lnTo>
                    <a:pt x="865" y="15369"/>
                  </a:lnTo>
                  <a:lnTo>
                    <a:pt x="721" y="15225"/>
                  </a:lnTo>
                  <a:lnTo>
                    <a:pt x="625" y="15033"/>
                  </a:lnTo>
                  <a:lnTo>
                    <a:pt x="433" y="14456"/>
                  </a:lnTo>
                  <a:lnTo>
                    <a:pt x="289" y="13688"/>
                  </a:lnTo>
                  <a:lnTo>
                    <a:pt x="145" y="12776"/>
                  </a:lnTo>
                  <a:lnTo>
                    <a:pt x="97" y="11767"/>
                  </a:lnTo>
                  <a:lnTo>
                    <a:pt x="49" y="10614"/>
                  </a:lnTo>
                  <a:lnTo>
                    <a:pt x="1" y="9414"/>
                  </a:lnTo>
                  <a:lnTo>
                    <a:pt x="49" y="7013"/>
                  </a:lnTo>
                  <a:lnTo>
                    <a:pt x="145" y="4803"/>
                  </a:lnTo>
                  <a:lnTo>
                    <a:pt x="241" y="3843"/>
                  </a:lnTo>
                  <a:lnTo>
                    <a:pt x="385" y="3026"/>
                  </a:lnTo>
                  <a:lnTo>
                    <a:pt x="529" y="2402"/>
                  </a:lnTo>
                  <a:lnTo>
                    <a:pt x="673" y="2018"/>
                  </a:lnTo>
                  <a:lnTo>
                    <a:pt x="673" y="2018"/>
                  </a:lnTo>
                  <a:lnTo>
                    <a:pt x="817" y="1778"/>
                  </a:lnTo>
                  <a:lnTo>
                    <a:pt x="1009" y="1586"/>
                  </a:lnTo>
                  <a:lnTo>
                    <a:pt x="1297" y="1346"/>
                  </a:lnTo>
                  <a:lnTo>
                    <a:pt x="1633" y="1153"/>
                  </a:lnTo>
                  <a:lnTo>
                    <a:pt x="2402" y="769"/>
                  </a:lnTo>
                  <a:lnTo>
                    <a:pt x="3314" y="433"/>
                  </a:lnTo>
                  <a:lnTo>
                    <a:pt x="4275" y="145"/>
                  </a:lnTo>
                  <a:lnTo>
                    <a:pt x="5235" y="1"/>
                  </a:lnTo>
                  <a:lnTo>
                    <a:pt x="5716" y="1"/>
                  </a:lnTo>
                  <a:lnTo>
                    <a:pt x="6148" y="1"/>
                  </a:lnTo>
                  <a:lnTo>
                    <a:pt x="6580" y="49"/>
                  </a:lnTo>
                  <a:lnTo>
                    <a:pt x="6964" y="97"/>
                  </a:lnTo>
                  <a:lnTo>
                    <a:pt x="6964" y="97"/>
                  </a:lnTo>
                  <a:lnTo>
                    <a:pt x="7204" y="193"/>
                  </a:lnTo>
                  <a:lnTo>
                    <a:pt x="7493" y="337"/>
                  </a:lnTo>
                  <a:lnTo>
                    <a:pt x="7781" y="529"/>
                  </a:lnTo>
                  <a:lnTo>
                    <a:pt x="8021" y="769"/>
                  </a:lnTo>
                  <a:lnTo>
                    <a:pt x="8549" y="1298"/>
                  </a:lnTo>
                  <a:lnTo>
                    <a:pt x="9077" y="1970"/>
                  </a:lnTo>
                  <a:lnTo>
                    <a:pt x="9606" y="2690"/>
                  </a:lnTo>
                  <a:lnTo>
                    <a:pt x="10086" y="3507"/>
                  </a:lnTo>
                  <a:lnTo>
                    <a:pt x="10566" y="4419"/>
                  </a:lnTo>
                  <a:lnTo>
                    <a:pt x="10998" y="5332"/>
                  </a:lnTo>
                  <a:lnTo>
                    <a:pt x="11431" y="6244"/>
                  </a:lnTo>
                  <a:lnTo>
                    <a:pt x="11767" y="7157"/>
                  </a:lnTo>
                  <a:lnTo>
                    <a:pt x="12103" y="8021"/>
                  </a:lnTo>
                  <a:lnTo>
                    <a:pt x="12343" y="8886"/>
                  </a:lnTo>
                  <a:lnTo>
                    <a:pt x="12583" y="9606"/>
                  </a:lnTo>
                  <a:lnTo>
                    <a:pt x="12727" y="10278"/>
                  </a:lnTo>
                  <a:lnTo>
                    <a:pt x="12823" y="10855"/>
                  </a:lnTo>
                  <a:lnTo>
                    <a:pt x="12823" y="11239"/>
                  </a:lnTo>
                  <a:lnTo>
                    <a:pt x="1153" y="154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5" name="Google Shape;5172;p76"/>
            <p:cNvSpPr/>
            <p:nvPr/>
          </p:nvSpPr>
          <p:spPr>
            <a:xfrm>
              <a:off x="749575" y="3226075"/>
              <a:ext cx="199325" cy="133300"/>
            </a:xfrm>
            <a:custGeom>
              <a:avLst/>
              <a:gdLst/>
              <a:ahLst/>
              <a:cxnLst/>
              <a:rect l="l" t="t" r="r" b="b"/>
              <a:pathLst>
                <a:path w="7973" h="5332" extrusionOk="0">
                  <a:moveTo>
                    <a:pt x="5668" y="0"/>
                  </a:moveTo>
                  <a:lnTo>
                    <a:pt x="913" y="1729"/>
                  </a:lnTo>
                  <a:lnTo>
                    <a:pt x="721" y="2017"/>
                  </a:lnTo>
                  <a:lnTo>
                    <a:pt x="385" y="2738"/>
                  </a:lnTo>
                  <a:lnTo>
                    <a:pt x="193" y="3170"/>
                  </a:lnTo>
                  <a:lnTo>
                    <a:pt x="97" y="3650"/>
                  </a:lnTo>
                  <a:lnTo>
                    <a:pt x="1" y="4130"/>
                  </a:lnTo>
                  <a:lnTo>
                    <a:pt x="49" y="4323"/>
                  </a:lnTo>
                  <a:lnTo>
                    <a:pt x="97" y="4563"/>
                  </a:lnTo>
                  <a:lnTo>
                    <a:pt x="673" y="4707"/>
                  </a:lnTo>
                  <a:lnTo>
                    <a:pt x="1970" y="5043"/>
                  </a:lnTo>
                  <a:lnTo>
                    <a:pt x="2690" y="5235"/>
                  </a:lnTo>
                  <a:lnTo>
                    <a:pt x="3314" y="5331"/>
                  </a:lnTo>
                  <a:lnTo>
                    <a:pt x="3795" y="5331"/>
                  </a:lnTo>
                  <a:lnTo>
                    <a:pt x="3939" y="5283"/>
                  </a:lnTo>
                  <a:lnTo>
                    <a:pt x="3987" y="5235"/>
                  </a:lnTo>
                  <a:lnTo>
                    <a:pt x="4083" y="4947"/>
                  </a:lnTo>
                  <a:lnTo>
                    <a:pt x="4083" y="4563"/>
                  </a:lnTo>
                  <a:lnTo>
                    <a:pt x="4083" y="3650"/>
                  </a:lnTo>
                  <a:lnTo>
                    <a:pt x="3939" y="2498"/>
                  </a:lnTo>
                  <a:lnTo>
                    <a:pt x="4179" y="2834"/>
                  </a:lnTo>
                  <a:lnTo>
                    <a:pt x="4707" y="3554"/>
                  </a:lnTo>
                  <a:lnTo>
                    <a:pt x="4995" y="3938"/>
                  </a:lnTo>
                  <a:lnTo>
                    <a:pt x="5332" y="4226"/>
                  </a:lnTo>
                  <a:lnTo>
                    <a:pt x="5620" y="4419"/>
                  </a:lnTo>
                  <a:lnTo>
                    <a:pt x="5716"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733" y="1873"/>
                  </a:lnTo>
                  <a:lnTo>
                    <a:pt x="7445" y="1537"/>
                  </a:lnTo>
                  <a:lnTo>
                    <a:pt x="6676" y="817"/>
                  </a:lnTo>
                  <a:lnTo>
                    <a:pt x="566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6" name="Google Shape;5173;p76"/>
            <p:cNvSpPr/>
            <p:nvPr/>
          </p:nvSpPr>
          <p:spPr>
            <a:xfrm>
              <a:off x="749575" y="3226075"/>
              <a:ext cx="199325" cy="133300"/>
            </a:xfrm>
            <a:custGeom>
              <a:avLst/>
              <a:gdLst/>
              <a:ahLst/>
              <a:cxnLst/>
              <a:rect l="l" t="t" r="r" b="b"/>
              <a:pathLst>
                <a:path w="7973" h="5332" fill="none" extrusionOk="0">
                  <a:moveTo>
                    <a:pt x="913" y="1729"/>
                  </a:moveTo>
                  <a:lnTo>
                    <a:pt x="913" y="1729"/>
                  </a:lnTo>
                  <a:lnTo>
                    <a:pt x="721" y="2017"/>
                  </a:lnTo>
                  <a:lnTo>
                    <a:pt x="385" y="2738"/>
                  </a:lnTo>
                  <a:lnTo>
                    <a:pt x="193" y="3170"/>
                  </a:lnTo>
                  <a:lnTo>
                    <a:pt x="97" y="3650"/>
                  </a:lnTo>
                  <a:lnTo>
                    <a:pt x="1" y="4130"/>
                  </a:lnTo>
                  <a:lnTo>
                    <a:pt x="49" y="4323"/>
                  </a:lnTo>
                  <a:lnTo>
                    <a:pt x="97" y="4563"/>
                  </a:lnTo>
                  <a:lnTo>
                    <a:pt x="97" y="4563"/>
                  </a:lnTo>
                  <a:lnTo>
                    <a:pt x="673" y="4707"/>
                  </a:lnTo>
                  <a:lnTo>
                    <a:pt x="1970" y="5043"/>
                  </a:lnTo>
                  <a:lnTo>
                    <a:pt x="2690" y="5235"/>
                  </a:lnTo>
                  <a:lnTo>
                    <a:pt x="3314" y="5331"/>
                  </a:lnTo>
                  <a:lnTo>
                    <a:pt x="3795" y="5331"/>
                  </a:lnTo>
                  <a:lnTo>
                    <a:pt x="3939" y="5283"/>
                  </a:lnTo>
                  <a:lnTo>
                    <a:pt x="3987" y="5235"/>
                  </a:lnTo>
                  <a:lnTo>
                    <a:pt x="3987" y="5235"/>
                  </a:lnTo>
                  <a:lnTo>
                    <a:pt x="4083" y="4947"/>
                  </a:lnTo>
                  <a:lnTo>
                    <a:pt x="4083" y="4563"/>
                  </a:lnTo>
                  <a:lnTo>
                    <a:pt x="4083" y="3650"/>
                  </a:lnTo>
                  <a:lnTo>
                    <a:pt x="3939" y="2498"/>
                  </a:lnTo>
                  <a:lnTo>
                    <a:pt x="3939" y="2498"/>
                  </a:lnTo>
                  <a:lnTo>
                    <a:pt x="4179" y="2834"/>
                  </a:lnTo>
                  <a:lnTo>
                    <a:pt x="4707" y="3554"/>
                  </a:lnTo>
                  <a:lnTo>
                    <a:pt x="4995" y="3938"/>
                  </a:lnTo>
                  <a:lnTo>
                    <a:pt x="5332" y="4226"/>
                  </a:lnTo>
                  <a:lnTo>
                    <a:pt x="5620" y="4419"/>
                  </a:lnTo>
                  <a:lnTo>
                    <a:pt x="5716" y="4467"/>
                  </a:lnTo>
                  <a:lnTo>
                    <a:pt x="5812"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925" y="2113"/>
                  </a:lnTo>
                  <a:lnTo>
                    <a:pt x="7733" y="1873"/>
                  </a:lnTo>
                  <a:lnTo>
                    <a:pt x="7445" y="1537"/>
                  </a:lnTo>
                  <a:lnTo>
                    <a:pt x="6676" y="817"/>
                  </a:lnTo>
                  <a:lnTo>
                    <a:pt x="5668" y="0"/>
                  </a:lnTo>
                  <a:lnTo>
                    <a:pt x="913" y="172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7" name="Google Shape;5174;p76"/>
            <p:cNvSpPr/>
            <p:nvPr/>
          </p:nvSpPr>
          <p:spPr>
            <a:xfrm>
              <a:off x="816825" y="3245275"/>
              <a:ext cx="45650" cy="51650"/>
            </a:xfrm>
            <a:custGeom>
              <a:avLst/>
              <a:gdLst/>
              <a:ahLst/>
              <a:cxnLst/>
              <a:rect l="l" t="t" r="r" b="b"/>
              <a:pathLst>
                <a:path w="1826" h="2066" extrusionOk="0">
                  <a:moveTo>
                    <a:pt x="1393" y="1"/>
                  </a:moveTo>
                  <a:lnTo>
                    <a:pt x="0" y="385"/>
                  </a:lnTo>
                  <a:lnTo>
                    <a:pt x="288" y="2066"/>
                  </a:lnTo>
                  <a:lnTo>
                    <a:pt x="1825" y="1537"/>
                  </a:lnTo>
                  <a:lnTo>
                    <a:pt x="1393"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8" name="Google Shape;5175;p76"/>
            <p:cNvSpPr/>
            <p:nvPr/>
          </p:nvSpPr>
          <p:spPr>
            <a:xfrm>
              <a:off x="816825" y="3245275"/>
              <a:ext cx="45650" cy="51650"/>
            </a:xfrm>
            <a:custGeom>
              <a:avLst/>
              <a:gdLst/>
              <a:ahLst/>
              <a:cxnLst/>
              <a:rect l="l" t="t" r="r" b="b"/>
              <a:pathLst>
                <a:path w="1826" h="2066" fill="none" extrusionOk="0">
                  <a:moveTo>
                    <a:pt x="1393" y="1"/>
                  </a:moveTo>
                  <a:lnTo>
                    <a:pt x="1825" y="1537"/>
                  </a:lnTo>
                  <a:lnTo>
                    <a:pt x="288" y="2066"/>
                  </a:lnTo>
                  <a:lnTo>
                    <a:pt x="0" y="385"/>
                  </a:lnTo>
                  <a:lnTo>
                    <a:pt x="139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9" name="Google Shape;5176;p76"/>
            <p:cNvSpPr/>
            <p:nvPr/>
          </p:nvSpPr>
          <p:spPr>
            <a:xfrm>
              <a:off x="821625" y="3274100"/>
              <a:ext cx="40850" cy="22825"/>
            </a:xfrm>
            <a:custGeom>
              <a:avLst/>
              <a:gdLst/>
              <a:ahLst/>
              <a:cxnLst/>
              <a:rect l="l" t="t" r="r" b="b"/>
              <a:pathLst>
                <a:path w="1634" h="913" extrusionOk="0">
                  <a:moveTo>
                    <a:pt x="1537" y="0"/>
                  </a:moveTo>
                  <a:lnTo>
                    <a:pt x="240" y="192"/>
                  </a:lnTo>
                  <a:lnTo>
                    <a:pt x="0" y="240"/>
                  </a:lnTo>
                  <a:lnTo>
                    <a:pt x="96" y="913"/>
                  </a:lnTo>
                  <a:lnTo>
                    <a:pt x="1633" y="384"/>
                  </a:lnTo>
                  <a:lnTo>
                    <a:pt x="15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0" name="Google Shape;5177;p76"/>
            <p:cNvSpPr/>
            <p:nvPr/>
          </p:nvSpPr>
          <p:spPr>
            <a:xfrm>
              <a:off x="821625" y="3274100"/>
              <a:ext cx="40850" cy="22825"/>
            </a:xfrm>
            <a:custGeom>
              <a:avLst/>
              <a:gdLst/>
              <a:ahLst/>
              <a:cxnLst/>
              <a:rect l="l" t="t" r="r" b="b"/>
              <a:pathLst>
                <a:path w="1634" h="913" fill="none" extrusionOk="0">
                  <a:moveTo>
                    <a:pt x="1537" y="0"/>
                  </a:moveTo>
                  <a:lnTo>
                    <a:pt x="240" y="192"/>
                  </a:lnTo>
                  <a:lnTo>
                    <a:pt x="240" y="192"/>
                  </a:lnTo>
                  <a:lnTo>
                    <a:pt x="0" y="240"/>
                  </a:lnTo>
                  <a:lnTo>
                    <a:pt x="96" y="913"/>
                  </a:lnTo>
                  <a:lnTo>
                    <a:pt x="1633" y="384"/>
                  </a:lnTo>
                  <a:lnTo>
                    <a:pt x="153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1" name="Google Shape;5178;p76"/>
            <p:cNvSpPr/>
            <p:nvPr/>
          </p:nvSpPr>
          <p:spPr>
            <a:xfrm>
              <a:off x="995700" y="2961925"/>
              <a:ext cx="144100" cy="156100"/>
            </a:xfrm>
            <a:custGeom>
              <a:avLst/>
              <a:gdLst/>
              <a:ahLst/>
              <a:cxnLst/>
              <a:rect l="l" t="t" r="r" b="b"/>
              <a:pathLst>
                <a:path w="5764" h="6244" extrusionOk="0">
                  <a:moveTo>
                    <a:pt x="2306" y="1"/>
                  </a:moveTo>
                  <a:lnTo>
                    <a:pt x="2066" y="97"/>
                  </a:lnTo>
                  <a:lnTo>
                    <a:pt x="1778" y="193"/>
                  </a:lnTo>
                  <a:lnTo>
                    <a:pt x="1490" y="289"/>
                  </a:lnTo>
                  <a:lnTo>
                    <a:pt x="1250" y="433"/>
                  </a:lnTo>
                  <a:lnTo>
                    <a:pt x="1057" y="625"/>
                  </a:lnTo>
                  <a:lnTo>
                    <a:pt x="817" y="817"/>
                  </a:lnTo>
                  <a:lnTo>
                    <a:pt x="481" y="1297"/>
                  </a:lnTo>
                  <a:lnTo>
                    <a:pt x="241" y="1778"/>
                  </a:lnTo>
                  <a:lnTo>
                    <a:pt x="49" y="2354"/>
                  </a:lnTo>
                  <a:lnTo>
                    <a:pt x="1" y="2978"/>
                  </a:lnTo>
                  <a:lnTo>
                    <a:pt x="1" y="3266"/>
                  </a:lnTo>
                  <a:lnTo>
                    <a:pt x="49" y="3603"/>
                  </a:lnTo>
                  <a:lnTo>
                    <a:pt x="97" y="3939"/>
                  </a:lnTo>
                  <a:lnTo>
                    <a:pt x="193" y="4227"/>
                  </a:lnTo>
                  <a:lnTo>
                    <a:pt x="481" y="4755"/>
                  </a:lnTo>
                  <a:lnTo>
                    <a:pt x="817" y="5235"/>
                  </a:lnTo>
                  <a:lnTo>
                    <a:pt x="1250" y="5620"/>
                  </a:lnTo>
                  <a:lnTo>
                    <a:pt x="1730" y="5956"/>
                  </a:lnTo>
                  <a:lnTo>
                    <a:pt x="2018" y="6052"/>
                  </a:lnTo>
                  <a:lnTo>
                    <a:pt x="2258" y="6148"/>
                  </a:lnTo>
                  <a:lnTo>
                    <a:pt x="2546" y="6196"/>
                  </a:lnTo>
                  <a:lnTo>
                    <a:pt x="2834" y="6244"/>
                  </a:lnTo>
                  <a:lnTo>
                    <a:pt x="3123" y="6244"/>
                  </a:lnTo>
                  <a:lnTo>
                    <a:pt x="3411" y="6196"/>
                  </a:lnTo>
                  <a:lnTo>
                    <a:pt x="3699" y="6148"/>
                  </a:lnTo>
                  <a:lnTo>
                    <a:pt x="3987" y="6052"/>
                  </a:lnTo>
                  <a:lnTo>
                    <a:pt x="4227" y="5908"/>
                  </a:lnTo>
                  <a:lnTo>
                    <a:pt x="4467" y="5764"/>
                  </a:lnTo>
                  <a:lnTo>
                    <a:pt x="4707" y="5572"/>
                  </a:lnTo>
                  <a:lnTo>
                    <a:pt x="4899" y="5380"/>
                  </a:lnTo>
                  <a:lnTo>
                    <a:pt x="5284" y="4947"/>
                  </a:lnTo>
                  <a:lnTo>
                    <a:pt x="5524" y="4419"/>
                  </a:lnTo>
                  <a:lnTo>
                    <a:pt x="5716" y="3843"/>
                  </a:lnTo>
                  <a:lnTo>
                    <a:pt x="5764" y="3218"/>
                  </a:lnTo>
                  <a:lnTo>
                    <a:pt x="5764" y="2930"/>
                  </a:lnTo>
                  <a:lnTo>
                    <a:pt x="5716" y="2594"/>
                  </a:lnTo>
                  <a:lnTo>
                    <a:pt x="5620" y="2306"/>
                  </a:lnTo>
                  <a:lnTo>
                    <a:pt x="5524" y="1970"/>
                  </a:lnTo>
                  <a:lnTo>
                    <a:pt x="5284" y="1441"/>
                  </a:lnTo>
                  <a:lnTo>
                    <a:pt x="4899" y="961"/>
                  </a:lnTo>
                  <a:lnTo>
                    <a:pt x="4467" y="577"/>
                  </a:lnTo>
                  <a:lnTo>
                    <a:pt x="3987" y="241"/>
                  </a:lnTo>
                  <a:lnTo>
                    <a:pt x="3747" y="145"/>
                  </a:lnTo>
                  <a:lnTo>
                    <a:pt x="3459" y="49"/>
                  </a:lnTo>
                  <a:lnTo>
                    <a:pt x="321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2" name="Google Shape;5179;p76"/>
            <p:cNvSpPr/>
            <p:nvPr/>
          </p:nvSpPr>
          <p:spPr>
            <a:xfrm>
              <a:off x="995700" y="2961925"/>
              <a:ext cx="144100" cy="156100"/>
            </a:xfrm>
            <a:custGeom>
              <a:avLst/>
              <a:gdLst/>
              <a:ahLst/>
              <a:cxnLst/>
              <a:rect l="l" t="t" r="r" b="b"/>
              <a:pathLst>
                <a:path w="5764" h="6244" fill="none" extrusionOk="0">
                  <a:moveTo>
                    <a:pt x="5716" y="2594"/>
                  </a:moveTo>
                  <a:lnTo>
                    <a:pt x="5716" y="2594"/>
                  </a:lnTo>
                  <a:lnTo>
                    <a:pt x="5764" y="2930"/>
                  </a:lnTo>
                  <a:lnTo>
                    <a:pt x="5764" y="3218"/>
                  </a:lnTo>
                  <a:lnTo>
                    <a:pt x="5716" y="3843"/>
                  </a:lnTo>
                  <a:lnTo>
                    <a:pt x="5524" y="4419"/>
                  </a:lnTo>
                  <a:lnTo>
                    <a:pt x="5284" y="4947"/>
                  </a:lnTo>
                  <a:lnTo>
                    <a:pt x="4899" y="5380"/>
                  </a:lnTo>
                  <a:lnTo>
                    <a:pt x="4707" y="5572"/>
                  </a:lnTo>
                  <a:lnTo>
                    <a:pt x="4467" y="5764"/>
                  </a:lnTo>
                  <a:lnTo>
                    <a:pt x="4227" y="5908"/>
                  </a:lnTo>
                  <a:lnTo>
                    <a:pt x="3987" y="6052"/>
                  </a:lnTo>
                  <a:lnTo>
                    <a:pt x="3699" y="6148"/>
                  </a:lnTo>
                  <a:lnTo>
                    <a:pt x="3411" y="6196"/>
                  </a:lnTo>
                  <a:lnTo>
                    <a:pt x="3411" y="6196"/>
                  </a:lnTo>
                  <a:lnTo>
                    <a:pt x="3123" y="6244"/>
                  </a:lnTo>
                  <a:lnTo>
                    <a:pt x="2834" y="6244"/>
                  </a:lnTo>
                  <a:lnTo>
                    <a:pt x="2546" y="6196"/>
                  </a:lnTo>
                  <a:lnTo>
                    <a:pt x="2258" y="6148"/>
                  </a:lnTo>
                  <a:lnTo>
                    <a:pt x="2018" y="6052"/>
                  </a:lnTo>
                  <a:lnTo>
                    <a:pt x="1730" y="5956"/>
                  </a:lnTo>
                  <a:lnTo>
                    <a:pt x="1250" y="5620"/>
                  </a:lnTo>
                  <a:lnTo>
                    <a:pt x="817" y="5235"/>
                  </a:lnTo>
                  <a:lnTo>
                    <a:pt x="481" y="4755"/>
                  </a:lnTo>
                  <a:lnTo>
                    <a:pt x="193" y="4227"/>
                  </a:lnTo>
                  <a:lnTo>
                    <a:pt x="97" y="3939"/>
                  </a:lnTo>
                  <a:lnTo>
                    <a:pt x="49" y="3603"/>
                  </a:lnTo>
                  <a:lnTo>
                    <a:pt x="49" y="3603"/>
                  </a:lnTo>
                  <a:lnTo>
                    <a:pt x="1" y="3266"/>
                  </a:lnTo>
                  <a:lnTo>
                    <a:pt x="1" y="2978"/>
                  </a:lnTo>
                  <a:lnTo>
                    <a:pt x="49" y="2354"/>
                  </a:lnTo>
                  <a:lnTo>
                    <a:pt x="241" y="1778"/>
                  </a:lnTo>
                  <a:lnTo>
                    <a:pt x="481" y="1297"/>
                  </a:lnTo>
                  <a:lnTo>
                    <a:pt x="817" y="817"/>
                  </a:lnTo>
                  <a:lnTo>
                    <a:pt x="1057" y="625"/>
                  </a:lnTo>
                  <a:lnTo>
                    <a:pt x="1250" y="433"/>
                  </a:lnTo>
                  <a:lnTo>
                    <a:pt x="1490" y="289"/>
                  </a:lnTo>
                  <a:lnTo>
                    <a:pt x="1778" y="193"/>
                  </a:lnTo>
                  <a:lnTo>
                    <a:pt x="2066" y="97"/>
                  </a:lnTo>
                  <a:lnTo>
                    <a:pt x="2306" y="1"/>
                  </a:lnTo>
                  <a:lnTo>
                    <a:pt x="2306" y="1"/>
                  </a:lnTo>
                  <a:lnTo>
                    <a:pt x="2642" y="1"/>
                  </a:lnTo>
                  <a:lnTo>
                    <a:pt x="2930" y="1"/>
                  </a:lnTo>
                  <a:lnTo>
                    <a:pt x="3219" y="1"/>
                  </a:lnTo>
                  <a:lnTo>
                    <a:pt x="3459" y="49"/>
                  </a:lnTo>
                  <a:lnTo>
                    <a:pt x="3747" y="145"/>
                  </a:lnTo>
                  <a:lnTo>
                    <a:pt x="3987" y="241"/>
                  </a:lnTo>
                  <a:lnTo>
                    <a:pt x="4467" y="577"/>
                  </a:lnTo>
                  <a:lnTo>
                    <a:pt x="4899" y="961"/>
                  </a:lnTo>
                  <a:lnTo>
                    <a:pt x="5284" y="1441"/>
                  </a:lnTo>
                  <a:lnTo>
                    <a:pt x="5524" y="1970"/>
                  </a:lnTo>
                  <a:lnTo>
                    <a:pt x="5620" y="2306"/>
                  </a:lnTo>
                  <a:lnTo>
                    <a:pt x="5716" y="25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3" name="Google Shape;5180;p76"/>
            <p:cNvSpPr/>
            <p:nvPr/>
          </p:nvSpPr>
          <p:spPr>
            <a:xfrm>
              <a:off x="1066550" y="2999150"/>
              <a:ext cx="55250" cy="85275"/>
            </a:xfrm>
            <a:custGeom>
              <a:avLst/>
              <a:gdLst/>
              <a:ahLst/>
              <a:cxnLst/>
              <a:rect l="l" t="t" r="r" b="b"/>
              <a:pathLst>
                <a:path w="2210" h="3411" extrusionOk="0">
                  <a:moveTo>
                    <a:pt x="1345" y="0"/>
                  </a:moveTo>
                  <a:lnTo>
                    <a:pt x="1105" y="673"/>
                  </a:lnTo>
                  <a:lnTo>
                    <a:pt x="817" y="1393"/>
                  </a:lnTo>
                  <a:lnTo>
                    <a:pt x="433" y="2114"/>
                  </a:lnTo>
                  <a:lnTo>
                    <a:pt x="0" y="2834"/>
                  </a:lnTo>
                  <a:lnTo>
                    <a:pt x="0" y="3314"/>
                  </a:lnTo>
                  <a:lnTo>
                    <a:pt x="289" y="3362"/>
                  </a:lnTo>
                  <a:lnTo>
                    <a:pt x="529" y="3410"/>
                  </a:lnTo>
                  <a:lnTo>
                    <a:pt x="817" y="3362"/>
                  </a:lnTo>
                  <a:lnTo>
                    <a:pt x="1153" y="3266"/>
                  </a:lnTo>
                  <a:lnTo>
                    <a:pt x="1441" y="3122"/>
                  </a:lnTo>
                  <a:lnTo>
                    <a:pt x="1681" y="2882"/>
                  </a:lnTo>
                  <a:lnTo>
                    <a:pt x="1921" y="2642"/>
                  </a:lnTo>
                  <a:lnTo>
                    <a:pt x="2065" y="2306"/>
                  </a:lnTo>
                  <a:lnTo>
                    <a:pt x="2162" y="1970"/>
                  </a:lnTo>
                  <a:lnTo>
                    <a:pt x="2210" y="1633"/>
                  </a:lnTo>
                  <a:lnTo>
                    <a:pt x="2162" y="1249"/>
                  </a:lnTo>
                  <a:lnTo>
                    <a:pt x="2065" y="865"/>
                  </a:lnTo>
                  <a:lnTo>
                    <a:pt x="1873" y="529"/>
                  </a:lnTo>
                  <a:lnTo>
                    <a:pt x="1633" y="241"/>
                  </a:lnTo>
                  <a:lnTo>
                    <a:pt x="134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4" name="Google Shape;5181;p76"/>
            <p:cNvSpPr/>
            <p:nvPr/>
          </p:nvSpPr>
          <p:spPr>
            <a:xfrm>
              <a:off x="1066550" y="2999150"/>
              <a:ext cx="55250" cy="85275"/>
            </a:xfrm>
            <a:custGeom>
              <a:avLst/>
              <a:gdLst/>
              <a:ahLst/>
              <a:cxnLst/>
              <a:rect l="l" t="t" r="r" b="b"/>
              <a:pathLst>
                <a:path w="2210" h="3411" fill="none" extrusionOk="0">
                  <a:moveTo>
                    <a:pt x="1345" y="0"/>
                  </a:moveTo>
                  <a:lnTo>
                    <a:pt x="1345" y="0"/>
                  </a:lnTo>
                  <a:lnTo>
                    <a:pt x="1105" y="673"/>
                  </a:lnTo>
                  <a:lnTo>
                    <a:pt x="817" y="1393"/>
                  </a:lnTo>
                  <a:lnTo>
                    <a:pt x="433" y="2114"/>
                  </a:lnTo>
                  <a:lnTo>
                    <a:pt x="0" y="2834"/>
                  </a:lnTo>
                  <a:lnTo>
                    <a:pt x="0" y="2834"/>
                  </a:lnTo>
                  <a:lnTo>
                    <a:pt x="0" y="3314"/>
                  </a:lnTo>
                  <a:lnTo>
                    <a:pt x="0" y="3314"/>
                  </a:lnTo>
                  <a:lnTo>
                    <a:pt x="289" y="3362"/>
                  </a:lnTo>
                  <a:lnTo>
                    <a:pt x="529" y="3410"/>
                  </a:lnTo>
                  <a:lnTo>
                    <a:pt x="529" y="3410"/>
                  </a:lnTo>
                  <a:lnTo>
                    <a:pt x="817" y="3362"/>
                  </a:lnTo>
                  <a:lnTo>
                    <a:pt x="817" y="3362"/>
                  </a:lnTo>
                  <a:lnTo>
                    <a:pt x="1153" y="3266"/>
                  </a:lnTo>
                  <a:lnTo>
                    <a:pt x="1441" y="3122"/>
                  </a:lnTo>
                  <a:lnTo>
                    <a:pt x="1681" y="2882"/>
                  </a:lnTo>
                  <a:lnTo>
                    <a:pt x="1921" y="2642"/>
                  </a:lnTo>
                  <a:lnTo>
                    <a:pt x="2065" y="2306"/>
                  </a:lnTo>
                  <a:lnTo>
                    <a:pt x="2162" y="1970"/>
                  </a:lnTo>
                  <a:lnTo>
                    <a:pt x="2210" y="1633"/>
                  </a:lnTo>
                  <a:lnTo>
                    <a:pt x="2162" y="1249"/>
                  </a:lnTo>
                  <a:lnTo>
                    <a:pt x="2162" y="1249"/>
                  </a:lnTo>
                  <a:lnTo>
                    <a:pt x="2065" y="865"/>
                  </a:lnTo>
                  <a:lnTo>
                    <a:pt x="1873" y="529"/>
                  </a:lnTo>
                  <a:lnTo>
                    <a:pt x="1633" y="241"/>
                  </a:lnTo>
                  <a:lnTo>
                    <a:pt x="134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5" name="Google Shape;5182;p76"/>
            <p:cNvSpPr/>
            <p:nvPr/>
          </p:nvSpPr>
          <p:spPr>
            <a:xfrm>
              <a:off x="594700" y="2834675"/>
              <a:ext cx="471875" cy="447850"/>
            </a:xfrm>
            <a:custGeom>
              <a:avLst/>
              <a:gdLst/>
              <a:ahLst/>
              <a:cxnLst/>
              <a:rect l="l" t="t" r="r" b="b"/>
              <a:pathLst>
                <a:path w="18875" h="17914" extrusionOk="0">
                  <a:moveTo>
                    <a:pt x="10374" y="0"/>
                  </a:moveTo>
                  <a:lnTo>
                    <a:pt x="9606" y="96"/>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6" name="Google Shape;5183;p76"/>
            <p:cNvSpPr/>
            <p:nvPr/>
          </p:nvSpPr>
          <p:spPr>
            <a:xfrm>
              <a:off x="594700" y="2834675"/>
              <a:ext cx="471875" cy="447850"/>
            </a:xfrm>
            <a:custGeom>
              <a:avLst/>
              <a:gdLst/>
              <a:ahLst/>
              <a:cxnLst/>
              <a:rect l="l" t="t" r="r" b="b"/>
              <a:pathLst>
                <a:path w="18875" h="17914" fill="none" extrusionOk="0">
                  <a:moveTo>
                    <a:pt x="9606" y="96"/>
                  </a:moveTo>
                  <a:lnTo>
                    <a:pt x="5667" y="1057"/>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lnTo>
                    <a:pt x="10374" y="0"/>
                  </a:lnTo>
                  <a:lnTo>
                    <a:pt x="9606" y="9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7" name="Google Shape;5184;p76"/>
            <p:cNvSpPr/>
            <p:nvPr/>
          </p:nvSpPr>
          <p:spPr>
            <a:xfrm>
              <a:off x="754375" y="3097600"/>
              <a:ext cx="165725" cy="103275"/>
            </a:xfrm>
            <a:custGeom>
              <a:avLst/>
              <a:gdLst/>
              <a:ahLst/>
              <a:cxnLst/>
              <a:rect l="l" t="t" r="r" b="b"/>
              <a:pathLst>
                <a:path w="6629" h="4131" extrusionOk="0">
                  <a:moveTo>
                    <a:pt x="4851" y="1"/>
                  </a:moveTo>
                  <a:lnTo>
                    <a:pt x="4371" y="97"/>
                  </a:lnTo>
                  <a:lnTo>
                    <a:pt x="4035" y="241"/>
                  </a:lnTo>
                  <a:lnTo>
                    <a:pt x="3747" y="433"/>
                  </a:lnTo>
                  <a:lnTo>
                    <a:pt x="3315" y="817"/>
                  </a:lnTo>
                  <a:lnTo>
                    <a:pt x="3122" y="913"/>
                  </a:lnTo>
                  <a:lnTo>
                    <a:pt x="2882" y="913"/>
                  </a:lnTo>
                  <a:lnTo>
                    <a:pt x="2642" y="817"/>
                  </a:lnTo>
                  <a:lnTo>
                    <a:pt x="2354" y="673"/>
                  </a:lnTo>
                  <a:lnTo>
                    <a:pt x="1826" y="337"/>
                  </a:lnTo>
                  <a:lnTo>
                    <a:pt x="1490" y="193"/>
                  </a:lnTo>
                  <a:lnTo>
                    <a:pt x="1201" y="145"/>
                  </a:lnTo>
                  <a:lnTo>
                    <a:pt x="1009" y="145"/>
                  </a:lnTo>
                  <a:lnTo>
                    <a:pt x="865" y="193"/>
                  </a:lnTo>
                  <a:lnTo>
                    <a:pt x="673" y="241"/>
                  </a:lnTo>
                  <a:lnTo>
                    <a:pt x="481" y="337"/>
                  </a:lnTo>
                  <a:lnTo>
                    <a:pt x="337" y="529"/>
                  </a:lnTo>
                  <a:lnTo>
                    <a:pt x="193" y="721"/>
                  </a:lnTo>
                  <a:lnTo>
                    <a:pt x="97" y="1009"/>
                  </a:lnTo>
                  <a:lnTo>
                    <a:pt x="1" y="1297"/>
                  </a:lnTo>
                  <a:lnTo>
                    <a:pt x="1" y="1633"/>
                  </a:lnTo>
                  <a:lnTo>
                    <a:pt x="49" y="2018"/>
                  </a:lnTo>
                  <a:lnTo>
                    <a:pt x="145" y="2354"/>
                  </a:lnTo>
                  <a:lnTo>
                    <a:pt x="289" y="2690"/>
                  </a:lnTo>
                  <a:lnTo>
                    <a:pt x="481" y="3026"/>
                  </a:lnTo>
                  <a:lnTo>
                    <a:pt x="769" y="3362"/>
                  </a:lnTo>
                  <a:lnTo>
                    <a:pt x="1153" y="3650"/>
                  </a:lnTo>
                  <a:lnTo>
                    <a:pt x="1586" y="3843"/>
                  </a:lnTo>
                  <a:lnTo>
                    <a:pt x="2066" y="4035"/>
                  </a:lnTo>
                  <a:lnTo>
                    <a:pt x="2690" y="4131"/>
                  </a:lnTo>
                  <a:lnTo>
                    <a:pt x="3363" y="4131"/>
                  </a:lnTo>
                  <a:lnTo>
                    <a:pt x="4179" y="4083"/>
                  </a:lnTo>
                  <a:lnTo>
                    <a:pt x="4707" y="3987"/>
                  </a:lnTo>
                  <a:lnTo>
                    <a:pt x="5188" y="3795"/>
                  </a:lnTo>
                  <a:lnTo>
                    <a:pt x="5572" y="3554"/>
                  </a:lnTo>
                  <a:lnTo>
                    <a:pt x="5908" y="3314"/>
                  </a:lnTo>
                  <a:lnTo>
                    <a:pt x="6196" y="2978"/>
                  </a:lnTo>
                  <a:lnTo>
                    <a:pt x="6388" y="2642"/>
                  </a:lnTo>
                  <a:lnTo>
                    <a:pt x="6532" y="2306"/>
                  </a:lnTo>
                  <a:lnTo>
                    <a:pt x="6580" y="1970"/>
                  </a:lnTo>
                  <a:lnTo>
                    <a:pt x="6628" y="1633"/>
                  </a:lnTo>
                  <a:lnTo>
                    <a:pt x="6580" y="1297"/>
                  </a:lnTo>
                  <a:lnTo>
                    <a:pt x="6484" y="961"/>
                  </a:lnTo>
                  <a:lnTo>
                    <a:pt x="6388" y="673"/>
                  </a:lnTo>
                  <a:lnTo>
                    <a:pt x="6196" y="433"/>
                  </a:lnTo>
                  <a:lnTo>
                    <a:pt x="5956" y="241"/>
                  </a:lnTo>
                  <a:lnTo>
                    <a:pt x="5716" y="97"/>
                  </a:lnTo>
                  <a:lnTo>
                    <a:pt x="5380" y="49"/>
                  </a:lnTo>
                  <a:lnTo>
                    <a:pt x="509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8" name="Google Shape;5185;p76"/>
            <p:cNvSpPr/>
            <p:nvPr/>
          </p:nvSpPr>
          <p:spPr>
            <a:xfrm>
              <a:off x="754375" y="3133625"/>
              <a:ext cx="128500" cy="67250"/>
            </a:xfrm>
            <a:custGeom>
              <a:avLst/>
              <a:gdLst/>
              <a:ahLst/>
              <a:cxnLst/>
              <a:rect l="l" t="t" r="r" b="b"/>
              <a:pathLst>
                <a:path w="5140" h="2690" extrusionOk="0">
                  <a:moveTo>
                    <a:pt x="1105" y="0"/>
                  </a:moveTo>
                  <a:lnTo>
                    <a:pt x="721" y="48"/>
                  </a:lnTo>
                  <a:lnTo>
                    <a:pt x="1" y="144"/>
                  </a:lnTo>
                  <a:lnTo>
                    <a:pt x="49" y="625"/>
                  </a:lnTo>
                  <a:lnTo>
                    <a:pt x="241" y="1153"/>
                  </a:lnTo>
                  <a:lnTo>
                    <a:pt x="337" y="1393"/>
                  </a:lnTo>
                  <a:lnTo>
                    <a:pt x="481" y="1633"/>
                  </a:lnTo>
                  <a:lnTo>
                    <a:pt x="673" y="1825"/>
                  </a:lnTo>
                  <a:lnTo>
                    <a:pt x="913" y="2017"/>
                  </a:lnTo>
                  <a:lnTo>
                    <a:pt x="1201" y="2209"/>
                  </a:lnTo>
                  <a:lnTo>
                    <a:pt x="1490" y="2402"/>
                  </a:lnTo>
                  <a:lnTo>
                    <a:pt x="1826" y="2498"/>
                  </a:lnTo>
                  <a:lnTo>
                    <a:pt x="2210" y="2594"/>
                  </a:lnTo>
                  <a:lnTo>
                    <a:pt x="2642" y="2690"/>
                  </a:lnTo>
                  <a:lnTo>
                    <a:pt x="3603" y="2690"/>
                  </a:lnTo>
                  <a:lnTo>
                    <a:pt x="4179" y="2642"/>
                  </a:lnTo>
                  <a:lnTo>
                    <a:pt x="4659" y="2546"/>
                  </a:lnTo>
                  <a:lnTo>
                    <a:pt x="5140" y="2402"/>
                  </a:lnTo>
                  <a:lnTo>
                    <a:pt x="4899" y="1921"/>
                  </a:lnTo>
                  <a:lnTo>
                    <a:pt x="4563" y="1489"/>
                  </a:lnTo>
                  <a:lnTo>
                    <a:pt x="4179" y="1105"/>
                  </a:lnTo>
                  <a:lnTo>
                    <a:pt x="3747" y="769"/>
                  </a:lnTo>
                  <a:lnTo>
                    <a:pt x="3267" y="481"/>
                  </a:lnTo>
                  <a:lnTo>
                    <a:pt x="2690" y="288"/>
                  </a:lnTo>
                  <a:lnTo>
                    <a:pt x="2114" y="96"/>
                  </a:lnTo>
                  <a:lnTo>
                    <a:pt x="1490" y="48"/>
                  </a:lnTo>
                  <a:lnTo>
                    <a:pt x="1105"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9" name="Google Shape;5186;p76"/>
            <p:cNvSpPr/>
            <p:nvPr/>
          </p:nvSpPr>
          <p:spPr>
            <a:xfrm>
              <a:off x="761575" y="3097600"/>
              <a:ext cx="142900" cy="51650"/>
            </a:xfrm>
            <a:custGeom>
              <a:avLst/>
              <a:gdLst/>
              <a:ahLst/>
              <a:cxnLst/>
              <a:rect l="l" t="t" r="r" b="b"/>
              <a:pathLst>
                <a:path w="5716" h="2066" extrusionOk="0">
                  <a:moveTo>
                    <a:pt x="4563" y="1"/>
                  </a:moveTo>
                  <a:lnTo>
                    <a:pt x="4083" y="97"/>
                  </a:lnTo>
                  <a:lnTo>
                    <a:pt x="3747" y="241"/>
                  </a:lnTo>
                  <a:lnTo>
                    <a:pt x="3459" y="433"/>
                  </a:lnTo>
                  <a:lnTo>
                    <a:pt x="3027" y="817"/>
                  </a:lnTo>
                  <a:lnTo>
                    <a:pt x="2834" y="913"/>
                  </a:lnTo>
                  <a:lnTo>
                    <a:pt x="2594" y="913"/>
                  </a:lnTo>
                  <a:lnTo>
                    <a:pt x="2354" y="817"/>
                  </a:lnTo>
                  <a:lnTo>
                    <a:pt x="2066" y="673"/>
                  </a:lnTo>
                  <a:lnTo>
                    <a:pt x="1538" y="337"/>
                  </a:lnTo>
                  <a:lnTo>
                    <a:pt x="1202" y="193"/>
                  </a:lnTo>
                  <a:lnTo>
                    <a:pt x="913" y="145"/>
                  </a:lnTo>
                  <a:lnTo>
                    <a:pt x="721" y="145"/>
                  </a:lnTo>
                  <a:lnTo>
                    <a:pt x="577" y="193"/>
                  </a:lnTo>
                  <a:lnTo>
                    <a:pt x="385" y="241"/>
                  </a:lnTo>
                  <a:lnTo>
                    <a:pt x="193" y="337"/>
                  </a:lnTo>
                  <a:lnTo>
                    <a:pt x="1" y="529"/>
                  </a:lnTo>
                  <a:lnTo>
                    <a:pt x="193" y="817"/>
                  </a:lnTo>
                  <a:lnTo>
                    <a:pt x="433" y="1105"/>
                  </a:lnTo>
                  <a:lnTo>
                    <a:pt x="721" y="1345"/>
                  </a:lnTo>
                  <a:lnTo>
                    <a:pt x="1058" y="1585"/>
                  </a:lnTo>
                  <a:lnTo>
                    <a:pt x="1394" y="1777"/>
                  </a:lnTo>
                  <a:lnTo>
                    <a:pt x="1778" y="1874"/>
                  </a:lnTo>
                  <a:lnTo>
                    <a:pt x="2162" y="2018"/>
                  </a:lnTo>
                  <a:lnTo>
                    <a:pt x="2594" y="2066"/>
                  </a:lnTo>
                  <a:lnTo>
                    <a:pt x="3123" y="2066"/>
                  </a:lnTo>
                  <a:lnTo>
                    <a:pt x="3651" y="1970"/>
                  </a:lnTo>
                  <a:lnTo>
                    <a:pt x="4083" y="1825"/>
                  </a:lnTo>
                  <a:lnTo>
                    <a:pt x="4563" y="1633"/>
                  </a:lnTo>
                  <a:lnTo>
                    <a:pt x="4948" y="1345"/>
                  </a:lnTo>
                  <a:lnTo>
                    <a:pt x="5236" y="1057"/>
                  </a:lnTo>
                  <a:lnTo>
                    <a:pt x="5524" y="673"/>
                  </a:lnTo>
                  <a:lnTo>
                    <a:pt x="5716" y="289"/>
                  </a:lnTo>
                  <a:lnTo>
                    <a:pt x="5428" y="97"/>
                  </a:lnTo>
                  <a:lnTo>
                    <a:pt x="5092" y="49"/>
                  </a:lnTo>
                  <a:lnTo>
                    <a:pt x="4804"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0" name="Google Shape;5187;p76"/>
            <p:cNvSpPr/>
            <p:nvPr/>
          </p:nvSpPr>
          <p:spPr>
            <a:xfrm>
              <a:off x="523875" y="3025575"/>
              <a:ext cx="144100" cy="157300"/>
            </a:xfrm>
            <a:custGeom>
              <a:avLst/>
              <a:gdLst/>
              <a:ahLst/>
              <a:cxnLst/>
              <a:rect l="l" t="t" r="r" b="b"/>
              <a:pathLst>
                <a:path w="5764" h="6292" extrusionOk="0">
                  <a:moveTo>
                    <a:pt x="2641" y="0"/>
                  </a:moveTo>
                  <a:lnTo>
                    <a:pt x="2353" y="48"/>
                  </a:lnTo>
                  <a:lnTo>
                    <a:pt x="2065" y="144"/>
                  </a:lnTo>
                  <a:lnTo>
                    <a:pt x="1777" y="240"/>
                  </a:lnTo>
                  <a:lnTo>
                    <a:pt x="1489" y="336"/>
                  </a:lnTo>
                  <a:lnTo>
                    <a:pt x="1249" y="480"/>
                  </a:lnTo>
                  <a:lnTo>
                    <a:pt x="1057" y="672"/>
                  </a:lnTo>
                  <a:lnTo>
                    <a:pt x="816" y="864"/>
                  </a:lnTo>
                  <a:lnTo>
                    <a:pt x="480" y="1297"/>
                  </a:lnTo>
                  <a:lnTo>
                    <a:pt x="240" y="1825"/>
                  </a:lnTo>
                  <a:lnTo>
                    <a:pt x="48" y="2401"/>
                  </a:lnTo>
                  <a:lnTo>
                    <a:pt x="0" y="3026"/>
                  </a:lnTo>
                  <a:lnTo>
                    <a:pt x="0" y="3314"/>
                  </a:lnTo>
                  <a:lnTo>
                    <a:pt x="48" y="3650"/>
                  </a:lnTo>
                  <a:lnTo>
                    <a:pt x="96" y="3938"/>
                  </a:lnTo>
                  <a:lnTo>
                    <a:pt x="192" y="4274"/>
                  </a:lnTo>
                  <a:lnTo>
                    <a:pt x="480" y="4803"/>
                  </a:lnTo>
                  <a:lnTo>
                    <a:pt x="816" y="5283"/>
                  </a:lnTo>
                  <a:lnTo>
                    <a:pt x="1249" y="5667"/>
                  </a:lnTo>
                  <a:lnTo>
                    <a:pt x="1729" y="6003"/>
                  </a:lnTo>
                  <a:lnTo>
                    <a:pt x="2017" y="6099"/>
                  </a:lnTo>
                  <a:lnTo>
                    <a:pt x="2257" y="6195"/>
                  </a:lnTo>
                  <a:lnTo>
                    <a:pt x="2545" y="6243"/>
                  </a:lnTo>
                  <a:lnTo>
                    <a:pt x="2833" y="6291"/>
                  </a:lnTo>
                  <a:lnTo>
                    <a:pt x="3122" y="6291"/>
                  </a:lnTo>
                  <a:lnTo>
                    <a:pt x="3410" y="6243"/>
                  </a:lnTo>
                  <a:lnTo>
                    <a:pt x="3698" y="6147"/>
                  </a:lnTo>
                  <a:lnTo>
                    <a:pt x="3986" y="6051"/>
                  </a:lnTo>
                  <a:lnTo>
                    <a:pt x="4226" y="5955"/>
                  </a:lnTo>
                  <a:lnTo>
                    <a:pt x="4466" y="5811"/>
                  </a:lnTo>
                  <a:lnTo>
                    <a:pt x="4706" y="5619"/>
                  </a:lnTo>
                  <a:lnTo>
                    <a:pt x="4899" y="5427"/>
                  </a:lnTo>
                  <a:lnTo>
                    <a:pt x="5283" y="4995"/>
                  </a:lnTo>
                  <a:lnTo>
                    <a:pt x="5523" y="4466"/>
                  </a:lnTo>
                  <a:lnTo>
                    <a:pt x="5715" y="3890"/>
                  </a:lnTo>
                  <a:lnTo>
                    <a:pt x="5763" y="3266"/>
                  </a:lnTo>
                  <a:lnTo>
                    <a:pt x="5763" y="2978"/>
                  </a:lnTo>
                  <a:lnTo>
                    <a:pt x="5715" y="2641"/>
                  </a:lnTo>
                  <a:lnTo>
                    <a:pt x="5619" y="2353"/>
                  </a:lnTo>
                  <a:lnTo>
                    <a:pt x="5523" y="2017"/>
                  </a:lnTo>
                  <a:lnTo>
                    <a:pt x="5283" y="1489"/>
                  </a:lnTo>
                  <a:lnTo>
                    <a:pt x="4899" y="1009"/>
                  </a:lnTo>
                  <a:lnTo>
                    <a:pt x="4514" y="624"/>
                  </a:lnTo>
                  <a:lnTo>
                    <a:pt x="3986" y="288"/>
                  </a:lnTo>
                  <a:lnTo>
                    <a:pt x="3746" y="192"/>
                  </a:lnTo>
                  <a:lnTo>
                    <a:pt x="3458" y="96"/>
                  </a:lnTo>
                  <a:lnTo>
                    <a:pt x="3218" y="48"/>
                  </a:lnTo>
                  <a:lnTo>
                    <a:pt x="29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1" name="Google Shape;5188;p76"/>
            <p:cNvSpPr/>
            <p:nvPr/>
          </p:nvSpPr>
          <p:spPr>
            <a:xfrm>
              <a:off x="523875" y="3025575"/>
              <a:ext cx="144100" cy="157300"/>
            </a:xfrm>
            <a:custGeom>
              <a:avLst/>
              <a:gdLst/>
              <a:ahLst/>
              <a:cxnLst/>
              <a:rect l="l" t="t" r="r" b="b"/>
              <a:pathLst>
                <a:path w="5764" h="6292" fill="none" extrusionOk="0">
                  <a:moveTo>
                    <a:pt x="5715" y="2641"/>
                  </a:moveTo>
                  <a:lnTo>
                    <a:pt x="5715" y="2641"/>
                  </a:lnTo>
                  <a:lnTo>
                    <a:pt x="5763" y="2978"/>
                  </a:lnTo>
                  <a:lnTo>
                    <a:pt x="5763" y="3266"/>
                  </a:lnTo>
                  <a:lnTo>
                    <a:pt x="5715" y="3890"/>
                  </a:lnTo>
                  <a:lnTo>
                    <a:pt x="5523" y="4466"/>
                  </a:lnTo>
                  <a:lnTo>
                    <a:pt x="5283" y="4995"/>
                  </a:lnTo>
                  <a:lnTo>
                    <a:pt x="4899" y="5427"/>
                  </a:lnTo>
                  <a:lnTo>
                    <a:pt x="4706" y="5619"/>
                  </a:lnTo>
                  <a:lnTo>
                    <a:pt x="4466" y="5811"/>
                  </a:lnTo>
                  <a:lnTo>
                    <a:pt x="4226" y="5955"/>
                  </a:lnTo>
                  <a:lnTo>
                    <a:pt x="3986" y="6051"/>
                  </a:lnTo>
                  <a:lnTo>
                    <a:pt x="3698" y="6147"/>
                  </a:lnTo>
                  <a:lnTo>
                    <a:pt x="3410" y="6243"/>
                  </a:lnTo>
                  <a:lnTo>
                    <a:pt x="3410" y="6243"/>
                  </a:lnTo>
                  <a:lnTo>
                    <a:pt x="3122" y="6291"/>
                  </a:lnTo>
                  <a:lnTo>
                    <a:pt x="2833" y="6291"/>
                  </a:lnTo>
                  <a:lnTo>
                    <a:pt x="2545" y="6243"/>
                  </a:lnTo>
                  <a:lnTo>
                    <a:pt x="2257" y="6195"/>
                  </a:lnTo>
                  <a:lnTo>
                    <a:pt x="2017" y="6099"/>
                  </a:lnTo>
                  <a:lnTo>
                    <a:pt x="1729" y="6003"/>
                  </a:lnTo>
                  <a:lnTo>
                    <a:pt x="1249" y="5667"/>
                  </a:lnTo>
                  <a:lnTo>
                    <a:pt x="816" y="5283"/>
                  </a:lnTo>
                  <a:lnTo>
                    <a:pt x="480" y="4803"/>
                  </a:lnTo>
                  <a:lnTo>
                    <a:pt x="192" y="4274"/>
                  </a:lnTo>
                  <a:lnTo>
                    <a:pt x="96" y="3938"/>
                  </a:lnTo>
                  <a:lnTo>
                    <a:pt x="48" y="3650"/>
                  </a:lnTo>
                  <a:lnTo>
                    <a:pt x="48" y="3650"/>
                  </a:lnTo>
                  <a:lnTo>
                    <a:pt x="0" y="3314"/>
                  </a:lnTo>
                  <a:lnTo>
                    <a:pt x="0" y="3026"/>
                  </a:lnTo>
                  <a:lnTo>
                    <a:pt x="48" y="2401"/>
                  </a:lnTo>
                  <a:lnTo>
                    <a:pt x="240" y="1825"/>
                  </a:lnTo>
                  <a:lnTo>
                    <a:pt x="480" y="1297"/>
                  </a:lnTo>
                  <a:lnTo>
                    <a:pt x="816" y="864"/>
                  </a:lnTo>
                  <a:lnTo>
                    <a:pt x="1057" y="672"/>
                  </a:lnTo>
                  <a:lnTo>
                    <a:pt x="1249" y="480"/>
                  </a:lnTo>
                  <a:lnTo>
                    <a:pt x="1489" y="336"/>
                  </a:lnTo>
                  <a:lnTo>
                    <a:pt x="1777" y="240"/>
                  </a:lnTo>
                  <a:lnTo>
                    <a:pt x="2065" y="144"/>
                  </a:lnTo>
                  <a:lnTo>
                    <a:pt x="2353" y="48"/>
                  </a:lnTo>
                  <a:lnTo>
                    <a:pt x="2353" y="48"/>
                  </a:lnTo>
                  <a:lnTo>
                    <a:pt x="2641" y="0"/>
                  </a:lnTo>
                  <a:lnTo>
                    <a:pt x="2930" y="0"/>
                  </a:lnTo>
                  <a:lnTo>
                    <a:pt x="3218" y="48"/>
                  </a:lnTo>
                  <a:lnTo>
                    <a:pt x="3458" y="96"/>
                  </a:lnTo>
                  <a:lnTo>
                    <a:pt x="3746" y="192"/>
                  </a:lnTo>
                  <a:lnTo>
                    <a:pt x="3986" y="288"/>
                  </a:lnTo>
                  <a:lnTo>
                    <a:pt x="4514" y="624"/>
                  </a:lnTo>
                  <a:lnTo>
                    <a:pt x="4899" y="1009"/>
                  </a:lnTo>
                  <a:lnTo>
                    <a:pt x="5283" y="1489"/>
                  </a:lnTo>
                  <a:lnTo>
                    <a:pt x="5523" y="2017"/>
                  </a:lnTo>
                  <a:lnTo>
                    <a:pt x="5619" y="2353"/>
                  </a:lnTo>
                  <a:lnTo>
                    <a:pt x="5715" y="26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2" name="Google Shape;5189;p76"/>
            <p:cNvSpPr/>
            <p:nvPr/>
          </p:nvSpPr>
          <p:spPr>
            <a:xfrm>
              <a:off x="550275" y="3057975"/>
              <a:ext cx="82875" cy="92475"/>
            </a:xfrm>
            <a:custGeom>
              <a:avLst/>
              <a:gdLst/>
              <a:ahLst/>
              <a:cxnLst/>
              <a:rect l="l" t="t" r="r" b="b"/>
              <a:pathLst>
                <a:path w="3315" h="3699" extrusionOk="0">
                  <a:moveTo>
                    <a:pt x="1633" y="1"/>
                  </a:moveTo>
                  <a:lnTo>
                    <a:pt x="1345" y="49"/>
                  </a:lnTo>
                  <a:lnTo>
                    <a:pt x="1009" y="145"/>
                  </a:lnTo>
                  <a:lnTo>
                    <a:pt x="721" y="289"/>
                  </a:lnTo>
                  <a:lnTo>
                    <a:pt x="481" y="481"/>
                  </a:lnTo>
                  <a:lnTo>
                    <a:pt x="289" y="769"/>
                  </a:lnTo>
                  <a:lnTo>
                    <a:pt x="97" y="1057"/>
                  </a:lnTo>
                  <a:lnTo>
                    <a:pt x="1" y="1393"/>
                  </a:lnTo>
                  <a:lnTo>
                    <a:pt x="1" y="1778"/>
                  </a:lnTo>
                  <a:lnTo>
                    <a:pt x="1" y="2162"/>
                  </a:lnTo>
                  <a:lnTo>
                    <a:pt x="97" y="2450"/>
                  </a:lnTo>
                  <a:lnTo>
                    <a:pt x="241" y="2786"/>
                  </a:lnTo>
                  <a:lnTo>
                    <a:pt x="433" y="3026"/>
                  </a:lnTo>
                  <a:lnTo>
                    <a:pt x="625" y="3266"/>
                  </a:lnTo>
                  <a:lnTo>
                    <a:pt x="865" y="3459"/>
                  </a:lnTo>
                  <a:lnTo>
                    <a:pt x="1153" y="3603"/>
                  </a:lnTo>
                  <a:lnTo>
                    <a:pt x="1441" y="3651"/>
                  </a:lnTo>
                  <a:lnTo>
                    <a:pt x="1729" y="3699"/>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1874"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3" name="Google Shape;5190;p76"/>
            <p:cNvSpPr/>
            <p:nvPr/>
          </p:nvSpPr>
          <p:spPr>
            <a:xfrm>
              <a:off x="550275" y="3057975"/>
              <a:ext cx="82875" cy="92475"/>
            </a:xfrm>
            <a:custGeom>
              <a:avLst/>
              <a:gdLst/>
              <a:ahLst/>
              <a:cxnLst/>
              <a:rect l="l" t="t" r="r" b="b"/>
              <a:pathLst>
                <a:path w="3315" h="3699" fill="none" extrusionOk="0">
                  <a:moveTo>
                    <a:pt x="1633" y="1"/>
                  </a:moveTo>
                  <a:lnTo>
                    <a:pt x="1633" y="1"/>
                  </a:lnTo>
                  <a:lnTo>
                    <a:pt x="1345" y="49"/>
                  </a:lnTo>
                  <a:lnTo>
                    <a:pt x="1345" y="49"/>
                  </a:lnTo>
                  <a:lnTo>
                    <a:pt x="1009" y="145"/>
                  </a:lnTo>
                  <a:lnTo>
                    <a:pt x="721" y="289"/>
                  </a:lnTo>
                  <a:lnTo>
                    <a:pt x="481" y="481"/>
                  </a:lnTo>
                  <a:lnTo>
                    <a:pt x="289" y="769"/>
                  </a:lnTo>
                  <a:lnTo>
                    <a:pt x="97" y="1057"/>
                  </a:lnTo>
                  <a:lnTo>
                    <a:pt x="1" y="1393"/>
                  </a:lnTo>
                  <a:lnTo>
                    <a:pt x="1" y="1778"/>
                  </a:lnTo>
                  <a:lnTo>
                    <a:pt x="1" y="2162"/>
                  </a:lnTo>
                  <a:lnTo>
                    <a:pt x="1" y="2162"/>
                  </a:lnTo>
                  <a:lnTo>
                    <a:pt x="97" y="2450"/>
                  </a:lnTo>
                  <a:lnTo>
                    <a:pt x="241" y="2786"/>
                  </a:lnTo>
                  <a:lnTo>
                    <a:pt x="433" y="3026"/>
                  </a:lnTo>
                  <a:lnTo>
                    <a:pt x="625" y="3266"/>
                  </a:lnTo>
                  <a:lnTo>
                    <a:pt x="865" y="3459"/>
                  </a:lnTo>
                  <a:lnTo>
                    <a:pt x="1153" y="3603"/>
                  </a:lnTo>
                  <a:lnTo>
                    <a:pt x="1441" y="3651"/>
                  </a:lnTo>
                  <a:lnTo>
                    <a:pt x="1729" y="3699"/>
                  </a:lnTo>
                  <a:lnTo>
                    <a:pt x="1729" y="3699"/>
                  </a:lnTo>
                  <a:lnTo>
                    <a:pt x="2018" y="3651"/>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2114" y="97"/>
                  </a:lnTo>
                  <a:lnTo>
                    <a:pt x="1874" y="1"/>
                  </a:lnTo>
                  <a:lnTo>
                    <a:pt x="163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4" name="Google Shape;5191;p76"/>
            <p:cNvSpPr/>
            <p:nvPr/>
          </p:nvSpPr>
          <p:spPr>
            <a:xfrm>
              <a:off x="537075" y="3073600"/>
              <a:ext cx="1225" cy="25"/>
            </a:xfrm>
            <a:custGeom>
              <a:avLst/>
              <a:gdLst/>
              <a:ahLst/>
              <a:cxnLst/>
              <a:rect l="l" t="t" r="r" b="b"/>
              <a:pathLst>
                <a:path w="49" h="1" extrusionOk="0">
                  <a:moveTo>
                    <a:pt x="48" y="0"/>
                  </a:moveTo>
                  <a:lnTo>
                    <a:pt x="0" y="0"/>
                  </a:lnTo>
                  <a:lnTo>
                    <a:pt x="48"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5" name="Google Shape;5192;p76"/>
            <p:cNvSpPr/>
            <p:nvPr/>
          </p:nvSpPr>
          <p:spPr>
            <a:xfrm>
              <a:off x="528675" y="3062775"/>
              <a:ext cx="25" cy="1225"/>
            </a:xfrm>
            <a:custGeom>
              <a:avLst/>
              <a:gdLst/>
              <a:ahLst/>
              <a:cxnLst/>
              <a:rect l="l" t="t" r="r" b="b"/>
              <a:pathLst>
                <a:path w="1" h="49" extrusionOk="0">
                  <a:moveTo>
                    <a:pt x="0" y="49"/>
                  </a:moveTo>
                  <a:lnTo>
                    <a:pt x="0" y="1"/>
                  </a:lnTo>
                  <a:lnTo>
                    <a:pt x="0"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6" name="Google Shape;5193;p76"/>
            <p:cNvSpPr/>
            <p:nvPr/>
          </p:nvSpPr>
          <p:spPr>
            <a:xfrm>
              <a:off x="655925" y="3101200"/>
              <a:ext cx="81675" cy="66050"/>
            </a:xfrm>
            <a:custGeom>
              <a:avLst/>
              <a:gdLst/>
              <a:ahLst/>
              <a:cxnLst/>
              <a:rect l="l" t="t" r="r" b="b"/>
              <a:pathLst>
                <a:path w="3267" h="2642" extrusionOk="0">
                  <a:moveTo>
                    <a:pt x="1490" y="1"/>
                  </a:moveTo>
                  <a:lnTo>
                    <a:pt x="1201" y="49"/>
                  </a:lnTo>
                  <a:lnTo>
                    <a:pt x="961" y="97"/>
                  </a:lnTo>
                  <a:lnTo>
                    <a:pt x="721" y="145"/>
                  </a:lnTo>
                  <a:lnTo>
                    <a:pt x="481" y="241"/>
                  </a:lnTo>
                  <a:lnTo>
                    <a:pt x="433" y="721"/>
                  </a:lnTo>
                  <a:lnTo>
                    <a:pt x="337" y="1153"/>
                  </a:lnTo>
                  <a:lnTo>
                    <a:pt x="193" y="1537"/>
                  </a:lnTo>
                  <a:lnTo>
                    <a:pt x="1" y="1922"/>
                  </a:lnTo>
                  <a:lnTo>
                    <a:pt x="241" y="2210"/>
                  </a:lnTo>
                  <a:lnTo>
                    <a:pt x="577" y="2402"/>
                  </a:lnTo>
                  <a:lnTo>
                    <a:pt x="1009" y="2546"/>
                  </a:lnTo>
                  <a:lnTo>
                    <a:pt x="1442" y="2642"/>
                  </a:lnTo>
                  <a:lnTo>
                    <a:pt x="1922" y="2642"/>
                  </a:lnTo>
                  <a:lnTo>
                    <a:pt x="2210" y="2546"/>
                  </a:lnTo>
                  <a:lnTo>
                    <a:pt x="2498" y="2450"/>
                  </a:lnTo>
                  <a:lnTo>
                    <a:pt x="2738" y="2306"/>
                  </a:lnTo>
                  <a:lnTo>
                    <a:pt x="2930" y="2114"/>
                  </a:lnTo>
                  <a:lnTo>
                    <a:pt x="3074" y="1922"/>
                  </a:lnTo>
                  <a:lnTo>
                    <a:pt x="3218" y="1681"/>
                  </a:lnTo>
                  <a:lnTo>
                    <a:pt x="3266" y="1441"/>
                  </a:lnTo>
                  <a:lnTo>
                    <a:pt x="3218" y="1153"/>
                  </a:lnTo>
                  <a:lnTo>
                    <a:pt x="3122" y="913"/>
                  </a:lnTo>
                  <a:lnTo>
                    <a:pt x="2978" y="673"/>
                  </a:lnTo>
                  <a:lnTo>
                    <a:pt x="2786" y="481"/>
                  </a:lnTo>
                  <a:lnTo>
                    <a:pt x="2546" y="289"/>
                  </a:lnTo>
                  <a:lnTo>
                    <a:pt x="2258" y="145"/>
                  </a:lnTo>
                  <a:lnTo>
                    <a:pt x="1970" y="49"/>
                  </a:lnTo>
                  <a:lnTo>
                    <a:pt x="158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7" name="Google Shape;5194;p76"/>
            <p:cNvSpPr/>
            <p:nvPr/>
          </p:nvSpPr>
          <p:spPr>
            <a:xfrm>
              <a:off x="655925" y="3101200"/>
              <a:ext cx="81675" cy="66050"/>
            </a:xfrm>
            <a:custGeom>
              <a:avLst/>
              <a:gdLst/>
              <a:ahLst/>
              <a:cxnLst/>
              <a:rect l="l" t="t" r="r" b="b"/>
              <a:pathLst>
                <a:path w="3267" h="2642" fill="none" extrusionOk="0">
                  <a:moveTo>
                    <a:pt x="1490" y="1"/>
                  </a:moveTo>
                  <a:lnTo>
                    <a:pt x="1490" y="1"/>
                  </a:lnTo>
                  <a:lnTo>
                    <a:pt x="1201" y="49"/>
                  </a:lnTo>
                  <a:lnTo>
                    <a:pt x="961" y="97"/>
                  </a:lnTo>
                  <a:lnTo>
                    <a:pt x="721" y="145"/>
                  </a:lnTo>
                  <a:lnTo>
                    <a:pt x="481" y="241"/>
                  </a:lnTo>
                  <a:lnTo>
                    <a:pt x="481" y="241"/>
                  </a:lnTo>
                  <a:lnTo>
                    <a:pt x="433" y="721"/>
                  </a:lnTo>
                  <a:lnTo>
                    <a:pt x="337" y="1153"/>
                  </a:lnTo>
                  <a:lnTo>
                    <a:pt x="193" y="1537"/>
                  </a:lnTo>
                  <a:lnTo>
                    <a:pt x="1" y="1922"/>
                  </a:lnTo>
                  <a:lnTo>
                    <a:pt x="1" y="1922"/>
                  </a:lnTo>
                  <a:lnTo>
                    <a:pt x="241" y="2210"/>
                  </a:lnTo>
                  <a:lnTo>
                    <a:pt x="577" y="2402"/>
                  </a:lnTo>
                  <a:lnTo>
                    <a:pt x="1009" y="2546"/>
                  </a:lnTo>
                  <a:lnTo>
                    <a:pt x="1442" y="2642"/>
                  </a:lnTo>
                  <a:lnTo>
                    <a:pt x="1442" y="2642"/>
                  </a:lnTo>
                  <a:lnTo>
                    <a:pt x="1586" y="2642"/>
                  </a:lnTo>
                  <a:lnTo>
                    <a:pt x="1586" y="2642"/>
                  </a:lnTo>
                  <a:lnTo>
                    <a:pt x="1922" y="2642"/>
                  </a:lnTo>
                  <a:lnTo>
                    <a:pt x="2210" y="2546"/>
                  </a:lnTo>
                  <a:lnTo>
                    <a:pt x="2498" y="2450"/>
                  </a:lnTo>
                  <a:lnTo>
                    <a:pt x="2738" y="2306"/>
                  </a:lnTo>
                  <a:lnTo>
                    <a:pt x="2930" y="2114"/>
                  </a:lnTo>
                  <a:lnTo>
                    <a:pt x="3074" y="1922"/>
                  </a:lnTo>
                  <a:lnTo>
                    <a:pt x="3218" y="1681"/>
                  </a:lnTo>
                  <a:lnTo>
                    <a:pt x="3266" y="1441"/>
                  </a:lnTo>
                  <a:lnTo>
                    <a:pt x="3266" y="1441"/>
                  </a:lnTo>
                  <a:lnTo>
                    <a:pt x="3218" y="1153"/>
                  </a:lnTo>
                  <a:lnTo>
                    <a:pt x="3122" y="913"/>
                  </a:lnTo>
                  <a:lnTo>
                    <a:pt x="2978" y="673"/>
                  </a:lnTo>
                  <a:lnTo>
                    <a:pt x="2786" y="481"/>
                  </a:lnTo>
                  <a:lnTo>
                    <a:pt x="2546" y="289"/>
                  </a:lnTo>
                  <a:lnTo>
                    <a:pt x="2258" y="145"/>
                  </a:lnTo>
                  <a:lnTo>
                    <a:pt x="1970" y="49"/>
                  </a:lnTo>
                  <a:lnTo>
                    <a:pt x="1586" y="1"/>
                  </a:lnTo>
                  <a:lnTo>
                    <a:pt x="1586" y="1"/>
                  </a:lnTo>
                  <a:lnTo>
                    <a:pt x="149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8" name="Google Shape;5195;p76"/>
            <p:cNvSpPr/>
            <p:nvPr/>
          </p:nvSpPr>
          <p:spPr>
            <a:xfrm>
              <a:off x="651125" y="3107200"/>
              <a:ext cx="16850" cy="42050"/>
            </a:xfrm>
            <a:custGeom>
              <a:avLst/>
              <a:gdLst/>
              <a:ahLst/>
              <a:cxnLst/>
              <a:rect l="l" t="t" r="r" b="b"/>
              <a:pathLst>
                <a:path w="674" h="1682" extrusionOk="0">
                  <a:moveTo>
                    <a:pt x="673" y="1"/>
                  </a:moveTo>
                  <a:lnTo>
                    <a:pt x="385" y="193"/>
                  </a:lnTo>
                  <a:lnTo>
                    <a:pt x="193" y="433"/>
                  </a:lnTo>
                  <a:lnTo>
                    <a:pt x="49" y="721"/>
                  </a:lnTo>
                  <a:lnTo>
                    <a:pt x="1" y="1009"/>
                  </a:lnTo>
                  <a:lnTo>
                    <a:pt x="1" y="1153"/>
                  </a:lnTo>
                  <a:lnTo>
                    <a:pt x="49" y="1345"/>
                  </a:lnTo>
                  <a:lnTo>
                    <a:pt x="97" y="1538"/>
                  </a:lnTo>
                  <a:lnTo>
                    <a:pt x="193" y="1682"/>
                  </a:lnTo>
                  <a:lnTo>
                    <a:pt x="385" y="1297"/>
                  </a:lnTo>
                  <a:lnTo>
                    <a:pt x="529" y="913"/>
                  </a:lnTo>
                  <a:lnTo>
                    <a:pt x="625" y="481"/>
                  </a:lnTo>
                  <a:lnTo>
                    <a:pt x="67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9" name="Google Shape;5196;p76"/>
            <p:cNvSpPr/>
            <p:nvPr/>
          </p:nvSpPr>
          <p:spPr>
            <a:xfrm>
              <a:off x="651125" y="3107200"/>
              <a:ext cx="16850" cy="42050"/>
            </a:xfrm>
            <a:custGeom>
              <a:avLst/>
              <a:gdLst/>
              <a:ahLst/>
              <a:cxnLst/>
              <a:rect l="l" t="t" r="r" b="b"/>
              <a:pathLst>
                <a:path w="674" h="1682" fill="none" extrusionOk="0">
                  <a:moveTo>
                    <a:pt x="673" y="1"/>
                  </a:moveTo>
                  <a:lnTo>
                    <a:pt x="673" y="1"/>
                  </a:lnTo>
                  <a:lnTo>
                    <a:pt x="385" y="193"/>
                  </a:lnTo>
                  <a:lnTo>
                    <a:pt x="193" y="433"/>
                  </a:lnTo>
                  <a:lnTo>
                    <a:pt x="49" y="721"/>
                  </a:lnTo>
                  <a:lnTo>
                    <a:pt x="1" y="1009"/>
                  </a:lnTo>
                  <a:lnTo>
                    <a:pt x="1" y="1009"/>
                  </a:lnTo>
                  <a:lnTo>
                    <a:pt x="1" y="1153"/>
                  </a:lnTo>
                  <a:lnTo>
                    <a:pt x="49" y="1345"/>
                  </a:lnTo>
                  <a:lnTo>
                    <a:pt x="97" y="1538"/>
                  </a:lnTo>
                  <a:lnTo>
                    <a:pt x="193" y="1682"/>
                  </a:lnTo>
                  <a:lnTo>
                    <a:pt x="193" y="1682"/>
                  </a:lnTo>
                  <a:lnTo>
                    <a:pt x="385" y="1297"/>
                  </a:lnTo>
                  <a:lnTo>
                    <a:pt x="529" y="913"/>
                  </a:lnTo>
                  <a:lnTo>
                    <a:pt x="625" y="481"/>
                  </a:lnTo>
                  <a:lnTo>
                    <a:pt x="67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0" name="Google Shape;5197;p76"/>
            <p:cNvSpPr/>
            <p:nvPr/>
          </p:nvSpPr>
          <p:spPr>
            <a:xfrm>
              <a:off x="886450" y="2915100"/>
              <a:ext cx="82875" cy="40850"/>
            </a:xfrm>
            <a:custGeom>
              <a:avLst/>
              <a:gdLst/>
              <a:ahLst/>
              <a:cxnLst/>
              <a:rect l="l" t="t" r="r" b="b"/>
              <a:pathLst>
                <a:path w="3315" h="1634" extrusionOk="0">
                  <a:moveTo>
                    <a:pt x="1393" y="1"/>
                  </a:moveTo>
                  <a:lnTo>
                    <a:pt x="1153" y="49"/>
                  </a:lnTo>
                  <a:lnTo>
                    <a:pt x="913" y="97"/>
                  </a:lnTo>
                  <a:lnTo>
                    <a:pt x="625" y="241"/>
                  </a:lnTo>
                  <a:lnTo>
                    <a:pt x="385" y="385"/>
                  </a:lnTo>
                  <a:lnTo>
                    <a:pt x="193" y="625"/>
                  </a:lnTo>
                  <a:lnTo>
                    <a:pt x="49" y="865"/>
                  </a:lnTo>
                  <a:lnTo>
                    <a:pt x="1" y="913"/>
                  </a:lnTo>
                  <a:lnTo>
                    <a:pt x="1" y="961"/>
                  </a:lnTo>
                  <a:lnTo>
                    <a:pt x="97" y="1057"/>
                  </a:lnTo>
                  <a:lnTo>
                    <a:pt x="193" y="1105"/>
                  </a:lnTo>
                  <a:lnTo>
                    <a:pt x="289" y="1057"/>
                  </a:lnTo>
                  <a:lnTo>
                    <a:pt x="337" y="1009"/>
                  </a:lnTo>
                  <a:lnTo>
                    <a:pt x="433" y="817"/>
                  </a:lnTo>
                  <a:lnTo>
                    <a:pt x="625" y="625"/>
                  </a:lnTo>
                  <a:lnTo>
                    <a:pt x="817" y="529"/>
                  </a:lnTo>
                  <a:lnTo>
                    <a:pt x="1009" y="385"/>
                  </a:lnTo>
                  <a:lnTo>
                    <a:pt x="1201" y="337"/>
                  </a:lnTo>
                  <a:lnTo>
                    <a:pt x="1441" y="337"/>
                  </a:lnTo>
                  <a:lnTo>
                    <a:pt x="1826" y="433"/>
                  </a:lnTo>
                  <a:lnTo>
                    <a:pt x="2210" y="577"/>
                  </a:lnTo>
                  <a:lnTo>
                    <a:pt x="2594" y="817"/>
                  </a:lnTo>
                  <a:lnTo>
                    <a:pt x="2882" y="1153"/>
                  </a:lnTo>
                  <a:lnTo>
                    <a:pt x="2978" y="1345"/>
                  </a:lnTo>
                  <a:lnTo>
                    <a:pt x="3026" y="1538"/>
                  </a:lnTo>
                  <a:lnTo>
                    <a:pt x="3122" y="1634"/>
                  </a:lnTo>
                  <a:lnTo>
                    <a:pt x="3218" y="1634"/>
                  </a:lnTo>
                  <a:lnTo>
                    <a:pt x="3314" y="1538"/>
                  </a:lnTo>
                  <a:lnTo>
                    <a:pt x="3314" y="1441"/>
                  </a:lnTo>
                  <a:lnTo>
                    <a:pt x="3218" y="1201"/>
                  </a:lnTo>
                  <a:lnTo>
                    <a:pt x="3122" y="961"/>
                  </a:lnTo>
                  <a:lnTo>
                    <a:pt x="2978" y="721"/>
                  </a:lnTo>
                  <a:lnTo>
                    <a:pt x="2834" y="529"/>
                  </a:lnTo>
                  <a:lnTo>
                    <a:pt x="2594" y="385"/>
                  </a:lnTo>
                  <a:lnTo>
                    <a:pt x="2402" y="193"/>
                  </a:lnTo>
                  <a:lnTo>
                    <a:pt x="2162" y="97"/>
                  </a:lnTo>
                  <a:lnTo>
                    <a:pt x="1922"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1" name="Google Shape;5198;p76"/>
            <p:cNvSpPr/>
            <p:nvPr/>
          </p:nvSpPr>
          <p:spPr>
            <a:xfrm>
              <a:off x="683550" y="2918700"/>
              <a:ext cx="81675" cy="39650"/>
            </a:xfrm>
            <a:custGeom>
              <a:avLst/>
              <a:gdLst/>
              <a:ahLst/>
              <a:cxnLst/>
              <a:rect l="l" t="t" r="r" b="b"/>
              <a:pathLst>
                <a:path w="3267" h="1586" extrusionOk="0">
                  <a:moveTo>
                    <a:pt x="1585" y="1"/>
                  </a:moveTo>
                  <a:lnTo>
                    <a:pt x="1345" y="97"/>
                  </a:lnTo>
                  <a:lnTo>
                    <a:pt x="913" y="289"/>
                  </a:lnTo>
                  <a:lnTo>
                    <a:pt x="673" y="433"/>
                  </a:lnTo>
                  <a:lnTo>
                    <a:pt x="529" y="577"/>
                  </a:lnTo>
                  <a:lnTo>
                    <a:pt x="337" y="769"/>
                  </a:lnTo>
                  <a:lnTo>
                    <a:pt x="192" y="961"/>
                  </a:lnTo>
                  <a:lnTo>
                    <a:pt x="96" y="1201"/>
                  </a:lnTo>
                  <a:lnTo>
                    <a:pt x="0" y="1442"/>
                  </a:lnTo>
                  <a:lnTo>
                    <a:pt x="0" y="1538"/>
                  </a:lnTo>
                  <a:lnTo>
                    <a:pt x="96" y="1586"/>
                  </a:lnTo>
                  <a:lnTo>
                    <a:pt x="192" y="1586"/>
                  </a:lnTo>
                  <a:lnTo>
                    <a:pt x="289" y="1490"/>
                  </a:lnTo>
                  <a:lnTo>
                    <a:pt x="337" y="1297"/>
                  </a:lnTo>
                  <a:lnTo>
                    <a:pt x="481" y="1153"/>
                  </a:lnTo>
                  <a:lnTo>
                    <a:pt x="769" y="865"/>
                  </a:lnTo>
                  <a:lnTo>
                    <a:pt x="1105" y="625"/>
                  </a:lnTo>
                  <a:lnTo>
                    <a:pt x="1441" y="481"/>
                  </a:lnTo>
                  <a:lnTo>
                    <a:pt x="1873" y="337"/>
                  </a:lnTo>
                  <a:lnTo>
                    <a:pt x="2065" y="337"/>
                  </a:lnTo>
                  <a:lnTo>
                    <a:pt x="2258" y="385"/>
                  </a:lnTo>
                  <a:lnTo>
                    <a:pt x="2450" y="433"/>
                  </a:lnTo>
                  <a:lnTo>
                    <a:pt x="2690" y="529"/>
                  </a:lnTo>
                  <a:lnTo>
                    <a:pt x="2834" y="673"/>
                  </a:lnTo>
                  <a:lnTo>
                    <a:pt x="2978" y="817"/>
                  </a:lnTo>
                  <a:lnTo>
                    <a:pt x="3074" y="865"/>
                  </a:lnTo>
                  <a:lnTo>
                    <a:pt x="3122" y="865"/>
                  </a:lnTo>
                  <a:lnTo>
                    <a:pt x="3218" y="817"/>
                  </a:lnTo>
                  <a:lnTo>
                    <a:pt x="3266" y="721"/>
                  </a:lnTo>
                  <a:lnTo>
                    <a:pt x="3266" y="673"/>
                  </a:lnTo>
                  <a:lnTo>
                    <a:pt x="3218" y="577"/>
                  </a:lnTo>
                  <a:lnTo>
                    <a:pt x="3026" y="385"/>
                  </a:lnTo>
                  <a:lnTo>
                    <a:pt x="2834" y="241"/>
                  </a:lnTo>
                  <a:lnTo>
                    <a:pt x="2594" y="145"/>
                  </a:lnTo>
                  <a:lnTo>
                    <a:pt x="2354" y="49"/>
                  </a:lnTo>
                  <a:lnTo>
                    <a:pt x="182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2" name="Google Shape;5199;p76"/>
            <p:cNvSpPr/>
            <p:nvPr/>
          </p:nvSpPr>
          <p:spPr>
            <a:xfrm>
              <a:off x="934475" y="3065175"/>
              <a:ext cx="85275" cy="67275"/>
            </a:xfrm>
            <a:custGeom>
              <a:avLst/>
              <a:gdLst/>
              <a:ahLst/>
              <a:cxnLst/>
              <a:rect l="l" t="t" r="r" b="b"/>
              <a:pathLst>
                <a:path w="3411" h="2691" extrusionOk="0">
                  <a:moveTo>
                    <a:pt x="1682" y="1"/>
                  </a:moveTo>
                  <a:lnTo>
                    <a:pt x="1393" y="49"/>
                  </a:lnTo>
                  <a:lnTo>
                    <a:pt x="1057" y="145"/>
                  </a:lnTo>
                  <a:lnTo>
                    <a:pt x="769" y="337"/>
                  </a:lnTo>
                  <a:lnTo>
                    <a:pt x="529" y="481"/>
                  </a:lnTo>
                  <a:lnTo>
                    <a:pt x="337" y="721"/>
                  </a:lnTo>
                  <a:lnTo>
                    <a:pt x="145" y="961"/>
                  </a:lnTo>
                  <a:lnTo>
                    <a:pt x="49" y="1201"/>
                  </a:lnTo>
                  <a:lnTo>
                    <a:pt x="1" y="1490"/>
                  </a:lnTo>
                  <a:lnTo>
                    <a:pt x="49" y="1730"/>
                  </a:lnTo>
                  <a:lnTo>
                    <a:pt x="97" y="1922"/>
                  </a:lnTo>
                  <a:lnTo>
                    <a:pt x="241" y="2114"/>
                  </a:lnTo>
                  <a:lnTo>
                    <a:pt x="385" y="2306"/>
                  </a:lnTo>
                  <a:lnTo>
                    <a:pt x="577" y="2402"/>
                  </a:lnTo>
                  <a:lnTo>
                    <a:pt x="769" y="2546"/>
                  </a:lnTo>
                  <a:lnTo>
                    <a:pt x="1009" y="2594"/>
                  </a:lnTo>
                  <a:lnTo>
                    <a:pt x="1249" y="2642"/>
                  </a:lnTo>
                  <a:lnTo>
                    <a:pt x="1489" y="2690"/>
                  </a:lnTo>
                  <a:lnTo>
                    <a:pt x="1778" y="2642"/>
                  </a:lnTo>
                  <a:lnTo>
                    <a:pt x="2018" y="2594"/>
                  </a:lnTo>
                  <a:lnTo>
                    <a:pt x="2354" y="2498"/>
                  </a:lnTo>
                  <a:lnTo>
                    <a:pt x="2642" y="2354"/>
                  </a:lnTo>
                  <a:lnTo>
                    <a:pt x="2930" y="2162"/>
                  </a:lnTo>
                  <a:lnTo>
                    <a:pt x="3122" y="1970"/>
                  </a:lnTo>
                  <a:lnTo>
                    <a:pt x="3266" y="1730"/>
                  </a:lnTo>
                  <a:lnTo>
                    <a:pt x="3362" y="1442"/>
                  </a:lnTo>
                  <a:lnTo>
                    <a:pt x="3410" y="1201"/>
                  </a:lnTo>
                  <a:lnTo>
                    <a:pt x="3410" y="913"/>
                  </a:lnTo>
                  <a:lnTo>
                    <a:pt x="3314" y="721"/>
                  </a:lnTo>
                  <a:lnTo>
                    <a:pt x="3218" y="529"/>
                  </a:lnTo>
                  <a:lnTo>
                    <a:pt x="3074" y="385"/>
                  </a:lnTo>
                  <a:lnTo>
                    <a:pt x="2882" y="241"/>
                  </a:lnTo>
                  <a:lnTo>
                    <a:pt x="2690" y="145"/>
                  </a:lnTo>
                  <a:lnTo>
                    <a:pt x="2450" y="49"/>
                  </a:lnTo>
                  <a:lnTo>
                    <a:pt x="221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3" name="Google Shape;5200;p76"/>
            <p:cNvSpPr/>
            <p:nvPr/>
          </p:nvSpPr>
          <p:spPr>
            <a:xfrm>
              <a:off x="934475" y="3065175"/>
              <a:ext cx="85275" cy="67275"/>
            </a:xfrm>
            <a:custGeom>
              <a:avLst/>
              <a:gdLst/>
              <a:ahLst/>
              <a:cxnLst/>
              <a:rect l="l" t="t" r="r" b="b"/>
              <a:pathLst>
                <a:path w="3411" h="2691" fill="none" extrusionOk="0">
                  <a:moveTo>
                    <a:pt x="1922" y="1"/>
                  </a:moveTo>
                  <a:lnTo>
                    <a:pt x="1922" y="1"/>
                  </a:lnTo>
                  <a:lnTo>
                    <a:pt x="1682" y="1"/>
                  </a:lnTo>
                  <a:lnTo>
                    <a:pt x="1393" y="49"/>
                  </a:lnTo>
                  <a:lnTo>
                    <a:pt x="1393" y="49"/>
                  </a:lnTo>
                  <a:lnTo>
                    <a:pt x="1057" y="145"/>
                  </a:lnTo>
                  <a:lnTo>
                    <a:pt x="769" y="337"/>
                  </a:lnTo>
                  <a:lnTo>
                    <a:pt x="529" y="481"/>
                  </a:lnTo>
                  <a:lnTo>
                    <a:pt x="337" y="721"/>
                  </a:lnTo>
                  <a:lnTo>
                    <a:pt x="145" y="961"/>
                  </a:lnTo>
                  <a:lnTo>
                    <a:pt x="49" y="1201"/>
                  </a:lnTo>
                  <a:lnTo>
                    <a:pt x="1" y="1490"/>
                  </a:lnTo>
                  <a:lnTo>
                    <a:pt x="49" y="1730"/>
                  </a:lnTo>
                  <a:lnTo>
                    <a:pt x="49" y="1730"/>
                  </a:lnTo>
                  <a:lnTo>
                    <a:pt x="97" y="1922"/>
                  </a:lnTo>
                  <a:lnTo>
                    <a:pt x="241" y="2114"/>
                  </a:lnTo>
                  <a:lnTo>
                    <a:pt x="385" y="2306"/>
                  </a:lnTo>
                  <a:lnTo>
                    <a:pt x="577" y="2402"/>
                  </a:lnTo>
                  <a:lnTo>
                    <a:pt x="769" y="2546"/>
                  </a:lnTo>
                  <a:lnTo>
                    <a:pt x="1009" y="2594"/>
                  </a:lnTo>
                  <a:lnTo>
                    <a:pt x="1249" y="2642"/>
                  </a:lnTo>
                  <a:lnTo>
                    <a:pt x="1489" y="2690"/>
                  </a:lnTo>
                  <a:lnTo>
                    <a:pt x="1489" y="2690"/>
                  </a:lnTo>
                  <a:lnTo>
                    <a:pt x="1778" y="2642"/>
                  </a:lnTo>
                  <a:lnTo>
                    <a:pt x="2018" y="2594"/>
                  </a:lnTo>
                  <a:lnTo>
                    <a:pt x="2018" y="2594"/>
                  </a:lnTo>
                  <a:lnTo>
                    <a:pt x="2354" y="2498"/>
                  </a:lnTo>
                  <a:lnTo>
                    <a:pt x="2642" y="2354"/>
                  </a:lnTo>
                  <a:lnTo>
                    <a:pt x="2930" y="2162"/>
                  </a:lnTo>
                  <a:lnTo>
                    <a:pt x="3122" y="1970"/>
                  </a:lnTo>
                  <a:lnTo>
                    <a:pt x="3266" y="1730"/>
                  </a:lnTo>
                  <a:lnTo>
                    <a:pt x="3362" y="1442"/>
                  </a:lnTo>
                  <a:lnTo>
                    <a:pt x="3410" y="1201"/>
                  </a:lnTo>
                  <a:lnTo>
                    <a:pt x="3410" y="913"/>
                  </a:lnTo>
                  <a:lnTo>
                    <a:pt x="3410" y="913"/>
                  </a:lnTo>
                  <a:lnTo>
                    <a:pt x="3314" y="721"/>
                  </a:lnTo>
                  <a:lnTo>
                    <a:pt x="3218" y="529"/>
                  </a:lnTo>
                  <a:lnTo>
                    <a:pt x="3074" y="385"/>
                  </a:lnTo>
                  <a:lnTo>
                    <a:pt x="2882" y="241"/>
                  </a:lnTo>
                  <a:lnTo>
                    <a:pt x="2690" y="145"/>
                  </a:lnTo>
                  <a:lnTo>
                    <a:pt x="2450" y="49"/>
                  </a:lnTo>
                  <a:lnTo>
                    <a:pt x="2210" y="1"/>
                  </a:lnTo>
                  <a:lnTo>
                    <a:pt x="192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4" name="Google Shape;5201;p76"/>
            <p:cNvSpPr/>
            <p:nvPr/>
          </p:nvSpPr>
          <p:spPr>
            <a:xfrm>
              <a:off x="682350" y="2973925"/>
              <a:ext cx="97275" cy="121300"/>
            </a:xfrm>
            <a:custGeom>
              <a:avLst/>
              <a:gdLst/>
              <a:ahLst/>
              <a:cxnLst/>
              <a:rect l="l" t="t" r="r" b="b"/>
              <a:pathLst>
                <a:path w="3891" h="4852" extrusionOk="0">
                  <a:moveTo>
                    <a:pt x="1873" y="1"/>
                  </a:moveTo>
                  <a:lnTo>
                    <a:pt x="1489" y="49"/>
                  </a:lnTo>
                  <a:lnTo>
                    <a:pt x="1105" y="193"/>
                  </a:lnTo>
                  <a:lnTo>
                    <a:pt x="817" y="385"/>
                  </a:lnTo>
                  <a:lnTo>
                    <a:pt x="529" y="625"/>
                  </a:lnTo>
                  <a:lnTo>
                    <a:pt x="288" y="913"/>
                  </a:lnTo>
                  <a:lnTo>
                    <a:pt x="144" y="1250"/>
                  </a:lnTo>
                  <a:lnTo>
                    <a:pt x="48" y="1586"/>
                  </a:lnTo>
                  <a:lnTo>
                    <a:pt x="0" y="2018"/>
                  </a:lnTo>
                  <a:lnTo>
                    <a:pt x="48" y="3027"/>
                  </a:lnTo>
                  <a:lnTo>
                    <a:pt x="96" y="3411"/>
                  </a:lnTo>
                  <a:lnTo>
                    <a:pt x="240" y="3747"/>
                  </a:lnTo>
                  <a:lnTo>
                    <a:pt x="433" y="4083"/>
                  </a:lnTo>
                  <a:lnTo>
                    <a:pt x="673" y="4371"/>
                  </a:lnTo>
                  <a:lnTo>
                    <a:pt x="961" y="4563"/>
                  </a:lnTo>
                  <a:lnTo>
                    <a:pt x="1297" y="4755"/>
                  </a:lnTo>
                  <a:lnTo>
                    <a:pt x="1681" y="4851"/>
                  </a:lnTo>
                  <a:lnTo>
                    <a:pt x="2065" y="4851"/>
                  </a:lnTo>
                  <a:lnTo>
                    <a:pt x="2450" y="4803"/>
                  </a:lnTo>
                  <a:lnTo>
                    <a:pt x="2786" y="4659"/>
                  </a:lnTo>
                  <a:lnTo>
                    <a:pt x="3122" y="4467"/>
                  </a:lnTo>
                  <a:lnTo>
                    <a:pt x="3410" y="4227"/>
                  </a:lnTo>
                  <a:lnTo>
                    <a:pt x="3650" y="3939"/>
                  </a:lnTo>
                  <a:lnTo>
                    <a:pt x="3794" y="3603"/>
                  </a:lnTo>
                  <a:lnTo>
                    <a:pt x="3890" y="3267"/>
                  </a:lnTo>
                  <a:lnTo>
                    <a:pt x="3890" y="2834"/>
                  </a:lnTo>
                  <a:lnTo>
                    <a:pt x="3842" y="1826"/>
                  </a:lnTo>
                  <a:lnTo>
                    <a:pt x="3794" y="1442"/>
                  </a:lnTo>
                  <a:lnTo>
                    <a:pt x="3698" y="1106"/>
                  </a:lnTo>
                  <a:lnTo>
                    <a:pt x="3506" y="769"/>
                  </a:lnTo>
                  <a:lnTo>
                    <a:pt x="3266" y="481"/>
                  </a:lnTo>
                  <a:lnTo>
                    <a:pt x="2930" y="289"/>
                  </a:lnTo>
                  <a:lnTo>
                    <a:pt x="2594" y="97"/>
                  </a:lnTo>
                  <a:lnTo>
                    <a:pt x="2258"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5" name="Google Shape;5202;p76"/>
            <p:cNvSpPr/>
            <p:nvPr/>
          </p:nvSpPr>
          <p:spPr>
            <a:xfrm>
              <a:off x="708750" y="2982350"/>
              <a:ext cx="70875" cy="105675"/>
            </a:xfrm>
            <a:custGeom>
              <a:avLst/>
              <a:gdLst/>
              <a:ahLst/>
              <a:cxnLst/>
              <a:rect l="l" t="t" r="r" b="b"/>
              <a:pathLst>
                <a:path w="2835" h="4227" extrusionOk="0">
                  <a:moveTo>
                    <a:pt x="1634" y="0"/>
                  </a:moveTo>
                  <a:lnTo>
                    <a:pt x="1250" y="96"/>
                  </a:lnTo>
                  <a:lnTo>
                    <a:pt x="961" y="192"/>
                  </a:lnTo>
                  <a:lnTo>
                    <a:pt x="673" y="432"/>
                  </a:lnTo>
                  <a:lnTo>
                    <a:pt x="433" y="672"/>
                  </a:lnTo>
                  <a:lnTo>
                    <a:pt x="241" y="1009"/>
                  </a:lnTo>
                  <a:lnTo>
                    <a:pt x="97" y="1345"/>
                  </a:lnTo>
                  <a:lnTo>
                    <a:pt x="1" y="1777"/>
                  </a:lnTo>
                  <a:lnTo>
                    <a:pt x="1" y="2161"/>
                  </a:lnTo>
                  <a:lnTo>
                    <a:pt x="49" y="2593"/>
                  </a:lnTo>
                  <a:lnTo>
                    <a:pt x="193" y="2978"/>
                  </a:lnTo>
                  <a:lnTo>
                    <a:pt x="337" y="3362"/>
                  </a:lnTo>
                  <a:lnTo>
                    <a:pt x="577" y="3650"/>
                  </a:lnTo>
                  <a:lnTo>
                    <a:pt x="817" y="3890"/>
                  </a:lnTo>
                  <a:lnTo>
                    <a:pt x="1105" y="4082"/>
                  </a:lnTo>
                  <a:lnTo>
                    <a:pt x="1442" y="4178"/>
                  </a:lnTo>
                  <a:lnTo>
                    <a:pt x="1778" y="4226"/>
                  </a:lnTo>
                  <a:lnTo>
                    <a:pt x="2018" y="4178"/>
                  </a:lnTo>
                  <a:lnTo>
                    <a:pt x="2402" y="3842"/>
                  </a:lnTo>
                  <a:lnTo>
                    <a:pt x="2546" y="3650"/>
                  </a:lnTo>
                  <a:lnTo>
                    <a:pt x="2642" y="3458"/>
                  </a:lnTo>
                  <a:lnTo>
                    <a:pt x="2738" y="3266"/>
                  </a:lnTo>
                  <a:lnTo>
                    <a:pt x="2834" y="3026"/>
                  </a:lnTo>
                  <a:lnTo>
                    <a:pt x="2834" y="2786"/>
                  </a:lnTo>
                  <a:lnTo>
                    <a:pt x="2834" y="2497"/>
                  </a:lnTo>
                  <a:lnTo>
                    <a:pt x="2786" y="1489"/>
                  </a:lnTo>
                  <a:lnTo>
                    <a:pt x="2738" y="1105"/>
                  </a:lnTo>
                  <a:lnTo>
                    <a:pt x="2594" y="721"/>
                  </a:lnTo>
                  <a:lnTo>
                    <a:pt x="2402" y="384"/>
                  </a:lnTo>
                  <a:lnTo>
                    <a:pt x="2114" y="96"/>
                  </a:lnTo>
                  <a:lnTo>
                    <a:pt x="1874" y="48"/>
                  </a:lnTo>
                  <a:lnTo>
                    <a:pt x="1634"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6" name="Google Shape;5203;p76"/>
            <p:cNvSpPr/>
            <p:nvPr/>
          </p:nvSpPr>
          <p:spPr>
            <a:xfrm>
              <a:off x="828825" y="3030375"/>
              <a:ext cx="21625" cy="22825"/>
            </a:xfrm>
            <a:custGeom>
              <a:avLst/>
              <a:gdLst/>
              <a:ahLst/>
              <a:cxnLst/>
              <a:rect l="l" t="t" r="r" b="b"/>
              <a:pathLst>
                <a:path w="865" h="913" extrusionOk="0">
                  <a:moveTo>
                    <a:pt x="721" y="0"/>
                  </a:moveTo>
                  <a:lnTo>
                    <a:pt x="673" y="48"/>
                  </a:lnTo>
                  <a:lnTo>
                    <a:pt x="577" y="192"/>
                  </a:lnTo>
                  <a:lnTo>
                    <a:pt x="481" y="288"/>
                  </a:lnTo>
                  <a:lnTo>
                    <a:pt x="333" y="436"/>
                  </a:lnTo>
                  <a:lnTo>
                    <a:pt x="333" y="436"/>
                  </a:lnTo>
                  <a:lnTo>
                    <a:pt x="144" y="96"/>
                  </a:lnTo>
                  <a:lnTo>
                    <a:pt x="96" y="48"/>
                  </a:lnTo>
                  <a:lnTo>
                    <a:pt x="48" y="48"/>
                  </a:lnTo>
                  <a:lnTo>
                    <a:pt x="0" y="96"/>
                  </a:lnTo>
                  <a:lnTo>
                    <a:pt x="0" y="192"/>
                  </a:lnTo>
                  <a:lnTo>
                    <a:pt x="241" y="624"/>
                  </a:lnTo>
                  <a:lnTo>
                    <a:pt x="241" y="672"/>
                  </a:lnTo>
                  <a:lnTo>
                    <a:pt x="289" y="672"/>
                  </a:lnTo>
                  <a:lnTo>
                    <a:pt x="385" y="624"/>
                  </a:lnTo>
                  <a:lnTo>
                    <a:pt x="577" y="384"/>
                  </a:lnTo>
                  <a:lnTo>
                    <a:pt x="673" y="240"/>
                  </a:lnTo>
                  <a:lnTo>
                    <a:pt x="673" y="288"/>
                  </a:lnTo>
                  <a:lnTo>
                    <a:pt x="673" y="480"/>
                  </a:lnTo>
                  <a:lnTo>
                    <a:pt x="673" y="672"/>
                  </a:lnTo>
                  <a:lnTo>
                    <a:pt x="673" y="769"/>
                  </a:lnTo>
                  <a:lnTo>
                    <a:pt x="673" y="865"/>
                  </a:lnTo>
                  <a:lnTo>
                    <a:pt x="721" y="913"/>
                  </a:lnTo>
                  <a:lnTo>
                    <a:pt x="769" y="913"/>
                  </a:lnTo>
                  <a:lnTo>
                    <a:pt x="817" y="865"/>
                  </a:lnTo>
                  <a:lnTo>
                    <a:pt x="865" y="769"/>
                  </a:lnTo>
                  <a:lnTo>
                    <a:pt x="865" y="672"/>
                  </a:lnTo>
                  <a:lnTo>
                    <a:pt x="865" y="480"/>
                  </a:lnTo>
                  <a:lnTo>
                    <a:pt x="817" y="96"/>
                  </a:lnTo>
                  <a:lnTo>
                    <a:pt x="769"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7" name="Google Shape;5204;p76"/>
            <p:cNvSpPr/>
            <p:nvPr/>
          </p:nvSpPr>
          <p:spPr>
            <a:xfrm>
              <a:off x="239325" y="2558525"/>
              <a:ext cx="283350" cy="421450"/>
            </a:xfrm>
            <a:custGeom>
              <a:avLst/>
              <a:gdLst/>
              <a:ahLst/>
              <a:cxnLst/>
              <a:rect l="l" t="t" r="r" b="b"/>
              <a:pathLst>
                <a:path w="11334" h="16858" extrusionOk="0">
                  <a:moveTo>
                    <a:pt x="4995" y="0"/>
                  </a:moveTo>
                  <a:lnTo>
                    <a:pt x="4322" y="48"/>
                  </a:lnTo>
                  <a:lnTo>
                    <a:pt x="3698" y="144"/>
                  </a:lnTo>
                  <a:lnTo>
                    <a:pt x="4226" y="336"/>
                  </a:lnTo>
                  <a:lnTo>
                    <a:pt x="4755" y="625"/>
                  </a:lnTo>
                  <a:lnTo>
                    <a:pt x="5331" y="961"/>
                  </a:lnTo>
                  <a:lnTo>
                    <a:pt x="5571" y="1153"/>
                  </a:lnTo>
                  <a:lnTo>
                    <a:pt x="5811" y="1393"/>
                  </a:lnTo>
                  <a:lnTo>
                    <a:pt x="6051" y="1633"/>
                  </a:lnTo>
                  <a:lnTo>
                    <a:pt x="6195" y="1921"/>
                  </a:lnTo>
                  <a:lnTo>
                    <a:pt x="6291" y="2209"/>
                  </a:lnTo>
                  <a:lnTo>
                    <a:pt x="6291" y="2498"/>
                  </a:lnTo>
                  <a:lnTo>
                    <a:pt x="6243" y="2834"/>
                  </a:lnTo>
                  <a:lnTo>
                    <a:pt x="6051" y="3170"/>
                  </a:lnTo>
                  <a:lnTo>
                    <a:pt x="5715" y="3602"/>
                  </a:lnTo>
                  <a:lnTo>
                    <a:pt x="5379" y="4082"/>
                  </a:lnTo>
                  <a:lnTo>
                    <a:pt x="5379" y="4082"/>
                  </a:lnTo>
                  <a:lnTo>
                    <a:pt x="5427" y="3746"/>
                  </a:lnTo>
                  <a:lnTo>
                    <a:pt x="5475" y="3410"/>
                  </a:lnTo>
                  <a:lnTo>
                    <a:pt x="5475" y="3122"/>
                  </a:lnTo>
                  <a:lnTo>
                    <a:pt x="5427" y="2930"/>
                  </a:lnTo>
                  <a:lnTo>
                    <a:pt x="5283" y="2594"/>
                  </a:lnTo>
                  <a:lnTo>
                    <a:pt x="5139" y="2305"/>
                  </a:lnTo>
                  <a:lnTo>
                    <a:pt x="4947" y="2017"/>
                  </a:lnTo>
                  <a:lnTo>
                    <a:pt x="4706" y="1825"/>
                  </a:lnTo>
                  <a:lnTo>
                    <a:pt x="4514" y="1681"/>
                  </a:lnTo>
                  <a:lnTo>
                    <a:pt x="4274" y="1537"/>
                  </a:lnTo>
                  <a:lnTo>
                    <a:pt x="3842" y="1345"/>
                  </a:lnTo>
                  <a:lnTo>
                    <a:pt x="3410" y="1249"/>
                  </a:lnTo>
                  <a:lnTo>
                    <a:pt x="3026" y="1201"/>
                  </a:lnTo>
                  <a:lnTo>
                    <a:pt x="2689" y="1249"/>
                  </a:lnTo>
                  <a:lnTo>
                    <a:pt x="3218" y="1249"/>
                  </a:lnTo>
                  <a:lnTo>
                    <a:pt x="3458" y="1345"/>
                  </a:lnTo>
                  <a:lnTo>
                    <a:pt x="3650" y="1441"/>
                  </a:lnTo>
                  <a:lnTo>
                    <a:pt x="4034" y="1729"/>
                  </a:lnTo>
                  <a:lnTo>
                    <a:pt x="4370" y="2017"/>
                  </a:lnTo>
                  <a:lnTo>
                    <a:pt x="4562" y="2353"/>
                  </a:lnTo>
                  <a:lnTo>
                    <a:pt x="4755" y="2642"/>
                  </a:lnTo>
                  <a:lnTo>
                    <a:pt x="4899" y="2930"/>
                  </a:lnTo>
                  <a:lnTo>
                    <a:pt x="4466" y="3170"/>
                  </a:lnTo>
                  <a:lnTo>
                    <a:pt x="4034" y="3458"/>
                  </a:lnTo>
                  <a:lnTo>
                    <a:pt x="3458" y="3890"/>
                  </a:lnTo>
                  <a:lnTo>
                    <a:pt x="2785" y="4419"/>
                  </a:lnTo>
                  <a:lnTo>
                    <a:pt x="2113" y="5091"/>
                  </a:lnTo>
                  <a:lnTo>
                    <a:pt x="1393" y="5907"/>
                  </a:lnTo>
                  <a:lnTo>
                    <a:pt x="1057" y="6340"/>
                  </a:lnTo>
                  <a:lnTo>
                    <a:pt x="768" y="6820"/>
                  </a:lnTo>
                  <a:lnTo>
                    <a:pt x="432" y="7396"/>
                  </a:lnTo>
                  <a:lnTo>
                    <a:pt x="240" y="7972"/>
                  </a:lnTo>
                  <a:lnTo>
                    <a:pt x="48" y="8549"/>
                  </a:lnTo>
                  <a:lnTo>
                    <a:pt x="0" y="9173"/>
                  </a:lnTo>
                  <a:lnTo>
                    <a:pt x="0" y="9797"/>
                  </a:lnTo>
                  <a:lnTo>
                    <a:pt x="48" y="10374"/>
                  </a:lnTo>
                  <a:lnTo>
                    <a:pt x="144" y="10998"/>
                  </a:lnTo>
                  <a:lnTo>
                    <a:pt x="288" y="11622"/>
                  </a:lnTo>
                  <a:lnTo>
                    <a:pt x="528" y="12247"/>
                  </a:lnTo>
                  <a:lnTo>
                    <a:pt x="816" y="12823"/>
                  </a:lnTo>
                  <a:lnTo>
                    <a:pt x="1105" y="13399"/>
                  </a:lnTo>
                  <a:lnTo>
                    <a:pt x="1489" y="13928"/>
                  </a:lnTo>
                  <a:lnTo>
                    <a:pt x="1873" y="14408"/>
                  </a:lnTo>
                  <a:lnTo>
                    <a:pt x="2305" y="14888"/>
                  </a:lnTo>
                  <a:lnTo>
                    <a:pt x="2737" y="15320"/>
                  </a:lnTo>
                  <a:lnTo>
                    <a:pt x="3218" y="15752"/>
                  </a:lnTo>
                  <a:lnTo>
                    <a:pt x="3746" y="16089"/>
                  </a:lnTo>
                  <a:lnTo>
                    <a:pt x="4274" y="16377"/>
                  </a:lnTo>
                  <a:lnTo>
                    <a:pt x="4803" y="16569"/>
                  </a:lnTo>
                  <a:lnTo>
                    <a:pt x="5331" y="16761"/>
                  </a:lnTo>
                  <a:lnTo>
                    <a:pt x="5859" y="16857"/>
                  </a:lnTo>
                  <a:lnTo>
                    <a:pt x="6435" y="16857"/>
                  </a:lnTo>
                  <a:lnTo>
                    <a:pt x="7012" y="16809"/>
                  </a:lnTo>
                  <a:lnTo>
                    <a:pt x="7540" y="16713"/>
                  </a:lnTo>
                  <a:lnTo>
                    <a:pt x="8068" y="16473"/>
                  </a:lnTo>
                  <a:lnTo>
                    <a:pt x="8597" y="16137"/>
                  </a:lnTo>
                  <a:lnTo>
                    <a:pt x="9125" y="15752"/>
                  </a:lnTo>
                  <a:lnTo>
                    <a:pt x="9605" y="15224"/>
                  </a:lnTo>
                  <a:lnTo>
                    <a:pt x="10037" y="14600"/>
                  </a:lnTo>
                  <a:lnTo>
                    <a:pt x="10470" y="13880"/>
                  </a:lnTo>
                  <a:lnTo>
                    <a:pt x="10902" y="13015"/>
                  </a:lnTo>
                  <a:lnTo>
                    <a:pt x="11238" y="12055"/>
                  </a:lnTo>
                  <a:lnTo>
                    <a:pt x="11334" y="11766"/>
                  </a:lnTo>
                  <a:lnTo>
                    <a:pt x="11334" y="11478"/>
                  </a:lnTo>
                  <a:lnTo>
                    <a:pt x="11286" y="11238"/>
                  </a:lnTo>
                  <a:lnTo>
                    <a:pt x="11142" y="10998"/>
                  </a:lnTo>
                  <a:lnTo>
                    <a:pt x="10998" y="10854"/>
                  </a:lnTo>
                  <a:lnTo>
                    <a:pt x="10806" y="10662"/>
                  </a:lnTo>
                  <a:lnTo>
                    <a:pt x="10566" y="10566"/>
                  </a:lnTo>
                  <a:lnTo>
                    <a:pt x="10325" y="10470"/>
                  </a:lnTo>
                  <a:lnTo>
                    <a:pt x="9845" y="10326"/>
                  </a:lnTo>
                  <a:lnTo>
                    <a:pt x="9413" y="10230"/>
                  </a:lnTo>
                  <a:lnTo>
                    <a:pt x="8933" y="10182"/>
                  </a:lnTo>
                  <a:lnTo>
                    <a:pt x="9077" y="10037"/>
                  </a:lnTo>
                  <a:lnTo>
                    <a:pt x="9413" y="9557"/>
                  </a:lnTo>
                  <a:lnTo>
                    <a:pt x="9845" y="8789"/>
                  </a:lnTo>
                  <a:lnTo>
                    <a:pt x="10037" y="8309"/>
                  </a:lnTo>
                  <a:lnTo>
                    <a:pt x="10229" y="7780"/>
                  </a:lnTo>
                  <a:lnTo>
                    <a:pt x="10373" y="7204"/>
                  </a:lnTo>
                  <a:lnTo>
                    <a:pt x="10470" y="6580"/>
                  </a:lnTo>
                  <a:lnTo>
                    <a:pt x="10518" y="5859"/>
                  </a:lnTo>
                  <a:lnTo>
                    <a:pt x="10470" y="5139"/>
                  </a:lnTo>
                  <a:lnTo>
                    <a:pt x="10325" y="4419"/>
                  </a:lnTo>
                  <a:lnTo>
                    <a:pt x="10085" y="3602"/>
                  </a:lnTo>
                  <a:lnTo>
                    <a:pt x="9749" y="2786"/>
                  </a:lnTo>
                  <a:lnTo>
                    <a:pt x="9269" y="1969"/>
                  </a:lnTo>
                  <a:lnTo>
                    <a:pt x="8933" y="1489"/>
                  </a:lnTo>
                  <a:lnTo>
                    <a:pt x="8500" y="1105"/>
                  </a:lnTo>
                  <a:lnTo>
                    <a:pt x="8116" y="769"/>
                  </a:lnTo>
                  <a:lnTo>
                    <a:pt x="7636" y="529"/>
                  </a:lnTo>
                  <a:lnTo>
                    <a:pt x="7204" y="336"/>
                  </a:lnTo>
                  <a:lnTo>
                    <a:pt x="6724" y="192"/>
                  </a:lnTo>
                  <a:lnTo>
                    <a:pt x="6243" y="96"/>
                  </a:lnTo>
                  <a:lnTo>
                    <a:pt x="5811" y="48"/>
                  </a:lnTo>
                  <a:lnTo>
                    <a:pt x="4995"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8" name="Google Shape;5205;p76"/>
            <p:cNvSpPr/>
            <p:nvPr/>
          </p:nvSpPr>
          <p:spPr>
            <a:xfrm>
              <a:off x="442225" y="2804650"/>
              <a:ext cx="97275" cy="169300"/>
            </a:xfrm>
            <a:custGeom>
              <a:avLst/>
              <a:gdLst/>
              <a:ahLst/>
              <a:cxnLst/>
              <a:rect l="l" t="t" r="r" b="b"/>
              <a:pathLst>
                <a:path w="3891" h="6772" extrusionOk="0">
                  <a:moveTo>
                    <a:pt x="2450" y="0"/>
                  </a:moveTo>
                  <a:lnTo>
                    <a:pt x="2161" y="48"/>
                  </a:lnTo>
                  <a:lnTo>
                    <a:pt x="2017" y="144"/>
                  </a:lnTo>
                  <a:lnTo>
                    <a:pt x="1825" y="337"/>
                  </a:lnTo>
                  <a:lnTo>
                    <a:pt x="1633" y="625"/>
                  </a:lnTo>
                  <a:lnTo>
                    <a:pt x="1441" y="961"/>
                  </a:lnTo>
                  <a:lnTo>
                    <a:pt x="1057" y="1825"/>
                  </a:lnTo>
                  <a:lnTo>
                    <a:pt x="673" y="2834"/>
                  </a:lnTo>
                  <a:lnTo>
                    <a:pt x="384" y="3842"/>
                  </a:lnTo>
                  <a:lnTo>
                    <a:pt x="144" y="4851"/>
                  </a:lnTo>
                  <a:lnTo>
                    <a:pt x="0" y="5619"/>
                  </a:lnTo>
                  <a:lnTo>
                    <a:pt x="0" y="5956"/>
                  </a:lnTo>
                  <a:lnTo>
                    <a:pt x="48" y="6196"/>
                  </a:lnTo>
                  <a:lnTo>
                    <a:pt x="192" y="6484"/>
                  </a:lnTo>
                  <a:lnTo>
                    <a:pt x="336" y="6676"/>
                  </a:lnTo>
                  <a:lnTo>
                    <a:pt x="481" y="6772"/>
                  </a:lnTo>
                  <a:lnTo>
                    <a:pt x="625" y="6772"/>
                  </a:lnTo>
                  <a:lnTo>
                    <a:pt x="769" y="6724"/>
                  </a:lnTo>
                  <a:lnTo>
                    <a:pt x="913" y="6676"/>
                  </a:lnTo>
                  <a:lnTo>
                    <a:pt x="1009" y="6628"/>
                  </a:lnTo>
                  <a:lnTo>
                    <a:pt x="3890" y="721"/>
                  </a:lnTo>
                  <a:lnTo>
                    <a:pt x="3746" y="577"/>
                  </a:lnTo>
                  <a:lnTo>
                    <a:pt x="3314" y="289"/>
                  </a:lnTo>
                  <a:lnTo>
                    <a:pt x="3074" y="144"/>
                  </a:lnTo>
                  <a:lnTo>
                    <a:pt x="2786" y="48"/>
                  </a:lnTo>
                  <a:lnTo>
                    <a:pt x="2450" y="0"/>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9" name="Google Shape;5206;p76"/>
            <p:cNvSpPr/>
            <p:nvPr/>
          </p:nvSpPr>
          <p:spPr>
            <a:xfrm>
              <a:off x="868450" y="2958325"/>
              <a:ext cx="98475" cy="121300"/>
            </a:xfrm>
            <a:custGeom>
              <a:avLst/>
              <a:gdLst/>
              <a:ahLst/>
              <a:cxnLst/>
              <a:rect l="l" t="t" r="r" b="b"/>
              <a:pathLst>
                <a:path w="3939" h="4852" extrusionOk="0">
                  <a:moveTo>
                    <a:pt x="1729" y="1"/>
                  </a:moveTo>
                  <a:lnTo>
                    <a:pt x="1345" y="49"/>
                  </a:lnTo>
                  <a:lnTo>
                    <a:pt x="1009" y="193"/>
                  </a:lnTo>
                  <a:lnTo>
                    <a:pt x="673" y="433"/>
                  </a:lnTo>
                  <a:lnTo>
                    <a:pt x="432" y="673"/>
                  </a:lnTo>
                  <a:lnTo>
                    <a:pt x="240" y="961"/>
                  </a:lnTo>
                  <a:lnTo>
                    <a:pt x="96" y="1345"/>
                  </a:lnTo>
                  <a:lnTo>
                    <a:pt x="0" y="1682"/>
                  </a:lnTo>
                  <a:lnTo>
                    <a:pt x="0" y="2066"/>
                  </a:lnTo>
                  <a:lnTo>
                    <a:pt x="96" y="3122"/>
                  </a:lnTo>
                  <a:lnTo>
                    <a:pt x="192" y="3458"/>
                  </a:lnTo>
                  <a:lnTo>
                    <a:pt x="336" y="3843"/>
                  </a:lnTo>
                  <a:lnTo>
                    <a:pt x="529" y="4131"/>
                  </a:lnTo>
                  <a:lnTo>
                    <a:pt x="769" y="4419"/>
                  </a:lnTo>
                  <a:lnTo>
                    <a:pt x="1105" y="4611"/>
                  </a:lnTo>
                  <a:lnTo>
                    <a:pt x="1441" y="4755"/>
                  </a:lnTo>
                  <a:lnTo>
                    <a:pt x="1825"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746" y="1345"/>
                  </a:lnTo>
                  <a:lnTo>
                    <a:pt x="3602" y="1009"/>
                  </a:lnTo>
                  <a:lnTo>
                    <a:pt x="3410" y="673"/>
                  </a:lnTo>
                  <a:lnTo>
                    <a:pt x="3122" y="433"/>
                  </a:lnTo>
                  <a:lnTo>
                    <a:pt x="2834" y="193"/>
                  </a:lnTo>
                  <a:lnTo>
                    <a:pt x="2498" y="49"/>
                  </a:lnTo>
                  <a:lnTo>
                    <a:pt x="2113"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0" name="Google Shape;5207;p76"/>
            <p:cNvSpPr/>
            <p:nvPr/>
          </p:nvSpPr>
          <p:spPr>
            <a:xfrm>
              <a:off x="868450" y="2958325"/>
              <a:ext cx="98475" cy="121300"/>
            </a:xfrm>
            <a:custGeom>
              <a:avLst/>
              <a:gdLst/>
              <a:ahLst/>
              <a:cxnLst/>
              <a:rect l="l" t="t" r="r" b="b"/>
              <a:pathLst>
                <a:path w="3939" h="4852" fill="none" extrusionOk="0">
                  <a:moveTo>
                    <a:pt x="2209" y="4851"/>
                  </a:moveTo>
                  <a:lnTo>
                    <a:pt x="2209"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842" y="1730"/>
                  </a:lnTo>
                  <a:lnTo>
                    <a:pt x="3746" y="1345"/>
                  </a:lnTo>
                  <a:lnTo>
                    <a:pt x="3602" y="1009"/>
                  </a:lnTo>
                  <a:lnTo>
                    <a:pt x="3410" y="673"/>
                  </a:lnTo>
                  <a:lnTo>
                    <a:pt x="3122" y="433"/>
                  </a:lnTo>
                  <a:lnTo>
                    <a:pt x="2834" y="193"/>
                  </a:lnTo>
                  <a:lnTo>
                    <a:pt x="2498" y="49"/>
                  </a:lnTo>
                  <a:lnTo>
                    <a:pt x="2113" y="1"/>
                  </a:lnTo>
                  <a:lnTo>
                    <a:pt x="1729" y="1"/>
                  </a:lnTo>
                  <a:lnTo>
                    <a:pt x="1729" y="1"/>
                  </a:lnTo>
                  <a:lnTo>
                    <a:pt x="1345" y="49"/>
                  </a:lnTo>
                  <a:lnTo>
                    <a:pt x="1009" y="193"/>
                  </a:lnTo>
                  <a:lnTo>
                    <a:pt x="673" y="433"/>
                  </a:lnTo>
                  <a:lnTo>
                    <a:pt x="432" y="673"/>
                  </a:lnTo>
                  <a:lnTo>
                    <a:pt x="240" y="961"/>
                  </a:lnTo>
                  <a:lnTo>
                    <a:pt x="96" y="1345"/>
                  </a:lnTo>
                  <a:lnTo>
                    <a:pt x="0" y="1682"/>
                  </a:lnTo>
                  <a:lnTo>
                    <a:pt x="0" y="2066"/>
                  </a:lnTo>
                  <a:lnTo>
                    <a:pt x="96" y="3122"/>
                  </a:lnTo>
                  <a:lnTo>
                    <a:pt x="96" y="3122"/>
                  </a:lnTo>
                  <a:lnTo>
                    <a:pt x="192" y="3458"/>
                  </a:lnTo>
                  <a:lnTo>
                    <a:pt x="336" y="3843"/>
                  </a:lnTo>
                  <a:lnTo>
                    <a:pt x="529" y="4131"/>
                  </a:lnTo>
                  <a:lnTo>
                    <a:pt x="769" y="4419"/>
                  </a:lnTo>
                  <a:lnTo>
                    <a:pt x="1105" y="4611"/>
                  </a:lnTo>
                  <a:lnTo>
                    <a:pt x="1441" y="4755"/>
                  </a:lnTo>
                  <a:lnTo>
                    <a:pt x="1825" y="4851"/>
                  </a:lnTo>
                  <a:lnTo>
                    <a:pt x="2209" y="485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1" name="Google Shape;5208;p76"/>
            <p:cNvSpPr/>
            <p:nvPr/>
          </p:nvSpPr>
          <p:spPr>
            <a:xfrm>
              <a:off x="868450" y="2969125"/>
              <a:ext cx="72050" cy="104500"/>
            </a:xfrm>
            <a:custGeom>
              <a:avLst/>
              <a:gdLst/>
              <a:ahLst/>
              <a:cxnLst/>
              <a:rect l="l" t="t" r="r" b="b"/>
              <a:pathLst>
                <a:path w="2882" h="4180" extrusionOk="0">
                  <a:moveTo>
                    <a:pt x="961" y="1"/>
                  </a:moveTo>
                  <a:lnTo>
                    <a:pt x="721" y="49"/>
                  </a:lnTo>
                  <a:lnTo>
                    <a:pt x="529" y="145"/>
                  </a:lnTo>
                  <a:lnTo>
                    <a:pt x="288" y="481"/>
                  </a:lnTo>
                  <a:lnTo>
                    <a:pt x="96" y="817"/>
                  </a:lnTo>
                  <a:lnTo>
                    <a:pt x="0" y="1250"/>
                  </a:lnTo>
                  <a:lnTo>
                    <a:pt x="0" y="1634"/>
                  </a:lnTo>
                  <a:lnTo>
                    <a:pt x="96" y="2690"/>
                  </a:lnTo>
                  <a:lnTo>
                    <a:pt x="144" y="2930"/>
                  </a:lnTo>
                  <a:lnTo>
                    <a:pt x="192" y="3171"/>
                  </a:lnTo>
                  <a:lnTo>
                    <a:pt x="288" y="3363"/>
                  </a:lnTo>
                  <a:lnTo>
                    <a:pt x="432" y="3555"/>
                  </a:lnTo>
                  <a:lnTo>
                    <a:pt x="577" y="3747"/>
                  </a:lnTo>
                  <a:lnTo>
                    <a:pt x="721" y="3939"/>
                  </a:lnTo>
                  <a:lnTo>
                    <a:pt x="1105" y="4179"/>
                  </a:lnTo>
                  <a:lnTo>
                    <a:pt x="1393" y="4179"/>
                  </a:lnTo>
                  <a:lnTo>
                    <a:pt x="1729" y="4131"/>
                  </a:lnTo>
                  <a:lnTo>
                    <a:pt x="2017" y="3987"/>
                  </a:lnTo>
                  <a:lnTo>
                    <a:pt x="2305" y="3747"/>
                  </a:lnTo>
                  <a:lnTo>
                    <a:pt x="2498" y="3459"/>
                  </a:lnTo>
                  <a:lnTo>
                    <a:pt x="2690" y="3122"/>
                  </a:lnTo>
                  <a:lnTo>
                    <a:pt x="2834" y="2786"/>
                  </a:lnTo>
                  <a:lnTo>
                    <a:pt x="2882" y="2354"/>
                  </a:lnTo>
                  <a:lnTo>
                    <a:pt x="2882" y="1970"/>
                  </a:lnTo>
                  <a:lnTo>
                    <a:pt x="2786" y="1538"/>
                  </a:lnTo>
                  <a:lnTo>
                    <a:pt x="2642" y="1153"/>
                  </a:lnTo>
                  <a:lnTo>
                    <a:pt x="2498" y="817"/>
                  </a:lnTo>
                  <a:lnTo>
                    <a:pt x="2257" y="529"/>
                  </a:lnTo>
                  <a:lnTo>
                    <a:pt x="1969" y="289"/>
                  </a:lnTo>
                  <a:lnTo>
                    <a:pt x="1681" y="145"/>
                  </a:lnTo>
                  <a:lnTo>
                    <a:pt x="1345" y="49"/>
                  </a:lnTo>
                  <a:lnTo>
                    <a:pt x="96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2" name="Google Shape;5209;p76"/>
            <p:cNvSpPr/>
            <p:nvPr/>
          </p:nvSpPr>
          <p:spPr>
            <a:xfrm>
              <a:off x="457825" y="2674975"/>
              <a:ext cx="710800" cy="584725"/>
            </a:xfrm>
            <a:custGeom>
              <a:avLst/>
              <a:gdLst/>
              <a:ahLst/>
              <a:cxnLst/>
              <a:rect l="l" t="t" r="r" b="b"/>
              <a:pathLst>
                <a:path w="28432" h="23389" extrusionOk="0">
                  <a:moveTo>
                    <a:pt x="13832" y="1"/>
                  </a:move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029" y="23245"/>
                  </a:lnTo>
                  <a:lnTo>
                    <a:pt x="8693" y="23101"/>
                  </a:lnTo>
                  <a:lnTo>
                    <a:pt x="8117" y="22621"/>
                  </a:lnTo>
                  <a:lnTo>
                    <a:pt x="7589" y="22140"/>
                  </a:lnTo>
                  <a:lnTo>
                    <a:pt x="7108" y="21564"/>
                  </a:lnTo>
                  <a:lnTo>
                    <a:pt x="6724" y="21084"/>
                  </a:lnTo>
                  <a:lnTo>
                    <a:pt x="6388" y="20652"/>
                  </a:lnTo>
                  <a:lnTo>
                    <a:pt x="6148"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204" y="17290"/>
                  </a:lnTo>
                  <a:lnTo>
                    <a:pt x="7396" y="16713"/>
                  </a:lnTo>
                  <a:lnTo>
                    <a:pt x="7541" y="16041"/>
                  </a:lnTo>
                  <a:lnTo>
                    <a:pt x="7637" y="15369"/>
                  </a:lnTo>
                  <a:lnTo>
                    <a:pt x="7733" y="14648"/>
                  </a:lnTo>
                  <a:lnTo>
                    <a:pt x="7733" y="13976"/>
                  </a:lnTo>
                  <a:lnTo>
                    <a:pt x="7685" y="13400"/>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281" y="10662"/>
                  </a:lnTo>
                  <a:lnTo>
                    <a:pt x="16665" y="10662"/>
                  </a:lnTo>
                  <a:lnTo>
                    <a:pt x="16857" y="10566"/>
                  </a:lnTo>
                  <a:lnTo>
                    <a:pt x="17338" y="10326"/>
                  </a:lnTo>
                  <a:lnTo>
                    <a:pt x="17770" y="9990"/>
                  </a:lnTo>
                  <a:lnTo>
                    <a:pt x="18202" y="9606"/>
                  </a:lnTo>
                  <a:lnTo>
                    <a:pt x="18586" y="9173"/>
                  </a:lnTo>
                  <a:lnTo>
                    <a:pt x="18875" y="8741"/>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188" y="10566"/>
                  </a:lnTo>
                  <a:lnTo>
                    <a:pt x="22236" y="10374"/>
                  </a:lnTo>
                  <a:lnTo>
                    <a:pt x="22284" y="10134"/>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703" y="9894"/>
                  </a:lnTo>
                  <a:lnTo>
                    <a:pt x="26991" y="9990"/>
                  </a:lnTo>
                  <a:lnTo>
                    <a:pt x="27279" y="10086"/>
                  </a:lnTo>
                  <a:lnTo>
                    <a:pt x="27855" y="10086"/>
                  </a:lnTo>
                  <a:lnTo>
                    <a:pt x="28047" y="9990"/>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0507" y="1634"/>
                  </a:lnTo>
                  <a:lnTo>
                    <a:pt x="19403" y="1105"/>
                  </a:lnTo>
                  <a:lnTo>
                    <a:pt x="18875" y="865"/>
                  </a:lnTo>
                  <a:lnTo>
                    <a:pt x="18394" y="673"/>
                  </a:lnTo>
                  <a:lnTo>
                    <a:pt x="17290" y="385"/>
                  </a:lnTo>
                  <a:lnTo>
                    <a:pt x="16185" y="145"/>
                  </a:lnTo>
                  <a:lnTo>
                    <a:pt x="15033" y="49"/>
                  </a:lnTo>
                  <a:lnTo>
                    <a:pt x="1383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3" name="Google Shape;5210;p76"/>
            <p:cNvSpPr/>
            <p:nvPr/>
          </p:nvSpPr>
          <p:spPr>
            <a:xfrm>
              <a:off x="457825" y="2674975"/>
              <a:ext cx="710800" cy="584725"/>
            </a:xfrm>
            <a:custGeom>
              <a:avLst/>
              <a:gdLst/>
              <a:ahLst/>
              <a:cxnLst/>
              <a:rect l="l" t="t" r="r" b="b"/>
              <a:pathLst>
                <a:path w="28432" h="23389" fill="none" extrusionOk="0">
                  <a:moveTo>
                    <a:pt x="25070" y="5235"/>
                  </a:moveTo>
                  <a:lnTo>
                    <a:pt x="25070" y="5235"/>
                  </a:lnTo>
                  <a:lnTo>
                    <a:pt x="2555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1708" y="2258"/>
                  </a:lnTo>
                  <a:lnTo>
                    <a:pt x="20507" y="1634"/>
                  </a:lnTo>
                  <a:lnTo>
                    <a:pt x="19403" y="1105"/>
                  </a:lnTo>
                  <a:lnTo>
                    <a:pt x="18875" y="865"/>
                  </a:lnTo>
                  <a:lnTo>
                    <a:pt x="18394" y="673"/>
                  </a:lnTo>
                  <a:lnTo>
                    <a:pt x="18394" y="673"/>
                  </a:lnTo>
                  <a:lnTo>
                    <a:pt x="17290" y="385"/>
                  </a:lnTo>
                  <a:lnTo>
                    <a:pt x="16185" y="145"/>
                  </a:lnTo>
                  <a:lnTo>
                    <a:pt x="15033" y="49"/>
                  </a:lnTo>
                  <a:lnTo>
                    <a:pt x="13832" y="1"/>
                  </a:ln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318" y="23389"/>
                  </a:lnTo>
                  <a:lnTo>
                    <a:pt x="9029" y="23245"/>
                  </a:lnTo>
                  <a:lnTo>
                    <a:pt x="8693" y="23101"/>
                  </a:lnTo>
                  <a:lnTo>
                    <a:pt x="8117" y="22621"/>
                  </a:lnTo>
                  <a:lnTo>
                    <a:pt x="7589" y="22140"/>
                  </a:lnTo>
                  <a:lnTo>
                    <a:pt x="7108" y="21564"/>
                  </a:lnTo>
                  <a:lnTo>
                    <a:pt x="6724" y="21084"/>
                  </a:lnTo>
                  <a:lnTo>
                    <a:pt x="6388" y="20652"/>
                  </a:lnTo>
                  <a:lnTo>
                    <a:pt x="6148" y="20267"/>
                  </a:lnTo>
                  <a:lnTo>
                    <a:pt x="6148" y="20267"/>
                  </a:lnTo>
                  <a:lnTo>
                    <a:pt x="5764"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012" y="17770"/>
                  </a:lnTo>
                  <a:lnTo>
                    <a:pt x="7204" y="17290"/>
                  </a:lnTo>
                  <a:lnTo>
                    <a:pt x="7396" y="16713"/>
                  </a:lnTo>
                  <a:lnTo>
                    <a:pt x="7541" y="16041"/>
                  </a:lnTo>
                  <a:lnTo>
                    <a:pt x="7637" y="15369"/>
                  </a:lnTo>
                  <a:lnTo>
                    <a:pt x="7733" y="14648"/>
                  </a:lnTo>
                  <a:lnTo>
                    <a:pt x="7733" y="13976"/>
                  </a:lnTo>
                  <a:lnTo>
                    <a:pt x="7685" y="13400"/>
                  </a:lnTo>
                  <a:lnTo>
                    <a:pt x="7589" y="12871"/>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089" y="10614"/>
                  </a:lnTo>
                  <a:lnTo>
                    <a:pt x="16281" y="10662"/>
                  </a:lnTo>
                  <a:lnTo>
                    <a:pt x="16425" y="10662"/>
                  </a:lnTo>
                  <a:lnTo>
                    <a:pt x="16665" y="10662"/>
                  </a:lnTo>
                  <a:lnTo>
                    <a:pt x="16857" y="10566"/>
                  </a:lnTo>
                  <a:lnTo>
                    <a:pt x="17338" y="10326"/>
                  </a:lnTo>
                  <a:lnTo>
                    <a:pt x="17770" y="9990"/>
                  </a:lnTo>
                  <a:lnTo>
                    <a:pt x="18202" y="9606"/>
                  </a:lnTo>
                  <a:lnTo>
                    <a:pt x="18586" y="9173"/>
                  </a:lnTo>
                  <a:lnTo>
                    <a:pt x="18875" y="8741"/>
                  </a:lnTo>
                  <a:lnTo>
                    <a:pt x="19067" y="8309"/>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092" y="10662"/>
                  </a:lnTo>
                  <a:lnTo>
                    <a:pt x="22188" y="10566"/>
                  </a:lnTo>
                  <a:lnTo>
                    <a:pt x="22236" y="10374"/>
                  </a:lnTo>
                  <a:lnTo>
                    <a:pt x="22284" y="10134"/>
                  </a:lnTo>
                  <a:lnTo>
                    <a:pt x="22284" y="9846"/>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030" y="9606"/>
                  </a:lnTo>
                  <a:lnTo>
                    <a:pt x="26703" y="9894"/>
                  </a:lnTo>
                  <a:lnTo>
                    <a:pt x="26991" y="9990"/>
                  </a:lnTo>
                  <a:lnTo>
                    <a:pt x="27279" y="10086"/>
                  </a:lnTo>
                  <a:lnTo>
                    <a:pt x="27567" y="10086"/>
                  </a:lnTo>
                  <a:lnTo>
                    <a:pt x="27855" y="10086"/>
                  </a:lnTo>
                  <a:lnTo>
                    <a:pt x="28047" y="9990"/>
                  </a:lnTo>
                  <a:lnTo>
                    <a:pt x="28239" y="9846"/>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4" name="Google Shape;5211;p76"/>
            <p:cNvSpPr/>
            <p:nvPr/>
          </p:nvSpPr>
          <p:spPr>
            <a:xfrm>
              <a:off x="908075" y="2721800"/>
              <a:ext cx="91250" cy="42050"/>
            </a:xfrm>
            <a:custGeom>
              <a:avLst/>
              <a:gdLst/>
              <a:ahLst/>
              <a:cxnLst/>
              <a:rect l="l" t="t" r="r" b="b"/>
              <a:pathLst>
                <a:path w="3650" h="1682" extrusionOk="0">
                  <a:moveTo>
                    <a:pt x="816" y="1"/>
                  </a:moveTo>
                  <a:lnTo>
                    <a:pt x="576" y="49"/>
                  </a:lnTo>
                  <a:lnTo>
                    <a:pt x="336" y="97"/>
                  </a:lnTo>
                  <a:lnTo>
                    <a:pt x="144" y="145"/>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930" y="1682"/>
                  </a:lnTo>
                  <a:lnTo>
                    <a:pt x="3170" y="1634"/>
                  </a:lnTo>
                  <a:lnTo>
                    <a:pt x="3362" y="1537"/>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5" name="Google Shape;5212;p76"/>
            <p:cNvSpPr/>
            <p:nvPr/>
          </p:nvSpPr>
          <p:spPr>
            <a:xfrm>
              <a:off x="908075" y="2721800"/>
              <a:ext cx="91250" cy="42050"/>
            </a:xfrm>
            <a:custGeom>
              <a:avLst/>
              <a:gdLst/>
              <a:ahLst/>
              <a:cxnLst/>
              <a:rect l="l" t="t" r="r" b="b"/>
              <a:pathLst>
                <a:path w="3650" h="1682" fill="none" extrusionOk="0">
                  <a:moveTo>
                    <a:pt x="816" y="1"/>
                  </a:moveTo>
                  <a:lnTo>
                    <a:pt x="816" y="1"/>
                  </a:lnTo>
                  <a:lnTo>
                    <a:pt x="576" y="49"/>
                  </a:lnTo>
                  <a:lnTo>
                    <a:pt x="336" y="97"/>
                  </a:lnTo>
                  <a:lnTo>
                    <a:pt x="144" y="145"/>
                  </a:lnTo>
                  <a:lnTo>
                    <a:pt x="48" y="241"/>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641" y="1682"/>
                  </a:lnTo>
                  <a:lnTo>
                    <a:pt x="2641" y="1682"/>
                  </a:lnTo>
                  <a:lnTo>
                    <a:pt x="2930" y="1682"/>
                  </a:lnTo>
                  <a:lnTo>
                    <a:pt x="3170" y="1634"/>
                  </a:lnTo>
                  <a:lnTo>
                    <a:pt x="3362" y="1537"/>
                  </a:lnTo>
                  <a:lnTo>
                    <a:pt x="3554" y="1393"/>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6" name="Google Shape;5213;p76"/>
            <p:cNvSpPr/>
            <p:nvPr/>
          </p:nvSpPr>
          <p:spPr>
            <a:xfrm>
              <a:off x="894850" y="2755425"/>
              <a:ext cx="49250" cy="37250"/>
            </a:xfrm>
            <a:custGeom>
              <a:avLst/>
              <a:gdLst/>
              <a:ahLst/>
              <a:cxnLst/>
              <a:rect l="l" t="t" r="r" b="b"/>
              <a:pathLst>
                <a:path w="1970" h="1490" extrusionOk="0">
                  <a:moveTo>
                    <a:pt x="433" y="0"/>
                  </a:moveTo>
                  <a:lnTo>
                    <a:pt x="241" y="48"/>
                  </a:lnTo>
                  <a:lnTo>
                    <a:pt x="145" y="96"/>
                  </a:lnTo>
                  <a:lnTo>
                    <a:pt x="49" y="192"/>
                  </a:lnTo>
                  <a:lnTo>
                    <a:pt x="1" y="289"/>
                  </a:lnTo>
                  <a:lnTo>
                    <a:pt x="1" y="529"/>
                  </a:lnTo>
                  <a:lnTo>
                    <a:pt x="97" y="721"/>
                  </a:lnTo>
                  <a:lnTo>
                    <a:pt x="289" y="961"/>
                  </a:lnTo>
                  <a:lnTo>
                    <a:pt x="529" y="1153"/>
                  </a:lnTo>
                  <a:lnTo>
                    <a:pt x="817" y="1297"/>
                  </a:lnTo>
                  <a:lnTo>
                    <a:pt x="1105" y="1441"/>
                  </a:lnTo>
                  <a:lnTo>
                    <a:pt x="1442" y="1489"/>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7" name="Google Shape;5214;p76"/>
            <p:cNvSpPr/>
            <p:nvPr/>
          </p:nvSpPr>
          <p:spPr>
            <a:xfrm>
              <a:off x="894850" y="2755425"/>
              <a:ext cx="49250" cy="37250"/>
            </a:xfrm>
            <a:custGeom>
              <a:avLst/>
              <a:gdLst/>
              <a:ahLst/>
              <a:cxnLst/>
              <a:rect l="l" t="t" r="r" b="b"/>
              <a:pathLst>
                <a:path w="1970" h="1490" fill="none" extrusionOk="0">
                  <a:moveTo>
                    <a:pt x="433" y="0"/>
                  </a:moveTo>
                  <a:lnTo>
                    <a:pt x="433" y="0"/>
                  </a:lnTo>
                  <a:lnTo>
                    <a:pt x="241" y="48"/>
                  </a:lnTo>
                  <a:lnTo>
                    <a:pt x="145" y="96"/>
                  </a:lnTo>
                  <a:lnTo>
                    <a:pt x="145" y="96"/>
                  </a:lnTo>
                  <a:lnTo>
                    <a:pt x="49" y="192"/>
                  </a:lnTo>
                  <a:lnTo>
                    <a:pt x="1" y="289"/>
                  </a:lnTo>
                  <a:lnTo>
                    <a:pt x="1" y="529"/>
                  </a:lnTo>
                  <a:lnTo>
                    <a:pt x="97" y="721"/>
                  </a:lnTo>
                  <a:lnTo>
                    <a:pt x="289" y="961"/>
                  </a:lnTo>
                  <a:lnTo>
                    <a:pt x="529" y="1153"/>
                  </a:lnTo>
                  <a:lnTo>
                    <a:pt x="817" y="1297"/>
                  </a:lnTo>
                  <a:lnTo>
                    <a:pt x="1105" y="1441"/>
                  </a:lnTo>
                  <a:lnTo>
                    <a:pt x="1442" y="1489"/>
                  </a:lnTo>
                  <a:lnTo>
                    <a:pt x="1442" y="1489"/>
                  </a:lnTo>
                  <a:lnTo>
                    <a:pt x="1730" y="1393"/>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8" name="Google Shape;5215;p76"/>
            <p:cNvSpPr/>
            <p:nvPr/>
          </p:nvSpPr>
          <p:spPr>
            <a:xfrm>
              <a:off x="539475" y="2853875"/>
              <a:ext cx="40850" cy="58850"/>
            </a:xfrm>
            <a:custGeom>
              <a:avLst/>
              <a:gdLst/>
              <a:ahLst/>
              <a:cxnLst/>
              <a:rect l="l" t="t" r="r" b="b"/>
              <a:pathLst>
                <a:path w="1634" h="2354" extrusionOk="0">
                  <a:moveTo>
                    <a:pt x="1201" y="0"/>
                  </a:move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577" y="2354"/>
                  </a:lnTo>
                  <a:lnTo>
                    <a:pt x="769" y="2306"/>
                  </a:lnTo>
                  <a:lnTo>
                    <a:pt x="913" y="2258"/>
                  </a:lnTo>
                  <a:lnTo>
                    <a:pt x="1057" y="2114"/>
                  </a:lnTo>
                  <a:lnTo>
                    <a:pt x="1201" y="1969"/>
                  </a:lnTo>
                  <a:lnTo>
                    <a:pt x="1441" y="1585"/>
                  </a:lnTo>
                  <a:lnTo>
                    <a:pt x="1585" y="1153"/>
                  </a:lnTo>
                  <a:lnTo>
                    <a:pt x="1633" y="721"/>
                  </a:lnTo>
                  <a:lnTo>
                    <a:pt x="1633" y="337"/>
                  </a:lnTo>
                  <a:lnTo>
                    <a:pt x="1585" y="193"/>
                  </a:lnTo>
                  <a:lnTo>
                    <a:pt x="1537" y="96"/>
                  </a:lnTo>
                  <a:lnTo>
                    <a:pt x="144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9" name="Google Shape;5216;p76"/>
            <p:cNvSpPr/>
            <p:nvPr/>
          </p:nvSpPr>
          <p:spPr>
            <a:xfrm>
              <a:off x="539475" y="2853875"/>
              <a:ext cx="40850" cy="58850"/>
            </a:xfrm>
            <a:custGeom>
              <a:avLst/>
              <a:gdLst/>
              <a:ahLst/>
              <a:cxnLst/>
              <a:rect l="l" t="t" r="r" b="b"/>
              <a:pathLst>
                <a:path w="1634" h="2354" fill="none" extrusionOk="0">
                  <a:moveTo>
                    <a:pt x="1297" y="0"/>
                  </a:moveTo>
                  <a:lnTo>
                    <a:pt x="1297" y="0"/>
                  </a:lnTo>
                  <a:lnTo>
                    <a:pt x="1201" y="0"/>
                  </a:lnTo>
                  <a:lnTo>
                    <a:pt x="1201" y="0"/>
                  </a:ln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481" y="2354"/>
                  </a:lnTo>
                  <a:lnTo>
                    <a:pt x="577" y="2354"/>
                  </a:lnTo>
                  <a:lnTo>
                    <a:pt x="577" y="2354"/>
                  </a:lnTo>
                  <a:lnTo>
                    <a:pt x="769" y="2306"/>
                  </a:lnTo>
                  <a:lnTo>
                    <a:pt x="913" y="2258"/>
                  </a:lnTo>
                  <a:lnTo>
                    <a:pt x="1057" y="2114"/>
                  </a:lnTo>
                  <a:lnTo>
                    <a:pt x="1201" y="1969"/>
                  </a:lnTo>
                  <a:lnTo>
                    <a:pt x="1441" y="1585"/>
                  </a:lnTo>
                  <a:lnTo>
                    <a:pt x="1585" y="1153"/>
                  </a:lnTo>
                  <a:lnTo>
                    <a:pt x="1585" y="1153"/>
                  </a:lnTo>
                  <a:lnTo>
                    <a:pt x="1633" y="721"/>
                  </a:lnTo>
                  <a:lnTo>
                    <a:pt x="1633" y="337"/>
                  </a:lnTo>
                  <a:lnTo>
                    <a:pt x="1585" y="193"/>
                  </a:lnTo>
                  <a:lnTo>
                    <a:pt x="1537" y="96"/>
                  </a:lnTo>
                  <a:lnTo>
                    <a:pt x="1441" y="0"/>
                  </a:lnTo>
                  <a:lnTo>
                    <a:pt x="129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0" name="Google Shape;5217;p76"/>
            <p:cNvSpPr/>
            <p:nvPr/>
          </p:nvSpPr>
          <p:spPr>
            <a:xfrm>
              <a:off x="587500" y="2875475"/>
              <a:ext cx="28825" cy="40850"/>
            </a:xfrm>
            <a:custGeom>
              <a:avLst/>
              <a:gdLst/>
              <a:ahLst/>
              <a:cxnLst/>
              <a:rect l="l" t="t" r="r" b="b"/>
              <a:pathLst>
                <a:path w="1153" h="1634" extrusionOk="0">
                  <a:moveTo>
                    <a:pt x="817" y="1"/>
                  </a:moveTo>
                  <a:lnTo>
                    <a:pt x="577" y="97"/>
                  </a:lnTo>
                  <a:lnTo>
                    <a:pt x="385" y="289"/>
                  </a:lnTo>
                  <a:lnTo>
                    <a:pt x="192" y="529"/>
                  </a:lnTo>
                  <a:lnTo>
                    <a:pt x="48" y="817"/>
                  </a:lnTo>
                  <a:lnTo>
                    <a:pt x="0" y="1105"/>
                  </a:lnTo>
                  <a:lnTo>
                    <a:pt x="0" y="1346"/>
                  </a:lnTo>
                  <a:lnTo>
                    <a:pt x="48" y="1442"/>
                  </a:lnTo>
                  <a:lnTo>
                    <a:pt x="96" y="1538"/>
                  </a:lnTo>
                  <a:lnTo>
                    <a:pt x="192" y="1586"/>
                  </a:lnTo>
                  <a:lnTo>
                    <a:pt x="337" y="1634"/>
                  </a:lnTo>
                  <a:lnTo>
                    <a:pt x="529" y="1634"/>
                  </a:lnTo>
                  <a:lnTo>
                    <a:pt x="625" y="1586"/>
                  </a:lnTo>
                  <a:lnTo>
                    <a:pt x="817" y="1394"/>
                  </a:lnTo>
                  <a:lnTo>
                    <a:pt x="1009" y="1105"/>
                  </a:lnTo>
                  <a:lnTo>
                    <a:pt x="1105" y="817"/>
                  </a:lnTo>
                  <a:lnTo>
                    <a:pt x="1153" y="529"/>
                  </a:lnTo>
                  <a:lnTo>
                    <a:pt x="1153" y="241"/>
                  </a:lnTo>
                  <a:lnTo>
                    <a:pt x="1057" y="49"/>
                  </a:lnTo>
                  <a:lnTo>
                    <a:pt x="1009"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1" name="Google Shape;5218;p76"/>
            <p:cNvSpPr/>
            <p:nvPr/>
          </p:nvSpPr>
          <p:spPr>
            <a:xfrm>
              <a:off x="587500" y="2875475"/>
              <a:ext cx="28825" cy="40850"/>
            </a:xfrm>
            <a:custGeom>
              <a:avLst/>
              <a:gdLst/>
              <a:ahLst/>
              <a:cxnLst/>
              <a:rect l="l" t="t" r="r" b="b"/>
              <a:pathLst>
                <a:path w="1153" h="1634" fill="none" extrusionOk="0">
                  <a:moveTo>
                    <a:pt x="913" y="1"/>
                  </a:moveTo>
                  <a:lnTo>
                    <a:pt x="913" y="1"/>
                  </a:lnTo>
                  <a:lnTo>
                    <a:pt x="817" y="1"/>
                  </a:lnTo>
                  <a:lnTo>
                    <a:pt x="817" y="1"/>
                  </a:lnTo>
                  <a:lnTo>
                    <a:pt x="577" y="97"/>
                  </a:lnTo>
                  <a:lnTo>
                    <a:pt x="385" y="289"/>
                  </a:lnTo>
                  <a:lnTo>
                    <a:pt x="192" y="529"/>
                  </a:lnTo>
                  <a:lnTo>
                    <a:pt x="48" y="817"/>
                  </a:lnTo>
                  <a:lnTo>
                    <a:pt x="0" y="1105"/>
                  </a:lnTo>
                  <a:lnTo>
                    <a:pt x="0" y="1346"/>
                  </a:lnTo>
                  <a:lnTo>
                    <a:pt x="48" y="1442"/>
                  </a:lnTo>
                  <a:lnTo>
                    <a:pt x="96" y="1538"/>
                  </a:lnTo>
                  <a:lnTo>
                    <a:pt x="192" y="1586"/>
                  </a:lnTo>
                  <a:lnTo>
                    <a:pt x="337" y="1634"/>
                  </a:lnTo>
                  <a:lnTo>
                    <a:pt x="337" y="1634"/>
                  </a:lnTo>
                  <a:lnTo>
                    <a:pt x="385" y="1634"/>
                  </a:lnTo>
                  <a:lnTo>
                    <a:pt x="385" y="1634"/>
                  </a:lnTo>
                  <a:lnTo>
                    <a:pt x="529" y="1634"/>
                  </a:lnTo>
                  <a:lnTo>
                    <a:pt x="625" y="1586"/>
                  </a:lnTo>
                  <a:lnTo>
                    <a:pt x="817" y="1394"/>
                  </a:lnTo>
                  <a:lnTo>
                    <a:pt x="1009" y="1105"/>
                  </a:lnTo>
                  <a:lnTo>
                    <a:pt x="1105" y="817"/>
                  </a:lnTo>
                  <a:lnTo>
                    <a:pt x="1105" y="817"/>
                  </a:lnTo>
                  <a:lnTo>
                    <a:pt x="1153" y="529"/>
                  </a:lnTo>
                  <a:lnTo>
                    <a:pt x="1153" y="241"/>
                  </a:lnTo>
                  <a:lnTo>
                    <a:pt x="1057" y="49"/>
                  </a:lnTo>
                  <a:lnTo>
                    <a:pt x="1009" y="1"/>
                  </a:lnTo>
                  <a:lnTo>
                    <a:pt x="9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pic>
        <p:nvPicPr>
          <p:cNvPr id="14" name="Content Placeholder 13" descr="58a9deea4eaa81781e2c249d64a23baf"/>
          <p:cNvPicPr>
            <a:picLocks noGrp="1" noChangeAspect="1"/>
          </p:cNvPicPr>
          <p:nvPr>
            <p:ph sz="half" idx="2"/>
          </p:nvPr>
        </p:nvPicPr>
        <p:blipFill>
          <a:blip r:embed="rId4"/>
          <a:srcRect l="3459" t="1887" r="3774" b="6808"/>
          <a:stretch>
            <a:fillRect/>
          </a:stretch>
        </p:blipFill>
        <p:spPr>
          <a:xfrm>
            <a:off x="11226800" y="5337175"/>
            <a:ext cx="5948680" cy="5854700"/>
          </a:xfrm>
          <a:prstGeom prst="ellipse">
            <a:avLst/>
          </a:prstGeom>
        </p:spPr>
      </p:pic>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EFD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r="35292"/>
          <a:stretch>
            <a:fillRect/>
          </a:stretch>
        </p:blipFill>
        <p:spPr>
          <a:xfrm>
            <a:off x="0" y="-73025"/>
            <a:ext cx="18254345" cy="10365105"/>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b="54190"/>
          <a:stretch>
            <a:fillRect/>
          </a:stretch>
        </p:blipFill>
        <p:spPr>
          <a:xfrm>
            <a:off x="1448435" y="1029335"/>
            <a:ext cx="15471775" cy="7711440"/>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rot="911284">
            <a:off x="17333074" y="6788987"/>
            <a:ext cx="688842" cy="655026"/>
          </a:xfrm>
          <a:prstGeom prst="rect">
            <a:avLst/>
          </a:prstGeom>
        </p:spPr>
      </p:pic>
      <p:pic>
        <p:nvPicPr>
          <p:cNvPr id="12" name="Picture 12"/>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rot="-5462275">
            <a:off x="13809186" y="9063977"/>
            <a:ext cx="424630" cy="1248911"/>
          </a:xfrm>
          <a:prstGeom prst="rect">
            <a:avLst/>
          </a:prstGeom>
        </p:spPr>
      </p:pic>
      <p:sp>
        <p:nvSpPr>
          <p:cNvPr id="19" name="Text Box 18"/>
          <p:cNvSpPr txBox="1"/>
          <p:nvPr/>
        </p:nvSpPr>
        <p:spPr>
          <a:xfrm>
            <a:off x="3194685" y="1873250"/>
            <a:ext cx="11978640" cy="1291590"/>
          </a:xfrm>
          <a:prstGeom prst="rect">
            <a:avLst/>
          </a:prstGeom>
          <a:noFill/>
        </p:spPr>
        <p:txBody>
          <a:bodyPr wrap="square" rtlCol="0">
            <a:spAutoFit/>
          </a:bodyPr>
          <a:lstStyle/>
          <a:p>
            <a:pPr algn="ctr"/>
            <a:r>
              <a:rPr lang="en-US" sz="5400" b="1" spc="96" dirty="0" err="1">
                <a:solidFill>
                  <a:srgbClr val="660000"/>
                </a:solidFill>
                <a:latin typeface="Times New Roman" panose="02020603050405020304" pitchFamily="18" charset="0"/>
                <a:cs typeface="Times New Roman" panose="02020603050405020304" pitchFamily="18" charset="0"/>
                <a:sym typeface="+mn-ea"/>
              </a:rPr>
              <a:t>Thứ</a:t>
            </a:r>
            <a:r>
              <a:rPr lang="en-US" sz="5400" b="1" spc="96" dirty="0">
                <a:solidFill>
                  <a:srgbClr val="660000"/>
                </a:solidFill>
                <a:latin typeface="Times New Roman" panose="02020603050405020304" pitchFamily="18" charset="0"/>
                <a:cs typeface="Times New Roman" panose="02020603050405020304" pitchFamily="18" charset="0"/>
                <a:sym typeface="+mn-ea"/>
              </a:rPr>
              <a:t> </a:t>
            </a:r>
            <a:r>
              <a:rPr lang="en-US" sz="5400" b="1" spc="96" dirty="0" err="1">
                <a:solidFill>
                  <a:srgbClr val="660000"/>
                </a:solidFill>
                <a:latin typeface="Times New Roman" panose="02020603050405020304" pitchFamily="18" charset="0"/>
                <a:cs typeface="Times New Roman" panose="02020603050405020304" pitchFamily="18" charset="0"/>
                <a:sym typeface="+mn-ea"/>
              </a:rPr>
              <a:t>tư</a:t>
            </a:r>
            <a:r>
              <a:rPr lang="en-US" sz="5400" b="1" spc="96" dirty="0">
                <a:solidFill>
                  <a:srgbClr val="660000"/>
                </a:solidFill>
                <a:latin typeface="Times New Roman" panose="02020603050405020304" pitchFamily="18" charset="0"/>
                <a:cs typeface="Times New Roman" panose="02020603050405020304" pitchFamily="18" charset="0"/>
                <a:sym typeface="+mn-ea"/>
              </a:rPr>
              <a:t>, </a:t>
            </a:r>
            <a:r>
              <a:rPr lang="en-US" sz="5400" b="1" spc="96" dirty="0" err="1">
                <a:solidFill>
                  <a:srgbClr val="660000"/>
                </a:solidFill>
                <a:latin typeface="Times New Roman" panose="02020603050405020304" pitchFamily="18" charset="0"/>
                <a:cs typeface="Times New Roman" panose="02020603050405020304" pitchFamily="18" charset="0"/>
                <a:sym typeface="+mn-ea"/>
              </a:rPr>
              <a:t>ngày</a:t>
            </a:r>
            <a:r>
              <a:rPr lang="en-US" sz="5400" b="1" spc="96" dirty="0">
                <a:solidFill>
                  <a:srgbClr val="660000"/>
                </a:solidFill>
                <a:latin typeface="Times New Roman" panose="02020603050405020304" pitchFamily="18" charset="0"/>
                <a:cs typeface="Times New Roman" panose="02020603050405020304" pitchFamily="18" charset="0"/>
                <a:sym typeface="+mn-ea"/>
              </a:rPr>
              <a:t> </a:t>
            </a:r>
            <a:r>
              <a:rPr lang="en-US" sz="5400" b="1" spc="96" dirty="0" smtClean="0">
                <a:solidFill>
                  <a:srgbClr val="660000"/>
                </a:solidFill>
                <a:latin typeface="Times New Roman" panose="02020603050405020304" pitchFamily="18" charset="0"/>
                <a:cs typeface="Times New Roman" panose="02020603050405020304" pitchFamily="18" charset="0"/>
                <a:sym typeface="+mn-ea"/>
              </a:rPr>
              <a:t>1</a:t>
            </a:r>
            <a:r>
              <a:rPr lang="vi-VN" sz="5400" b="1" spc="96" dirty="0" smtClean="0">
                <a:solidFill>
                  <a:srgbClr val="660000"/>
                </a:solidFill>
                <a:latin typeface="Times New Roman" panose="02020603050405020304" pitchFamily="18" charset="0"/>
                <a:cs typeface="Times New Roman" panose="02020603050405020304" pitchFamily="18" charset="0"/>
                <a:sym typeface="+mn-ea"/>
              </a:rPr>
              <a:t>3</a:t>
            </a:r>
            <a:r>
              <a:rPr lang="en-US" sz="5400" b="1" spc="96" dirty="0" smtClean="0">
                <a:solidFill>
                  <a:srgbClr val="660000"/>
                </a:solidFill>
                <a:latin typeface="Times New Roman" panose="02020603050405020304" pitchFamily="18" charset="0"/>
                <a:cs typeface="Times New Roman" panose="02020603050405020304" pitchFamily="18" charset="0"/>
                <a:sym typeface="+mn-ea"/>
              </a:rPr>
              <a:t> </a:t>
            </a:r>
            <a:r>
              <a:rPr lang="en-US" sz="5400" b="1" spc="96" dirty="0" err="1">
                <a:solidFill>
                  <a:srgbClr val="660000"/>
                </a:solidFill>
                <a:latin typeface="Times New Roman" panose="02020603050405020304" pitchFamily="18" charset="0"/>
                <a:cs typeface="Times New Roman" panose="02020603050405020304" pitchFamily="18" charset="0"/>
                <a:sym typeface="+mn-ea"/>
              </a:rPr>
              <a:t>tháng</a:t>
            </a:r>
            <a:r>
              <a:rPr lang="en-US" sz="5400" b="1" spc="96" dirty="0">
                <a:solidFill>
                  <a:srgbClr val="660000"/>
                </a:solidFill>
                <a:latin typeface="Times New Roman" panose="02020603050405020304" pitchFamily="18" charset="0"/>
                <a:cs typeface="Times New Roman" panose="02020603050405020304" pitchFamily="18" charset="0"/>
                <a:sym typeface="+mn-ea"/>
              </a:rPr>
              <a:t> 3 </a:t>
            </a:r>
            <a:r>
              <a:rPr lang="en-US" sz="5400" b="1" spc="96" dirty="0" err="1">
                <a:solidFill>
                  <a:srgbClr val="660000"/>
                </a:solidFill>
                <a:latin typeface="Times New Roman" panose="02020603050405020304" pitchFamily="18" charset="0"/>
                <a:cs typeface="Times New Roman" panose="02020603050405020304" pitchFamily="18" charset="0"/>
                <a:sym typeface="+mn-ea"/>
              </a:rPr>
              <a:t>năm</a:t>
            </a:r>
            <a:r>
              <a:rPr lang="en-US" sz="5400" b="1" spc="96" dirty="0">
                <a:solidFill>
                  <a:srgbClr val="660000"/>
                </a:solidFill>
                <a:latin typeface="Times New Roman" panose="02020603050405020304" pitchFamily="18" charset="0"/>
                <a:cs typeface="Times New Roman" panose="02020603050405020304" pitchFamily="18" charset="0"/>
                <a:sym typeface="+mn-ea"/>
              </a:rPr>
              <a:t> </a:t>
            </a:r>
            <a:r>
              <a:rPr lang="en-US" sz="5400" b="1" spc="96" dirty="0" smtClean="0">
                <a:solidFill>
                  <a:srgbClr val="660000"/>
                </a:solidFill>
                <a:latin typeface="Times New Roman" panose="02020603050405020304" pitchFamily="18" charset="0"/>
                <a:cs typeface="Times New Roman" panose="02020603050405020304" pitchFamily="18" charset="0"/>
                <a:sym typeface="+mn-ea"/>
              </a:rPr>
              <a:t>202</a:t>
            </a:r>
            <a:r>
              <a:rPr lang="vi-VN" sz="5400" b="1" spc="96" dirty="0" smtClean="0">
                <a:solidFill>
                  <a:srgbClr val="660000"/>
                </a:solidFill>
                <a:latin typeface="Times New Roman" panose="02020603050405020304" pitchFamily="18" charset="0"/>
                <a:cs typeface="Times New Roman" panose="02020603050405020304" pitchFamily="18" charset="0"/>
                <a:sym typeface="+mn-ea"/>
              </a:rPr>
              <a:t>4</a:t>
            </a:r>
            <a:r>
              <a:rPr lang="en-US" sz="2400" b="1" spc="96" dirty="0" smtClean="0">
                <a:solidFill>
                  <a:srgbClr val="660000"/>
                </a:solidFill>
                <a:latin typeface="Times New Roman" panose="02020603050405020304" pitchFamily="18" charset="0"/>
                <a:cs typeface="Times New Roman" panose="02020603050405020304" pitchFamily="18" charset="0"/>
                <a:sym typeface="+mn-ea"/>
              </a:rPr>
              <a:t> </a:t>
            </a:r>
            <a:endParaRPr lang="en-US" sz="2400" b="1" spc="96" dirty="0">
              <a:solidFill>
                <a:srgbClr val="660000"/>
              </a:solidFill>
              <a:latin typeface="Times New Roman" panose="02020603050405020304" pitchFamily="18" charset="0"/>
              <a:cs typeface="Times New Roman" panose="02020603050405020304" pitchFamily="18" charset="0"/>
            </a:endParaRPr>
          </a:p>
          <a:p>
            <a:pPr algn="ctr"/>
            <a:endParaRPr lang="en-US" sz="2400" b="1" spc="96" dirty="0">
              <a:solidFill>
                <a:srgbClr val="660000"/>
              </a:solidFill>
              <a:latin typeface="Times New Roman" panose="02020603050405020304" pitchFamily="18" charset="0"/>
              <a:cs typeface="Times New Roman" panose="02020603050405020304" pitchFamily="18" charset="0"/>
            </a:endParaRPr>
          </a:p>
        </p:txBody>
      </p:sp>
      <p:sp>
        <p:nvSpPr>
          <p:cNvPr id="20" name="Text Box 19"/>
          <p:cNvSpPr txBox="1"/>
          <p:nvPr/>
        </p:nvSpPr>
        <p:spPr>
          <a:xfrm>
            <a:off x="4890135" y="3010535"/>
            <a:ext cx="8472805" cy="1322070"/>
          </a:xfrm>
          <a:prstGeom prst="rect">
            <a:avLst/>
          </a:prstGeom>
          <a:noFill/>
        </p:spPr>
        <p:txBody>
          <a:bodyPr wrap="square" rtlCol="0">
            <a:spAutoFit/>
          </a:bodyPr>
          <a:lstStyle/>
          <a:p>
            <a:pPr algn="ctr"/>
            <a:r>
              <a:rPr lang="en-US" sz="4000" b="1" u="sng" dirty="0" err="1">
                <a:solidFill>
                  <a:srgbClr val="660000"/>
                </a:solidFill>
                <a:latin typeface="Times New Roman" panose="02020603050405020304" pitchFamily="18" charset="0"/>
                <a:cs typeface="Times New Roman" panose="02020603050405020304" pitchFamily="18" charset="0"/>
              </a:rPr>
              <a:t>Tiếng</a:t>
            </a:r>
            <a:r>
              <a:rPr lang="en-US" sz="4000" b="1" u="sng" dirty="0">
                <a:solidFill>
                  <a:srgbClr val="660000"/>
                </a:solidFill>
                <a:latin typeface="Times New Roman" panose="02020603050405020304" pitchFamily="18" charset="0"/>
                <a:cs typeface="Times New Roman" panose="02020603050405020304" pitchFamily="18" charset="0"/>
              </a:rPr>
              <a:t> </a:t>
            </a:r>
            <a:r>
              <a:rPr lang="en-US" sz="4000" b="1" u="sng" dirty="0" err="1">
                <a:solidFill>
                  <a:srgbClr val="660000"/>
                </a:solidFill>
                <a:latin typeface="Times New Roman" panose="02020603050405020304" pitchFamily="18" charset="0"/>
                <a:cs typeface="Times New Roman" panose="02020603050405020304" pitchFamily="18" charset="0"/>
              </a:rPr>
              <a:t>Việt</a:t>
            </a:r>
            <a:r>
              <a:rPr lang="en-US" sz="4000" b="1" u="sng" dirty="0">
                <a:solidFill>
                  <a:srgbClr val="660000"/>
                </a:solidFill>
                <a:latin typeface="Times New Roman" panose="02020603050405020304" pitchFamily="18" charset="0"/>
                <a:cs typeface="Times New Roman" panose="02020603050405020304" pitchFamily="18" charset="0"/>
              </a:rPr>
              <a:t> </a:t>
            </a:r>
            <a:r>
              <a:rPr lang="en-US" sz="4000" b="1" dirty="0">
                <a:solidFill>
                  <a:srgbClr val="660000"/>
                </a:solidFill>
                <a:latin typeface="Times New Roman" panose="02020603050405020304" pitchFamily="18" charset="0"/>
                <a:cs typeface="Times New Roman" panose="02020603050405020304" pitchFamily="18" charset="0"/>
              </a:rPr>
              <a:t>(</a:t>
            </a:r>
            <a:r>
              <a:rPr lang="en-US" sz="4000" b="1" dirty="0" err="1">
                <a:solidFill>
                  <a:srgbClr val="660000"/>
                </a:solidFill>
                <a:latin typeface="Times New Roman" panose="02020603050405020304" pitchFamily="18" charset="0"/>
                <a:cs typeface="Times New Roman" panose="02020603050405020304" pitchFamily="18" charset="0"/>
              </a:rPr>
              <a:t>Đọc</a:t>
            </a:r>
            <a:r>
              <a:rPr lang="en-US" sz="4000" b="1" dirty="0">
                <a:solidFill>
                  <a:srgbClr val="660000"/>
                </a:solidFill>
                <a:latin typeface="Times New Roman" panose="02020603050405020304" pitchFamily="18" charset="0"/>
                <a:cs typeface="Times New Roman" panose="02020603050405020304" pitchFamily="18" charset="0"/>
              </a:rPr>
              <a:t>) </a:t>
            </a:r>
            <a:r>
              <a:rPr lang="en-US" sz="4000" dirty="0">
                <a:solidFill>
                  <a:srgbClr val="660000"/>
                </a:solidFill>
                <a:latin typeface="Times New Roman" panose="02020603050405020304" pitchFamily="18" charset="0"/>
                <a:cs typeface="Times New Roman" panose="02020603050405020304" pitchFamily="18" charset="0"/>
              </a:rPr>
              <a:t>( </a:t>
            </a:r>
            <a:r>
              <a:rPr lang="en-US" sz="4000" dirty="0" err="1">
                <a:solidFill>
                  <a:srgbClr val="660000"/>
                </a:solidFill>
                <a:latin typeface="Times New Roman" panose="02020603050405020304" pitchFamily="18" charset="0"/>
                <a:cs typeface="Times New Roman" panose="02020603050405020304" pitchFamily="18" charset="0"/>
              </a:rPr>
              <a:t>Tiết</a:t>
            </a:r>
            <a:r>
              <a:rPr lang="en-US" sz="4000" dirty="0">
                <a:solidFill>
                  <a:srgbClr val="660000"/>
                </a:solidFill>
                <a:latin typeface="Times New Roman" panose="02020603050405020304" pitchFamily="18" charset="0"/>
                <a:cs typeface="Times New Roman" panose="02020603050405020304" pitchFamily="18" charset="0"/>
              </a:rPr>
              <a:t> PPCT: </a:t>
            </a:r>
            <a:r>
              <a:rPr lang="vi-VN" sz="4000" smtClean="0">
                <a:solidFill>
                  <a:srgbClr val="660000"/>
                </a:solidFill>
                <a:latin typeface="Times New Roman" panose="02020603050405020304" pitchFamily="18" charset="0"/>
                <a:cs typeface="Times New Roman" panose="02020603050405020304" pitchFamily="18" charset="0"/>
              </a:rPr>
              <a:t>179</a:t>
            </a:r>
            <a:r>
              <a:rPr lang="en-US" sz="4000" smtClean="0">
                <a:solidFill>
                  <a:srgbClr val="660000"/>
                </a:solidFill>
                <a:latin typeface="Times New Roman" panose="02020603050405020304" pitchFamily="18" charset="0"/>
                <a:cs typeface="Times New Roman" panose="02020603050405020304" pitchFamily="18" charset="0"/>
              </a:rPr>
              <a:t>)</a:t>
            </a:r>
            <a:endParaRPr lang="en-US" sz="4000">
              <a:solidFill>
                <a:srgbClr val="660000"/>
              </a:solidFill>
              <a:latin typeface="Times New Roman" panose="02020603050405020304" pitchFamily="18" charset="0"/>
              <a:cs typeface="Times New Roman" panose="02020603050405020304" pitchFamily="18" charset="0"/>
            </a:endParaRPr>
          </a:p>
          <a:p>
            <a:endParaRPr lang="en-US" sz="4000" dirty="0">
              <a:solidFill>
                <a:srgbClr val="660000"/>
              </a:solidFill>
              <a:latin typeface="Times New Roman" panose="02020603050405020304" pitchFamily="18" charset="0"/>
              <a:cs typeface="Times New Roman" panose="02020603050405020304" pitchFamily="18" charset="0"/>
            </a:endParaRPr>
          </a:p>
        </p:txBody>
      </p:sp>
      <p:sp>
        <p:nvSpPr>
          <p:cNvPr id="22" name="Text Box 21"/>
          <p:cNvSpPr txBox="1"/>
          <p:nvPr/>
        </p:nvSpPr>
        <p:spPr>
          <a:xfrm>
            <a:off x="4417695" y="4229735"/>
            <a:ext cx="9418320" cy="829945"/>
          </a:xfrm>
          <a:prstGeom prst="rect">
            <a:avLst/>
          </a:prstGeom>
          <a:noFill/>
        </p:spPr>
        <p:txBody>
          <a:bodyPr wrap="square" rtlCol="0">
            <a:spAutoFit/>
          </a:bodyPr>
          <a:lstStyle/>
          <a:p>
            <a:pPr algn="ctr"/>
            <a:r>
              <a:rPr lang="en-US" sz="4800" b="1">
                <a:solidFill>
                  <a:srgbClr val="660000"/>
                </a:solidFill>
                <a:latin typeface="Times New Roman" panose="02020603050405020304" pitchFamily="18" charset="0"/>
                <a:cs typeface="Times New Roman" panose="02020603050405020304" pitchFamily="18" charset="0"/>
              </a:rPr>
              <a:t>BÀI 16: A LÔ, TỚ ĐÂY (T1,2)</a:t>
            </a:r>
          </a:p>
        </p:txBody>
      </p:sp>
      <p:pic>
        <p:nvPicPr>
          <p:cNvPr id="25" name="Picture 24" descr="3.png">
            <a:hlinkClick r:id="rId10" action="ppaction://hlinksldjump"/>
          </p:cNvPr>
          <p:cNvPicPr>
            <a:picLocks noChangeAspect="1"/>
          </p:cNvPicPr>
          <p:nvPr/>
        </p:nvPicPr>
        <p:blipFill>
          <a:blip r:embed="rId11" cstate="print"/>
          <a:stretch>
            <a:fillRect/>
          </a:stretch>
        </p:blipFill>
        <p:spPr>
          <a:xfrm>
            <a:off x="-228600" y="6736715"/>
            <a:ext cx="3492500" cy="3691890"/>
          </a:xfrm>
          <a:prstGeom prst="rect">
            <a:avLst/>
          </a:prstGeom>
        </p:spPr>
      </p:pic>
      <p:pic>
        <p:nvPicPr>
          <p:cNvPr id="26" name="Picture 25" descr="5.png">
            <a:hlinkClick r:id="rId12" action="ppaction://hlinksldjump"/>
          </p:cNvPr>
          <p:cNvPicPr>
            <a:picLocks noChangeAspect="1"/>
          </p:cNvPicPr>
          <p:nvPr/>
        </p:nvPicPr>
        <p:blipFill>
          <a:blip r:embed="rId13" cstate="print"/>
          <a:stretch>
            <a:fillRect/>
          </a:stretch>
        </p:blipFill>
        <p:spPr>
          <a:xfrm rot="2820000">
            <a:off x="-1268095" y="4676775"/>
            <a:ext cx="3034665" cy="3686175"/>
          </a:xfrm>
          <a:prstGeom prst="rect">
            <a:avLst/>
          </a:prstGeom>
        </p:spPr>
      </p:pic>
      <p:pic>
        <p:nvPicPr>
          <p:cNvPr id="27" name="Picture 26" descr="7.png">
            <a:hlinkClick r:id="rId14" action="ppaction://hlinksldjump"/>
          </p:cNvPr>
          <p:cNvPicPr>
            <a:picLocks noChangeAspect="1"/>
          </p:cNvPicPr>
          <p:nvPr/>
        </p:nvPicPr>
        <p:blipFill>
          <a:blip r:embed="rId15" cstate="print"/>
          <a:stretch>
            <a:fillRect/>
          </a:stretch>
        </p:blipFill>
        <p:spPr>
          <a:xfrm>
            <a:off x="2743200" y="6972300"/>
            <a:ext cx="3483610" cy="4037965"/>
          </a:xfrm>
          <a:prstGeom prst="rect">
            <a:avLst/>
          </a:prstGeom>
        </p:spPr>
      </p:pic>
      <p:pic>
        <p:nvPicPr>
          <p:cNvPr id="28" name="Picture 27" descr="5631c7a98ca2287e2d680a324b15e383.png">
            <a:hlinkClick r:id="rId12" action="ppaction://hlinksldjump"/>
          </p:cNvPr>
          <p:cNvPicPr>
            <a:picLocks noChangeAspect="1"/>
          </p:cNvPicPr>
          <p:nvPr/>
        </p:nvPicPr>
        <p:blipFill>
          <a:blip r:embed="rId16" cstate="print"/>
          <a:stretch>
            <a:fillRect/>
          </a:stretch>
        </p:blipFill>
        <p:spPr>
          <a:xfrm>
            <a:off x="5638800" y="6972300"/>
            <a:ext cx="3186430" cy="4375785"/>
          </a:xfrm>
          <a:prstGeom prst="rect">
            <a:avLst/>
          </a:prstGeom>
        </p:spPr>
      </p:pic>
      <p:pic>
        <p:nvPicPr>
          <p:cNvPr id="29" name="Picture 28" descr="1.png">
            <a:hlinkClick r:id="rId17" action="ppaction://hlinksldjump"/>
          </p:cNvPr>
          <p:cNvPicPr>
            <a:picLocks noChangeAspect="1"/>
          </p:cNvPicPr>
          <p:nvPr/>
        </p:nvPicPr>
        <p:blipFill>
          <a:blip r:embed="rId18" cstate="print"/>
          <a:stretch>
            <a:fillRect/>
          </a:stretch>
        </p:blipFill>
        <p:spPr>
          <a:xfrm>
            <a:off x="11201400" y="6210300"/>
            <a:ext cx="3930015" cy="4756785"/>
          </a:xfrm>
          <a:prstGeom prst="rect">
            <a:avLst/>
          </a:prstGeom>
        </p:spPr>
      </p:pic>
      <p:pic>
        <p:nvPicPr>
          <p:cNvPr id="30" name="Picture 29" descr="9.png">
            <a:hlinkClick r:id="rId12" action="ppaction://hlinksldjump"/>
          </p:cNvPr>
          <p:cNvPicPr>
            <a:picLocks noChangeAspect="1"/>
          </p:cNvPicPr>
          <p:nvPr/>
        </p:nvPicPr>
        <p:blipFill>
          <a:blip r:embed="rId19" cstate="print"/>
          <a:stretch>
            <a:fillRect/>
          </a:stretch>
        </p:blipFill>
        <p:spPr>
          <a:xfrm>
            <a:off x="8404225" y="6179820"/>
            <a:ext cx="3667760" cy="5274945"/>
          </a:xfrm>
          <a:prstGeom prst="rect">
            <a:avLst/>
          </a:prstGeom>
        </p:spPr>
      </p:pic>
      <p:pic>
        <p:nvPicPr>
          <p:cNvPr id="33" name="Picture 32" descr="2.png">
            <a:hlinkClick r:id="rId20" action="ppaction://hlinksldjump"/>
          </p:cNvPr>
          <p:cNvPicPr>
            <a:picLocks noChangeAspect="1"/>
          </p:cNvPicPr>
          <p:nvPr/>
        </p:nvPicPr>
        <p:blipFill>
          <a:blip r:embed="rId21" cstate="print"/>
          <a:stretch>
            <a:fillRect/>
          </a:stretch>
        </p:blipFill>
        <p:spPr>
          <a:xfrm>
            <a:off x="14249400" y="6438900"/>
            <a:ext cx="4629150" cy="4629150"/>
          </a:xfrm>
          <a:prstGeom prst="rect">
            <a:avLst/>
          </a:prstGeom>
        </p:spPr>
      </p:pic>
      <p:pic>
        <p:nvPicPr>
          <p:cNvPr id="34" name="Picture 33" descr="2679d57cccfcefe3eb811ab9b30397c8.png">
            <a:hlinkClick r:id="rId22" action="ppaction://hlinksldjump"/>
          </p:cNvPr>
          <p:cNvPicPr>
            <a:picLocks noChangeAspect="1"/>
          </p:cNvPicPr>
          <p:nvPr/>
        </p:nvPicPr>
        <p:blipFill>
          <a:blip r:embed="rId23" cstate="print"/>
          <a:stretch>
            <a:fillRect/>
          </a:stretch>
        </p:blipFill>
        <p:spPr>
          <a:xfrm rot="19200000">
            <a:off x="16810355" y="4451350"/>
            <a:ext cx="3244850" cy="4406900"/>
          </a:xfrm>
          <a:prstGeom prst="rect">
            <a:avLst/>
          </a:prstGeom>
        </p:spPr>
      </p:pic>
      <p:pic>
        <p:nvPicPr>
          <p:cNvPr id="35" name="Picture 9"/>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 xmlns:asvg="http://schemas.microsoft.com/office/drawing/2016/SVG/main" r:embed="rId25"/>
              </a:ext>
            </a:extLst>
          </a:blip>
          <a:srcRect/>
          <a:stretch>
            <a:fillRect/>
          </a:stretch>
        </p:blipFill>
        <p:spPr>
          <a:xfrm rot="413993">
            <a:off x="1501775" y="1256030"/>
            <a:ext cx="1302385" cy="9709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par>
                                <p:cTn id="8" presetID="18" presetClass="entr" presetSubtype="1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par>
                                <p:cTn id="11" presetID="18" presetClass="entr" presetSubtype="12"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strips(downLeft)">
                                      <p:cBhvr>
                                        <p:cTn id="13" dur="500"/>
                                        <p:tgtEl>
                                          <p:spTgt spid="11"/>
                                        </p:tgtEl>
                                      </p:cBhvr>
                                    </p:animEffect>
                                  </p:childTnLst>
                                </p:cTn>
                              </p:par>
                              <p:par>
                                <p:cTn id="14" presetID="18" presetClass="entr" presetSubtype="1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strips(downLeft)">
                                      <p:cBhvr>
                                        <p:cTn id="16" dur="500"/>
                                        <p:tgtEl>
                                          <p:spTgt spid="12"/>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strips(downLeft)">
                                      <p:cBhvr>
                                        <p:cTn id="19" dur="500"/>
                                        <p:tgtEl>
                                          <p:spTgt spid="19"/>
                                        </p:tgtEl>
                                      </p:cBhvr>
                                    </p:animEffect>
                                  </p:childTnLst>
                                </p:cTn>
                              </p:par>
                              <p:par>
                                <p:cTn id="20" presetID="18" presetClass="entr" presetSubtype="12"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strips(downLeft)">
                                      <p:cBhvr>
                                        <p:cTn id="22" dur="500"/>
                                        <p:tgtEl>
                                          <p:spTgt spid="20"/>
                                        </p:tgtEl>
                                      </p:cBhvr>
                                    </p:animEffect>
                                  </p:childTnLst>
                                </p:cTn>
                              </p:par>
                              <p:par>
                                <p:cTn id="23" presetID="18" presetClass="entr" presetSubtype="1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strips(downLeft)">
                                      <p:cBhvr>
                                        <p:cTn id="25" dur="500"/>
                                        <p:tgtEl>
                                          <p:spTgt spid="22"/>
                                        </p:tgtEl>
                                      </p:cBhvr>
                                    </p:animEffect>
                                  </p:childTnLst>
                                </p:cTn>
                              </p:par>
                              <p:par>
                                <p:cTn id="26" presetID="18" presetClass="entr" presetSubtype="12"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strips(downLeft)">
                                      <p:cBhvr>
                                        <p:cTn id="28" dur="500"/>
                                        <p:tgtEl>
                                          <p:spTgt spid="25"/>
                                        </p:tgtEl>
                                      </p:cBhvr>
                                    </p:animEffect>
                                  </p:childTnLst>
                                </p:cTn>
                              </p:par>
                              <p:par>
                                <p:cTn id="29" presetID="18" presetClass="entr" presetSubtype="12"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strips(downLeft)">
                                      <p:cBhvr>
                                        <p:cTn id="31" dur="500"/>
                                        <p:tgtEl>
                                          <p:spTgt spid="27"/>
                                        </p:tgtEl>
                                      </p:cBhvr>
                                    </p:animEffect>
                                  </p:childTnLst>
                                </p:cTn>
                              </p:par>
                              <p:par>
                                <p:cTn id="32" presetID="18" presetClass="entr" presetSubtype="12"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strips(downLeft)">
                                      <p:cBhvr>
                                        <p:cTn id="34" dur="500"/>
                                        <p:tgtEl>
                                          <p:spTgt spid="28"/>
                                        </p:tgtEl>
                                      </p:cBhvr>
                                    </p:animEffect>
                                  </p:childTnLst>
                                </p:cTn>
                              </p:par>
                              <p:par>
                                <p:cTn id="35" presetID="18" presetClass="entr" presetSubtype="12"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strips(downLeft)">
                                      <p:cBhvr>
                                        <p:cTn id="37" dur="500"/>
                                        <p:tgtEl>
                                          <p:spTgt spid="29"/>
                                        </p:tgtEl>
                                      </p:cBhvr>
                                    </p:animEffect>
                                  </p:childTnLst>
                                </p:cTn>
                              </p:par>
                              <p:par>
                                <p:cTn id="38" presetID="18" presetClass="entr" presetSubtype="12"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strips(downLeft)">
                                      <p:cBhvr>
                                        <p:cTn id="40" dur="500"/>
                                        <p:tgtEl>
                                          <p:spTgt spid="30"/>
                                        </p:tgtEl>
                                      </p:cBhvr>
                                    </p:animEffect>
                                  </p:childTnLst>
                                </p:cTn>
                              </p:par>
                              <p:par>
                                <p:cTn id="41" presetID="18" presetClass="entr" presetSubtype="12"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strips(downLeft)">
                                      <p:cBhvr>
                                        <p:cTn id="43" dur="500"/>
                                        <p:tgtEl>
                                          <p:spTgt spid="33"/>
                                        </p:tgtEl>
                                      </p:cBhvr>
                                    </p:animEffect>
                                  </p:childTnLst>
                                </p:cTn>
                              </p:par>
                              <p:par>
                                <p:cTn id="44" presetID="18" presetClass="entr" presetSubtype="12"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strips(downLeft)">
                                      <p:cBhvr>
                                        <p:cTn id="46" dur="500"/>
                                        <p:tgtEl>
                                          <p:spTgt spid="34"/>
                                        </p:tgtEl>
                                      </p:cBhvr>
                                    </p:animEffect>
                                  </p:childTnLst>
                                </p:cTn>
                              </p:par>
                              <p:par>
                                <p:cTn id="47" presetID="18" presetClass="entr" presetSubtype="12"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strips(downLeft)">
                                      <p:cBhvr>
                                        <p:cTn id="4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2" grpId="0"/>
      <p:bldP spid="2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o-to-day"/>
          <p:cNvPicPr>
            <a:picLocks noChangeAspect="1"/>
          </p:cNvPicPr>
          <p:nvPr/>
        </p:nvPicPr>
        <p:blipFill>
          <a:blip r:embed="rId2"/>
          <a:stretch>
            <a:fillRect/>
          </a:stretch>
        </p:blipFill>
        <p:spPr>
          <a:xfrm>
            <a:off x="0" y="89535"/>
            <a:ext cx="18354675" cy="10250170"/>
          </a:xfrm>
          <a:prstGeom prst="rect">
            <a:avLst/>
          </a:prstGeom>
        </p:spPr>
      </p:pic>
      <p:sp>
        <p:nvSpPr>
          <p:cNvPr id="4" name="Cloud 3"/>
          <p:cNvSpPr/>
          <p:nvPr/>
        </p:nvSpPr>
        <p:spPr>
          <a:xfrm>
            <a:off x="304800" y="723900"/>
            <a:ext cx="7299325" cy="3233420"/>
          </a:xfrm>
          <a:prstGeom prst="cloud">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6000"/>
              <a:t>Tranh vẽ gì?</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1"/>
        <p:cNvGrpSpPr/>
        <p:nvPr/>
      </p:nvGrpSpPr>
      <p:grpSpPr>
        <a:xfrm>
          <a:off x="0" y="0"/>
          <a:ext cx="0" cy="0"/>
          <a:chOff x="0" y="0"/>
          <a:chExt cx="0" cy="0"/>
        </a:xfrm>
      </p:grpSpPr>
      <p:sp>
        <p:nvSpPr>
          <p:cNvPr id="2504" name="Google Shape;2504;p41"/>
          <p:cNvSpPr/>
          <p:nvPr/>
        </p:nvSpPr>
        <p:spPr>
          <a:xfrm rot="10800000">
            <a:off x="6562284" y="778806"/>
            <a:ext cx="3110238" cy="349502"/>
          </a:xfrm>
          <a:custGeom>
            <a:avLst/>
            <a:gdLst/>
            <a:ahLst/>
            <a:cxnLst/>
            <a:rect l="l" t="t" r="r" b="b"/>
            <a:pathLst>
              <a:path w="20452" h="2623" extrusionOk="0">
                <a:moveTo>
                  <a:pt x="19806" y="1"/>
                </a:moveTo>
                <a:lnTo>
                  <a:pt x="19342" y="41"/>
                </a:lnTo>
                <a:lnTo>
                  <a:pt x="18757" y="142"/>
                </a:lnTo>
                <a:lnTo>
                  <a:pt x="18051" y="283"/>
                </a:lnTo>
                <a:lnTo>
                  <a:pt x="17325" y="384"/>
                </a:lnTo>
                <a:lnTo>
                  <a:pt x="16539" y="505"/>
                </a:lnTo>
                <a:lnTo>
                  <a:pt x="15712" y="586"/>
                </a:lnTo>
                <a:lnTo>
                  <a:pt x="14824" y="666"/>
                </a:lnTo>
                <a:lnTo>
                  <a:pt x="13896" y="727"/>
                </a:lnTo>
                <a:lnTo>
                  <a:pt x="12928" y="787"/>
                </a:lnTo>
                <a:lnTo>
                  <a:pt x="11920" y="807"/>
                </a:lnTo>
                <a:lnTo>
                  <a:pt x="10851" y="828"/>
                </a:lnTo>
                <a:lnTo>
                  <a:pt x="9742" y="828"/>
                </a:lnTo>
                <a:lnTo>
                  <a:pt x="8592" y="807"/>
                </a:lnTo>
                <a:lnTo>
                  <a:pt x="7382" y="767"/>
                </a:lnTo>
                <a:lnTo>
                  <a:pt x="6152" y="707"/>
                </a:lnTo>
                <a:lnTo>
                  <a:pt x="4861" y="606"/>
                </a:lnTo>
                <a:lnTo>
                  <a:pt x="3530" y="505"/>
                </a:lnTo>
                <a:lnTo>
                  <a:pt x="2158" y="384"/>
                </a:lnTo>
                <a:lnTo>
                  <a:pt x="1614" y="344"/>
                </a:lnTo>
                <a:lnTo>
                  <a:pt x="1150" y="344"/>
                </a:lnTo>
                <a:lnTo>
                  <a:pt x="767" y="384"/>
                </a:lnTo>
                <a:lnTo>
                  <a:pt x="444" y="444"/>
                </a:lnTo>
                <a:lnTo>
                  <a:pt x="323" y="505"/>
                </a:lnTo>
                <a:lnTo>
                  <a:pt x="222" y="545"/>
                </a:lnTo>
                <a:lnTo>
                  <a:pt x="141" y="606"/>
                </a:lnTo>
                <a:lnTo>
                  <a:pt x="61" y="666"/>
                </a:lnTo>
                <a:lnTo>
                  <a:pt x="20" y="747"/>
                </a:lnTo>
                <a:lnTo>
                  <a:pt x="0" y="807"/>
                </a:lnTo>
                <a:lnTo>
                  <a:pt x="0" y="888"/>
                </a:lnTo>
                <a:lnTo>
                  <a:pt x="20" y="969"/>
                </a:lnTo>
                <a:lnTo>
                  <a:pt x="41" y="1050"/>
                </a:lnTo>
                <a:lnTo>
                  <a:pt x="101" y="1130"/>
                </a:lnTo>
                <a:lnTo>
                  <a:pt x="182" y="1211"/>
                </a:lnTo>
                <a:lnTo>
                  <a:pt x="283" y="1292"/>
                </a:lnTo>
                <a:lnTo>
                  <a:pt x="404" y="1372"/>
                </a:lnTo>
                <a:lnTo>
                  <a:pt x="545" y="1453"/>
                </a:lnTo>
                <a:lnTo>
                  <a:pt x="888" y="1614"/>
                </a:lnTo>
                <a:lnTo>
                  <a:pt x="1331" y="1776"/>
                </a:lnTo>
                <a:lnTo>
                  <a:pt x="1856" y="1897"/>
                </a:lnTo>
                <a:lnTo>
                  <a:pt x="2461" y="2018"/>
                </a:lnTo>
                <a:lnTo>
                  <a:pt x="3167" y="2098"/>
                </a:lnTo>
                <a:lnTo>
                  <a:pt x="4659" y="2260"/>
                </a:lnTo>
                <a:lnTo>
                  <a:pt x="6172" y="2401"/>
                </a:lnTo>
                <a:lnTo>
                  <a:pt x="7685" y="2522"/>
                </a:lnTo>
                <a:lnTo>
                  <a:pt x="9197" y="2603"/>
                </a:lnTo>
                <a:lnTo>
                  <a:pt x="9964" y="2623"/>
                </a:lnTo>
                <a:lnTo>
                  <a:pt x="11517" y="2623"/>
                </a:lnTo>
                <a:lnTo>
                  <a:pt x="12303" y="2582"/>
                </a:lnTo>
                <a:lnTo>
                  <a:pt x="13090" y="2542"/>
                </a:lnTo>
                <a:lnTo>
                  <a:pt x="13876" y="2481"/>
                </a:lnTo>
                <a:lnTo>
                  <a:pt x="14683" y="2381"/>
                </a:lnTo>
                <a:lnTo>
                  <a:pt x="15490" y="2280"/>
                </a:lnTo>
                <a:lnTo>
                  <a:pt x="16276" y="2139"/>
                </a:lnTo>
                <a:lnTo>
                  <a:pt x="17023" y="1957"/>
                </a:lnTo>
                <a:lnTo>
                  <a:pt x="17708" y="1776"/>
                </a:lnTo>
                <a:lnTo>
                  <a:pt x="18334" y="1554"/>
                </a:lnTo>
                <a:lnTo>
                  <a:pt x="18898" y="1332"/>
                </a:lnTo>
                <a:lnTo>
                  <a:pt x="19362" y="1110"/>
                </a:lnTo>
                <a:lnTo>
                  <a:pt x="19766" y="888"/>
                </a:lnTo>
                <a:lnTo>
                  <a:pt x="20088" y="686"/>
                </a:lnTo>
                <a:lnTo>
                  <a:pt x="20310" y="485"/>
                </a:lnTo>
                <a:lnTo>
                  <a:pt x="20371" y="404"/>
                </a:lnTo>
                <a:lnTo>
                  <a:pt x="20431" y="323"/>
                </a:lnTo>
                <a:lnTo>
                  <a:pt x="20451" y="243"/>
                </a:lnTo>
                <a:lnTo>
                  <a:pt x="20451" y="182"/>
                </a:lnTo>
                <a:lnTo>
                  <a:pt x="20411" y="122"/>
                </a:lnTo>
                <a:lnTo>
                  <a:pt x="20350" y="81"/>
                </a:lnTo>
                <a:lnTo>
                  <a:pt x="20270" y="41"/>
                </a:lnTo>
                <a:lnTo>
                  <a:pt x="20149" y="21"/>
                </a:lnTo>
                <a:lnTo>
                  <a:pt x="19987" y="1"/>
                </a:lnTo>
                <a:close/>
              </a:path>
            </a:pathLst>
          </a:custGeom>
          <a:solidFill>
            <a:schemeClr val="accent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nvGrpSpPr>
          <p:cNvPr id="2505" name="Google Shape;2505;p41"/>
          <p:cNvGrpSpPr/>
          <p:nvPr/>
        </p:nvGrpSpPr>
        <p:grpSpPr>
          <a:xfrm>
            <a:off x="19965167" y="3838538"/>
            <a:ext cx="3836615" cy="4752497"/>
            <a:chOff x="1652450" y="2386825"/>
            <a:chExt cx="1066200" cy="1320725"/>
          </a:xfrm>
        </p:grpSpPr>
        <p:sp>
          <p:nvSpPr>
            <p:cNvPr id="2506" name="Google Shape;2506;p41"/>
            <p:cNvSpPr/>
            <p:nvPr/>
          </p:nvSpPr>
          <p:spPr>
            <a:xfrm>
              <a:off x="1840950" y="2437250"/>
              <a:ext cx="877700" cy="871675"/>
            </a:xfrm>
            <a:custGeom>
              <a:avLst/>
              <a:gdLst/>
              <a:ahLst/>
              <a:cxnLst/>
              <a:rect l="l" t="t" r="r" b="b"/>
              <a:pathLst>
                <a:path w="35108" h="34867" extrusionOk="0">
                  <a:moveTo>
                    <a:pt x="17578" y="1"/>
                  </a:move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9270" y="34435"/>
                  </a:lnTo>
                  <a:lnTo>
                    <a:pt x="9942" y="34627"/>
                  </a:lnTo>
                  <a:lnTo>
                    <a:pt x="10662" y="34723"/>
                  </a:lnTo>
                  <a:lnTo>
                    <a:pt x="11335" y="34819"/>
                  </a:lnTo>
                  <a:lnTo>
                    <a:pt x="1210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1612" y="433"/>
                  </a:lnTo>
                  <a:lnTo>
                    <a:pt x="20796" y="289"/>
                  </a:lnTo>
                  <a:lnTo>
                    <a:pt x="19979" y="145"/>
                  </a:lnTo>
                  <a:lnTo>
                    <a:pt x="19163" y="49"/>
                  </a:lnTo>
                  <a:lnTo>
                    <a:pt x="18394" y="49"/>
                  </a:lnTo>
                  <a:lnTo>
                    <a:pt x="1757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7" name="Google Shape;2507;p41"/>
            <p:cNvSpPr/>
            <p:nvPr/>
          </p:nvSpPr>
          <p:spPr>
            <a:xfrm>
              <a:off x="1840950" y="2437250"/>
              <a:ext cx="877700" cy="871675"/>
            </a:xfrm>
            <a:custGeom>
              <a:avLst/>
              <a:gdLst/>
              <a:ahLst/>
              <a:cxnLst/>
              <a:rect l="l" t="t" r="r" b="b"/>
              <a:pathLst>
                <a:path w="35108" h="34867" fill="none" extrusionOk="0">
                  <a:moveTo>
                    <a:pt x="5139" y="3843"/>
                  </a:move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8645" y="34195"/>
                  </a:lnTo>
                  <a:lnTo>
                    <a:pt x="9270" y="34435"/>
                  </a:lnTo>
                  <a:lnTo>
                    <a:pt x="9942" y="34627"/>
                  </a:lnTo>
                  <a:lnTo>
                    <a:pt x="10662" y="34723"/>
                  </a:lnTo>
                  <a:lnTo>
                    <a:pt x="11335" y="34819"/>
                  </a:lnTo>
                  <a:lnTo>
                    <a:pt x="12103" y="34867"/>
                  </a:lnTo>
                  <a:lnTo>
                    <a:pt x="1282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2428" y="625"/>
                  </a:lnTo>
                  <a:lnTo>
                    <a:pt x="21612" y="433"/>
                  </a:lnTo>
                  <a:lnTo>
                    <a:pt x="20796" y="289"/>
                  </a:lnTo>
                  <a:lnTo>
                    <a:pt x="19979" y="145"/>
                  </a:lnTo>
                  <a:lnTo>
                    <a:pt x="19163" y="49"/>
                  </a:lnTo>
                  <a:lnTo>
                    <a:pt x="18394" y="49"/>
                  </a:lnTo>
                  <a:lnTo>
                    <a:pt x="17578" y="1"/>
                  </a:ln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8" name="Google Shape;2508;p41"/>
            <p:cNvSpPr/>
            <p:nvPr/>
          </p:nvSpPr>
          <p:spPr>
            <a:xfrm>
              <a:off x="2204750" y="3356925"/>
              <a:ext cx="416650" cy="176525"/>
            </a:xfrm>
            <a:custGeom>
              <a:avLst/>
              <a:gdLst/>
              <a:ahLst/>
              <a:cxnLst/>
              <a:rect l="l" t="t" r="r" b="b"/>
              <a:pathLst>
                <a:path w="16666" h="7061" extrusionOk="0">
                  <a:moveTo>
                    <a:pt x="0" y="1"/>
                  </a:move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744" y="2450"/>
                  </a:lnTo>
                  <a:lnTo>
                    <a:pt x="15512" y="2834"/>
                  </a:lnTo>
                  <a:lnTo>
                    <a:pt x="15945" y="3027"/>
                  </a:lnTo>
                  <a:lnTo>
                    <a:pt x="16329" y="3123"/>
                  </a:lnTo>
                  <a:lnTo>
                    <a:pt x="16569" y="3123"/>
                  </a:lnTo>
                  <a:lnTo>
                    <a:pt x="16617" y="3075"/>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9" name="Google Shape;2509;p41"/>
            <p:cNvSpPr/>
            <p:nvPr/>
          </p:nvSpPr>
          <p:spPr>
            <a:xfrm>
              <a:off x="2204750" y="3356925"/>
              <a:ext cx="416650" cy="176525"/>
            </a:xfrm>
            <a:custGeom>
              <a:avLst/>
              <a:gdLst/>
              <a:ahLst/>
              <a:cxnLst/>
              <a:rect l="l" t="t" r="r" b="b"/>
              <a:pathLst>
                <a:path w="16666" h="7061" fill="none" extrusionOk="0">
                  <a:moveTo>
                    <a:pt x="0" y="1"/>
                  </a:moveTo>
                  <a:lnTo>
                    <a:pt x="0" y="1"/>
                  </a:ln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408" y="2258"/>
                  </a:lnTo>
                  <a:lnTo>
                    <a:pt x="14744" y="2450"/>
                  </a:lnTo>
                  <a:lnTo>
                    <a:pt x="15512" y="2834"/>
                  </a:lnTo>
                  <a:lnTo>
                    <a:pt x="15945" y="3027"/>
                  </a:lnTo>
                  <a:lnTo>
                    <a:pt x="16329" y="3123"/>
                  </a:lnTo>
                  <a:lnTo>
                    <a:pt x="16473" y="3123"/>
                  </a:lnTo>
                  <a:lnTo>
                    <a:pt x="16569" y="3123"/>
                  </a:lnTo>
                  <a:lnTo>
                    <a:pt x="16617" y="3075"/>
                  </a:lnTo>
                  <a:lnTo>
                    <a:pt x="16665" y="2979"/>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0" name="Google Shape;2510;p41"/>
            <p:cNvSpPr/>
            <p:nvPr/>
          </p:nvSpPr>
          <p:spPr>
            <a:xfrm>
              <a:off x="2498900" y="3361750"/>
              <a:ext cx="104475" cy="84050"/>
            </a:xfrm>
            <a:custGeom>
              <a:avLst/>
              <a:gdLst/>
              <a:ahLst/>
              <a:cxnLst/>
              <a:rect l="l" t="t" r="r" b="b"/>
              <a:pathLst>
                <a:path w="4179" h="3362" extrusionOk="0">
                  <a:moveTo>
                    <a:pt x="2018" y="0"/>
                  </a:moveTo>
                  <a:lnTo>
                    <a:pt x="0" y="1297"/>
                  </a:lnTo>
                  <a:lnTo>
                    <a:pt x="1489" y="3362"/>
                  </a:lnTo>
                  <a:lnTo>
                    <a:pt x="2354" y="2449"/>
                  </a:lnTo>
                  <a:lnTo>
                    <a:pt x="2642" y="2065"/>
                  </a:lnTo>
                  <a:lnTo>
                    <a:pt x="3170" y="2353"/>
                  </a:lnTo>
                  <a:lnTo>
                    <a:pt x="3650" y="2593"/>
                  </a:lnTo>
                  <a:lnTo>
                    <a:pt x="4179" y="2834"/>
                  </a:lnTo>
                  <a:lnTo>
                    <a:pt x="3891" y="1537"/>
                  </a:lnTo>
                  <a:lnTo>
                    <a:pt x="3218" y="961"/>
                  </a:lnTo>
                  <a:lnTo>
                    <a:pt x="2642" y="480"/>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1" name="Google Shape;2511;p41"/>
            <p:cNvSpPr/>
            <p:nvPr/>
          </p:nvSpPr>
          <p:spPr>
            <a:xfrm>
              <a:off x="2498900" y="3361750"/>
              <a:ext cx="104475" cy="84050"/>
            </a:xfrm>
            <a:custGeom>
              <a:avLst/>
              <a:gdLst/>
              <a:ahLst/>
              <a:cxnLst/>
              <a:rect l="l" t="t" r="r" b="b"/>
              <a:pathLst>
                <a:path w="4179" h="3362" fill="none" extrusionOk="0">
                  <a:moveTo>
                    <a:pt x="0" y="1297"/>
                  </a:moveTo>
                  <a:lnTo>
                    <a:pt x="1489" y="3362"/>
                  </a:lnTo>
                  <a:lnTo>
                    <a:pt x="1489" y="3362"/>
                  </a:lnTo>
                  <a:lnTo>
                    <a:pt x="2354" y="2449"/>
                  </a:lnTo>
                  <a:lnTo>
                    <a:pt x="2642" y="2065"/>
                  </a:lnTo>
                  <a:lnTo>
                    <a:pt x="2642" y="2065"/>
                  </a:lnTo>
                  <a:lnTo>
                    <a:pt x="3170" y="2353"/>
                  </a:lnTo>
                  <a:lnTo>
                    <a:pt x="3650" y="2593"/>
                  </a:lnTo>
                  <a:lnTo>
                    <a:pt x="4179" y="2834"/>
                  </a:lnTo>
                  <a:lnTo>
                    <a:pt x="3891" y="1537"/>
                  </a:lnTo>
                  <a:lnTo>
                    <a:pt x="3891" y="1537"/>
                  </a:lnTo>
                  <a:lnTo>
                    <a:pt x="3218" y="961"/>
                  </a:lnTo>
                  <a:lnTo>
                    <a:pt x="2642" y="480"/>
                  </a:lnTo>
                  <a:lnTo>
                    <a:pt x="2018" y="0"/>
                  </a:lnTo>
                  <a:lnTo>
                    <a:pt x="0"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2" name="Google Shape;2512;p41"/>
            <p:cNvSpPr/>
            <p:nvPr/>
          </p:nvSpPr>
          <p:spPr>
            <a:xfrm>
              <a:off x="2518100" y="3340125"/>
              <a:ext cx="126100" cy="114100"/>
            </a:xfrm>
            <a:custGeom>
              <a:avLst/>
              <a:gdLst/>
              <a:ahLst/>
              <a:cxnLst/>
              <a:rect l="l" t="t" r="r" b="b"/>
              <a:pathLst>
                <a:path w="5044" h="4564" extrusionOk="0">
                  <a:moveTo>
                    <a:pt x="865" y="1"/>
                  </a:moveTo>
                  <a:lnTo>
                    <a:pt x="721" y="97"/>
                  </a:lnTo>
                  <a:lnTo>
                    <a:pt x="433" y="337"/>
                  </a:lnTo>
                  <a:lnTo>
                    <a:pt x="145" y="673"/>
                  </a:lnTo>
                  <a:lnTo>
                    <a:pt x="1" y="913"/>
                  </a:lnTo>
                  <a:lnTo>
                    <a:pt x="1" y="961"/>
                  </a:lnTo>
                  <a:lnTo>
                    <a:pt x="97" y="1057"/>
                  </a:lnTo>
                  <a:lnTo>
                    <a:pt x="337" y="1345"/>
                  </a:lnTo>
                  <a:lnTo>
                    <a:pt x="1250" y="2114"/>
                  </a:lnTo>
                  <a:lnTo>
                    <a:pt x="2498" y="3170"/>
                  </a:lnTo>
                  <a:lnTo>
                    <a:pt x="2498" y="3170"/>
                  </a:lnTo>
                  <a:lnTo>
                    <a:pt x="2402" y="3122"/>
                  </a:lnTo>
                  <a:lnTo>
                    <a:pt x="2162" y="3026"/>
                  </a:lnTo>
                  <a:lnTo>
                    <a:pt x="1778" y="2930"/>
                  </a:lnTo>
                  <a:lnTo>
                    <a:pt x="1634" y="2930"/>
                  </a:lnTo>
                  <a:lnTo>
                    <a:pt x="1442" y="2978"/>
                  </a:lnTo>
                  <a:lnTo>
                    <a:pt x="1298" y="3074"/>
                  </a:lnTo>
                  <a:lnTo>
                    <a:pt x="1250" y="3170"/>
                  </a:lnTo>
                  <a:lnTo>
                    <a:pt x="1202" y="3314"/>
                  </a:lnTo>
                  <a:lnTo>
                    <a:pt x="1153" y="3458"/>
                  </a:lnTo>
                  <a:lnTo>
                    <a:pt x="1202" y="3843"/>
                  </a:lnTo>
                  <a:lnTo>
                    <a:pt x="1298" y="4179"/>
                  </a:lnTo>
                  <a:lnTo>
                    <a:pt x="1298" y="4227"/>
                  </a:lnTo>
                  <a:lnTo>
                    <a:pt x="1394" y="4275"/>
                  </a:lnTo>
                  <a:lnTo>
                    <a:pt x="1538" y="4323"/>
                  </a:lnTo>
                  <a:lnTo>
                    <a:pt x="1778" y="4371"/>
                  </a:lnTo>
                  <a:lnTo>
                    <a:pt x="2018" y="4371"/>
                  </a:lnTo>
                  <a:lnTo>
                    <a:pt x="2498" y="4275"/>
                  </a:lnTo>
                  <a:lnTo>
                    <a:pt x="2690" y="4227"/>
                  </a:lnTo>
                  <a:lnTo>
                    <a:pt x="3026" y="4323"/>
                  </a:lnTo>
                  <a:lnTo>
                    <a:pt x="3747" y="4515"/>
                  </a:lnTo>
                  <a:lnTo>
                    <a:pt x="4131" y="4563"/>
                  </a:lnTo>
                  <a:lnTo>
                    <a:pt x="4515" y="4563"/>
                  </a:lnTo>
                  <a:lnTo>
                    <a:pt x="4803" y="4467"/>
                  </a:lnTo>
                  <a:lnTo>
                    <a:pt x="4947" y="4419"/>
                  </a:lnTo>
                  <a:lnTo>
                    <a:pt x="4995" y="4323"/>
                  </a:lnTo>
                  <a:lnTo>
                    <a:pt x="5044" y="4179"/>
                  </a:lnTo>
                  <a:lnTo>
                    <a:pt x="4947" y="3939"/>
                  </a:lnTo>
                  <a:lnTo>
                    <a:pt x="4803" y="3699"/>
                  </a:lnTo>
                  <a:lnTo>
                    <a:pt x="4563" y="3362"/>
                  </a:lnTo>
                  <a:lnTo>
                    <a:pt x="3939" y="2690"/>
                  </a:lnTo>
                  <a:lnTo>
                    <a:pt x="3219" y="1922"/>
                  </a:lnTo>
                  <a:lnTo>
                    <a:pt x="2450" y="1201"/>
                  </a:lnTo>
                  <a:lnTo>
                    <a:pt x="1730" y="577"/>
                  </a:lnTo>
                  <a:lnTo>
                    <a:pt x="1202" y="145"/>
                  </a:lnTo>
                  <a:lnTo>
                    <a:pt x="96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3" name="Google Shape;2513;p41"/>
            <p:cNvSpPr/>
            <p:nvPr/>
          </p:nvSpPr>
          <p:spPr>
            <a:xfrm>
              <a:off x="2518100" y="3340125"/>
              <a:ext cx="126100" cy="114100"/>
            </a:xfrm>
            <a:custGeom>
              <a:avLst/>
              <a:gdLst/>
              <a:ahLst/>
              <a:cxnLst/>
              <a:rect l="l" t="t" r="r" b="b"/>
              <a:pathLst>
                <a:path w="5044" h="4564" fill="none" extrusionOk="0">
                  <a:moveTo>
                    <a:pt x="1298" y="4179"/>
                  </a:moveTo>
                  <a:lnTo>
                    <a:pt x="1298" y="4179"/>
                  </a:lnTo>
                  <a:lnTo>
                    <a:pt x="1202" y="3843"/>
                  </a:lnTo>
                  <a:lnTo>
                    <a:pt x="1153" y="3458"/>
                  </a:lnTo>
                  <a:lnTo>
                    <a:pt x="1202" y="3314"/>
                  </a:lnTo>
                  <a:lnTo>
                    <a:pt x="1250" y="3170"/>
                  </a:lnTo>
                  <a:lnTo>
                    <a:pt x="1298" y="3074"/>
                  </a:lnTo>
                  <a:lnTo>
                    <a:pt x="1442" y="2978"/>
                  </a:lnTo>
                  <a:lnTo>
                    <a:pt x="1442" y="2978"/>
                  </a:lnTo>
                  <a:lnTo>
                    <a:pt x="1634" y="2930"/>
                  </a:lnTo>
                  <a:lnTo>
                    <a:pt x="1778" y="2930"/>
                  </a:lnTo>
                  <a:lnTo>
                    <a:pt x="2162" y="3026"/>
                  </a:lnTo>
                  <a:lnTo>
                    <a:pt x="2402" y="3122"/>
                  </a:lnTo>
                  <a:lnTo>
                    <a:pt x="2498" y="3170"/>
                  </a:lnTo>
                  <a:lnTo>
                    <a:pt x="2498" y="3170"/>
                  </a:lnTo>
                  <a:lnTo>
                    <a:pt x="1250" y="2114"/>
                  </a:lnTo>
                  <a:lnTo>
                    <a:pt x="337" y="1345"/>
                  </a:lnTo>
                  <a:lnTo>
                    <a:pt x="97" y="1057"/>
                  </a:lnTo>
                  <a:lnTo>
                    <a:pt x="1" y="961"/>
                  </a:lnTo>
                  <a:lnTo>
                    <a:pt x="1" y="913"/>
                  </a:lnTo>
                  <a:lnTo>
                    <a:pt x="1" y="913"/>
                  </a:lnTo>
                  <a:lnTo>
                    <a:pt x="145" y="673"/>
                  </a:lnTo>
                  <a:lnTo>
                    <a:pt x="433" y="337"/>
                  </a:lnTo>
                  <a:lnTo>
                    <a:pt x="721" y="97"/>
                  </a:lnTo>
                  <a:lnTo>
                    <a:pt x="865" y="1"/>
                  </a:lnTo>
                  <a:lnTo>
                    <a:pt x="961" y="1"/>
                  </a:lnTo>
                  <a:lnTo>
                    <a:pt x="961" y="1"/>
                  </a:lnTo>
                  <a:lnTo>
                    <a:pt x="1202" y="145"/>
                  </a:lnTo>
                  <a:lnTo>
                    <a:pt x="1730" y="577"/>
                  </a:lnTo>
                  <a:lnTo>
                    <a:pt x="2450" y="1201"/>
                  </a:lnTo>
                  <a:lnTo>
                    <a:pt x="3219" y="1922"/>
                  </a:lnTo>
                  <a:lnTo>
                    <a:pt x="3939" y="2690"/>
                  </a:lnTo>
                  <a:lnTo>
                    <a:pt x="4563" y="3362"/>
                  </a:lnTo>
                  <a:lnTo>
                    <a:pt x="4803" y="3699"/>
                  </a:lnTo>
                  <a:lnTo>
                    <a:pt x="4947" y="3939"/>
                  </a:lnTo>
                  <a:lnTo>
                    <a:pt x="5044" y="4179"/>
                  </a:lnTo>
                  <a:lnTo>
                    <a:pt x="4995" y="4323"/>
                  </a:lnTo>
                  <a:lnTo>
                    <a:pt x="4995" y="4323"/>
                  </a:lnTo>
                  <a:lnTo>
                    <a:pt x="4947" y="4419"/>
                  </a:lnTo>
                  <a:lnTo>
                    <a:pt x="4803" y="4467"/>
                  </a:lnTo>
                  <a:lnTo>
                    <a:pt x="4515" y="4563"/>
                  </a:lnTo>
                  <a:lnTo>
                    <a:pt x="4131" y="4563"/>
                  </a:lnTo>
                  <a:lnTo>
                    <a:pt x="3747" y="4515"/>
                  </a:lnTo>
                  <a:lnTo>
                    <a:pt x="3026" y="4323"/>
                  </a:lnTo>
                  <a:lnTo>
                    <a:pt x="2690" y="4227"/>
                  </a:lnTo>
                  <a:lnTo>
                    <a:pt x="2690" y="4227"/>
                  </a:lnTo>
                  <a:lnTo>
                    <a:pt x="2498" y="4275"/>
                  </a:lnTo>
                  <a:lnTo>
                    <a:pt x="2018" y="4371"/>
                  </a:lnTo>
                  <a:lnTo>
                    <a:pt x="1778" y="4371"/>
                  </a:lnTo>
                  <a:lnTo>
                    <a:pt x="1538" y="4323"/>
                  </a:lnTo>
                  <a:lnTo>
                    <a:pt x="1394" y="4275"/>
                  </a:lnTo>
                  <a:lnTo>
                    <a:pt x="1298" y="4227"/>
                  </a:lnTo>
                  <a:lnTo>
                    <a:pt x="1298" y="417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4" name="Google Shape;2514;p41"/>
            <p:cNvSpPr/>
            <p:nvPr/>
          </p:nvSpPr>
          <p:spPr>
            <a:xfrm>
              <a:off x="2518100" y="3360550"/>
              <a:ext cx="67275" cy="88850"/>
            </a:xfrm>
            <a:custGeom>
              <a:avLst/>
              <a:gdLst/>
              <a:ahLst/>
              <a:cxnLst/>
              <a:rect l="l" t="t" r="r" b="b"/>
              <a:pathLst>
                <a:path w="2691" h="3554" extrusionOk="0">
                  <a:moveTo>
                    <a:pt x="1778" y="3554"/>
                  </a:moveTo>
                  <a:lnTo>
                    <a:pt x="1778" y="3554"/>
                  </a:lnTo>
                  <a:lnTo>
                    <a:pt x="1778" y="3554"/>
                  </a:lnTo>
                  <a:lnTo>
                    <a:pt x="1778" y="3554"/>
                  </a:lnTo>
                  <a:lnTo>
                    <a:pt x="1778" y="3554"/>
                  </a:lnTo>
                  <a:lnTo>
                    <a:pt x="1778" y="3554"/>
                  </a:lnTo>
                  <a:close/>
                  <a:moveTo>
                    <a:pt x="2690" y="3410"/>
                  </a:moveTo>
                  <a:lnTo>
                    <a:pt x="2690" y="3410"/>
                  </a:lnTo>
                  <a:lnTo>
                    <a:pt x="2354" y="3506"/>
                  </a:lnTo>
                  <a:lnTo>
                    <a:pt x="1826" y="3554"/>
                  </a:lnTo>
                  <a:lnTo>
                    <a:pt x="1826" y="3554"/>
                  </a:lnTo>
                  <a:lnTo>
                    <a:pt x="2354" y="3506"/>
                  </a:lnTo>
                  <a:lnTo>
                    <a:pt x="2690" y="3410"/>
                  </a:lnTo>
                  <a:close/>
                  <a:moveTo>
                    <a:pt x="1" y="96"/>
                  </a:moveTo>
                  <a:lnTo>
                    <a:pt x="1" y="96"/>
                  </a:lnTo>
                  <a:lnTo>
                    <a:pt x="1" y="96"/>
                  </a:lnTo>
                  <a:lnTo>
                    <a:pt x="1" y="96"/>
                  </a:lnTo>
                  <a:lnTo>
                    <a:pt x="1" y="96"/>
                  </a:lnTo>
                  <a:lnTo>
                    <a:pt x="1" y="96"/>
                  </a:lnTo>
                  <a:lnTo>
                    <a:pt x="1" y="96"/>
                  </a:lnTo>
                  <a:lnTo>
                    <a:pt x="1" y="96"/>
                  </a:lnTo>
                  <a:lnTo>
                    <a:pt x="1" y="96"/>
                  </a:lnTo>
                  <a:close/>
                  <a:moveTo>
                    <a:pt x="1" y="96"/>
                  </a:moveTo>
                  <a:lnTo>
                    <a:pt x="1" y="96"/>
                  </a:lnTo>
                  <a:lnTo>
                    <a:pt x="1" y="96"/>
                  </a:lnTo>
                  <a:lnTo>
                    <a:pt x="1" y="96"/>
                  </a:lnTo>
                  <a:lnTo>
                    <a:pt x="1" y="96"/>
                  </a:lnTo>
                  <a:close/>
                  <a:moveTo>
                    <a:pt x="49" y="48"/>
                  </a:moveTo>
                  <a:lnTo>
                    <a:pt x="49" y="48"/>
                  </a:lnTo>
                  <a:lnTo>
                    <a:pt x="1" y="96"/>
                  </a:lnTo>
                  <a:lnTo>
                    <a:pt x="1" y="96"/>
                  </a:lnTo>
                  <a:lnTo>
                    <a:pt x="49" y="48"/>
                  </a:lnTo>
                  <a:close/>
                  <a:moveTo>
                    <a:pt x="49" y="0"/>
                  </a:moveTo>
                  <a:lnTo>
                    <a:pt x="49" y="0"/>
                  </a:lnTo>
                  <a:lnTo>
                    <a:pt x="49" y="48"/>
                  </a:lnTo>
                  <a:lnTo>
                    <a:pt x="49" y="48"/>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5" name="Google Shape;2515;p41"/>
            <p:cNvSpPr/>
            <p:nvPr/>
          </p:nvSpPr>
          <p:spPr>
            <a:xfrm>
              <a:off x="2562525" y="34493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6" name="Google Shape;2516;p41"/>
            <p:cNvSpPr/>
            <p:nvPr/>
          </p:nvSpPr>
          <p:spPr>
            <a:xfrm>
              <a:off x="2563725" y="3445775"/>
              <a:ext cx="21650" cy="3625"/>
            </a:xfrm>
            <a:custGeom>
              <a:avLst/>
              <a:gdLst/>
              <a:ahLst/>
              <a:cxnLst/>
              <a:rect l="l" t="t" r="r" b="b"/>
              <a:pathLst>
                <a:path w="866" h="145" fill="none" extrusionOk="0">
                  <a:moveTo>
                    <a:pt x="865" y="1"/>
                  </a:moveTo>
                  <a:lnTo>
                    <a:pt x="865" y="1"/>
                  </a:lnTo>
                  <a:lnTo>
                    <a:pt x="529" y="97"/>
                  </a:lnTo>
                  <a:lnTo>
                    <a:pt x="1" y="145"/>
                  </a:lnTo>
                  <a:lnTo>
                    <a:pt x="1" y="145"/>
                  </a:lnTo>
                  <a:lnTo>
                    <a:pt x="529" y="97"/>
                  </a:lnTo>
                  <a:lnTo>
                    <a:pt x="86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7" name="Google Shape;2517;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8" name="Google Shape;2518;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9" name="Google Shape;2519;p41"/>
            <p:cNvSpPr/>
            <p:nvPr/>
          </p:nvSpPr>
          <p:spPr>
            <a:xfrm>
              <a:off x="2518100" y="3361750"/>
              <a:ext cx="1225" cy="1225"/>
            </a:xfrm>
            <a:custGeom>
              <a:avLst/>
              <a:gdLst/>
              <a:ahLst/>
              <a:cxnLst/>
              <a:rect l="l" t="t" r="r" b="b"/>
              <a:pathLst>
                <a:path w="49" h="49" fill="none" extrusionOk="0">
                  <a:moveTo>
                    <a:pt x="49" y="0"/>
                  </a:moveTo>
                  <a:lnTo>
                    <a:pt x="49" y="0"/>
                  </a:lnTo>
                  <a:lnTo>
                    <a:pt x="1" y="48"/>
                  </a:lnTo>
                  <a:lnTo>
                    <a:pt x="1" y="48"/>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0" name="Google Shape;2520;p41"/>
            <p:cNvSpPr/>
            <p:nvPr/>
          </p:nvSpPr>
          <p:spPr>
            <a:xfrm>
              <a:off x="2519300" y="336055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1" name="Google Shape;2521;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2" name="Google Shape;2522;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3" name="Google Shape;2523;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4" name="Google Shape;2524;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5" name="Google Shape;2525;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6" name="Google Shape;2526;p41"/>
            <p:cNvSpPr/>
            <p:nvPr/>
          </p:nvSpPr>
          <p:spPr>
            <a:xfrm>
              <a:off x="2546925" y="3413375"/>
              <a:ext cx="13225" cy="14425"/>
            </a:xfrm>
            <a:custGeom>
              <a:avLst/>
              <a:gdLst/>
              <a:ahLst/>
              <a:cxnLst/>
              <a:rect l="l" t="t" r="r" b="b"/>
              <a:pathLst>
                <a:path w="529" h="577"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close/>
                  <a:moveTo>
                    <a:pt x="529" y="0"/>
                  </a:moveTo>
                  <a:lnTo>
                    <a:pt x="529" y="0"/>
                  </a:lnTo>
                  <a:lnTo>
                    <a:pt x="529" y="0"/>
                  </a:lnTo>
                  <a:lnTo>
                    <a:pt x="529" y="0"/>
                  </a:lnTo>
                  <a:lnTo>
                    <a:pt x="529" y="0"/>
                  </a:lnTo>
                  <a:lnTo>
                    <a:pt x="52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7" name="Google Shape;2527;p41"/>
            <p:cNvSpPr/>
            <p:nvPr/>
          </p:nvSpPr>
          <p:spPr>
            <a:xfrm>
              <a:off x="2546925" y="3413375"/>
              <a:ext cx="13225" cy="14425"/>
            </a:xfrm>
            <a:custGeom>
              <a:avLst/>
              <a:gdLst/>
              <a:ahLst/>
              <a:cxnLst/>
              <a:rect l="l" t="t" r="r" b="b"/>
              <a:pathLst>
                <a:path w="529" h="577" fill="none"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8" name="Google Shape;2528;p41"/>
            <p:cNvSpPr/>
            <p:nvPr/>
          </p:nvSpPr>
          <p:spPr>
            <a:xfrm>
              <a:off x="2560125" y="3413375"/>
              <a:ext cx="25" cy="25"/>
            </a:xfrm>
            <a:custGeom>
              <a:avLst/>
              <a:gdLst/>
              <a:ahLst/>
              <a:cxnLst/>
              <a:rect l="l" t="t" r="r" b="b"/>
              <a:pathLst>
                <a:path w="1" h="1" fill="none" extrusionOk="0">
                  <a:moveTo>
                    <a:pt x="1" y="0"/>
                  </a:move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9" name="Google Shape;2529;p41"/>
            <p:cNvSpPr/>
            <p:nvPr/>
          </p:nvSpPr>
          <p:spPr>
            <a:xfrm>
              <a:off x="2518100" y="3344925"/>
              <a:ext cx="120100" cy="109300"/>
            </a:xfrm>
            <a:custGeom>
              <a:avLst/>
              <a:gdLst/>
              <a:ahLst/>
              <a:cxnLst/>
              <a:rect l="l" t="t" r="r" b="b"/>
              <a:pathLst>
                <a:path w="4804" h="4372" extrusionOk="0">
                  <a:moveTo>
                    <a:pt x="577" y="1"/>
                  </a:moveTo>
                  <a:lnTo>
                    <a:pt x="289" y="337"/>
                  </a:lnTo>
                  <a:lnTo>
                    <a:pt x="49" y="625"/>
                  </a:lnTo>
                  <a:lnTo>
                    <a:pt x="49" y="673"/>
                  </a:lnTo>
                  <a:lnTo>
                    <a:pt x="1" y="721"/>
                  </a:lnTo>
                  <a:lnTo>
                    <a:pt x="97" y="913"/>
                  </a:lnTo>
                  <a:lnTo>
                    <a:pt x="385" y="1201"/>
                  </a:lnTo>
                  <a:lnTo>
                    <a:pt x="1250" y="1970"/>
                  </a:lnTo>
                  <a:lnTo>
                    <a:pt x="2498" y="2978"/>
                  </a:lnTo>
                  <a:lnTo>
                    <a:pt x="2210" y="2834"/>
                  </a:lnTo>
                  <a:lnTo>
                    <a:pt x="1970" y="2786"/>
                  </a:lnTo>
                  <a:lnTo>
                    <a:pt x="1682" y="2738"/>
                  </a:lnTo>
                  <a:lnTo>
                    <a:pt x="1442" y="2786"/>
                  </a:lnTo>
                  <a:lnTo>
                    <a:pt x="1298" y="2882"/>
                  </a:lnTo>
                  <a:lnTo>
                    <a:pt x="1202" y="2978"/>
                  </a:lnTo>
                  <a:lnTo>
                    <a:pt x="1153" y="3170"/>
                  </a:lnTo>
                  <a:lnTo>
                    <a:pt x="1153" y="3314"/>
                  </a:lnTo>
                  <a:lnTo>
                    <a:pt x="1202" y="3651"/>
                  </a:lnTo>
                  <a:lnTo>
                    <a:pt x="1298" y="3987"/>
                  </a:lnTo>
                  <a:lnTo>
                    <a:pt x="1346" y="4083"/>
                  </a:lnTo>
                  <a:lnTo>
                    <a:pt x="1442" y="4131"/>
                  </a:lnTo>
                  <a:lnTo>
                    <a:pt x="1778" y="4179"/>
                  </a:lnTo>
                  <a:lnTo>
                    <a:pt x="1826" y="4179"/>
                  </a:lnTo>
                  <a:lnTo>
                    <a:pt x="2354" y="4131"/>
                  </a:lnTo>
                  <a:lnTo>
                    <a:pt x="2690" y="4035"/>
                  </a:lnTo>
                  <a:lnTo>
                    <a:pt x="3267" y="4227"/>
                  </a:lnTo>
                  <a:lnTo>
                    <a:pt x="3795" y="4323"/>
                  </a:lnTo>
                  <a:lnTo>
                    <a:pt x="4323" y="4371"/>
                  </a:lnTo>
                  <a:lnTo>
                    <a:pt x="4563" y="4323"/>
                  </a:lnTo>
                  <a:lnTo>
                    <a:pt x="4803" y="4275"/>
                  </a:lnTo>
                  <a:lnTo>
                    <a:pt x="4467" y="3795"/>
                  </a:lnTo>
                  <a:lnTo>
                    <a:pt x="3987" y="3218"/>
                  </a:lnTo>
                  <a:lnTo>
                    <a:pt x="3411" y="2594"/>
                  </a:lnTo>
                  <a:lnTo>
                    <a:pt x="2786" y="1970"/>
                  </a:lnTo>
                  <a:lnTo>
                    <a:pt x="1490" y="769"/>
                  </a:lnTo>
                  <a:lnTo>
                    <a:pt x="57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0" name="Google Shape;2530;p41"/>
            <p:cNvSpPr/>
            <p:nvPr/>
          </p:nvSpPr>
          <p:spPr>
            <a:xfrm>
              <a:off x="2518100" y="3344925"/>
              <a:ext cx="120100" cy="109300"/>
            </a:xfrm>
            <a:custGeom>
              <a:avLst/>
              <a:gdLst/>
              <a:ahLst/>
              <a:cxnLst/>
              <a:rect l="l" t="t" r="r" b="b"/>
              <a:pathLst>
                <a:path w="4804" h="4372" fill="none" extrusionOk="0">
                  <a:moveTo>
                    <a:pt x="577" y="1"/>
                  </a:moveTo>
                  <a:lnTo>
                    <a:pt x="577" y="1"/>
                  </a:lnTo>
                  <a:lnTo>
                    <a:pt x="289" y="337"/>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73"/>
                  </a:lnTo>
                  <a:lnTo>
                    <a:pt x="49" y="673"/>
                  </a:lnTo>
                  <a:lnTo>
                    <a:pt x="49" y="673"/>
                  </a:lnTo>
                  <a:lnTo>
                    <a:pt x="49" y="673"/>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97" y="913"/>
                  </a:lnTo>
                  <a:lnTo>
                    <a:pt x="385" y="1201"/>
                  </a:lnTo>
                  <a:lnTo>
                    <a:pt x="1250" y="1970"/>
                  </a:lnTo>
                  <a:lnTo>
                    <a:pt x="2498" y="2978"/>
                  </a:lnTo>
                  <a:lnTo>
                    <a:pt x="2498" y="2978"/>
                  </a:lnTo>
                  <a:lnTo>
                    <a:pt x="2498" y="2978"/>
                  </a:lnTo>
                  <a:lnTo>
                    <a:pt x="2498" y="2978"/>
                  </a:lnTo>
                  <a:lnTo>
                    <a:pt x="2498" y="2978"/>
                  </a:lnTo>
                  <a:lnTo>
                    <a:pt x="2498" y="2978"/>
                  </a:lnTo>
                  <a:lnTo>
                    <a:pt x="2210" y="2834"/>
                  </a:lnTo>
                  <a:lnTo>
                    <a:pt x="1970" y="2786"/>
                  </a:lnTo>
                  <a:lnTo>
                    <a:pt x="1682" y="2738"/>
                  </a:lnTo>
                  <a:lnTo>
                    <a:pt x="1682" y="2738"/>
                  </a:lnTo>
                  <a:lnTo>
                    <a:pt x="1682" y="2738"/>
                  </a:lnTo>
                  <a:lnTo>
                    <a:pt x="1682" y="2738"/>
                  </a:lnTo>
                  <a:lnTo>
                    <a:pt x="1682" y="2738"/>
                  </a:lnTo>
                  <a:lnTo>
                    <a:pt x="1682" y="2738"/>
                  </a:lnTo>
                  <a:lnTo>
                    <a:pt x="1442" y="2786"/>
                  </a:lnTo>
                  <a:lnTo>
                    <a:pt x="1442" y="2786"/>
                  </a:lnTo>
                  <a:lnTo>
                    <a:pt x="1298" y="2882"/>
                  </a:lnTo>
                  <a:lnTo>
                    <a:pt x="1202" y="2978"/>
                  </a:lnTo>
                  <a:lnTo>
                    <a:pt x="1153" y="3170"/>
                  </a:lnTo>
                  <a:lnTo>
                    <a:pt x="1153" y="3314"/>
                  </a:lnTo>
                  <a:lnTo>
                    <a:pt x="1153" y="3314"/>
                  </a:lnTo>
                  <a:lnTo>
                    <a:pt x="1202" y="3651"/>
                  </a:lnTo>
                  <a:lnTo>
                    <a:pt x="1298" y="3987"/>
                  </a:lnTo>
                  <a:lnTo>
                    <a:pt x="1298" y="3987"/>
                  </a:lnTo>
                  <a:lnTo>
                    <a:pt x="1346" y="4083"/>
                  </a:lnTo>
                  <a:lnTo>
                    <a:pt x="1442" y="4131"/>
                  </a:lnTo>
                  <a:lnTo>
                    <a:pt x="1778" y="4179"/>
                  </a:lnTo>
                  <a:lnTo>
                    <a:pt x="1778" y="4179"/>
                  </a:lnTo>
                  <a:lnTo>
                    <a:pt x="1778" y="4179"/>
                  </a:lnTo>
                  <a:lnTo>
                    <a:pt x="1778" y="4179"/>
                  </a:lnTo>
                  <a:lnTo>
                    <a:pt x="1826" y="4179"/>
                  </a:lnTo>
                  <a:lnTo>
                    <a:pt x="1826" y="4179"/>
                  </a:lnTo>
                  <a:lnTo>
                    <a:pt x="2354" y="4131"/>
                  </a:lnTo>
                  <a:lnTo>
                    <a:pt x="2690" y="4035"/>
                  </a:lnTo>
                  <a:lnTo>
                    <a:pt x="2690" y="4035"/>
                  </a:lnTo>
                  <a:lnTo>
                    <a:pt x="2690" y="4035"/>
                  </a:lnTo>
                  <a:lnTo>
                    <a:pt x="2690" y="4035"/>
                  </a:lnTo>
                  <a:lnTo>
                    <a:pt x="3267" y="4227"/>
                  </a:lnTo>
                  <a:lnTo>
                    <a:pt x="3795" y="4323"/>
                  </a:lnTo>
                  <a:lnTo>
                    <a:pt x="4323" y="4371"/>
                  </a:lnTo>
                  <a:lnTo>
                    <a:pt x="4323" y="4371"/>
                  </a:lnTo>
                  <a:lnTo>
                    <a:pt x="4563" y="4323"/>
                  </a:lnTo>
                  <a:lnTo>
                    <a:pt x="4803" y="4275"/>
                  </a:lnTo>
                  <a:lnTo>
                    <a:pt x="4803" y="4275"/>
                  </a:lnTo>
                  <a:lnTo>
                    <a:pt x="4467" y="3795"/>
                  </a:lnTo>
                  <a:lnTo>
                    <a:pt x="3987" y="3218"/>
                  </a:lnTo>
                  <a:lnTo>
                    <a:pt x="3411" y="2594"/>
                  </a:lnTo>
                  <a:lnTo>
                    <a:pt x="2786" y="1970"/>
                  </a:lnTo>
                  <a:lnTo>
                    <a:pt x="1490" y="769"/>
                  </a:lnTo>
                  <a:lnTo>
                    <a:pt x="5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1" name="Google Shape;2531;p41"/>
            <p:cNvSpPr/>
            <p:nvPr/>
          </p:nvSpPr>
          <p:spPr>
            <a:xfrm>
              <a:off x="2318800" y="3414575"/>
              <a:ext cx="104475" cy="87675"/>
            </a:xfrm>
            <a:custGeom>
              <a:avLst/>
              <a:gdLst/>
              <a:ahLst/>
              <a:cxnLst/>
              <a:rect l="l" t="t" r="r" b="b"/>
              <a:pathLst>
                <a:path w="4179" h="3507" extrusionOk="0">
                  <a:moveTo>
                    <a:pt x="3795" y="0"/>
                  </a:moveTo>
                  <a:lnTo>
                    <a:pt x="2018" y="1393"/>
                  </a:lnTo>
                  <a:lnTo>
                    <a:pt x="1" y="2882"/>
                  </a:lnTo>
                  <a:lnTo>
                    <a:pt x="769" y="3506"/>
                  </a:lnTo>
                  <a:lnTo>
                    <a:pt x="4179" y="288"/>
                  </a:lnTo>
                  <a:lnTo>
                    <a:pt x="379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2" name="Google Shape;2532;p41"/>
            <p:cNvSpPr/>
            <p:nvPr/>
          </p:nvSpPr>
          <p:spPr>
            <a:xfrm>
              <a:off x="2318800" y="3414575"/>
              <a:ext cx="104475" cy="87675"/>
            </a:xfrm>
            <a:custGeom>
              <a:avLst/>
              <a:gdLst/>
              <a:ahLst/>
              <a:cxnLst/>
              <a:rect l="l" t="t" r="r" b="b"/>
              <a:pathLst>
                <a:path w="4179" h="3507" fill="none" extrusionOk="0">
                  <a:moveTo>
                    <a:pt x="3795" y="0"/>
                  </a:moveTo>
                  <a:lnTo>
                    <a:pt x="3795" y="0"/>
                  </a:lnTo>
                  <a:lnTo>
                    <a:pt x="2018" y="1393"/>
                  </a:lnTo>
                  <a:lnTo>
                    <a:pt x="1" y="2882"/>
                  </a:lnTo>
                  <a:lnTo>
                    <a:pt x="1" y="2882"/>
                  </a:lnTo>
                  <a:lnTo>
                    <a:pt x="769" y="3506"/>
                  </a:lnTo>
                  <a:lnTo>
                    <a:pt x="4179" y="288"/>
                  </a:lnTo>
                  <a:lnTo>
                    <a:pt x="379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3" name="Google Shape;2533;p41"/>
            <p:cNvSpPr/>
            <p:nvPr/>
          </p:nvSpPr>
          <p:spPr>
            <a:xfrm>
              <a:off x="2095500" y="3340125"/>
              <a:ext cx="344600" cy="360225"/>
            </a:xfrm>
            <a:custGeom>
              <a:avLst/>
              <a:gdLst/>
              <a:ahLst/>
              <a:cxnLst/>
              <a:rect l="l" t="t" r="r" b="b"/>
              <a:pathLst>
                <a:path w="13784" h="14409" extrusionOk="0">
                  <a:moveTo>
                    <a:pt x="0" y="1"/>
                  </a:move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890" y="12151"/>
                  </a:lnTo>
                  <a:lnTo>
                    <a:pt x="4466" y="12247"/>
                  </a:lnTo>
                  <a:lnTo>
                    <a:pt x="5715" y="12343"/>
                  </a:lnTo>
                  <a:lnTo>
                    <a:pt x="7012" y="12391"/>
                  </a:lnTo>
                  <a:lnTo>
                    <a:pt x="8308" y="12391"/>
                  </a:lnTo>
                  <a:lnTo>
                    <a:pt x="10373" y="12295"/>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83" y="14216"/>
                  </a:lnTo>
                  <a:lnTo>
                    <a:pt x="13783" y="13976"/>
                  </a:lnTo>
                  <a:lnTo>
                    <a:pt x="13639" y="13352"/>
                  </a:lnTo>
                  <a:lnTo>
                    <a:pt x="13351" y="12583"/>
                  </a:lnTo>
                  <a:lnTo>
                    <a:pt x="13015" y="11719"/>
                  </a:lnTo>
                  <a:lnTo>
                    <a:pt x="12391" y="10182"/>
                  </a:lnTo>
                  <a:lnTo>
                    <a:pt x="12054" y="9510"/>
                  </a:lnTo>
                  <a:lnTo>
                    <a:pt x="11286" y="9510"/>
                  </a:lnTo>
                  <a:lnTo>
                    <a:pt x="9509" y="9414"/>
                  </a:lnTo>
                  <a:lnTo>
                    <a:pt x="8548" y="9269"/>
                  </a:lnTo>
                  <a:lnTo>
                    <a:pt x="7636" y="9125"/>
                  </a:lnTo>
                  <a:lnTo>
                    <a:pt x="7252" y="9029"/>
                  </a:lnTo>
                  <a:lnTo>
                    <a:pt x="6916" y="8933"/>
                  </a:lnTo>
                  <a:lnTo>
                    <a:pt x="6627" y="8789"/>
                  </a:lnTo>
                  <a:lnTo>
                    <a:pt x="6483" y="8645"/>
                  </a:lnTo>
                  <a:lnTo>
                    <a:pt x="6339" y="8453"/>
                  </a:lnTo>
                  <a:lnTo>
                    <a:pt x="6195" y="8069"/>
                  </a:lnTo>
                  <a:lnTo>
                    <a:pt x="5859" y="7012"/>
                  </a:lnTo>
                  <a:lnTo>
                    <a:pt x="5523" y="5716"/>
                  </a:lnTo>
                  <a:lnTo>
                    <a:pt x="5187" y="4227"/>
                  </a:lnTo>
                  <a:lnTo>
                    <a:pt x="4658" y="1585"/>
                  </a:lnTo>
                  <a:lnTo>
                    <a:pt x="4466" y="433"/>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4" name="Google Shape;2534;p41"/>
            <p:cNvSpPr/>
            <p:nvPr/>
          </p:nvSpPr>
          <p:spPr>
            <a:xfrm>
              <a:off x="2095500" y="3340125"/>
              <a:ext cx="344600" cy="360225"/>
            </a:xfrm>
            <a:custGeom>
              <a:avLst/>
              <a:gdLst/>
              <a:ahLst/>
              <a:cxnLst/>
              <a:rect l="l" t="t" r="r" b="b"/>
              <a:pathLst>
                <a:path w="13784" h="14409" fill="none" extrusionOk="0">
                  <a:moveTo>
                    <a:pt x="0" y="1"/>
                  </a:moveTo>
                  <a:lnTo>
                    <a:pt x="0" y="1"/>
                  </a:ln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362" y="12055"/>
                  </a:lnTo>
                  <a:lnTo>
                    <a:pt x="3890" y="12151"/>
                  </a:lnTo>
                  <a:lnTo>
                    <a:pt x="4466" y="12247"/>
                  </a:lnTo>
                  <a:lnTo>
                    <a:pt x="5715" y="12343"/>
                  </a:lnTo>
                  <a:lnTo>
                    <a:pt x="7012" y="12391"/>
                  </a:lnTo>
                  <a:lnTo>
                    <a:pt x="8308" y="12391"/>
                  </a:lnTo>
                  <a:lnTo>
                    <a:pt x="10373" y="12295"/>
                  </a:lnTo>
                  <a:lnTo>
                    <a:pt x="11238" y="12247"/>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35" y="14360"/>
                  </a:lnTo>
                  <a:lnTo>
                    <a:pt x="13783" y="14216"/>
                  </a:lnTo>
                  <a:lnTo>
                    <a:pt x="13783" y="13976"/>
                  </a:lnTo>
                  <a:lnTo>
                    <a:pt x="13639" y="13352"/>
                  </a:lnTo>
                  <a:lnTo>
                    <a:pt x="13351" y="12583"/>
                  </a:lnTo>
                  <a:lnTo>
                    <a:pt x="13015" y="11719"/>
                  </a:lnTo>
                  <a:lnTo>
                    <a:pt x="12391" y="10182"/>
                  </a:lnTo>
                  <a:lnTo>
                    <a:pt x="12054" y="9510"/>
                  </a:lnTo>
                  <a:lnTo>
                    <a:pt x="12054" y="9510"/>
                  </a:lnTo>
                  <a:lnTo>
                    <a:pt x="11286" y="9510"/>
                  </a:lnTo>
                  <a:lnTo>
                    <a:pt x="9509" y="9414"/>
                  </a:lnTo>
                  <a:lnTo>
                    <a:pt x="8548" y="9269"/>
                  </a:lnTo>
                  <a:lnTo>
                    <a:pt x="7636" y="9125"/>
                  </a:lnTo>
                  <a:lnTo>
                    <a:pt x="7252" y="9029"/>
                  </a:lnTo>
                  <a:lnTo>
                    <a:pt x="6916" y="8933"/>
                  </a:lnTo>
                  <a:lnTo>
                    <a:pt x="6627" y="8789"/>
                  </a:lnTo>
                  <a:lnTo>
                    <a:pt x="6483" y="8645"/>
                  </a:lnTo>
                  <a:lnTo>
                    <a:pt x="6483" y="8645"/>
                  </a:lnTo>
                  <a:lnTo>
                    <a:pt x="6339" y="8453"/>
                  </a:lnTo>
                  <a:lnTo>
                    <a:pt x="6195" y="8069"/>
                  </a:lnTo>
                  <a:lnTo>
                    <a:pt x="5859" y="7012"/>
                  </a:lnTo>
                  <a:lnTo>
                    <a:pt x="5523" y="5716"/>
                  </a:lnTo>
                  <a:lnTo>
                    <a:pt x="5187" y="4227"/>
                  </a:lnTo>
                  <a:lnTo>
                    <a:pt x="4658" y="1585"/>
                  </a:lnTo>
                  <a:lnTo>
                    <a:pt x="4466" y="433"/>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5" name="Google Shape;2535;p41"/>
            <p:cNvSpPr/>
            <p:nvPr/>
          </p:nvSpPr>
          <p:spPr>
            <a:xfrm>
              <a:off x="2338025" y="3575450"/>
              <a:ext cx="91275" cy="112875"/>
            </a:xfrm>
            <a:custGeom>
              <a:avLst/>
              <a:gdLst/>
              <a:ahLst/>
              <a:cxnLst/>
              <a:rect l="l" t="t" r="r" b="b"/>
              <a:pathLst>
                <a:path w="3651" h="4515" extrusionOk="0">
                  <a:moveTo>
                    <a:pt x="0" y="1"/>
                  </a:moveTo>
                  <a:lnTo>
                    <a:pt x="192" y="2930"/>
                  </a:lnTo>
                  <a:lnTo>
                    <a:pt x="1537" y="2834"/>
                  </a:lnTo>
                  <a:lnTo>
                    <a:pt x="2017" y="3410"/>
                  </a:lnTo>
                  <a:lnTo>
                    <a:pt x="2545" y="3987"/>
                  </a:lnTo>
                  <a:lnTo>
                    <a:pt x="3074" y="4515"/>
                  </a:lnTo>
                  <a:lnTo>
                    <a:pt x="3650" y="3170"/>
                  </a:lnTo>
                  <a:lnTo>
                    <a:pt x="3266" y="2066"/>
                  </a:lnTo>
                  <a:lnTo>
                    <a:pt x="2834" y="1105"/>
                  </a:lnTo>
                  <a:lnTo>
                    <a:pt x="2353" y="97"/>
                  </a:lnTo>
                  <a:lnTo>
                    <a:pt x="1633" y="97"/>
                  </a:lnTo>
                  <a:lnTo>
                    <a:pt x="0"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6" name="Google Shape;2536;p41"/>
            <p:cNvSpPr/>
            <p:nvPr/>
          </p:nvSpPr>
          <p:spPr>
            <a:xfrm>
              <a:off x="2338025" y="3575450"/>
              <a:ext cx="91275" cy="112875"/>
            </a:xfrm>
            <a:custGeom>
              <a:avLst/>
              <a:gdLst/>
              <a:ahLst/>
              <a:cxnLst/>
              <a:rect l="l" t="t" r="r" b="b"/>
              <a:pathLst>
                <a:path w="3651" h="4515" fill="none" extrusionOk="0">
                  <a:moveTo>
                    <a:pt x="3650" y="3170"/>
                  </a:moveTo>
                  <a:lnTo>
                    <a:pt x="3650" y="3170"/>
                  </a:lnTo>
                  <a:lnTo>
                    <a:pt x="3266" y="2066"/>
                  </a:lnTo>
                  <a:lnTo>
                    <a:pt x="2834" y="1105"/>
                  </a:lnTo>
                  <a:lnTo>
                    <a:pt x="2353" y="97"/>
                  </a:lnTo>
                  <a:lnTo>
                    <a:pt x="2353" y="97"/>
                  </a:lnTo>
                  <a:lnTo>
                    <a:pt x="1633" y="97"/>
                  </a:lnTo>
                  <a:lnTo>
                    <a:pt x="0" y="1"/>
                  </a:lnTo>
                  <a:lnTo>
                    <a:pt x="192" y="2930"/>
                  </a:lnTo>
                  <a:lnTo>
                    <a:pt x="192" y="2930"/>
                  </a:lnTo>
                  <a:lnTo>
                    <a:pt x="1537" y="2834"/>
                  </a:lnTo>
                  <a:lnTo>
                    <a:pt x="1537" y="2834"/>
                  </a:lnTo>
                  <a:lnTo>
                    <a:pt x="2017" y="3410"/>
                  </a:lnTo>
                  <a:lnTo>
                    <a:pt x="2545" y="3987"/>
                  </a:lnTo>
                  <a:lnTo>
                    <a:pt x="3074" y="4515"/>
                  </a:lnTo>
                  <a:lnTo>
                    <a:pt x="3650" y="317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7" name="Google Shape;2537;p41"/>
            <p:cNvSpPr/>
            <p:nvPr/>
          </p:nvSpPr>
          <p:spPr>
            <a:xfrm>
              <a:off x="2364425" y="3561050"/>
              <a:ext cx="82875" cy="146500"/>
            </a:xfrm>
            <a:custGeom>
              <a:avLst/>
              <a:gdLst/>
              <a:ahLst/>
              <a:cxnLst/>
              <a:rect l="l" t="t" r="r" b="b"/>
              <a:pathLst>
                <a:path w="3315" h="5860" extrusionOk="0">
                  <a:moveTo>
                    <a:pt x="1537" y="0"/>
                  </a:moveTo>
                  <a:lnTo>
                    <a:pt x="1153" y="96"/>
                  </a:lnTo>
                  <a:lnTo>
                    <a:pt x="769" y="240"/>
                  </a:lnTo>
                  <a:lnTo>
                    <a:pt x="481" y="384"/>
                  </a:lnTo>
                  <a:lnTo>
                    <a:pt x="481" y="432"/>
                  </a:lnTo>
                  <a:lnTo>
                    <a:pt x="481" y="529"/>
                  </a:lnTo>
                  <a:lnTo>
                    <a:pt x="577" y="913"/>
                  </a:lnTo>
                  <a:lnTo>
                    <a:pt x="961" y="2017"/>
                  </a:lnTo>
                  <a:lnTo>
                    <a:pt x="1585" y="3602"/>
                  </a:lnTo>
                  <a:lnTo>
                    <a:pt x="1489" y="3458"/>
                  </a:lnTo>
                  <a:lnTo>
                    <a:pt x="1297" y="3266"/>
                  </a:lnTo>
                  <a:lnTo>
                    <a:pt x="1057" y="3026"/>
                  </a:lnTo>
                  <a:lnTo>
                    <a:pt x="913" y="2930"/>
                  </a:lnTo>
                  <a:lnTo>
                    <a:pt x="721" y="2882"/>
                  </a:lnTo>
                  <a:lnTo>
                    <a:pt x="577" y="2882"/>
                  </a:lnTo>
                  <a:lnTo>
                    <a:pt x="433" y="2930"/>
                  </a:lnTo>
                  <a:lnTo>
                    <a:pt x="337" y="3026"/>
                  </a:lnTo>
                  <a:lnTo>
                    <a:pt x="241" y="3170"/>
                  </a:lnTo>
                  <a:lnTo>
                    <a:pt x="97" y="3506"/>
                  </a:lnTo>
                  <a:lnTo>
                    <a:pt x="1" y="3794"/>
                  </a:lnTo>
                  <a:lnTo>
                    <a:pt x="1" y="3890"/>
                  </a:lnTo>
                  <a:lnTo>
                    <a:pt x="49" y="3986"/>
                  </a:lnTo>
                  <a:lnTo>
                    <a:pt x="145" y="4130"/>
                  </a:lnTo>
                  <a:lnTo>
                    <a:pt x="337" y="4226"/>
                  </a:lnTo>
                  <a:lnTo>
                    <a:pt x="577" y="4371"/>
                  </a:lnTo>
                  <a:lnTo>
                    <a:pt x="1009" y="4515"/>
                  </a:lnTo>
                  <a:lnTo>
                    <a:pt x="1201" y="4611"/>
                  </a:lnTo>
                  <a:lnTo>
                    <a:pt x="1441" y="4803"/>
                  </a:lnTo>
                  <a:lnTo>
                    <a:pt x="1970" y="5331"/>
                  </a:lnTo>
                  <a:lnTo>
                    <a:pt x="2306" y="5571"/>
                  </a:lnTo>
                  <a:lnTo>
                    <a:pt x="2642" y="5763"/>
                  </a:lnTo>
                  <a:lnTo>
                    <a:pt x="2930" y="5859"/>
                  </a:lnTo>
                  <a:lnTo>
                    <a:pt x="3074" y="5859"/>
                  </a:lnTo>
                  <a:lnTo>
                    <a:pt x="3170" y="5811"/>
                  </a:lnTo>
                  <a:lnTo>
                    <a:pt x="3266" y="5667"/>
                  </a:lnTo>
                  <a:lnTo>
                    <a:pt x="3314" y="5475"/>
                  </a:lnTo>
                  <a:lnTo>
                    <a:pt x="3314" y="5139"/>
                  </a:lnTo>
                  <a:lnTo>
                    <a:pt x="3266" y="4755"/>
                  </a:lnTo>
                  <a:lnTo>
                    <a:pt x="3074" y="3842"/>
                  </a:lnTo>
                  <a:lnTo>
                    <a:pt x="2786" y="2834"/>
                  </a:lnTo>
                  <a:lnTo>
                    <a:pt x="2498" y="1825"/>
                  </a:lnTo>
                  <a:lnTo>
                    <a:pt x="2162" y="961"/>
                  </a:lnTo>
                  <a:lnTo>
                    <a:pt x="1922" y="288"/>
                  </a:lnTo>
                  <a:lnTo>
                    <a:pt x="1778" y="48"/>
                  </a:lnTo>
                  <a:lnTo>
                    <a:pt x="168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8" name="Google Shape;2538;p41"/>
            <p:cNvSpPr/>
            <p:nvPr/>
          </p:nvSpPr>
          <p:spPr>
            <a:xfrm>
              <a:off x="2364425" y="3561050"/>
              <a:ext cx="82875" cy="146500"/>
            </a:xfrm>
            <a:custGeom>
              <a:avLst/>
              <a:gdLst/>
              <a:ahLst/>
              <a:cxnLst/>
              <a:rect l="l" t="t" r="r" b="b"/>
              <a:pathLst>
                <a:path w="3315" h="5860" fill="none" extrusionOk="0">
                  <a:moveTo>
                    <a:pt x="1" y="3794"/>
                  </a:moveTo>
                  <a:lnTo>
                    <a:pt x="1" y="3794"/>
                  </a:lnTo>
                  <a:lnTo>
                    <a:pt x="97" y="3506"/>
                  </a:lnTo>
                  <a:lnTo>
                    <a:pt x="241" y="3170"/>
                  </a:lnTo>
                  <a:lnTo>
                    <a:pt x="337" y="3026"/>
                  </a:lnTo>
                  <a:lnTo>
                    <a:pt x="433" y="2930"/>
                  </a:lnTo>
                  <a:lnTo>
                    <a:pt x="577" y="2882"/>
                  </a:lnTo>
                  <a:lnTo>
                    <a:pt x="721" y="2882"/>
                  </a:lnTo>
                  <a:lnTo>
                    <a:pt x="721" y="2882"/>
                  </a:lnTo>
                  <a:lnTo>
                    <a:pt x="913" y="2930"/>
                  </a:lnTo>
                  <a:lnTo>
                    <a:pt x="1057" y="3026"/>
                  </a:lnTo>
                  <a:lnTo>
                    <a:pt x="1297" y="3266"/>
                  </a:lnTo>
                  <a:lnTo>
                    <a:pt x="1489" y="3458"/>
                  </a:lnTo>
                  <a:lnTo>
                    <a:pt x="1585" y="3602"/>
                  </a:lnTo>
                  <a:lnTo>
                    <a:pt x="1585" y="3602"/>
                  </a:lnTo>
                  <a:lnTo>
                    <a:pt x="961" y="2017"/>
                  </a:lnTo>
                  <a:lnTo>
                    <a:pt x="577" y="913"/>
                  </a:lnTo>
                  <a:lnTo>
                    <a:pt x="481" y="529"/>
                  </a:lnTo>
                  <a:lnTo>
                    <a:pt x="481" y="432"/>
                  </a:lnTo>
                  <a:lnTo>
                    <a:pt x="481" y="384"/>
                  </a:lnTo>
                  <a:lnTo>
                    <a:pt x="481" y="384"/>
                  </a:lnTo>
                  <a:lnTo>
                    <a:pt x="769" y="240"/>
                  </a:lnTo>
                  <a:lnTo>
                    <a:pt x="1153" y="96"/>
                  </a:lnTo>
                  <a:lnTo>
                    <a:pt x="1537" y="0"/>
                  </a:lnTo>
                  <a:lnTo>
                    <a:pt x="1682" y="0"/>
                  </a:lnTo>
                  <a:lnTo>
                    <a:pt x="1778" y="48"/>
                  </a:lnTo>
                  <a:lnTo>
                    <a:pt x="1778" y="48"/>
                  </a:lnTo>
                  <a:lnTo>
                    <a:pt x="1922" y="288"/>
                  </a:lnTo>
                  <a:lnTo>
                    <a:pt x="2162" y="961"/>
                  </a:lnTo>
                  <a:lnTo>
                    <a:pt x="2498" y="1825"/>
                  </a:lnTo>
                  <a:lnTo>
                    <a:pt x="2786" y="2834"/>
                  </a:lnTo>
                  <a:lnTo>
                    <a:pt x="3074" y="3842"/>
                  </a:lnTo>
                  <a:lnTo>
                    <a:pt x="3266" y="4755"/>
                  </a:lnTo>
                  <a:lnTo>
                    <a:pt x="3314" y="5139"/>
                  </a:lnTo>
                  <a:lnTo>
                    <a:pt x="3314" y="5475"/>
                  </a:lnTo>
                  <a:lnTo>
                    <a:pt x="3266" y="5667"/>
                  </a:lnTo>
                  <a:lnTo>
                    <a:pt x="3170" y="5811"/>
                  </a:lnTo>
                  <a:lnTo>
                    <a:pt x="3170" y="5811"/>
                  </a:lnTo>
                  <a:lnTo>
                    <a:pt x="3074" y="5859"/>
                  </a:lnTo>
                  <a:lnTo>
                    <a:pt x="2930" y="5859"/>
                  </a:lnTo>
                  <a:lnTo>
                    <a:pt x="2642" y="5763"/>
                  </a:lnTo>
                  <a:lnTo>
                    <a:pt x="2306" y="5571"/>
                  </a:lnTo>
                  <a:lnTo>
                    <a:pt x="1970" y="5331"/>
                  </a:lnTo>
                  <a:lnTo>
                    <a:pt x="1441" y="4803"/>
                  </a:lnTo>
                  <a:lnTo>
                    <a:pt x="1201" y="4611"/>
                  </a:lnTo>
                  <a:lnTo>
                    <a:pt x="1201" y="4611"/>
                  </a:lnTo>
                  <a:lnTo>
                    <a:pt x="1009" y="4515"/>
                  </a:lnTo>
                  <a:lnTo>
                    <a:pt x="577" y="4371"/>
                  </a:lnTo>
                  <a:lnTo>
                    <a:pt x="337" y="4226"/>
                  </a:lnTo>
                  <a:lnTo>
                    <a:pt x="145" y="4130"/>
                  </a:lnTo>
                  <a:lnTo>
                    <a:pt x="49" y="3986"/>
                  </a:lnTo>
                  <a:lnTo>
                    <a:pt x="1" y="3890"/>
                  </a:lnTo>
                  <a:lnTo>
                    <a:pt x="1" y="37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9" name="Google Shape;2539;p41"/>
            <p:cNvSpPr/>
            <p:nvPr/>
          </p:nvSpPr>
          <p:spPr>
            <a:xfrm>
              <a:off x="2364425" y="3568250"/>
              <a:ext cx="16825" cy="87675"/>
            </a:xfrm>
            <a:custGeom>
              <a:avLst/>
              <a:gdLst/>
              <a:ahLst/>
              <a:cxnLst/>
              <a:rect l="l" t="t" r="r" b="b"/>
              <a:pathLst>
                <a:path w="673" h="3507" extrusionOk="0">
                  <a:moveTo>
                    <a:pt x="97" y="3170"/>
                  </a:moveTo>
                  <a:lnTo>
                    <a:pt x="97" y="3170"/>
                  </a:lnTo>
                  <a:lnTo>
                    <a:pt x="97" y="3170"/>
                  </a:lnTo>
                  <a:lnTo>
                    <a:pt x="1" y="3506"/>
                  </a:lnTo>
                  <a:lnTo>
                    <a:pt x="1" y="3506"/>
                  </a:lnTo>
                  <a:lnTo>
                    <a:pt x="97" y="3170"/>
                  </a:lnTo>
                  <a:close/>
                  <a:moveTo>
                    <a:pt x="673" y="0"/>
                  </a:moveTo>
                  <a:lnTo>
                    <a:pt x="673" y="0"/>
                  </a:lnTo>
                  <a:lnTo>
                    <a:pt x="481" y="96"/>
                  </a:lnTo>
                  <a:lnTo>
                    <a:pt x="481" y="96"/>
                  </a:lnTo>
                  <a:lnTo>
                    <a:pt x="481" y="193"/>
                  </a:lnTo>
                  <a:lnTo>
                    <a:pt x="529" y="385"/>
                  </a:lnTo>
                  <a:lnTo>
                    <a:pt x="529" y="385"/>
                  </a:lnTo>
                  <a:lnTo>
                    <a:pt x="529" y="385"/>
                  </a:lnTo>
                  <a:lnTo>
                    <a:pt x="529" y="385"/>
                  </a:lnTo>
                  <a:lnTo>
                    <a:pt x="481" y="193"/>
                  </a:lnTo>
                  <a:lnTo>
                    <a:pt x="481" y="96"/>
                  </a:lnTo>
                  <a:lnTo>
                    <a:pt x="481" y="96"/>
                  </a:lnTo>
                  <a:lnTo>
                    <a:pt x="673"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0" name="Google Shape;2540;p41"/>
            <p:cNvSpPr/>
            <p:nvPr/>
          </p:nvSpPr>
          <p:spPr>
            <a:xfrm>
              <a:off x="2376425" y="3568250"/>
              <a:ext cx="4825" cy="9625"/>
            </a:xfrm>
            <a:custGeom>
              <a:avLst/>
              <a:gdLst/>
              <a:ahLst/>
              <a:cxnLst/>
              <a:rect l="l" t="t" r="r" b="b"/>
              <a:pathLst>
                <a:path w="193" h="385" fill="none" extrusionOk="0">
                  <a:moveTo>
                    <a:pt x="193" y="0"/>
                  </a:moveTo>
                  <a:lnTo>
                    <a:pt x="193" y="0"/>
                  </a:lnTo>
                  <a:lnTo>
                    <a:pt x="1" y="96"/>
                  </a:lnTo>
                  <a:lnTo>
                    <a:pt x="1" y="96"/>
                  </a:lnTo>
                  <a:lnTo>
                    <a:pt x="1" y="193"/>
                  </a:lnTo>
                  <a:lnTo>
                    <a:pt x="49" y="385"/>
                  </a:lnTo>
                  <a:lnTo>
                    <a:pt x="49" y="385"/>
                  </a:lnTo>
                  <a:lnTo>
                    <a:pt x="49" y="385"/>
                  </a:lnTo>
                  <a:lnTo>
                    <a:pt x="49" y="385"/>
                  </a:lnTo>
                  <a:lnTo>
                    <a:pt x="1" y="193"/>
                  </a:lnTo>
                  <a:lnTo>
                    <a:pt x="1" y="96"/>
                  </a:lnTo>
                  <a:lnTo>
                    <a:pt x="1" y="96"/>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1" name="Google Shape;2541;p41"/>
            <p:cNvSpPr/>
            <p:nvPr/>
          </p:nvSpPr>
          <p:spPr>
            <a:xfrm>
              <a:off x="2366825" y="3577850"/>
              <a:ext cx="36050" cy="69675"/>
            </a:xfrm>
            <a:custGeom>
              <a:avLst/>
              <a:gdLst/>
              <a:ahLst/>
              <a:cxnLst/>
              <a:rect l="l" t="t" r="r" b="b"/>
              <a:pathLst>
                <a:path w="1442" h="2787" extrusionOk="0">
                  <a:moveTo>
                    <a:pt x="577" y="2210"/>
                  </a:moveTo>
                  <a:lnTo>
                    <a:pt x="577" y="2210"/>
                  </a:lnTo>
                  <a:lnTo>
                    <a:pt x="385" y="2258"/>
                  </a:lnTo>
                  <a:lnTo>
                    <a:pt x="241" y="2354"/>
                  </a:lnTo>
                  <a:lnTo>
                    <a:pt x="97" y="2546"/>
                  </a:lnTo>
                  <a:lnTo>
                    <a:pt x="1" y="2786"/>
                  </a:lnTo>
                  <a:lnTo>
                    <a:pt x="1" y="2786"/>
                  </a:lnTo>
                  <a:lnTo>
                    <a:pt x="1" y="2786"/>
                  </a:lnTo>
                  <a:lnTo>
                    <a:pt x="1" y="2786"/>
                  </a:lnTo>
                  <a:lnTo>
                    <a:pt x="97" y="2546"/>
                  </a:lnTo>
                  <a:lnTo>
                    <a:pt x="241" y="2354"/>
                  </a:lnTo>
                  <a:lnTo>
                    <a:pt x="385" y="2258"/>
                  </a:lnTo>
                  <a:lnTo>
                    <a:pt x="577" y="2210"/>
                  </a:lnTo>
                  <a:close/>
                  <a:moveTo>
                    <a:pt x="577" y="2210"/>
                  </a:moveTo>
                  <a:lnTo>
                    <a:pt x="577" y="2210"/>
                  </a:lnTo>
                  <a:lnTo>
                    <a:pt x="577" y="2210"/>
                  </a:lnTo>
                  <a:lnTo>
                    <a:pt x="577" y="2210"/>
                  </a:lnTo>
                  <a:lnTo>
                    <a:pt x="577" y="2210"/>
                  </a:lnTo>
                  <a:lnTo>
                    <a:pt x="577" y="2210"/>
                  </a:lnTo>
                  <a:close/>
                  <a:moveTo>
                    <a:pt x="433" y="1"/>
                  </a:moveTo>
                  <a:lnTo>
                    <a:pt x="433" y="1"/>
                  </a:lnTo>
                  <a:lnTo>
                    <a:pt x="625" y="673"/>
                  </a:lnTo>
                  <a:lnTo>
                    <a:pt x="913" y="1489"/>
                  </a:lnTo>
                  <a:lnTo>
                    <a:pt x="1441" y="2786"/>
                  </a:lnTo>
                  <a:lnTo>
                    <a:pt x="1441" y="2786"/>
                  </a:lnTo>
                  <a:lnTo>
                    <a:pt x="913" y="1489"/>
                  </a:lnTo>
                  <a:lnTo>
                    <a:pt x="625" y="673"/>
                  </a:lnTo>
                  <a:lnTo>
                    <a:pt x="433" y="1"/>
                  </a:lnTo>
                  <a:lnTo>
                    <a:pt x="433" y="1"/>
                  </a:lnTo>
                  <a:lnTo>
                    <a:pt x="433"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2" name="Google Shape;2542;p41"/>
            <p:cNvSpPr/>
            <p:nvPr/>
          </p:nvSpPr>
          <p:spPr>
            <a:xfrm>
              <a:off x="2377625" y="3577850"/>
              <a:ext cx="25250" cy="69675"/>
            </a:xfrm>
            <a:custGeom>
              <a:avLst/>
              <a:gdLst/>
              <a:ahLst/>
              <a:cxnLst/>
              <a:rect l="l" t="t" r="r" b="b"/>
              <a:pathLst>
                <a:path w="1010" h="2787" fill="none" extrusionOk="0">
                  <a:moveTo>
                    <a:pt x="1" y="1"/>
                  </a:moveTo>
                  <a:lnTo>
                    <a:pt x="1" y="1"/>
                  </a:lnTo>
                  <a:lnTo>
                    <a:pt x="193" y="673"/>
                  </a:lnTo>
                  <a:lnTo>
                    <a:pt x="481" y="1489"/>
                  </a:lnTo>
                  <a:lnTo>
                    <a:pt x="1009" y="2786"/>
                  </a:lnTo>
                  <a:lnTo>
                    <a:pt x="1009" y="2786"/>
                  </a:lnTo>
                  <a:lnTo>
                    <a:pt x="481" y="1489"/>
                  </a:lnTo>
                  <a:lnTo>
                    <a:pt x="193" y="673"/>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3" name="Google Shape;2543;p41"/>
            <p:cNvSpPr/>
            <p:nvPr/>
          </p:nvSpPr>
          <p:spPr>
            <a:xfrm>
              <a:off x="2364425" y="3562250"/>
              <a:ext cx="72075" cy="145300"/>
            </a:xfrm>
            <a:custGeom>
              <a:avLst/>
              <a:gdLst/>
              <a:ahLst/>
              <a:cxnLst/>
              <a:rect l="l" t="t" r="r" b="b"/>
              <a:pathLst>
                <a:path w="2883" h="5812" extrusionOk="0">
                  <a:moveTo>
                    <a:pt x="1393" y="0"/>
                  </a:moveTo>
                  <a:lnTo>
                    <a:pt x="1009" y="96"/>
                  </a:lnTo>
                  <a:lnTo>
                    <a:pt x="673" y="240"/>
                  </a:lnTo>
                  <a:lnTo>
                    <a:pt x="481" y="336"/>
                  </a:lnTo>
                  <a:lnTo>
                    <a:pt x="481" y="433"/>
                  </a:lnTo>
                  <a:lnTo>
                    <a:pt x="529" y="625"/>
                  </a:lnTo>
                  <a:lnTo>
                    <a:pt x="721" y="1297"/>
                  </a:lnTo>
                  <a:lnTo>
                    <a:pt x="1009" y="2113"/>
                  </a:lnTo>
                  <a:lnTo>
                    <a:pt x="1537" y="3410"/>
                  </a:lnTo>
                  <a:lnTo>
                    <a:pt x="1585" y="3554"/>
                  </a:lnTo>
                  <a:lnTo>
                    <a:pt x="1489" y="3410"/>
                  </a:lnTo>
                  <a:lnTo>
                    <a:pt x="1297" y="3218"/>
                  </a:lnTo>
                  <a:lnTo>
                    <a:pt x="1057" y="2978"/>
                  </a:lnTo>
                  <a:lnTo>
                    <a:pt x="913" y="2882"/>
                  </a:lnTo>
                  <a:lnTo>
                    <a:pt x="721" y="2834"/>
                  </a:lnTo>
                  <a:lnTo>
                    <a:pt x="673" y="2834"/>
                  </a:lnTo>
                  <a:lnTo>
                    <a:pt x="481" y="2882"/>
                  </a:lnTo>
                  <a:lnTo>
                    <a:pt x="337" y="2978"/>
                  </a:lnTo>
                  <a:lnTo>
                    <a:pt x="193" y="3170"/>
                  </a:lnTo>
                  <a:lnTo>
                    <a:pt x="97" y="3410"/>
                  </a:lnTo>
                  <a:lnTo>
                    <a:pt x="1" y="3746"/>
                  </a:lnTo>
                  <a:lnTo>
                    <a:pt x="1" y="3794"/>
                  </a:lnTo>
                  <a:lnTo>
                    <a:pt x="49" y="3938"/>
                  </a:lnTo>
                  <a:lnTo>
                    <a:pt x="193" y="4082"/>
                  </a:lnTo>
                  <a:lnTo>
                    <a:pt x="385" y="4227"/>
                  </a:lnTo>
                  <a:lnTo>
                    <a:pt x="577" y="4323"/>
                  </a:lnTo>
                  <a:lnTo>
                    <a:pt x="1009" y="4467"/>
                  </a:lnTo>
                  <a:lnTo>
                    <a:pt x="1201" y="4563"/>
                  </a:lnTo>
                  <a:lnTo>
                    <a:pt x="1345" y="4707"/>
                  </a:lnTo>
                  <a:lnTo>
                    <a:pt x="1778" y="5139"/>
                  </a:lnTo>
                  <a:lnTo>
                    <a:pt x="2354" y="5571"/>
                  </a:lnTo>
                  <a:lnTo>
                    <a:pt x="2642" y="5715"/>
                  </a:lnTo>
                  <a:lnTo>
                    <a:pt x="2882" y="5811"/>
                  </a:lnTo>
                  <a:lnTo>
                    <a:pt x="2882" y="5235"/>
                  </a:lnTo>
                  <a:lnTo>
                    <a:pt x="2738" y="4467"/>
                  </a:lnTo>
                  <a:lnTo>
                    <a:pt x="2546" y="3650"/>
                  </a:lnTo>
                  <a:lnTo>
                    <a:pt x="2306" y="2786"/>
                  </a:lnTo>
                  <a:lnTo>
                    <a:pt x="1778" y="1105"/>
                  </a:lnTo>
                  <a:lnTo>
                    <a:pt x="1393"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4" name="Google Shape;2544;p41"/>
            <p:cNvSpPr/>
            <p:nvPr/>
          </p:nvSpPr>
          <p:spPr>
            <a:xfrm>
              <a:off x="2364425" y="3562250"/>
              <a:ext cx="72075" cy="145300"/>
            </a:xfrm>
            <a:custGeom>
              <a:avLst/>
              <a:gdLst/>
              <a:ahLst/>
              <a:cxnLst/>
              <a:rect l="l" t="t" r="r" b="b"/>
              <a:pathLst>
                <a:path w="2883" h="5812" fill="none" extrusionOk="0">
                  <a:moveTo>
                    <a:pt x="1393" y="0"/>
                  </a:moveTo>
                  <a:lnTo>
                    <a:pt x="1393" y="0"/>
                  </a:lnTo>
                  <a:lnTo>
                    <a:pt x="1009" y="96"/>
                  </a:lnTo>
                  <a:lnTo>
                    <a:pt x="673" y="240"/>
                  </a:lnTo>
                  <a:lnTo>
                    <a:pt x="673" y="240"/>
                  </a:lnTo>
                  <a:lnTo>
                    <a:pt x="481" y="336"/>
                  </a:lnTo>
                  <a:lnTo>
                    <a:pt x="481" y="336"/>
                  </a:lnTo>
                  <a:lnTo>
                    <a:pt x="481" y="433"/>
                  </a:lnTo>
                  <a:lnTo>
                    <a:pt x="529" y="625"/>
                  </a:lnTo>
                  <a:lnTo>
                    <a:pt x="529" y="625"/>
                  </a:lnTo>
                  <a:lnTo>
                    <a:pt x="721" y="1297"/>
                  </a:lnTo>
                  <a:lnTo>
                    <a:pt x="1009" y="2113"/>
                  </a:lnTo>
                  <a:lnTo>
                    <a:pt x="1537" y="3410"/>
                  </a:lnTo>
                  <a:lnTo>
                    <a:pt x="1537" y="3410"/>
                  </a:lnTo>
                  <a:lnTo>
                    <a:pt x="1585" y="3554"/>
                  </a:lnTo>
                  <a:lnTo>
                    <a:pt x="1585" y="3554"/>
                  </a:lnTo>
                  <a:lnTo>
                    <a:pt x="1585" y="3554"/>
                  </a:lnTo>
                  <a:lnTo>
                    <a:pt x="1585" y="3554"/>
                  </a:lnTo>
                  <a:lnTo>
                    <a:pt x="1489" y="3410"/>
                  </a:lnTo>
                  <a:lnTo>
                    <a:pt x="1297" y="3218"/>
                  </a:lnTo>
                  <a:lnTo>
                    <a:pt x="1057" y="2978"/>
                  </a:lnTo>
                  <a:lnTo>
                    <a:pt x="913" y="2882"/>
                  </a:lnTo>
                  <a:lnTo>
                    <a:pt x="721" y="2834"/>
                  </a:lnTo>
                  <a:lnTo>
                    <a:pt x="721" y="2834"/>
                  </a:lnTo>
                  <a:lnTo>
                    <a:pt x="721" y="2834"/>
                  </a:lnTo>
                  <a:lnTo>
                    <a:pt x="673" y="2834"/>
                  </a:lnTo>
                  <a:lnTo>
                    <a:pt x="673" y="2834"/>
                  </a:lnTo>
                  <a:lnTo>
                    <a:pt x="673" y="2834"/>
                  </a:lnTo>
                  <a:lnTo>
                    <a:pt x="673" y="2834"/>
                  </a:lnTo>
                  <a:lnTo>
                    <a:pt x="673" y="2834"/>
                  </a:lnTo>
                  <a:lnTo>
                    <a:pt x="673" y="2834"/>
                  </a:lnTo>
                  <a:lnTo>
                    <a:pt x="481" y="2882"/>
                  </a:lnTo>
                  <a:lnTo>
                    <a:pt x="337" y="2978"/>
                  </a:lnTo>
                  <a:lnTo>
                    <a:pt x="193" y="3170"/>
                  </a:lnTo>
                  <a:lnTo>
                    <a:pt x="97" y="3410"/>
                  </a:lnTo>
                  <a:lnTo>
                    <a:pt x="97" y="3410"/>
                  </a:lnTo>
                  <a:lnTo>
                    <a:pt x="97" y="3410"/>
                  </a:lnTo>
                  <a:lnTo>
                    <a:pt x="97" y="3410"/>
                  </a:lnTo>
                  <a:lnTo>
                    <a:pt x="1" y="3746"/>
                  </a:lnTo>
                  <a:lnTo>
                    <a:pt x="1" y="3746"/>
                  </a:lnTo>
                  <a:lnTo>
                    <a:pt x="1" y="3746"/>
                  </a:lnTo>
                  <a:lnTo>
                    <a:pt x="1" y="3746"/>
                  </a:lnTo>
                  <a:lnTo>
                    <a:pt x="1" y="3746"/>
                  </a:lnTo>
                  <a:lnTo>
                    <a:pt x="1" y="3794"/>
                  </a:lnTo>
                  <a:lnTo>
                    <a:pt x="1" y="3794"/>
                  </a:lnTo>
                  <a:lnTo>
                    <a:pt x="49" y="3938"/>
                  </a:lnTo>
                  <a:lnTo>
                    <a:pt x="193" y="4082"/>
                  </a:lnTo>
                  <a:lnTo>
                    <a:pt x="385" y="4227"/>
                  </a:lnTo>
                  <a:lnTo>
                    <a:pt x="577" y="4323"/>
                  </a:lnTo>
                  <a:lnTo>
                    <a:pt x="1009" y="4467"/>
                  </a:lnTo>
                  <a:lnTo>
                    <a:pt x="1201" y="4563"/>
                  </a:lnTo>
                  <a:lnTo>
                    <a:pt x="1201" y="4563"/>
                  </a:lnTo>
                  <a:lnTo>
                    <a:pt x="1201" y="4563"/>
                  </a:lnTo>
                  <a:lnTo>
                    <a:pt x="1201" y="4563"/>
                  </a:lnTo>
                  <a:lnTo>
                    <a:pt x="1201" y="4563"/>
                  </a:lnTo>
                  <a:lnTo>
                    <a:pt x="1345" y="4707"/>
                  </a:lnTo>
                  <a:lnTo>
                    <a:pt x="1778" y="5139"/>
                  </a:lnTo>
                  <a:lnTo>
                    <a:pt x="2354" y="5571"/>
                  </a:lnTo>
                  <a:lnTo>
                    <a:pt x="2642" y="5715"/>
                  </a:lnTo>
                  <a:lnTo>
                    <a:pt x="2882" y="5811"/>
                  </a:lnTo>
                  <a:lnTo>
                    <a:pt x="2882" y="5811"/>
                  </a:lnTo>
                  <a:lnTo>
                    <a:pt x="2882" y="5235"/>
                  </a:lnTo>
                  <a:lnTo>
                    <a:pt x="2738" y="4467"/>
                  </a:lnTo>
                  <a:lnTo>
                    <a:pt x="2546" y="3650"/>
                  </a:lnTo>
                  <a:lnTo>
                    <a:pt x="2306" y="2786"/>
                  </a:lnTo>
                  <a:lnTo>
                    <a:pt x="1778" y="1105"/>
                  </a:lnTo>
                  <a:lnTo>
                    <a:pt x="13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5" name="Google Shape;2545;p41"/>
            <p:cNvSpPr/>
            <p:nvPr/>
          </p:nvSpPr>
          <p:spPr>
            <a:xfrm>
              <a:off x="2238375" y="3502225"/>
              <a:ext cx="6025" cy="20425"/>
            </a:xfrm>
            <a:custGeom>
              <a:avLst/>
              <a:gdLst/>
              <a:ahLst/>
              <a:cxnLst/>
              <a:rect l="l" t="t" r="r" b="b"/>
              <a:pathLst>
                <a:path w="241" h="817" extrusionOk="0">
                  <a:moveTo>
                    <a:pt x="0" y="0"/>
                  </a:moveTo>
                  <a:lnTo>
                    <a:pt x="0" y="0"/>
                  </a:lnTo>
                  <a:lnTo>
                    <a:pt x="0" y="0"/>
                  </a:lnTo>
                  <a:lnTo>
                    <a:pt x="0" y="0"/>
                  </a:lnTo>
                  <a:lnTo>
                    <a:pt x="240" y="816"/>
                  </a:lnTo>
                  <a:lnTo>
                    <a:pt x="240" y="816"/>
                  </a:lnTo>
                  <a:lnTo>
                    <a:pt x="240" y="816"/>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6" name="Google Shape;2546;p41"/>
            <p:cNvSpPr/>
            <p:nvPr/>
          </p:nvSpPr>
          <p:spPr>
            <a:xfrm>
              <a:off x="2238375" y="3502225"/>
              <a:ext cx="6025" cy="20425"/>
            </a:xfrm>
            <a:custGeom>
              <a:avLst/>
              <a:gdLst/>
              <a:ahLst/>
              <a:cxnLst/>
              <a:rect l="l" t="t" r="r" b="b"/>
              <a:pathLst>
                <a:path w="241" h="817" fill="none" extrusionOk="0">
                  <a:moveTo>
                    <a:pt x="0" y="0"/>
                  </a:moveTo>
                  <a:lnTo>
                    <a:pt x="0" y="0"/>
                  </a:lnTo>
                  <a:lnTo>
                    <a:pt x="0" y="0"/>
                  </a:lnTo>
                  <a:lnTo>
                    <a:pt x="0" y="0"/>
                  </a:lnTo>
                  <a:lnTo>
                    <a:pt x="240" y="816"/>
                  </a:lnTo>
                  <a:lnTo>
                    <a:pt x="240" y="816"/>
                  </a:lnTo>
                  <a:lnTo>
                    <a:pt x="240" y="816"/>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7" name="Google Shape;2547;p41"/>
            <p:cNvSpPr/>
            <p:nvPr/>
          </p:nvSpPr>
          <p:spPr>
            <a:xfrm>
              <a:off x="2117100" y="3502225"/>
              <a:ext cx="127300" cy="26425"/>
            </a:xfrm>
            <a:custGeom>
              <a:avLst/>
              <a:gdLst/>
              <a:ahLst/>
              <a:cxnLst/>
              <a:rect l="l" t="t" r="r" b="b"/>
              <a:pathLst>
                <a:path w="5092" h="1057" extrusionOk="0">
                  <a:moveTo>
                    <a:pt x="4851" y="0"/>
                  </a:moveTo>
                  <a:lnTo>
                    <a:pt x="2738" y="192"/>
                  </a:lnTo>
                  <a:lnTo>
                    <a:pt x="0" y="384"/>
                  </a:lnTo>
                  <a:lnTo>
                    <a:pt x="145" y="1057"/>
                  </a:lnTo>
                  <a:lnTo>
                    <a:pt x="5091" y="816"/>
                  </a:lnTo>
                  <a:lnTo>
                    <a:pt x="485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8" name="Google Shape;2548;p41"/>
            <p:cNvSpPr/>
            <p:nvPr/>
          </p:nvSpPr>
          <p:spPr>
            <a:xfrm>
              <a:off x="2117100" y="3502225"/>
              <a:ext cx="127300" cy="26425"/>
            </a:xfrm>
            <a:custGeom>
              <a:avLst/>
              <a:gdLst/>
              <a:ahLst/>
              <a:cxnLst/>
              <a:rect l="l" t="t" r="r" b="b"/>
              <a:pathLst>
                <a:path w="5092" h="1057" fill="none" extrusionOk="0">
                  <a:moveTo>
                    <a:pt x="4851" y="0"/>
                  </a:moveTo>
                  <a:lnTo>
                    <a:pt x="4851" y="0"/>
                  </a:lnTo>
                  <a:lnTo>
                    <a:pt x="2738" y="192"/>
                  </a:lnTo>
                  <a:lnTo>
                    <a:pt x="2738" y="192"/>
                  </a:lnTo>
                  <a:lnTo>
                    <a:pt x="0" y="384"/>
                  </a:lnTo>
                  <a:lnTo>
                    <a:pt x="0" y="384"/>
                  </a:lnTo>
                  <a:lnTo>
                    <a:pt x="145" y="1057"/>
                  </a:lnTo>
                  <a:lnTo>
                    <a:pt x="5091" y="816"/>
                  </a:lnTo>
                  <a:lnTo>
                    <a:pt x="5091" y="816"/>
                  </a:lnTo>
                  <a:lnTo>
                    <a:pt x="48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9" name="Google Shape;2549;p41"/>
            <p:cNvSpPr/>
            <p:nvPr/>
          </p:nvSpPr>
          <p:spPr>
            <a:xfrm>
              <a:off x="2085875" y="3340125"/>
              <a:ext cx="333800" cy="153700"/>
            </a:xfrm>
            <a:custGeom>
              <a:avLst/>
              <a:gdLst/>
              <a:ahLst/>
              <a:cxnLst/>
              <a:rect l="l" t="t" r="r" b="b"/>
              <a:pathLst>
                <a:path w="13352" h="6148" extrusionOk="0">
                  <a:moveTo>
                    <a:pt x="385" y="1"/>
                  </a:moveTo>
                  <a:lnTo>
                    <a:pt x="241" y="625"/>
                  </a:lnTo>
                  <a:lnTo>
                    <a:pt x="145" y="1345"/>
                  </a:lnTo>
                  <a:lnTo>
                    <a:pt x="49" y="2210"/>
                  </a:lnTo>
                  <a:lnTo>
                    <a:pt x="1" y="3170"/>
                  </a:lnTo>
                  <a:lnTo>
                    <a:pt x="49" y="4179"/>
                  </a:lnTo>
                  <a:lnTo>
                    <a:pt x="97" y="4707"/>
                  </a:lnTo>
                  <a:lnTo>
                    <a:pt x="193" y="5235"/>
                  </a:lnTo>
                  <a:lnTo>
                    <a:pt x="337" y="5668"/>
                  </a:lnTo>
                  <a:lnTo>
                    <a:pt x="529" y="6148"/>
                  </a:lnTo>
                  <a:lnTo>
                    <a:pt x="6628" y="5812"/>
                  </a:lnTo>
                  <a:lnTo>
                    <a:pt x="6148" y="4275"/>
                  </a:lnTo>
                  <a:lnTo>
                    <a:pt x="5908" y="3266"/>
                  </a:lnTo>
                  <a:lnTo>
                    <a:pt x="5860" y="2978"/>
                  </a:lnTo>
                  <a:lnTo>
                    <a:pt x="5860" y="2882"/>
                  </a:lnTo>
                  <a:lnTo>
                    <a:pt x="6340" y="3410"/>
                  </a:lnTo>
                  <a:lnTo>
                    <a:pt x="7061" y="4371"/>
                  </a:lnTo>
                  <a:lnTo>
                    <a:pt x="7829" y="5379"/>
                  </a:lnTo>
                  <a:lnTo>
                    <a:pt x="8165" y="5716"/>
                  </a:lnTo>
                  <a:lnTo>
                    <a:pt x="8357" y="5860"/>
                  </a:lnTo>
                  <a:lnTo>
                    <a:pt x="8501" y="5860"/>
                  </a:lnTo>
                  <a:lnTo>
                    <a:pt x="8741" y="5812"/>
                  </a:lnTo>
                  <a:lnTo>
                    <a:pt x="9366" y="5476"/>
                  </a:lnTo>
                  <a:lnTo>
                    <a:pt x="10182" y="4899"/>
                  </a:lnTo>
                  <a:lnTo>
                    <a:pt x="11095" y="4275"/>
                  </a:lnTo>
                  <a:lnTo>
                    <a:pt x="12679" y="3026"/>
                  </a:lnTo>
                  <a:lnTo>
                    <a:pt x="13352" y="2498"/>
                  </a:lnTo>
                  <a:lnTo>
                    <a:pt x="11383" y="1153"/>
                  </a:lnTo>
                  <a:lnTo>
                    <a:pt x="385" y="1"/>
                  </a:lnTo>
                  <a:close/>
                </a:path>
              </a:pathLst>
            </a:custGeom>
            <a:solidFill>
              <a:schemeClr val="accent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0" name="Google Shape;2550;p41"/>
            <p:cNvSpPr/>
            <p:nvPr/>
          </p:nvSpPr>
          <p:spPr>
            <a:xfrm>
              <a:off x="2389650" y="3380950"/>
              <a:ext cx="4825" cy="3625"/>
            </a:xfrm>
            <a:custGeom>
              <a:avLst/>
              <a:gdLst/>
              <a:ahLst/>
              <a:cxnLst/>
              <a:rect l="l" t="t" r="r" b="b"/>
              <a:pathLst>
                <a:path w="193" h="145" extrusionOk="0">
                  <a:moveTo>
                    <a:pt x="0" y="0"/>
                  </a:moveTo>
                  <a:lnTo>
                    <a:pt x="0" y="0"/>
                  </a:lnTo>
                  <a:lnTo>
                    <a:pt x="192" y="145"/>
                  </a:lnTo>
                  <a:lnTo>
                    <a:pt x="192" y="145"/>
                  </a:lnTo>
                  <a:lnTo>
                    <a:pt x="0"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1" name="Google Shape;2551;p41"/>
            <p:cNvSpPr/>
            <p:nvPr/>
          </p:nvSpPr>
          <p:spPr>
            <a:xfrm>
              <a:off x="2389650" y="3380950"/>
              <a:ext cx="4825" cy="3625"/>
            </a:xfrm>
            <a:custGeom>
              <a:avLst/>
              <a:gdLst/>
              <a:ahLst/>
              <a:cxnLst/>
              <a:rect l="l" t="t" r="r" b="b"/>
              <a:pathLst>
                <a:path w="193" h="145" fill="none" extrusionOk="0">
                  <a:moveTo>
                    <a:pt x="0" y="0"/>
                  </a:moveTo>
                  <a:lnTo>
                    <a:pt x="0" y="0"/>
                  </a:lnTo>
                  <a:lnTo>
                    <a:pt x="192" y="145"/>
                  </a:lnTo>
                  <a:lnTo>
                    <a:pt x="192" y="145"/>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2" name="Google Shape;2552;p41"/>
            <p:cNvSpPr/>
            <p:nvPr/>
          </p:nvSpPr>
          <p:spPr>
            <a:xfrm>
              <a:off x="2085875" y="3380950"/>
              <a:ext cx="308600" cy="15625"/>
            </a:xfrm>
            <a:custGeom>
              <a:avLst/>
              <a:gdLst/>
              <a:ahLst/>
              <a:cxnLst/>
              <a:rect l="l" t="t" r="r" b="b"/>
              <a:pathLst>
                <a:path w="12344" h="625" extrusionOk="0">
                  <a:moveTo>
                    <a:pt x="12151" y="0"/>
                  </a:moveTo>
                  <a:lnTo>
                    <a:pt x="97" y="97"/>
                  </a:lnTo>
                  <a:lnTo>
                    <a:pt x="1" y="625"/>
                  </a:lnTo>
                  <a:lnTo>
                    <a:pt x="11959" y="433"/>
                  </a:lnTo>
                  <a:lnTo>
                    <a:pt x="12343" y="145"/>
                  </a:lnTo>
                  <a:lnTo>
                    <a:pt x="12151"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3" name="Google Shape;2553;p41"/>
            <p:cNvSpPr/>
            <p:nvPr/>
          </p:nvSpPr>
          <p:spPr>
            <a:xfrm>
              <a:off x="2085875" y="3380950"/>
              <a:ext cx="308600" cy="15625"/>
            </a:xfrm>
            <a:custGeom>
              <a:avLst/>
              <a:gdLst/>
              <a:ahLst/>
              <a:cxnLst/>
              <a:rect l="l" t="t" r="r" b="b"/>
              <a:pathLst>
                <a:path w="12344" h="625" fill="none" extrusionOk="0">
                  <a:moveTo>
                    <a:pt x="12151" y="0"/>
                  </a:moveTo>
                  <a:lnTo>
                    <a:pt x="97" y="97"/>
                  </a:lnTo>
                  <a:lnTo>
                    <a:pt x="97" y="97"/>
                  </a:lnTo>
                  <a:lnTo>
                    <a:pt x="1" y="625"/>
                  </a:lnTo>
                  <a:lnTo>
                    <a:pt x="11959" y="433"/>
                  </a:lnTo>
                  <a:lnTo>
                    <a:pt x="11959" y="433"/>
                  </a:lnTo>
                  <a:lnTo>
                    <a:pt x="12343" y="145"/>
                  </a:lnTo>
                  <a:lnTo>
                    <a:pt x="121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4" name="Google Shape;2554;p41"/>
            <p:cNvSpPr/>
            <p:nvPr/>
          </p:nvSpPr>
          <p:spPr>
            <a:xfrm>
              <a:off x="2076275" y="3466200"/>
              <a:ext cx="182525" cy="45650"/>
            </a:xfrm>
            <a:custGeom>
              <a:avLst/>
              <a:gdLst/>
              <a:ahLst/>
              <a:cxnLst/>
              <a:rect l="l" t="t" r="r" b="b"/>
              <a:pathLst>
                <a:path w="7301" h="1826" extrusionOk="0">
                  <a:moveTo>
                    <a:pt x="5956" y="0"/>
                  </a:moveTo>
                  <a:lnTo>
                    <a:pt x="3506" y="48"/>
                  </a:lnTo>
                  <a:lnTo>
                    <a:pt x="1" y="192"/>
                  </a:lnTo>
                  <a:lnTo>
                    <a:pt x="49" y="913"/>
                  </a:lnTo>
                  <a:lnTo>
                    <a:pt x="145" y="1441"/>
                  </a:lnTo>
                  <a:lnTo>
                    <a:pt x="193" y="1681"/>
                  </a:lnTo>
                  <a:lnTo>
                    <a:pt x="289" y="1777"/>
                  </a:lnTo>
                  <a:lnTo>
                    <a:pt x="433" y="1825"/>
                  </a:lnTo>
                  <a:lnTo>
                    <a:pt x="1681" y="1825"/>
                  </a:lnTo>
                  <a:lnTo>
                    <a:pt x="4371" y="1633"/>
                  </a:lnTo>
                  <a:lnTo>
                    <a:pt x="6340" y="1441"/>
                  </a:lnTo>
                  <a:lnTo>
                    <a:pt x="7252" y="1393"/>
                  </a:lnTo>
                  <a:lnTo>
                    <a:pt x="7252" y="1345"/>
                  </a:lnTo>
                  <a:lnTo>
                    <a:pt x="7300" y="1249"/>
                  </a:lnTo>
                  <a:lnTo>
                    <a:pt x="7252" y="817"/>
                  </a:lnTo>
                  <a:lnTo>
                    <a:pt x="7156" y="336"/>
                  </a:lnTo>
                  <a:lnTo>
                    <a:pt x="7108" y="48"/>
                  </a:lnTo>
                  <a:lnTo>
                    <a:pt x="6772" y="48"/>
                  </a:lnTo>
                  <a:lnTo>
                    <a:pt x="5956"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5" name="Google Shape;2555;p41"/>
            <p:cNvSpPr/>
            <p:nvPr/>
          </p:nvSpPr>
          <p:spPr>
            <a:xfrm>
              <a:off x="2076275" y="3466200"/>
              <a:ext cx="182525" cy="45650"/>
            </a:xfrm>
            <a:custGeom>
              <a:avLst/>
              <a:gdLst/>
              <a:ahLst/>
              <a:cxnLst/>
              <a:rect l="l" t="t" r="r" b="b"/>
              <a:pathLst>
                <a:path w="7301" h="1826" fill="none" extrusionOk="0">
                  <a:moveTo>
                    <a:pt x="1" y="192"/>
                  </a:moveTo>
                  <a:lnTo>
                    <a:pt x="1" y="192"/>
                  </a:lnTo>
                  <a:lnTo>
                    <a:pt x="3506" y="48"/>
                  </a:lnTo>
                  <a:lnTo>
                    <a:pt x="5956" y="0"/>
                  </a:lnTo>
                  <a:lnTo>
                    <a:pt x="6772" y="48"/>
                  </a:lnTo>
                  <a:lnTo>
                    <a:pt x="7108" y="48"/>
                  </a:lnTo>
                  <a:lnTo>
                    <a:pt x="7108" y="48"/>
                  </a:lnTo>
                  <a:lnTo>
                    <a:pt x="7156" y="336"/>
                  </a:lnTo>
                  <a:lnTo>
                    <a:pt x="7252" y="817"/>
                  </a:lnTo>
                  <a:lnTo>
                    <a:pt x="7300" y="1249"/>
                  </a:lnTo>
                  <a:lnTo>
                    <a:pt x="7252" y="1345"/>
                  </a:lnTo>
                  <a:lnTo>
                    <a:pt x="7252" y="1393"/>
                  </a:lnTo>
                  <a:lnTo>
                    <a:pt x="7252" y="1393"/>
                  </a:lnTo>
                  <a:lnTo>
                    <a:pt x="6340" y="1441"/>
                  </a:lnTo>
                  <a:lnTo>
                    <a:pt x="4371" y="1633"/>
                  </a:lnTo>
                  <a:lnTo>
                    <a:pt x="4371" y="1633"/>
                  </a:lnTo>
                  <a:lnTo>
                    <a:pt x="1681" y="1825"/>
                  </a:lnTo>
                  <a:lnTo>
                    <a:pt x="721" y="1825"/>
                  </a:lnTo>
                  <a:lnTo>
                    <a:pt x="433" y="1825"/>
                  </a:lnTo>
                  <a:lnTo>
                    <a:pt x="289" y="1777"/>
                  </a:lnTo>
                  <a:lnTo>
                    <a:pt x="289" y="1777"/>
                  </a:lnTo>
                  <a:lnTo>
                    <a:pt x="193" y="1681"/>
                  </a:lnTo>
                  <a:lnTo>
                    <a:pt x="145" y="1441"/>
                  </a:lnTo>
                  <a:lnTo>
                    <a:pt x="49" y="913"/>
                  </a:lnTo>
                  <a:lnTo>
                    <a:pt x="1" y="1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6" name="Google Shape;2556;p41"/>
            <p:cNvSpPr/>
            <p:nvPr/>
          </p:nvSpPr>
          <p:spPr>
            <a:xfrm>
              <a:off x="2076275" y="3466200"/>
              <a:ext cx="182525" cy="45650"/>
            </a:xfrm>
            <a:custGeom>
              <a:avLst/>
              <a:gdLst/>
              <a:ahLst/>
              <a:cxnLst/>
              <a:rect l="l" t="t" r="r" b="b"/>
              <a:pathLst>
                <a:path w="7301" h="1826" extrusionOk="0">
                  <a:moveTo>
                    <a:pt x="6244" y="0"/>
                  </a:moveTo>
                  <a:lnTo>
                    <a:pt x="2402" y="96"/>
                  </a:lnTo>
                  <a:lnTo>
                    <a:pt x="1" y="192"/>
                  </a:lnTo>
                  <a:lnTo>
                    <a:pt x="49" y="913"/>
                  </a:lnTo>
                  <a:lnTo>
                    <a:pt x="145" y="1441"/>
                  </a:lnTo>
                  <a:lnTo>
                    <a:pt x="193" y="1681"/>
                  </a:lnTo>
                  <a:lnTo>
                    <a:pt x="289" y="1777"/>
                  </a:lnTo>
                  <a:lnTo>
                    <a:pt x="433" y="1825"/>
                  </a:lnTo>
                  <a:lnTo>
                    <a:pt x="721" y="1825"/>
                  </a:lnTo>
                  <a:lnTo>
                    <a:pt x="2306" y="1777"/>
                  </a:lnTo>
                  <a:lnTo>
                    <a:pt x="4371" y="1633"/>
                  </a:lnTo>
                  <a:lnTo>
                    <a:pt x="7204" y="1393"/>
                  </a:lnTo>
                  <a:lnTo>
                    <a:pt x="7252" y="1393"/>
                  </a:lnTo>
                  <a:lnTo>
                    <a:pt x="7252" y="1345"/>
                  </a:lnTo>
                  <a:lnTo>
                    <a:pt x="7300" y="1249"/>
                  </a:lnTo>
                  <a:lnTo>
                    <a:pt x="7204" y="577"/>
                  </a:lnTo>
                  <a:lnTo>
                    <a:pt x="7108" y="48"/>
                  </a:lnTo>
                  <a:lnTo>
                    <a:pt x="6868" y="48"/>
                  </a:lnTo>
                  <a:lnTo>
                    <a:pt x="6244"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7" name="Google Shape;2557;p41"/>
            <p:cNvSpPr/>
            <p:nvPr/>
          </p:nvSpPr>
          <p:spPr>
            <a:xfrm>
              <a:off x="2076275" y="3466200"/>
              <a:ext cx="182525" cy="45650"/>
            </a:xfrm>
            <a:custGeom>
              <a:avLst/>
              <a:gdLst/>
              <a:ahLst/>
              <a:cxnLst/>
              <a:rect l="l" t="t" r="r" b="b"/>
              <a:pathLst>
                <a:path w="7301" h="1826" fill="none" extrusionOk="0">
                  <a:moveTo>
                    <a:pt x="6244" y="0"/>
                  </a:moveTo>
                  <a:lnTo>
                    <a:pt x="6244" y="0"/>
                  </a:lnTo>
                  <a:lnTo>
                    <a:pt x="2402" y="96"/>
                  </a:lnTo>
                  <a:lnTo>
                    <a:pt x="1" y="192"/>
                  </a:lnTo>
                  <a:lnTo>
                    <a:pt x="1" y="192"/>
                  </a:lnTo>
                  <a:lnTo>
                    <a:pt x="49" y="913"/>
                  </a:lnTo>
                  <a:lnTo>
                    <a:pt x="145" y="1441"/>
                  </a:lnTo>
                  <a:lnTo>
                    <a:pt x="193" y="1681"/>
                  </a:lnTo>
                  <a:lnTo>
                    <a:pt x="289" y="1777"/>
                  </a:lnTo>
                  <a:lnTo>
                    <a:pt x="289" y="1777"/>
                  </a:lnTo>
                  <a:lnTo>
                    <a:pt x="433" y="1825"/>
                  </a:lnTo>
                  <a:lnTo>
                    <a:pt x="721" y="1825"/>
                  </a:lnTo>
                  <a:lnTo>
                    <a:pt x="721" y="1825"/>
                  </a:lnTo>
                  <a:lnTo>
                    <a:pt x="2306" y="1777"/>
                  </a:lnTo>
                  <a:lnTo>
                    <a:pt x="4371" y="1633"/>
                  </a:lnTo>
                  <a:lnTo>
                    <a:pt x="4371" y="1633"/>
                  </a:lnTo>
                  <a:lnTo>
                    <a:pt x="7204" y="1393"/>
                  </a:lnTo>
                  <a:lnTo>
                    <a:pt x="7204" y="1393"/>
                  </a:lnTo>
                  <a:lnTo>
                    <a:pt x="7252" y="1393"/>
                  </a:lnTo>
                  <a:lnTo>
                    <a:pt x="7252" y="1393"/>
                  </a:lnTo>
                  <a:lnTo>
                    <a:pt x="7252" y="1393"/>
                  </a:lnTo>
                  <a:lnTo>
                    <a:pt x="7252" y="1393"/>
                  </a:lnTo>
                  <a:lnTo>
                    <a:pt x="7252" y="1345"/>
                  </a:lnTo>
                  <a:lnTo>
                    <a:pt x="7300" y="1249"/>
                  </a:lnTo>
                  <a:lnTo>
                    <a:pt x="7300" y="1249"/>
                  </a:lnTo>
                  <a:lnTo>
                    <a:pt x="7204" y="577"/>
                  </a:lnTo>
                  <a:lnTo>
                    <a:pt x="7108" y="48"/>
                  </a:lnTo>
                  <a:lnTo>
                    <a:pt x="7108" y="48"/>
                  </a:lnTo>
                  <a:lnTo>
                    <a:pt x="6868" y="48"/>
                  </a:lnTo>
                  <a:lnTo>
                    <a:pt x="624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8" name="Google Shape;2558;p41"/>
            <p:cNvSpPr/>
            <p:nvPr/>
          </p:nvSpPr>
          <p:spPr>
            <a:xfrm>
              <a:off x="2269575" y="3379750"/>
              <a:ext cx="156100" cy="120075"/>
            </a:xfrm>
            <a:custGeom>
              <a:avLst/>
              <a:gdLst/>
              <a:ahLst/>
              <a:cxnLst/>
              <a:rect l="l" t="t" r="r" b="b"/>
              <a:pathLst>
                <a:path w="6244" h="4803" extrusionOk="0">
                  <a:moveTo>
                    <a:pt x="5428" y="0"/>
                  </a:moveTo>
                  <a:lnTo>
                    <a:pt x="5187" y="145"/>
                  </a:lnTo>
                  <a:lnTo>
                    <a:pt x="4515" y="529"/>
                  </a:lnTo>
                  <a:lnTo>
                    <a:pt x="2690" y="1729"/>
                  </a:lnTo>
                  <a:lnTo>
                    <a:pt x="1" y="3554"/>
                  </a:lnTo>
                  <a:lnTo>
                    <a:pt x="481" y="4131"/>
                  </a:lnTo>
                  <a:lnTo>
                    <a:pt x="817" y="4563"/>
                  </a:lnTo>
                  <a:lnTo>
                    <a:pt x="961" y="4707"/>
                  </a:lnTo>
                  <a:lnTo>
                    <a:pt x="1105" y="4803"/>
                  </a:lnTo>
                  <a:lnTo>
                    <a:pt x="1201" y="4755"/>
                  </a:lnTo>
                  <a:lnTo>
                    <a:pt x="1393" y="4659"/>
                  </a:lnTo>
                  <a:lnTo>
                    <a:pt x="2018" y="4227"/>
                  </a:lnTo>
                  <a:lnTo>
                    <a:pt x="3747" y="2978"/>
                  </a:lnTo>
                  <a:lnTo>
                    <a:pt x="5428" y="1681"/>
                  </a:lnTo>
                  <a:lnTo>
                    <a:pt x="6244" y="1057"/>
                  </a:lnTo>
                  <a:lnTo>
                    <a:pt x="6244" y="1009"/>
                  </a:lnTo>
                  <a:lnTo>
                    <a:pt x="6196" y="913"/>
                  </a:lnTo>
                  <a:lnTo>
                    <a:pt x="5908" y="529"/>
                  </a:lnTo>
                  <a:lnTo>
                    <a:pt x="5428"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9" name="Google Shape;2559;p41"/>
            <p:cNvSpPr/>
            <p:nvPr/>
          </p:nvSpPr>
          <p:spPr>
            <a:xfrm>
              <a:off x="2269575" y="3379750"/>
              <a:ext cx="156100" cy="120075"/>
            </a:xfrm>
            <a:custGeom>
              <a:avLst/>
              <a:gdLst/>
              <a:ahLst/>
              <a:cxnLst/>
              <a:rect l="l" t="t" r="r" b="b"/>
              <a:pathLst>
                <a:path w="6244" h="4803" fill="none" extrusionOk="0">
                  <a:moveTo>
                    <a:pt x="1" y="3554"/>
                  </a:moveTo>
                  <a:lnTo>
                    <a:pt x="1" y="3554"/>
                  </a:lnTo>
                  <a:lnTo>
                    <a:pt x="2690" y="1729"/>
                  </a:lnTo>
                  <a:lnTo>
                    <a:pt x="4515" y="529"/>
                  </a:lnTo>
                  <a:lnTo>
                    <a:pt x="5187" y="145"/>
                  </a:lnTo>
                  <a:lnTo>
                    <a:pt x="5428" y="0"/>
                  </a:lnTo>
                  <a:lnTo>
                    <a:pt x="5428" y="0"/>
                  </a:lnTo>
                  <a:lnTo>
                    <a:pt x="5908" y="529"/>
                  </a:lnTo>
                  <a:lnTo>
                    <a:pt x="6196" y="913"/>
                  </a:lnTo>
                  <a:lnTo>
                    <a:pt x="6244" y="1009"/>
                  </a:lnTo>
                  <a:lnTo>
                    <a:pt x="6244" y="1057"/>
                  </a:lnTo>
                  <a:lnTo>
                    <a:pt x="6244" y="1057"/>
                  </a:lnTo>
                  <a:lnTo>
                    <a:pt x="5428" y="1681"/>
                  </a:lnTo>
                  <a:lnTo>
                    <a:pt x="3747" y="2978"/>
                  </a:lnTo>
                  <a:lnTo>
                    <a:pt x="2018" y="4227"/>
                  </a:lnTo>
                  <a:lnTo>
                    <a:pt x="1393" y="4659"/>
                  </a:lnTo>
                  <a:lnTo>
                    <a:pt x="1201" y="4755"/>
                  </a:lnTo>
                  <a:lnTo>
                    <a:pt x="1105" y="4803"/>
                  </a:lnTo>
                  <a:lnTo>
                    <a:pt x="1105" y="4803"/>
                  </a:lnTo>
                  <a:lnTo>
                    <a:pt x="961" y="4707"/>
                  </a:lnTo>
                  <a:lnTo>
                    <a:pt x="817" y="4563"/>
                  </a:lnTo>
                  <a:lnTo>
                    <a:pt x="481" y="4131"/>
                  </a:lnTo>
                  <a:lnTo>
                    <a:pt x="1"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0" name="Google Shape;2560;p41"/>
            <p:cNvSpPr/>
            <p:nvPr/>
          </p:nvSpPr>
          <p:spPr>
            <a:xfrm>
              <a:off x="2269575" y="3379750"/>
              <a:ext cx="156100" cy="120075"/>
            </a:xfrm>
            <a:custGeom>
              <a:avLst/>
              <a:gdLst/>
              <a:ahLst/>
              <a:cxnLst/>
              <a:rect l="l" t="t" r="r" b="b"/>
              <a:pathLst>
                <a:path w="6244" h="4803" extrusionOk="0">
                  <a:moveTo>
                    <a:pt x="5428" y="0"/>
                  </a:moveTo>
                  <a:lnTo>
                    <a:pt x="4995" y="193"/>
                  </a:lnTo>
                  <a:lnTo>
                    <a:pt x="4611" y="481"/>
                  </a:lnTo>
                  <a:lnTo>
                    <a:pt x="1730" y="2402"/>
                  </a:lnTo>
                  <a:lnTo>
                    <a:pt x="1" y="3554"/>
                  </a:lnTo>
                  <a:lnTo>
                    <a:pt x="481" y="4131"/>
                  </a:lnTo>
                  <a:lnTo>
                    <a:pt x="817" y="4563"/>
                  </a:lnTo>
                  <a:lnTo>
                    <a:pt x="961" y="4707"/>
                  </a:lnTo>
                  <a:lnTo>
                    <a:pt x="1105" y="4803"/>
                  </a:lnTo>
                  <a:lnTo>
                    <a:pt x="1249" y="4755"/>
                  </a:lnTo>
                  <a:lnTo>
                    <a:pt x="1441" y="4611"/>
                  </a:lnTo>
                  <a:lnTo>
                    <a:pt x="2066" y="4227"/>
                  </a:lnTo>
                  <a:lnTo>
                    <a:pt x="3747" y="2930"/>
                  </a:lnTo>
                  <a:lnTo>
                    <a:pt x="5428" y="1681"/>
                  </a:lnTo>
                  <a:lnTo>
                    <a:pt x="6244" y="1057"/>
                  </a:lnTo>
                  <a:lnTo>
                    <a:pt x="6148" y="817"/>
                  </a:lnTo>
                  <a:lnTo>
                    <a:pt x="5860" y="481"/>
                  </a:lnTo>
                  <a:lnTo>
                    <a:pt x="5428"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1" name="Google Shape;2561;p41"/>
            <p:cNvSpPr/>
            <p:nvPr/>
          </p:nvSpPr>
          <p:spPr>
            <a:xfrm>
              <a:off x="2269575" y="3379750"/>
              <a:ext cx="156100" cy="120075"/>
            </a:xfrm>
            <a:custGeom>
              <a:avLst/>
              <a:gdLst/>
              <a:ahLst/>
              <a:cxnLst/>
              <a:rect l="l" t="t" r="r" b="b"/>
              <a:pathLst>
                <a:path w="6244" h="4803" fill="none" extrusionOk="0">
                  <a:moveTo>
                    <a:pt x="5428" y="0"/>
                  </a:moveTo>
                  <a:lnTo>
                    <a:pt x="5428" y="0"/>
                  </a:lnTo>
                  <a:lnTo>
                    <a:pt x="4995" y="193"/>
                  </a:lnTo>
                  <a:lnTo>
                    <a:pt x="4995" y="193"/>
                  </a:lnTo>
                  <a:lnTo>
                    <a:pt x="4611" y="481"/>
                  </a:lnTo>
                  <a:lnTo>
                    <a:pt x="4611" y="481"/>
                  </a:lnTo>
                  <a:lnTo>
                    <a:pt x="1730" y="2402"/>
                  </a:lnTo>
                  <a:lnTo>
                    <a:pt x="1" y="3554"/>
                  </a:lnTo>
                  <a:lnTo>
                    <a:pt x="1" y="3554"/>
                  </a:lnTo>
                  <a:lnTo>
                    <a:pt x="481" y="4131"/>
                  </a:lnTo>
                  <a:lnTo>
                    <a:pt x="817" y="4563"/>
                  </a:lnTo>
                  <a:lnTo>
                    <a:pt x="961" y="4707"/>
                  </a:lnTo>
                  <a:lnTo>
                    <a:pt x="1105" y="4803"/>
                  </a:lnTo>
                  <a:lnTo>
                    <a:pt x="1105" y="4803"/>
                  </a:lnTo>
                  <a:lnTo>
                    <a:pt x="1105" y="4803"/>
                  </a:lnTo>
                  <a:lnTo>
                    <a:pt x="1105" y="4803"/>
                  </a:lnTo>
                  <a:lnTo>
                    <a:pt x="1249" y="4755"/>
                  </a:lnTo>
                  <a:lnTo>
                    <a:pt x="1441" y="4611"/>
                  </a:lnTo>
                  <a:lnTo>
                    <a:pt x="2066" y="4227"/>
                  </a:lnTo>
                  <a:lnTo>
                    <a:pt x="3747" y="2930"/>
                  </a:lnTo>
                  <a:lnTo>
                    <a:pt x="5428" y="1681"/>
                  </a:lnTo>
                  <a:lnTo>
                    <a:pt x="6244" y="1057"/>
                  </a:lnTo>
                  <a:lnTo>
                    <a:pt x="6244" y="1057"/>
                  </a:lnTo>
                  <a:lnTo>
                    <a:pt x="6244" y="1057"/>
                  </a:lnTo>
                  <a:lnTo>
                    <a:pt x="6244" y="1057"/>
                  </a:lnTo>
                  <a:lnTo>
                    <a:pt x="6148" y="817"/>
                  </a:lnTo>
                  <a:lnTo>
                    <a:pt x="5860" y="481"/>
                  </a:lnTo>
                  <a:lnTo>
                    <a:pt x="5428" y="0"/>
                  </a:lnTo>
                  <a:lnTo>
                    <a:pt x="5428" y="0"/>
                  </a:lnTo>
                  <a:lnTo>
                    <a:pt x="542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2" name="Google Shape;2562;p41"/>
            <p:cNvSpPr/>
            <p:nvPr/>
          </p:nvSpPr>
          <p:spPr>
            <a:xfrm>
              <a:off x="1932200" y="3009950"/>
              <a:ext cx="234150" cy="184925"/>
            </a:xfrm>
            <a:custGeom>
              <a:avLst/>
              <a:gdLst/>
              <a:ahLst/>
              <a:cxnLst/>
              <a:rect l="l" t="t" r="r" b="b"/>
              <a:pathLst>
                <a:path w="9366" h="7397" extrusionOk="0">
                  <a:moveTo>
                    <a:pt x="7252" y="1"/>
                  </a:moveTo>
                  <a:lnTo>
                    <a:pt x="6820" y="145"/>
                  </a:lnTo>
                  <a:lnTo>
                    <a:pt x="6244" y="337"/>
                  </a:lnTo>
                  <a:lnTo>
                    <a:pt x="5668" y="577"/>
                  </a:lnTo>
                  <a:lnTo>
                    <a:pt x="4995" y="913"/>
                  </a:lnTo>
                  <a:lnTo>
                    <a:pt x="3602" y="1634"/>
                  </a:lnTo>
                  <a:lnTo>
                    <a:pt x="2306" y="2402"/>
                  </a:lnTo>
                  <a:lnTo>
                    <a:pt x="1153" y="3074"/>
                  </a:lnTo>
                  <a:lnTo>
                    <a:pt x="97" y="3747"/>
                  </a:lnTo>
                  <a:lnTo>
                    <a:pt x="49" y="4227"/>
                  </a:lnTo>
                  <a:lnTo>
                    <a:pt x="1" y="5283"/>
                  </a:lnTo>
                  <a:lnTo>
                    <a:pt x="1" y="6484"/>
                  </a:lnTo>
                  <a:lnTo>
                    <a:pt x="49" y="6964"/>
                  </a:lnTo>
                  <a:lnTo>
                    <a:pt x="145" y="7301"/>
                  </a:lnTo>
                  <a:lnTo>
                    <a:pt x="193" y="7397"/>
                  </a:lnTo>
                  <a:lnTo>
                    <a:pt x="625" y="7397"/>
                  </a:lnTo>
                  <a:lnTo>
                    <a:pt x="1105" y="7349"/>
                  </a:lnTo>
                  <a:lnTo>
                    <a:pt x="1681" y="7204"/>
                  </a:lnTo>
                  <a:lnTo>
                    <a:pt x="3170" y="6868"/>
                  </a:lnTo>
                  <a:lnTo>
                    <a:pt x="4851" y="6388"/>
                  </a:lnTo>
                  <a:lnTo>
                    <a:pt x="7925" y="5380"/>
                  </a:lnTo>
                  <a:lnTo>
                    <a:pt x="9365" y="4947"/>
                  </a:lnTo>
                  <a:lnTo>
                    <a:pt x="9269" y="4275"/>
                  </a:lnTo>
                  <a:lnTo>
                    <a:pt x="8981" y="2786"/>
                  </a:lnTo>
                  <a:lnTo>
                    <a:pt x="8789" y="1922"/>
                  </a:lnTo>
                  <a:lnTo>
                    <a:pt x="8549" y="1153"/>
                  </a:lnTo>
                  <a:lnTo>
                    <a:pt x="8405" y="817"/>
                  </a:lnTo>
                  <a:lnTo>
                    <a:pt x="8261" y="481"/>
                  </a:lnTo>
                  <a:lnTo>
                    <a:pt x="8069" y="241"/>
                  </a:lnTo>
                  <a:lnTo>
                    <a:pt x="7877" y="97"/>
                  </a:lnTo>
                  <a:lnTo>
                    <a:pt x="7781"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3" name="Google Shape;2563;p41"/>
            <p:cNvSpPr/>
            <p:nvPr/>
          </p:nvSpPr>
          <p:spPr>
            <a:xfrm>
              <a:off x="1932200" y="3009950"/>
              <a:ext cx="234150" cy="184925"/>
            </a:xfrm>
            <a:custGeom>
              <a:avLst/>
              <a:gdLst/>
              <a:ahLst/>
              <a:cxnLst/>
              <a:rect l="l" t="t" r="r" b="b"/>
              <a:pathLst>
                <a:path w="9366" h="7397" fill="none" extrusionOk="0">
                  <a:moveTo>
                    <a:pt x="97" y="3747"/>
                  </a:moveTo>
                  <a:lnTo>
                    <a:pt x="97" y="3747"/>
                  </a:lnTo>
                  <a:lnTo>
                    <a:pt x="1153" y="3074"/>
                  </a:lnTo>
                  <a:lnTo>
                    <a:pt x="2306" y="2402"/>
                  </a:lnTo>
                  <a:lnTo>
                    <a:pt x="3602" y="1634"/>
                  </a:lnTo>
                  <a:lnTo>
                    <a:pt x="4995" y="913"/>
                  </a:lnTo>
                  <a:lnTo>
                    <a:pt x="5668" y="577"/>
                  </a:lnTo>
                  <a:lnTo>
                    <a:pt x="6244" y="337"/>
                  </a:lnTo>
                  <a:lnTo>
                    <a:pt x="6820" y="145"/>
                  </a:lnTo>
                  <a:lnTo>
                    <a:pt x="7252" y="1"/>
                  </a:lnTo>
                  <a:lnTo>
                    <a:pt x="7637" y="1"/>
                  </a:lnTo>
                  <a:lnTo>
                    <a:pt x="7781" y="1"/>
                  </a:lnTo>
                  <a:lnTo>
                    <a:pt x="7877" y="97"/>
                  </a:lnTo>
                  <a:lnTo>
                    <a:pt x="7877" y="97"/>
                  </a:lnTo>
                  <a:lnTo>
                    <a:pt x="8069" y="241"/>
                  </a:lnTo>
                  <a:lnTo>
                    <a:pt x="8261" y="481"/>
                  </a:lnTo>
                  <a:lnTo>
                    <a:pt x="8405" y="817"/>
                  </a:lnTo>
                  <a:lnTo>
                    <a:pt x="8549" y="1153"/>
                  </a:lnTo>
                  <a:lnTo>
                    <a:pt x="8789" y="1922"/>
                  </a:lnTo>
                  <a:lnTo>
                    <a:pt x="8981" y="2786"/>
                  </a:lnTo>
                  <a:lnTo>
                    <a:pt x="9269" y="4275"/>
                  </a:lnTo>
                  <a:lnTo>
                    <a:pt x="9365" y="4947"/>
                  </a:lnTo>
                  <a:lnTo>
                    <a:pt x="9365" y="4947"/>
                  </a:lnTo>
                  <a:lnTo>
                    <a:pt x="7925" y="5380"/>
                  </a:lnTo>
                  <a:lnTo>
                    <a:pt x="4851" y="6388"/>
                  </a:lnTo>
                  <a:lnTo>
                    <a:pt x="3170" y="6868"/>
                  </a:lnTo>
                  <a:lnTo>
                    <a:pt x="1681" y="7204"/>
                  </a:lnTo>
                  <a:lnTo>
                    <a:pt x="1105" y="7349"/>
                  </a:lnTo>
                  <a:lnTo>
                    <a:pt x="625" y="7397"/>
                  </a:lnTo>
                  <a:lnTo>
                    <a:pt x="289" y="7397"/>
                  </a:lnTo>
                  <a:lnTo>
                    <a:pt x="193" y="7397"/>
                  </a:lnTo>
                  <a:lnTo>
                    <a:pt x="145" y="7301"/>
                  </a:lnTo>
                  <a:lnTo>
                    <a:pt x="145" y="7301"/>
                  </a:lnTo>
                  <a:lnTo>
                    <a:pt x="49" y="6964"/>
                  </a:lnTo>
                  <a:lnTo>
                    <a:pt x="1" y="6484"/>
                  </a:lnTo>
                  <a:lnTo>
                    <a:pt x="1" y="5283"/>
                  </a:lnTo>
                  <a:lnTo>
                    <a:pt x="49" y="4227"/>
                  </a:lnTo>
                  <a:lnTo>
                    <a:pt x="97" y="374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4" name="Google Shape;2564;p41"/>
            <p:cNvSpPr/>
            <p:nvPr/>
          </p:nvSpPr>
          <p:spPr>
            <a:xfrm>
              <a:off x="1951400" y="3085600"/>
              <a:ext cx="42050" cy="105675"/>
            </a:xfrm>
            <a:custGeom>
              <a:avLst/>
              <a:gdLst/>
              <a:ahLst/>
              <a:cxnLst/>
              <a:rect l="l" t="t" r="r" b="b"/>
              <a:pathLst>
                <a:path w="1682" h="4227" extrusionOk="0">
                  <a:moveTo>
                    <a:pt x="433" y="0"/>
                  </a:moveTo>
                  <a:lnTo>
                    <a:pt x="1" y="288"/>
                  </a:lnTo>
                  <a:lnTo>
                    <a:pt x="433" y="2257"/>
                  </a:lnTo>
                  <a:lnTo>
                    <a:pt x="913" y="4227"/>
                  </a:lnTo>
                  <a:lnTo>
                    <a:pt x="1682" y="4034"/>
                  </a:lnTo>
                  <a:lnTo>
                    <a:pt x="4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5" name="Google Shape;2565;p41"/>
            <p:cNvSpPr/>
            <p:nvPr/>
          </p:nvSpPr>
          <p:spPr>
            <a:xfrm>
              <a:off x="1951400" y="3085600"/>
              <a:ext cx="42050" cy="105675"/>
            </a:xfrm>
            <a:custGeom>
              <a:avLst/>
              <a:gdLst/>
              <a:ahLst/>
              <a:cxnLst/>
              <a:rect l="l" t="t" r="r" b="b"/>
              <a:pathLst>
                <a:path w="1682" h="4227" fill="none" extrusionOk="0">
                  <a:moveTo>
                    <a:pt x="433" y="0"/>
                  </a:moveTo>
                  <a:lnTo>
                    <a:pt x="433" y="0"/>
                  </a:lnTo>
                  <a:lnTo>
                    <a:pt x="1" y="288"/>
                  </a:lnTo>
                  <a:lnTo>
                    <a:pt x="1" y="288"/>
                  </a:lnTo>
                  <a:lnTo>
                    <a:pt x="433" y="2257"/>
                  </a:lnTo>
                  <a:lnTo>
                    <a:pt x="913" y="4227"/>
                  </a:lnTo>
                  <a:lnTo>
                    <a:pt x="913" y="4227"/>
                  </a:lnTo>
                  <a:lnTo>
                    <a:pt x="1682" y="4034"/>
                  </a:lnTo>
                  <a:lnTo>
                    <a:pt x="1682" y="4034"/>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6" name="Google Shape;2566;p41"/>
            <p:cNvSpPr/>
            <p:nvPr/>
          </p:nvSpPr>
          <p:spPr>
            <a:xfrm>
              <a:off x="1958625" y="2995550"/>
              <a:ext cx="169300" cy="198125"/>
            </a:xfrm>
            <a:custGeom>
              <a:avLst/>
              <a:gdLst/>
              <a:ahLst/>
              <a:cxnLst/>
              <a:rect l="l" t="t" r="r" b="b"/>
              <a:pathLst>
                <a:path w="6772" h="7925" extrusionOk="0">
                  <a:moveTo>
                    <a:pt x="6772" y="0"/>
                  </a:moveTo>
                  <a:lnTo>
                    <a:pt x="5667" y="433"/>
                  </a:lnTo>
                  <a:lnTo>
                    <a:pt x="3314" y="1441"/>
                  </a:lnTo>
                  <a:lnTo>
                    <a:pt x="2065" y="1969"/>
                  </a:lnTo>
                  <a:lnTo>
                    <a:pt x="1009" y="2498"/>
                  </a:lnTo>
                  <a:lnTo>
                    <a:pt x="240" y="2882"/>
                  </a:lnTo>
                  <a:lnTo>
                    <a:pt x="48" y="3026"/>
                  </a:lnTo>
                  <a:lnTo>
                    <a:pt x="0" y="3122"/>
                  </a:lnTo>
                  <a:lnTo>
                    <a:pt x="769" y="5667"/>
                  </a:lnTo>
                  <a:lnTo>
                    <a:pt x="1489" y="7925"/>
                  </a:lnTo>
                  <a:lnTo>
                    <a:pt x="2161" y="7780"/>
                  </a:lnTo>
                  <a:lnTo>
                    <a:pt x="3650" y="7492"/>
                  </a:lnTo>
                  <a:lnTo>
                    <a:pt x="4514" y="7300"/>
                  </a:lnTo>
                  <a:lnTo>
                    <a:pt x="5283" y="7108"/>
                  </a:lnTo>
                  <a:lnTo>
                    <a:pt x="5907" y="6868"/>
                  </a:lnTo>
                  <a:lnTo>
                    <a:pt x="6099" y="6772"/>
                  </a:lnTo>
                  <a:lnTo>
                    <a:pt x="6243" y="6628"/>
                  </a:lnTo>
                  <a:lnTo>
                    <a:pt x="6339" y="6484"/>
                  </a:lnTo>
                  <a:lnTo>
                    <a:pt x="6436" y="6196"/>
                  </a:lnTo>
                  <a:lnTo>
                    <a:pt x="6580" y="5331"/>
                  </a:lnTo>
                  <a:lnTo>
                    <a:pt x="6676" y="4275"/>
                  </a:lnTo>
                  <a:lnTo>
                    <a:pt x="6724" y="3074"/>
                  </a:lnTo>
                  <a:lnTo>
                    <a:pt x="6772" y="961"/>
                  </a:lnTo>
                  <a:lnTo>
                    <a:pt x="6772"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7" name="Google Shape;2567;p41"/>
            <p:cNvSpPr/>
            <p:nvPr/>
          </p:nvSpPr>
          <p:spPr>
            <a:xfrm>
              <a:off x="1958625" y="2995550"/>
              <a:ext cx="169300" cy="198125"/>
            </a:xfrm>
            <a:custGeom>
              <a:avLst/>
              <a:gdLst/>
              <a:ahLst/>
              <a:cxnLst/>
              <a:rect l="l" t="t" r="r" b="b"/>
              <a:pathLst>
                <a:path w="6772" h="7925" fill="none" extrusionOk="0">
                  <a:moveTo>
                    <a:pt x="6772" y="0"/>
                  </a:moveTo>
                  <a:lnTo>
                    <a:pt x="6772" y="0"/>
                  </a:lnTo>
                  <a:lnTo>
                    <a:pt x="5667" y="433"/>
                  </a:lnTo>
                  <a:lnTo>
                    <a:pt x="3314" y="1441"/>
                  </a:lnTo>
                  <a:lnTo>
                    <a:pt x="2065" y="1969"/>
                  </a:lnTo>
                  <a:lnTo>
                    <a:pt x="1009" y="2498"/>
                  </a:lnTo>
                  <a:lnTo>
                    <a:pt x="240" y="2882"/>
                  </a:lnTo>
                  <a:lnTo>
                    <a:pt x="48" y="3026"/>
                  </a:lnTo>
                  <a:lnTo>
                    <a:pt x="0" y="3122"/>
                  </a:lnTo>
                  <a:lnTo>
                    <a:pt x="0" y="3122"/>
                  </a:lnTo>
                  <a:lnTo>
                    <a:pt x="769" y="5667"/>
                  </a:lnTo>
                  <a:lnTo>
                    <a:pt x="1489" y="7925"/>
                  </a:lnTo>
                  <a:lnTo>
                    <a:pt x="1489" y="7925"/>
                  </a:lnTo>
                  <a:lnTo>
                    <a:pt x="2161" y="7780"/>
                  </a:lnTo>
                  <a:lnTo>
                    <a:pt x="3650" y="7492"/>
                  </a:lnTo>
                  <a:lnTo>
                    <a:pt x="4514" y="7300"/>
                  </a:lnTo>
                  <a:lnTo>
                    <a:pt x="5283" y="7108"/>
                  </a:lnTo>
                  <a:lnTo>
                    <a:pt x="5907" y="6868"/>
                  </a:lnTo>
                  <a:lnTo>
                    <a:pt x="6099" y="6772"/>
                  </a:lnTo>
                  <a:lnTo>
                    <a:pt x="6243" y="6628"/>
                  </a:lnTo>
                  <a:lnTo>
                    <a:pt x="6243" y="6628"/>
                  </a:lnTo>
                  <a:lnTo>
                    <a:pt x="6339" y="6484"/>
                  </a:lnTo>
                  <a:lnTo>
                    <a:pt x="6436" y="6196"/>
                  </a:lnTo>
                  <a:lnTo>
                    <a:pt x="6580" y="5331"/>
                  </a:lnTo>
                  <a:lnTo>
                    <a:pt x="6676" y="4275"/>
                  </a:lnTo>
                  <a:lnTo>
                    <a:pt x="6724" y="3074"/>
                  </a:lnTo>
                  <a:lnTo>
                    <a:pt x="6772" y="961"/>
                  </a:lnTo>
                  <a:lnTo>
                    <a:pt x="677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8" name="Google Shape;2568;p41"/>
            <p:cNvSpPr/>
            <p:nvPr/>
          </p:nvSpPr>
          <p:spPr>
            <a:xfrm>
              <a:off x="2127900" y="2995550"/>
              <a:ext cx="25" cy="25"/>
            </a:xfrm>
            <a:custGeom>
              <a:avLst/>
              <a:gdLst/>
              <a:ahLst/>
              <a:cxnLst/>
              <a:rect l="l" t="t" r="r" b="b"/>
              <a:pathLst>
                <a:path w="1" h="1" extrusionOk="0">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lnTo>
                    <a:pt x="1" y="0"/>
                  </a:lnTo>
                  <a:lnTo>
                    <a:pt x="1" y="0"/>
                  </a:lnTo>
                  <a:lnTo>
                    <a:pt x="1" y="0"/>
                  </a:lnTo>
                  <a:lnTo>
                    <a:pt x="1" y="0"/>
                  </a:lnTo>
                  <a:lnTo>
                    <a:pt x="1" y="0"/>
                  </a:lnTo>
                  <a:close/>
                </a:path>
              </a:pathLst>
            </a:custGeom>
            <a:solidFill>
              <a:srgbClr val="422E2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9" name="Google Shape;2569;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0" name="Google Shape;2570;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1" name="Google Shape;2571;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2" name="Google Shape;2572;p41"/>
            <p:cNvSpPr/>
            <p:nvPr/>
          </p:nvSpPr>
          <p:spPr>
            <a:xfrm>
              <a:off x="2058275" y="2995550"/>
              <a:ext cx="69650" cy="186125"/>
            </a:xfrm>
            <a:custGeom>
              <a:avLst/>
              <a:gdLst/>
              <a:ahLst/>
              <a:cxnLst/>
              <a:rect l="l" t="t" r="r" b="b"/>
              <a:pathLst>
                <a:path w="2786" h="7445" extrusionOk="0">
                  <a:moveTo>
                    <a:pt x="2786" y="0"/>
                  </a:moveTo>
                  <a:lnTo>
                    <a:pt x="1201" y="625"/>
                  </a:lnTo>
                  <a:lnTo>
                    <a:pt x="1057" y="1009"/>
                  </a:lnTo>
                  <a:lnTo>
                    <a:pt x="1537" y="1153"/>
                  </a:lnTo>
                  <a:lnTo>
                    <a:pt x="1729" y="865"/>
                  </a:lnTo>
                  <a:lnTo>
                    <a:pt x="1969" y="577"/>
                  </a:lnTo>
                  <a:lnTo>
                    <a:pt x="2161" y="337"/>
                  </a:lnTo>
                  <a:lnTo>
                    <a:pt x="2401" y="193"/>
                  </a:lnTo>
                  <a:lnTo>
                    <a:pt x="2786" y="0"/>
                  </a:lnTo>
                  <a:close/>
                  <a:moveTo>
                    <a:pt x="96" y="6004"/>
                  </a:moveTo>
                  <a:lnTo>
                    <a:pt x="0" y="7444"/>
                  </a:lnTo>
                  <a:lnTo>
                    <a:pt x="0" y="7444"/>
                  </a:lnTo>
                  <a:lnTo>
                    <a:pt x="144" y="7396"/>
                  </a:lnTo>
                  <a:lnTo>
                    <a:pt x="288" y="6100"/>
                  </a:lnTo>
                  <a:lnTo>
                    <a:pt x="96" y="6004"/>
                  </a:lnTo>
                  <a:close/>
                </a:path>
              </a:pathLst>
            </a:custGeom>
            <a:solidFill>
              <a:srgbClr val="FB7F7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3" name="Google Shape;2573;p41"/>
            <p:cNvSpPr/>
            <p:nvPr/>
          </p:nvSpPr>
          <p:spPr>
            <a:xfrm>
              <a:off x="2058275" y="3145625"/>
              <a:ext cx="7225" cy="36050"/>
            </a:xfrm>
            <a:custGeom>
              <a:avLst/>
              <a:gdLst/>
              <a:ahLst/>
              <a:cxnLst/>
              <a:rect l="l" t="t" r="r" b="b"/>
              <a:pathLst>
                <a:path w="289" h="1442" fill="none" extrusionOk="0">
                  <a:moveTo>
                    <a:pt x="96" y="1"/>
                  </a:moveTo>
                  <a:lnTo>
                    <a:pt x="96" y="1"/>
                  </a:lnTo>
                  <a:lnTo>
                    <a:pt x="0" y="1441"/>
                  </a:lnTo>
                  <a:lnTo>
                    <a:pt x="0" y="1441"/>
                  </a:lnTo>
                  <a:lnTo>
                    <a:pt x="144" y="1393"/>
                  </a:lnTo>
                  <a:lnTo>
                    <a:pt x="144" y="1393"/>
                  </a:lnTo>
                  <a:lnTo>
                    <a:pt x="288" y="97"/>
                  </a:lnTo>
                  <a:lnTo>
                    <a:pt x="288" y="97"/>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4" name="Google Shape;2574;p41"/>
            <p:cNvSpPr/>
            <p:nvPr/>
          </p:nvSpPr>
          <p:spPr>
            <a:xfrm>
              <a:off x="2084675" y="2995550"/>
              <a:ext cx="43250" cy="28825"/>
            </a:xfrm>
            <a:custGeom>
              <a:avLst/>
              <a:gdLst/>
              <a:ahLst/>
              <a:cxnLst/>
              <a:rect l="l" t="t" r="r" b="b"/>
              <a:pathLst>
                <a:path w="1730" h="1153" fill="none" extrusionOk="0">
                  <a:moveTo>
                    <a:pt x="1730" y="0"/>
                  </a:moveTo>
                  <a:lnTo>
                    <a:pt x="1730" y="0"/>
                  </a:lnTo>
                  <a:lnTo>
                    <a:pt x="1730" y="0"/>
                  </a:lnTo>
                  <a:lnTo>
                    <a:pt x="1730" y="0"/>
                  </a:lnTo>
                  <a:lnTo>
                    <a:pt x="1730" y="0"/>
                  </a:lnTo>
                  <a:lnTo>
                    <a:pt x="1730" y="0"/>
                  </a:lnTo>
                  <a:lnTo>
                    <a:pt x="1730" y="0"/>
                  </a:lnTo>
                  <a:lnTo>
                    <a:pt x="1730" y="0"/>
                  </a:lnTo>
                  <a:lnTo>
                    <a:pt x="1730" y="0"/>
                  </a:lnTo>
                  <a:lnTo>
                    <a:pt x="1730" y="0"/>
                  </a:lnTo>
                  <a:lnTo>
                    <a:pt x="1730" y="0"/>
                  </a:lnTo>
                  <a:lnTo>
                    <a:pt x="1730" y="0"/>
                  </a:lnTo>
                  <a:lnTo>
                    <a:pt x="145" y="625"/>
                  </a:lnTo>
                  <a:lnTo>
                    <a:pt x="145" y="625"/>
                  </a:lnTo>
                  <a:lnTo>
                    <a:pt x="1" y="1009"/>
                  </a:lnTo>
                  <a:lnTo>
                    <a:pt x="1" y="1009"/>
                  </a:lnTo>
                  <a:lnTo>
                    <a:pt x="481" y="1153"/>
                  </a:lnTo>
                  <a:lnTo>
                    <a:pt x="481" y="1153"/>
                  </a:lnTo>
                  <a:lnTo>
                    <a:pt x="673" y="865"/>
                  </a:lnTo>
                  <a:lnTo>
                    <a:pt x="913" y="577"/>
                  </a:lnTo>
                  <a:lnTo>
                    <a:pt x="1105" y="337"/>
                  </a:lnTo>
                  <a:lnTo>
                    <a:pt x="1345" y="193"/>
                  </a:lnTo>
                  <a:lnTo>
                    <a:pt x="1345" y="193"/>
                  </a:lnTo>
                  <a:lnTo>
                    <a:pt x="1730" y="0"/>
                  </a:lnTo>
                  <a:lnTo>
                    <a:pt x="1730" y="0"/>
                  </a:lnTo>
                  <a:lnTo>
                    <a:pt x="173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5" name="Google Shape;2575;p41"/>
            <p:cNvSpPr/>
            <p:nvPr/>
          </p:nvSpPr>
          <p:spPr>
            <a:xfrm>
              <a:off x="1742500" y="2983550"/>
              <a:ext cx="212550" cy="212525"/>
            </a:xfrm>
            <a:custGeom>
              <a:avLst/>
              <a:gdLst/>
              <a:ahLst/>
              <a:cxnLst/>
              <a:rect l="l" t="t" r="r" b="b"/>
              <a:pathLst>
                <a:path w="8502" h="8501" extrusionOk="0">
                  <a:moveTo>
                    <a:pt x="1585" y="0"/>
                  </a:moveTo>
                  <a:lnTo>
                    <a:pt x="1" y="1777"/>
                  </a:lnTo>
                  <a:lnTo>
                    <a:pt x="625" y="2594"/>
                  </a:lnTo>
                  <a:lnTo>
                    <a:pt x="1345" y="3410"/>
                  </a:lnTo>
                  <a:lnTo>
                    <a:pt x="2306" y="4418"/>
                  </a:lnTo>
                  <a:lnTo>
                    <a:pt x="3410" y="5523"/>
                  </a:lnTo>
                  <a:lnTo>
                    <a:pt x="4035" y="6051"/>
                  </a:lnTo>
                  <a:lnTo>
                    <a:pt x="4707" y="6628"/>
                  </a:lnTo>
                  <a:lnTo>
                    <a:pt x="5379" y="7108"/>
                  </a:lnTo>
                  <a:lnTo>
                    <a:pt x="6100" y="7588"/>
                  </a:lnTo>
                  <a:lnTo>
                    <a:pt x="6868" y="8020"/>
                  </a:lnTo>
                  <a:lnTo>
                    <a:pt x="7589" y="8405"/>
                  </a:lnTo>
                  <a:lnTo>
                    <a:pt x="7877" y="8501"/>
                  </a:lnTo>
                  <a:lnTo>
                    <a:pt x="8117" y="8501"/>
                  </a:lnTo>
                  <a:lnTo>
                    <a:pt x="8261" y="8453"/>
                  </a:lnTo>
                  <a:lnTo>
                    <a:pt x="8357" y="8405"/>
                  </a:lnTo>
                  <a:lnTo>
                    <a:pt x="8453" y="8309"/>
                  </a:lnTo>
                  <a:lnTo>
                    <a:pt x="8501" y="8164"/>
                  </a:lnTo>
                  <a:lnTo>
                    <a:pt x="8261" y="4803"/>
                  </a:lnTo>
                  <a:lnTo>
                    <a:pt x="6868" y="3890"/>
                  </a:lnTo>
                  <a:lnTo>
                    <a:pt x="5139" y="2690"/>
                  </a:lnTo>
                  <a:lnTo>
                    <a:pt x="3266" y="1297"/>
                  </a:lnTo>
                  <a:lnTo>
                    <a:pt x="158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6" name="Google Shape;2576;p41"/>
            <p:cNvSpPr/>
            <p:nvPr/>
          </p:nvSpPr>
          <p:spPr>
            <a:xfrm>
              <a:off x="1652450" y="2899500"/>
              <a:ext cx="141700" cy="145300"/>
            </a:xfrm>
            <a:custGeom>
              <a:avLst/>
              <a:gdLst/>
              <a:ahLst/>
              <a:cxnLst/>
              <a:rect l="l" t="t" r="r" b="b"/>
              <a:pathLst>
                <a:path w="5668" h="5812" extrusionOk="0">
                  <a:moveTo>
                    <a:pt x="1682" y="0"/>
                  </a:moveTo>
                  <a:lnTo>
                    <a:pt x="1634" y="48"/>
                  </a:lnTo>
                  <a:lnTo>
                    <a:pt x="1634" y="289"/>
                  </a:lnTo>
                  <a:lnTo>
                    <a:pt x="1778" y="529"/>
                  </a:lnTo>
                  <a:lnTo>
                    <a:pt x="1922" y="817"/>
                  </a:lnTo>
                  <a:lnTo>
                    <a:pt x="2114" y="1153"/>
                  </a:lnTo>
                  <a:lnTo>
                    <a:pt x="2546" y="1681"/>
                  </a:lnTo>
                  <a:lnTo>
                    <a:pt x="2882" y="2065"/>
                  </a:lnTo>
                  <a:lnTo>
                    <a:pt x="2834" y="2065"/>
                  </a:lnTo>
                  <a:lnTo>
                    <a:pt x="2354" y="1729"/>
                  </a:lnTo>
                  <a:lnTo>
                    <a:pt x="1586" y="1249"/>
                  </a:lnTo>
                  <a:lnTo>
                    <a:pt x="1201" y="1057"/>
                  </a:lnTo>
                  <a:lnTo>
                    <a:pt x="817" y="913"/>
                  </a:lnTo>
                  <a:lnTo>
                    <a:pt x="577" y="865"/>
                  </a:lnTo>
                  <a:lnTo>
                    <a:pt x="529" y="913"/>
                  </a:lnTo>
                  <a:lnTo>
                    <a:pt x="481" y="1009"/>
                  </a:lnTo>
                  <a:lnTo>
                    <a:pt x="481" y="1105"/>
                  </a:lnTo>
                  <a:lnTo>
                    <a:pt x="481" y="1249"/>
                  </a:lnTo>
                  <a:lnTo>
                    <a:pt x="673" y="1537"/>
                  </a:lnTo>
                  <a:lnTo>
                    <a:pt x="913" y="1825"/>
                  </a:lnTo>
                  <a:lnTo>
                    <a:pt x="1201" y="2162"/>
                  </a:lnTo>
                  <a:lnTo>
                    <a:pt x="1826" y="2690"/>
                  </a:lnTo>
                  <a:lnTo>
                    <a:pt x="2066" y="2930"/>
                  </a:lnTo>
                  <a:lnTo>
                    <a:pt x="1730" y="2786"/>
                  </a:lnTo>
                  <a:lnTo>
                    <a:pt x="1057" y="2450"/>
                  </a:lnTo>
                  <a:lnTo>
                    <a:pt x="673" y="2306"/>
                  </a:lnTo>
                  <a:lnTo>
                    <a:pt x="337" y="2210"/>
                  </a:lnTo>
                  <a:lnTo>
                    <a:pt x="97" y="2210"/>
                  </a:lnTo>
                  <a:lnTo>
                    <a:pt x="49" y="2258"/>
                  </a:lnTo>
                  <a:lnTo>
                    <a:pt x="1" y="2306"/>
                  </a:lnTo>
                  <a:lnTo>
                    <a:pt x="1" y="2402"/>
                  </a:lnTo>
                  <a:lnTo>
                    <a:pt x="49" y="2498"/>
                  </a:lnTo>
                  <a:lnTo>
                    <a:pt x="241" y="2690"/>
                  </a:lnTo>
                  <a:lnTo>
                    <a:pt x="481" y="2882"/>
                  </a:lnTo>
                  <a:lnTo>
                    <a:pt x="769" y="3074"/>
                  </a:lnTo>
                  <a:lnTo>
                    <a:pt x="1345" y="3410"/>
                  </a:lnTo>
                  <a:lnTo>
                    <a:pt x="1730" y="3602"/>
                  </a:lnTo>
                  <a:lnTo>
                    <a:pt x="1393" y="3554"/>
                  </a:lnTo>
                  <a:lnTo>
                    <a:pt x="817" y="3506"/>
                  </a:lnTo>
                  <a:lnTo>
                    <a:pt x="529" y="3506"/>
                  </a:lnTo>
                  <a:lnTo>
                    <a:pt x="289" y="3554"/>
                  </a:lnTo>
                  <a:lnTo>
                    <a:pt x="97" y="3602"/>
                  </a:lnTo>
                  <a:lnTo>
                    <a:pt x="49" y="3650"/>
                  </a:lnTo>
                  <a:lnTo>
                    <a:pt x="49" y="3746"/>
                  </a:lnTo>
                  <a:lnTo>
                    <a:pt x="97" y="3842"/>
                  </a:lnTo>
                  <a:lnTo>
                    <a:pt x="193" y="3938"/>
                  </a:lnTo>
                  <a:lnTo>
                    <a:pt x="625" y="4131"/>
                  </a:lnTo>
                  <a:lnTo>
                    <a:pt x="1153" y="4323"/>
                  </a:lnTo>
                  <a:lnTo>
                    <a:pt x="1730" y="4515"/>
                  </a:lnTo>
                  <a:lnTo>
                    <a:pt x="1778" y="4755"/>
                  </a:lnTo>
                  <a:lnTo>
                    <a:pt x="1922" y="4995"/>
                  </a:lnTo>
                  <a:lnTo>
                    <a:pt x="2066" y="5187"/>
                  </a:lnTo>
                  <a:lnTo>
                    <a:pt x="2258" y="5379"/>
                  </a:lnTo>
                  <a:lnTo>
                    <a:pt x="2546" y="5571"/>
                  </a:lnTo>
                  <a:lnTo>
                    <a:pt x="2882" y="5715"/>
                  </a:lnTo>
                  <a:lnTo>
                    <a:pt x="3218" y="5811"/>
                  </a:lnTo>
                  <a:lnTo>
                    <a:pt x="3555" y="5811"/>
                  </a:lnTo>
                  <a:lnTo>
                    <a:pt x="3843" y="5715"/>
                  </a:lnTo>
                  <a:lnTo>
                    <a:pt x="4179" y="5619"/>
                  </a:lnTo>
                  <a:lnTo>
                    <a:pt x="4467" y="5427"/>
                  </a:lnTo>
                  <a:lnTo>
                    <a:pt x="4707" y="5187"/>
                  </a:lnTo>
                  <a:lnTo>
                    <a:pt x="5283" y="4563"/>
                  </a:lnTo>
                  <a:lnTo>
                    <a:pt x="5476" y="4275"/>
                  </a:lnTo>
                  <a:lnTo>
                    <a:pt x="5572" y="3986"/>
                  </a:lnTo>
                  <a:lnTo>
                    <a:pt x="5668" y="3746"/>
                  </a:lnTo>
                  <a:lnTo>
                    <a:pt x="5668" y="3410"/>
                  </a:lnTo>
                  <a:lnTo>
                    <a:pt x="5668" y="3122"/>
                  </a:lnTo>
                  <a:lnTo>
                    <a:pt x="5572" y="2834"/>
                  </a:lnTo>
                  <a:lnTo>
                    <a:pt x="5476" y="2594"/>
                  </a:lnTo>
                  <a:lnTo>
                    <a:pt x="5283" y="2306"/>
                  </a:lnTo>
                  <a:lnTo>
                    <a:pt x="5139" y="1825"/>
                  </a:lnTo>
                  <a:lnTo>
                    <a:pt x="4899" y="1153"/>
                  </a:lnTo>
                  <a:lnTo>
                    <a:pt x="4707" y="865"/>
                  </a:lnTo>
                  <a:lnTo>
                    <a:pt x="4563" y="673"/>
                  </a:lnTo>
                  <a:lnTo>
                    <a:pt x="4371" y="529"/>
                  </a:lnTo>
                  <a:lnTo>
                    <a:pt x="4179" y="529"/>
                  </a:lnTo>
                  <a:lnTo>
                    <a:pt x="4083" y="625"/>
                  </a:lnTo>
                  <a:lnTo>
                    <a:pt x="3987" y="721"/>
                  </a:lnTo>
                  <a:lnTo>
                    <a:pt x="3939" y="865"/>
                  </a:lnTo>
                  <a:lnTo>
                    <a:pt x="3939" y="1009"/>
                  </a:lnTo>
                  <a:lnTo>
                    <a:pt x="3939" y="1345"/>
                  </a:lnTo>
                  <a:lnTo>
                    <a:pt x="3987" y="1681"/>
                  </a:lnTo>
                  <a:lnTo>
                    <a:pt x="3699" y="1681"/>
                  </a:lnTo>
                  <a:lnTo>
                    <a:pt x="3170" y="1153"/>
                  </a:lnTo>
                  <a:lnTo>
                    <a:pt x="2498" y="529"/>
                  </a:lnTo>
                  <a:lnTo>
                    <a:pt x="2210" y="289"/>
                  </a:lnTo>
                  <a:lnTo>
                    <a:pt x="1922" y="96"/>
                  </a:lnTo>
                  <a:lnTo>
                    <a:pt x="17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7" name="Google Shape;2577;p41"/>
            <p:cNvSpPr/>
            <p:nvPr/>
          </p:nvSpPr>
          <p:spPr>
            <a:xfrm>
              <a:off x="1652450" y="2899500"/>
              <a:ext cx="141700" cy="145300"/>
            </a:xfrm>
            <a:custGeom>
              <a:avLst/>
              <a:gdLst/>
              <a:ahLst/>
              <a:cxnLst/>
              <a:rect l="l" t="t" r="r" b="b"/>
              <a:pathLst>
                <a:path w="5668" h="5812" fill="none" extrusionOk="0">
                  <a:moveTo>
                    <a:pt x="49" y="3746"/>
                  </a:moveTo>
                  <a:lnTo>
                    <a:pt x="49" y="3746"/>
                  </a:lnTo>
                  <a:lnTo>
                    <a:pt x="49" y="3650"/>
                  </a:lnTo>
                  <a:lnTo>
                    <a:pt x="97" y="3602"/>
                  </a:lnTo>
                  <a:lnTo>
                    <a:pt x="289" y="3554"/>
                  </a:lnTo>
                  <a:lnTo>
                    <a:pt x="529" y="3506"/>
                  </a:lnTo>
                  <a:lnTo>
                    <a:pt x="817" y="3506"/>
                  </a:lnTo>
                  <a:lnTo>
                    <a:pt x="1393" y="3554"/>
                  </a:lnTo>
                  <a:lnTo>
                    <a:pt x="1730" y="3602"/>
                  </a:lnTo>
                  <a:lnTo>
                    <a:pt x="1730" y="3602"/>
                  </a:lnTo>
                  <a:lnTo>
                    <a:pt x="1730" y="3602"/>
                  </a:lnTo>
                  <a:lnTo>
                    <a:pt x="1345" y="3410"/>
                  </a:lnTo>
                  <a:lnTo>
                    <a:pt x="769" y="3074"/>
                  </a:lnTo>
                  <a:lnTo>
                    <a:pt x="481" y="2882"/>
                  </a:lnTo>
                  <a:lnTo>
                    <a:pt x="241" y="2690"/>
                  </a:lnTo>
                  <a:lnTo>
                    <a:pt x="49" y="2498"/>
                  </a:lnTo>
                  <a:lnTo>
                    <a:pt x="1" y="2402"/>
                  </a:lnTo>
                  <a:lnTo>
                    <a:pt x="1" y="2306"/>
                  </a:lnTo>
                  <a:lnTo>
                    <a:pt x="1" y="2306"/>
                  </a:lnTo>
                  <a:lnTo>
                    <a:pt x="49" y="2258"/>
                  </a:lnTo>
                  <a:lnTo>
                    <a:pt x="97" y="2210"/>
                  </a:lnTo>
                  <a:lnTo>
                    <a:pt x="337" y="2210"/>
                  </a:lnTo>
                  <a:lnTo>
                    <a:pt x="673" y="2306"/>
                  </a:lnTo>
                  <a:lnTo>
                    <a:pt x="1057" y="2450"/>
                  </a:lnTo>
                  <a:lnTo>
                    <a:pt x="1730" y="2786"/>
                  </a:lnTo>
                  <a:lnTo>
                    <a:pt x="2066" y="2930"/>
                  </a:lnTo>
                  <a:lnTo>
                    <a:pt x="2066" y="2930"/>
                  </a:lnTo>
                  <a:lnTo>
                    <a:pt x="1826" y="2690"/>
                  </a:lnTo>
                  <a:lnTo>
                    <a:pt x="1201" y="2162"/>
                  </a:lnTo>
                  <a:lnTo>
                    <a:pt x="913" y="1825"/>
                  </a:lnTo>
                  <a:lnTo>
                    <a:pt x="673" y="1537"/>
                  </a:lnTo>
                  <a:lnTo>
                    <a:pt x="481" y="1249"/>
                  </a:lnTo>
                  <a:lnTo>
                    <a:pt x="481" y="1105"/>
                  </a:lnTo>
                  <a:lnTo>
                    <a:pt x="481" y="1009"/>
                  </a:lnTo>
                  <a:lnTo>
                    <a:pt x="481" y="1009"/>
                  </a:lnTo>
                  <a:lnTo>
                    <a:pt x="529" y="913"/>
                  </a:lnTo>
                  <a:lnTo>
                    <a:pt x="577" y="865"/>
                  </a:lnTo>
                  <a:lnTo>
                    <a:pt x="817" y="913"/>
                  </a:lnTo>
                  <a:lnTo>
                    <a:pt x="1201" y="1057"/>
                  </a:lnTo>
                  <a:lnTo>
                    <a:pt x="1586" y="1249"/>
                  </a:lnTo>
                  <a:lnTo>
                    <a:pt x="2354" y="1729"/>
                  </a:lnTo>
                  <a:lnTo>
                    <a:pt x="2834" y="2065"/>
                  </a:lnTo>
                  <a:lnTo>
                    <a:pt x="2882" y="2065"/>
                  </a:lnTo>
                  <a:lnTo>
                    <a:pt x="2882" y="2065"/>
                  </a:lnTo>
                  <a:lnTo>
                    <a:pt x="2546" y="1681"/>
                  </a:lnTo>
                  <a:lnTo>
                    <a:pt x="2114" y="1153"/>
                  </a:lnTo>
                  <a:lnTo>
                    <a:pt x="1922" y="817"/>
                  </a:lnTo>
                  <a:lnTo>
                    <a:pt x="1778" y="529"/>
                  </a:lnTo>
                  <a:lnTo>
                    <a:pt x="1634" y="289"/>
                  </a:lnTo>
                  <a:lnTo>
                    <a:pt x="1634" y="48"/>
                  </a:lnTo>
                  <a:lnTo>
                    <a:pt x="1634" y="48"/>
                  </a:lnTo>
                  <a:lnTo>
                    <a:pt x="1682" y="0"/>
                  </a:lnTo>
                  <a:lnTo>
                    <a:pt x="1730" y="0"/>
                  </a:lnTo>
                  <a:lnTo>
                    <a:pt x="1922" y="96"/>
                  </a:lnTo>
                  <a:lnTo>
                    <a:pt x="2210" y="289"/>
                  </a:lnTo>
                  <a:lnTo>
                    <a:pt x="2498" y="529"/>
                  </a:lnTo>
                  <a:lnTo>
                    <a:pt x="3170" y="1153"/>
                  </a:lnTo>
                  <a:lnTo>
                    <a:pt x="3699" y="1681"/>
                  </a:lnTo>
                  <a:lnTo>
                    <a:pt x="3699" y="1681"/>
                  </a:lnTo>
                  <a:lnTo>
                    <a:pt x="3843" y="1681"/>
                  </a:lnTo>
                  <a:lnTo>
                    <a:pt x="3987" y="1681"/>
                  </a:lnTo>
                  <a:lnTo>
                    <a:pt x="3987" y="1681"/>
                  </a:lnTo>
                  <a:lnTo>
                    <a:pt x="3939" y="1345"/>
                  </a:lnTo>
                  <a:lnTo>
                    <a:pt x="3939" y="1009"/>
                  </a:lnTo>
                  <a:lnTo>
                    <a:pt x="3939" y="865"/>
                  </a:lnTo>
                  <a:lnTo>
                    <a:pt x="3987" y="721"/>
                  </a:lnTo>
                  <a:lnTo>
                    <a:pt x="4083" y="625"/>
                  </a:lnTo>
                  <a:lnTo>
                    <a:pt x="4179" y="529"/>
                  </a:lnTo>
                  <a:lnTo>
                    <a:pt x="4179" y="529"/>
                  </a:lnTo>
                  <a:lnTo>
                    <a:pt x="4275" y="529"/>
                  </a:lnTo>
                  <a:lnTo>
                    <a:pt x="4371" y="529"/>
                  </a:lnTo>
                  <a:lnTo>
                    <a:pt x="4563" y="673"/>
                  </a:lnTo>
                  <a:lnTo>
                    <a:pt x="4707" y="865"/>
                  </a:lnTo>
                  <a:lnTo>
                    <a:pt x="4899" y="1153"/>
                  </a:lnTo>
                  <a:lnTo>
                    <a:pt x="5139" y="1825"/>
                  </a:lnTo>
                  <a:lnTo>
                    <a:pt x="5283" y="2306"/>
                  </a:lnTo>
                  <a:lnTo>
                    <a:pt x="5283" y="2306"/>
                  </a:lnTo>
                  <a:lnTo>
                    <a:pt x="5476" y="2594"/>
                  </a:lnTo>
                  <a:lnTo>
                    <a:pt x="5572" y="2834"/>
                  </a:lnTo>
                  <a:lnTo>
                    <a:pt x="5668" y="3122"/>
                  </a:lnTo>
                  <a:lnTo>
                    <a:pt x="5668" y="3410"/>
                  </a:lnTo>
                  <a:lnTo>
                    <a:pt x="5668" y="3746"/>
                  </a:lnTo>
                  <a:lnTo>
                    <a:pt x="5572" y="3986"/>
                  </a:lnTo>
                  <a:lnTo>
                    <a:pt x="5476" y="4275"/>
                  </a:lnTo>
                  <a:lnTo>
                    <a:pt x="5283" y="4563"/>
                  </a:lnTo>
                  <a:lnTo>
                    <a:pt x="4707" y="5187"/>
                  </a:lnTo>
                  <a:lnTo>
                    <a:pt x="4707" y="5187"/>
                  </a:lnTo>
                  <a:lnTo>
                    <a:pt x="4467" y="5427"/>
                  </a:lnTo>
                  <a:lnTo>
                    <a:pt x="4179" y="5619"/>
                  </a:lnTo>
                  <a:lnTo>
                    <a:pt x="3843" y="5715"/>
                  </a:lnTo>
                  <a:lnTo>
                    <a:pt x="3555" y="5811"/>
                  </a:lnTo>
                  <a:lnTo>
                    <a:pt x="3218" y="5811"/>
                  </a:lnTo>
                  <a:lnTo>
                    <a:pt x="2882" y="5715"/>
                  </a:lnTo>
                  <a:lnTo>
                    <a:pt x="2546" y="5571"/>
                  </a:lnTo>
                  <a:lnTo>
                    <a:pt x="2258" y="5379"/>
                  </a:lnTo>
                  <a:lnTo>
                    <a:pt x="2258" y="5379"/>
                  </a:lnTo>
                  <a:lnTo>
                    <a:pt x="2258" y="5379"/>
                  </a:lnTo>
                  <a:lnTo>
                    <a:pt x="2066" y="5187"/>
                  </a:lnTo>
                  <a:lnTo>
                    <a:pt x="1922" y="4995"/>
                  </a:lnTo>
                  <a:lnTo>
                    <a:pt x="1778" y="4755"/>
                  </a:lnTo>
                  <a:lnTo>
                    <a:pt x="1730" y="4515"/>
                  </a:lnTo>
                  <a:lnTo>
                    <a:pt x="1730" y="4515"/>
                  </a:lnTo>
                  <a:lnTo>
                    <a:pt x="1153" y="4323"/>
                  </a:lnTo>
                  <a:lnTo>
                    <a:pt x="625" y="4131"/>
                  </a:lnTo>
                  <a:lnTo>
                    <a:pt x="193" y="3938"/>
                  </a:lnTo>
                  <a:lnTo>
                    <a:pt x="97" y="3842"/>
                  </a:lnTo>
                  <a:lnTo>
                    <a:pt x="49" y="37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8" name="Google Shape;2578;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9" name="Google Shape;2579;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0" name="Google Shape;2580;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1" name="Google Shape;2581;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2" name="Google Shape;2582;p41"/>
            <p:cNvSpPr/>
            <p:nvPr/>
          </p:nvSpPr>
          <p:spPr>
            <a:xfrm>
              <a:off x="2297200" y="3032775"/>
              <a:ext cx="54050" cy="106875"/>
            </a:xfrm>
            <a:custGeom>
              <a:avLst/>
              <a:gdLst/>
              <a:ahLst/>
              <a:cxnLst/>
              <a:rect l="l" t="t" r="r" b="b"/>
              <a:pathLst>
                <a:path w="2162" h="4275" extrusionOk="0">
                  <a:moveTo>
                    <a:pt x="961" y="0"/>
                  </a:moveTo>
                  <a:lnTo>
                    <a:pt x="0" y="96"/>
                  </a:lnTo>
                  <a:lnTo>
                    <a:pt x="480" y="1009"/>
                  </a:lnTo>
                  <a:lnTo>
                    <a:pt x="913" y="2017"/>
                  </a:lnTo>
                  <a:lnTo>
                    <a:pt x="1297" y="3122"/>
                  </a:lnTo>
                  <a:lnTo>
                    <a:pt x="1633" y="4274"/>
                  </a:lnTo>
                  <a:lnTo>
                    <a:pt x="1921" y="3890"/>
                  </a:lnTo>
                  <a:lnTo>
                    <a:pt x="2161" y="3458"/>
                  </a:lnTo>
                  <a:lnTo>
                    <a:pt x="1921" y="2546"/>
                  </a:lnTo>
                  <a:lnTo>
                    <a:pt x="1633" y="1681"/>
                  </a:lnTo>
                  <a:lnTo>
                    <a:pt x="1297" y="817"/>
                  </a:lnTo>
                  <a:lnTo>
                    <a:pt x="961" y="0"/>
                  </a:lnTo>
                  <a:close/>
                </a:path>
              </a:pathLst>
            </a:custGeom>
            <a:solidFill>
              <a:srgbClr val="46322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3" name="Google Shape;2583;p41"/>
            <p:cNvSpPr/>
            <p:nvPr/>
          </p:nvSpPr>
          <p:spPr>
            <a:xfrm>
              <a:off x="2297200" y="3032775"/>
              <a:ext cx="54050" cy="106875"/>
            </a:xfrm>
            <a:custGeom>
              <a:avLst/>
              <a:gdLst/>
              <a:ahLst/>
              <a:cxnLst/>
              <a:rect l="l" t="t" r="r" b="b"/>
              <a:pathLst>
                <a:path w="2162" h="4275" fill="none" extrusionOk="0">
                  <a:moveTo>
                    <a:pt x="961" y="0"/>
                  </a:moveTo>
                  <a:lnTo>
                    <a:pt x="0" y="96"/>
                  </a:lnTo>
                  <a:lnTo>
                    <a:pt x="0" y="96"/>
                  </a:lnTo>
                  <a:lnTo>
                    <a:pt x="480" y="1009"/>
                  </a:lnTo>
                  <a:lnTo>
                    <a:pt x="913" y="2017"/>
                  </a:lnTo>
                  <a:lnTo>
                    <a:pt x="1297" y="3122"/>
                  </a:lnTo>
                  <a:lnTo>
                    <a:pt x="1633" y="4274"/>
                  </a:lnTo>
                  <a:lnTo>
                    <a:pt x="1633" y="4274"/>
                  </a:lnTo>
                  <a:lnTo>
                    <a:pt x="1921" y="3890"/>
                  </a:lnTo>
                  <a:lnTo>
                    <a:pt x="2161" y="3458"/>
                  </a:lnTo>
                  <a:lnTo>
                    <a:pt x="2161" y="3458"/>
                  </a:lnTo>
                  <a:lnTo>
                    <a:pt x="1921" y="2546"/>
                  </a:lnTo>
                  <a:lnTo>
                    <a:pt x="1633" y="1681"/>
                  </a:lnTo>
                  <a:lnTo>
                    <a:pt x="1297" y="817"/>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4" name="Google Shape;2584;p41"/>
            <p:cNvSpPr/>
            <p:nvPr/>
          </p:nvSpPr>
          <p:spPr>
            <a:xfrm>
              <a:off x="2039050" y="3109600"/>
              <a:ext cx="24050" cy="36050"/>
            </a:xfrm>
            <a:custGeom>
              <a:avLst/>
              <a:gdLst/>
              <a:ahLst/>
              <a:cxnLst/>
              <a:rect l="l" t="t" r="r" b="b"/>
              <a:pathLst>
                <a:path w="962" h="1442" extrusionOk="0">
                  <a:moveTo>
                    <a:pt x="97" y="1"/>
                  </a:moveTo>
                  <a:lnTo>
                    <a:pt x="1" y="1057"/>
                  </a:lnTo>
                  <a:lnTo>
                    <a:pt x="865" y="1442"/>
                  </a:lnTo>
                  <a:lnTo>
                    <a:pt x="961" y="433"/>
                  </a:lnTo>
                  <a:lnTo>
                    <a:pt x="97" y="1"/>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5" name="Google Shape;2585;p41"/>
            <p:cNvSpPr/>
            <p:nvPr/>
          </p:nvSpPr>
          <p:spPr>
            <a:xfrm>
              <a:off x="2039050" y="3109600"/>
              <a:ext cx="24050" cy="36050"/>
            </a:xfrm>
            <a:custGeom>
              <a:avLst/>
              <a:gdLst/>
              <a:ahLst/>
              <a:cxnLst/>
              <a:rect l="l" t="t" r="r" b="b"/>
              <a:pathLst>
                <a:path w="962" h="1442" fill="none" extrusionOk="0">
                  <a:moveTo>
                    <a:pt x="97" y="1"/>
                  </a:moveTo>
                  <a:lnTo>
                    <a:pt x="97" y="1"/>
                  </a:lnTo>
                  <a:lnTo>
                    <a:pt x="1" y="1057"/>
                  </a:lnTo>
                  <a:lnTo>
                    <a:pt x="1" y="1057"/>
                  </a:lnTo>
                  <a:lnTo>
                    <a:pt x="865" y="1442"/>
                  </a:lnTo>
                  <a:lnTo>
                    <a:pt x="865" y="1442"/>
                  </a:lnTo>
                  <a:lnTo>
                    <a:pt x="961" y="433"/>
                  </a:lnTo>
                  <a:lnTo>
                    <a:pt x="961" y="433"/>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6" name="Google Shape;2586;p41"/>
            <p:cNvSpPr/>
            <p:nvPr/>
          </p:nvSpPr>
          <p:spPr>
            <a:xfrm>
              <a:off x="2060675" y="3120425"/>
              <a:ext cx="8425" cy="27625"/>
            </a:xfrm>
            <a:custGeom>
              <a:avLst/>
              <a:gdLst/>
              <a:ahLst/>
              <a:cxnLst/>
              <a:rect l="l" t="t" r="r" b="b"/>
              <a:pathLst>
                <a:path w="337" h="1105" extrusionOk="0">
                  <a:moveTo>
                    <a:pt x="96" y="0"/>
                  </a:moveTo>
                  <a:lnTo>
                    <a:pt x="0" y="1009"/>
                  </a:lnTo>
                  <a:lnTo>
                    <a:pt x="192" y="1105"/>
                  </a:lnTo>
                  <a:lnTo>
                    <a:pt x="336" y="96"/>
                  </a:lnTo>
                  <a:lnTo>
                    <a:pt x="96" y="0"/>
                  </a:lnTo>
                  <a:close/>
                </a:path>
              </a:pathLst>
            </a:custGeom>
            <a:solidFill>
              <a:srgbClr val="F7919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7" name="Google Shape;2587;p41"/>
            <p:cNvSpPr/>
            <p:nvPr/>
          </p:nvSpPr>
          <p:spPr>
            <a:xfrm>
              <a:off x="2060675" y="3120425"/>
              <a:ext cx="8425" cy="27625"/>
            </a:xfrm>
            <a:custGeom>
              <a:avLst/>
              <a:gdLst/>
              <a:ahLst/>
              <a:cxnLst/>
              <a:rect l="l" t="t" r="r" b="b"/>
              <a:pathLst>
                <a:path w="337" h="1105" fill="none" extrusionOk="0">
                  <a:moveTo>
                    <a:pt x="96" y="0"/>
                  </a:moveTo>
                  <a:lnTo>
                    <a:pt x="96" y="0"/>
                  </a:lnTo>
                  <a:lnTo>
                    <a:pt x="0" y="1009"/>
                  </a:lnTo>
                  <a:lnTo>
                    <a:pt x="0" y="1009"/>
                  </a:lnTo>
                  <a:lnTo>
                    <a:pt x="192" y="1105"/>
                  </a:lnTo>
                  <a:lnTo>
                    <a:pt x="192" y="1105"/>
                  </a:lnTo>
                  <a:lnTo>
                    <a:pt x="336" y="96"/>
                  </a:lnTo>
                  <a:lnTo>
                    <a:pt x="336" y="96"/>
                  </a:lnTo>
                  <a:lnTo>
                    <a:pt x="9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8" name="Google Shape;2588;p41"/>
            <p:cNvSpPr/>
            <p:nvPr/>
          </p:nvSpPr>
          <p:spPr>
            <a:xfrm>
              <a:off x="2065475" y="3035175"/>
              <a:ext cx="272575" cy="153700"/>
            </a:xfrm>
            <a:custGeom>
              <a:avLst/>
              <a:gdLst/>
              <a:ahLst/>
              <a:cxnLst/>
              <a:rect l="l" t="t" r="r" b="b"/>
              <a:pathLst>
                <a:path w="10903" h="6148" extrusionOk="0">
                  <a:moveTo>
                    <a:pt x="9269" y="0"/>
                  </a:move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98" y="3314"/>
                  </a:lnTo>
                  <a:lnTo>
                    <a:pt x="9846" y="3554"/>
                  </a:lnTo>
                  <a:lnTo>
                    <a:pt x="9798" y="3842"/>
                  </a:lnTo>
                  <a:lnTo>
                    <a:pt x="9701" y="4082"/>
                  </a:lnTo>
                  <a:lnTo>
                    <a:pt x="9557" y="4274"/>
                  </a:lnTo>
                  <a:lnTo>
                    <a:pt x="9365" y="4467"/>
                  </a:lnTo>
                  <a:lnTo>
                    <a:pt x="9125" y="4611"/>
                  </a:lnTo>
                  <a:lnTo>
                    <a:pt x="8885" y="4707"/>
                  </a:lnTo>
                  <a:lnTo>
                    <a:pt x="8213" y="4803"/>
                  </a:lnTo>
                  <a:lnTo>
                    <a:pt x="7588" y="4899"/>
                  </a:lnTo>
                  <a:lnTo>
                    <a:pt x="6964" y="4947"/>
                  </a:lnTo>
                  <a:lnTo>
                    <a:pt x="5475" y="4947"/>
                  </a:lnTo>
                  <a:lnTo>
                    <a:pt x="4707" y="4851"/>
                  </a:lnTo>
                  <a:lnTo>
                    <a:pt x="3890" y="4707"/>
                  </a:lnTo>
                  <a:lnTo>
                    <a:pt x="3122" y="4563"/>
                  </a:lnTo>
                  <a:lnTo>
                    <a:pt x="2354" y="4371"/>
                  </a:lnTo>
                  <a:lnTo>
                    <a:pt x="1585" y="4082"/>
                  </a:lnTo>
                  <a:lnTo>
                    <a:pt x="865" y="3842"/>
                  </a:lnTo>
                  <a:lnTo>
                    <a:pt x="144" y="3506"/>
                  </a:lnTo>
                  <a:lnTo>
                    <a:pt x="0" y="4515"/>
                  </a:lnTo>
                  <a:lnTo>
                    <a:pt x="1489" y="5139"/>
                  </a:lnTo>
                  <a:lnTo>
                    <a:pt x="2258" y="5427"/>
                  </a:lnTo>
                  <a:lnTo>
                    <a:pt x="3074" y="5667"/>
                  </a:lnTo>
                  <a:lnTo>
                    <a:pt x="3890" y="5859"/>
                  </a:lnTo>
                  <a:lnTo>
                    <a:pt x="4707" y="6003"/>
                  </a:lnTo>
                  <a:lnTo>
                    <a:pt x="5523" y="6147"/>
                  </a:lnTo>
                  <a:lnTo>
                    <a:pt x="7012" y="6147"/>
                  </a:lnTo>
                  <a:lnTo>
                    <a:pt x="7636" y="6051"/>
                  </a:lnTo>
                  <a:lnTo>
                    <a:pt x="8261" y="5907"/>
                  </a:lnTo>
                  <a:lnTo>
                    <a:pt x="8837" y="5715"/>
                  </a:lnTo>
                  <a:lnTo>
                    <a:pt x="9413" y="5427"/>
                  </a:lnTo>
                  <a:lnTo>
                    <a:pt x="9942" y="5091"/>
                  </a:lnTo>
                  <a:lnTo>
                    <a:pt x="10422" y="4659"/>
                  </a:lnTo>
                  <a:lnTo>
                    <a:pt x="10902" y="4178"/>
                  </a:lnTo>
                  <a:lnTo>
                    <a:pt x="10566" y="3026"/>
                  </a:lnTo>
                  <a:lnTo>
                    <a:pt x="10182" y="1921"/>
                  </a:lnTo>
                  <a:lnTo>
                    <a:pt x="9749" y="913"/>
                  </a:lnTo>
                  <a:lnTo>
                    <a:pt x="926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9" name="Google Shape;2589;p41"/>
            <p:cNvSpPr/>
            <p:nvPr/>
          </p:nvSpPr>
          <p:spPr>
            <a:xfrm>
              <a:off x="2065475" y="3035175"/>
              <a:ext cx="272575" cy="153700"/>
            </a:xfrm>
            <a:custGeom>
              <a:avLst/>
              <a:gdLst/>
              <a:ahLst/>
              <a:cxnLst/>
              <a:rect l="l" t="t" r="r" b="b"/>
              <a:pathLst>
                <a:path w="10903" h="6148" fill="none" extrusionOk="0">
                  <a:moveTo>
                    <a:pt x="9269" y="0"/>
                  </a:moveTo>
                  <a:lnTo>
                    <a:pt x="7396" y="192"/>
                  </a:ln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49" y="3026"/>
                  </a:lnTo>
                  <a:lnTo>
                    <a:pt x="9798" y="3314"/>
                  </a:lnTo>
                  <a:lnTo>
                    <a:pt x="9846" y="3554"/>
                  </a:lnTo>
                  <a:lnTo>
                    <a:pt x="9798" y="3842"/>
                  </a:lnTo>
                  <a:lnTo>
                    <a:pt x="9701" y="4082"/>
                  </a:lnTo>
                  <a:lnTo>
                    <a:pt x="9557" y="4274"/>
                  </a:lnTo>
                  <a:lnTo>
                    <a:pt x="9365" y="4467"/>
                  </a:lnTo>
                  <a:lnTo>
                    <a:pt x="9125" y="4611"/>
                  </a:lnTo>
                  <a:lnTo>
                    <a:pt x="8885" y="4707"/>
                  </a:lnTo>
                  <a:lnTo>
                    <a:pt x="8885" y="4707"/>
                  </a:lnTo>
                  <a:lnTo>
                    <a:pt x="8213" y="4803"/>
                  </a:lnTo>
                  <a:lnTo>
                    <a:pt x="7588" y="4899"/>
                  </a:lnTo>
                  <a:lnTo>
                    <a:pt x="6964" y="4947"/>
                  </a:lnTo>
                  <a:lnTo>
                    <a:pt x="6340" y="4947"/>
                  </a:lnTo>
                  <a:lnTo>
                    <a:pt x="6340" y="4947"/>
                  </a:lnTo>
                  <a:lnTo>
                    <a:pt x="5475" y="4947"/>
                  </a:lnTo>
                  <a:lnTo>
                    <a:pt x="4707" y="4851"/>
                  </a:lnTo>
                  <a:lnTo>
                    <a:pt x="3890" y="4707"/>
                  </a:lnTo>
                  <a:lnTo>
                    <a:pt x="3122" y="4563"/>
                  </a:lnTo>
                  <a:lnTo>
                    <a:pt x="2354" y="4371"/>
                  </a:lnTo>
                  <a:lnTo>
                    <a:pt x="1585" y="4082"/>
                  </a:lnTo>
                  <a:lnTo>
                    <a:pt x="865" y="3842"/>
                  </a:lnTo>
                  <a:lnTo>
                    <a:pt x="144" y="3506"/>
                  </a:lnTo>
                  <a:lnTo>
                    <a:pt x="144" y="3506"/>
                  </a:lnTo>
                  <a:lnTo>
                    <a:pt x="0" y="4515"/>
                  </a:lnTo>
                  <a:lnTo>
                    <a:pt x="0" y="4515"/>
                  </a:lnTo>
                  <a:lnTo>
                    <a:pt x="1489" y="5139"/>
                  </a:lnTo>
                  <a:lnTo>
                    <a:pt x="2258" y="5427"/>
                  </a:lnTo>
                  <a:lnTo>
                    <a:pt x="3074" y="5667"/>
                  </a:lnTo>
                  <a:lnTo>
                    <a:pt x="3890" y="5859"/>
                  </a:lnTo>
                  <a:lnTo>
                    <a:pt x="4707" y="6003"/>
                  </a:lnTo>
                  <a:lnTo>
                    <a:pt x="5523" y="6147"/>
                  </a:lnTo>
                  <a:lnTo>
                    <a:pt x="6340" y="6147"/>
                  </a:lnTo>
                  <a:lnTo>
                    <a:pt x="6340" y="6147"/>
                  </a:lnTo>
                  <a:lnTo>
                    <a:pt x="7012" y="6147"/>
                  </a:lnTo>
                  <a:lnTo>
                    <a:pt x="7636" y="6051"/>
                  </a:lnTo>
                  <a:lnTo>
                    <a:pt x="8261" y="5907"/>
                  </a:lnTo>
                  <a:lnTo>
                    <a:pt x="8837" y="5715"/>
                  </a:lnTo>
                  <a:lnTo>
                    <a:pt x="9413" y="5427"/>
                  </a:lnTo>
                  <a:lnTo>
                    <a:pt x="9942" y="5091"/>
                  </a:lnTo>
                  <a:lnTo>
                    <a:pt x="10422" y="4659"/>
                  </a:lnTo>
                  <a:lnTo>
                    <a:pt x="10902" y="4178"/>
                  </a:lnTo>
                  <a:lnTo>
                    <a:pt x="10902" y="4178"/>
                  </a:lnTo>
                  <a:lnTo>
                    <a:pt x="10566" y="3026"/>
                  </a:lnTo>
                  <a:lnTo>
                    <a:pt x="10182" y="1921"/>
                  </a:lnTo>
                  <a:lnTo>
                    <a:pt x="9749" y="913"/>
                  </a:lnTo>
                  <a:lnTo>
                    <a:pt x="926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0" name="Google Shape;2590;p41"/>
            <p:cNvSpPr/>
            <p:nvPr/>
          </p:nvSpPr>
          <p:spPr>
            <a:xfrm>
              <a:off x="2155525" y="2987150"/>
              <a:ext cx="87675" cy="55250"/>
            </a:xfrm>
            <a:custGeom>
              <a:avLst/>
              <a:gdLst/>
              <a:ahLst/>
              <a:cxnLst/>
              <a:rect l="l" t="t" r="r" b="b"/>
              <a:pathLst>
                <a:path w="3507" h="2210" extrusionOk="0">
                  <a:moveTo>
                    <a:pt x="1009" y="0"/>
                  </a:moveTo>
                  <a:lnTo>
                    <a:pt x="192" y="48"/>
                  </a:lnTo>
                  <a:lnTo>
                    <a:pt x="48" y="384"/>
                  </a:lnTo>
                  <a:lnTo>
                    <a:pt x="0" y="721"/>
                  </a:lnTo>
                  <a:lnTo>
                    <a:pt x="0" y="1009"/>
                  </a:lnTo>
                  <a:lnTo>
                    <a:pt x="96" y="1297"/>
                  </a:lnTo>
                  <a:lnTo>
                    <a:pt x="240" y="1537"/>
                  </a:lnTo>
                  <a:lnTo>
                    <a:pt x="481" y="1777"/>
                  </a:lnTo>
                  <a:lnTo>
                    <a:pt x="721" y="1921"/>
                  </a:lnTo>
                  <a:lnTo>
                    <a:pt x="1009" y="2065"/>
                  </a:lnTo>
                  <a:lnTo>
                    <a:pt x="1345" y="2161"/>
                  </a:lnTo>
                  <a:lnTo>
                    <a:pt x="1681" y="2209"/>
                  </a:lnTo>
                  <a:lnTo>
                    <a:pt x="2065" y="2209"/>
                  </a:lnTo>
                  <a:lnTo>
                    <a:pt x="2402" y="2113"/>
                  </a:lnTo>
                  <a:lnTo>
                    <a:pt x="2690" y="2017"/>
                  </a:lnTo>
                  <a:lnTo>
                    <a:pt x="2978" y="1825"/>
                  </a:lnTo>
                  <a:lnTo>
                    <a:pt x="3170" y="1633"/>
                  </a:lnTo>
                  <a:lnTo>
                    <a:pt x="3362" y="1393"/>
                  </a:lnTo>
                  <a:lnTo>
                    <a:pt x="3458" y="1153"/>
                  </a:lnTo>
                  <a:lnTo>
                    <a:pt x="3506" y="865"/>
                  </a:lnTo>
                  <a:lnTo>
                    <a:pt x="3506" y="529"/>
                  </a:lnTo>
                  <a:lnTo>
                    <a:pt x="3362" y="240"/>
                  </a:lnTo>
                  <a:lnTo>
                    <a:pt x="2642" y="96"/>
                  </a:lnTo>
                  <a:lnTo>
                    <a:pt x="1825" y="48"/>
                  </a:lnTo>
                  <a:lnTo>
                    <a:pt x="1009"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1" name="Google Shape;2591;p41"/>
            <p:cNvSpPr/>
            <p:nvPr/>
          </p:nvSpPr>
          <p:spPr>
            <a:xfrm>
              <a:off x="2155525" y="2987150"/>
              <a:ext cx="87675" cy="55250"/>
            </a:xfrm>
            <a:custGeom>
              <a:avLst/>
              <a:gdLst/>
              <a:ahLst/>
              <a:cxnLst/>
              <a:rect l="l" t="t" r="r" b="b"/>
              <a:pathLst>
                <a:path w="3507" h="2210" fill="none" extrusionOk="0">
                  <a:moveTo>
                    <a:pt x="1681" y="2209"/>
                  </a:moveTo>
                  <a:lnTo>
                    <a:pt x="1681" y="2209"/>
                  </a:lnTo>
                  <a:lnTo>
                    <a:pt x="2065" y="2209"/>
                  </a:lnTo>
                  <a:lnTo>
                    <a:pt x="2402" y="2113"/>
                  </a:lnTo>
                  <a:lnTo>
                    <a:pt x="2690" y="2017"/>
                  </a:lnTo>
                  <a:lnTo>
                    <a:pt x="2978" y="1825"/>
                  </a:lnTo>
                  <a:lnTo>
                    <a:pt x="3170" y="1633"/>
                  </a:lnTo>
                  <a:lnTo>
                    <a:pt x="3362" y="1393"/>
                  </a:lnTo>
                  <a:lnTo>
                    <a:pt x="3458" y="1153"/>
                  </a:lnTo>
                  <a:lnTo>
                    <a:pt x="3506" y="865"/>
                  </a:lnTo>
                  <a:lnTo>
                    <a:pt x="3506" y="865"/>
                  </a:lnTo>
                  <a:lnTo>
                    <a:pt x="3506" y="529"/>
                  </a:lnTo>
                  <a:lnTo>
                    <a:pt x="3362" y="240"/>
                  </a:lnTo>
                  <a:lnTo>
                    <a:pt x="3362" y="240"/>
                  </a:lnTo>
                  <a:lnTo>
                    <a:pt x="2642" y="96"/>
                  </a:lnTo>
                  <a:lnTo>
                    <a:pt x="1825" y="48"/>
                  </a:lnTo>
                  <a:lnTo>
                    <a:pt x="1009" y="0"/>
                  </a:lnTo>
                  <a:lnTo>
                    <a:pt x="192" y="48"/>
                  </a:lnTo>
                  <a:lnTo>
                    <a:pt x="192" y="48"/>
                  </a:lnTo>
                  <a:lnTo>
                    <a:pt x="48" y="384"/>
                  </a:lnTo>
                  <a:lnTo>
                    <a:pt x="0" y="721"/>
                  </a:lnTo>
                  <a:lnTo>
                    <a:pt x="0" y="721"/>
                  </a:lnTo>
                  <a:lnTo>
                    <a:pt x="0" y="1009"/>
                  </a:lnTo>
                  <a:lnTo>
                    <a:pt x="96" y="1297"/>
                  </a:lnTo>
                  <a:lnTo>
                    <a:pt x="240" y="1537"/>
                  </a:lnTo>
                  <a:lnTo>
                    <a:pt x="481" y="1777"/>
                  </a:lnTo>
                  <a:lnTo>
                    <a:pt x="721" y="1921"/>
                  </a:lnTo>
                  <a:lnTo>
                    <a:pt x="1009" y="2065"/>
                  </a:lnTo>
                  <a:lnTo>
                    <a:pt x="1345" y="2161"/>
                  </a:lnTo>
                  <a:lnTo>
                    <a:pt x="1681" y="220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2" name="Google Shape;2592;p41"/>
            <p:cNvSpPr/>
            <p:nvPr/>
          </p:nvSpPr>
          <p:spPr>
            <a:xfrm>
              <a:off x="2155525" y="2988350"/>
              <a:ext cx="87675" cy="50450"/>
            </a:xfrm>
            <a:custGeom>
              <a:avLst/>
              <a:gdLst/>
              <a:ahLst/>
              <a:cxnLst/>
              <a:rect l="l" t="t" r="r" b="b"/>
              <a:pathLst>
                <a:path w="3507" h="2018" extrusionOk="0">
                  <a:moveTo>
                    <a:pt x="192" y="0"/>
                  </a:moveTo>
                  <a:lnTo>
                    <a:pt x="48" y="336"/>
                  </a:lnTo>
                  <a:lnTo>
                    <a:pt x="0" y="673"/>
                  </a:lnTo>
                  <a:lnTo>
                    <a:pt x="0" y="721"/>
                  </a:lnTo>
                  <a:lnTo>
                    <a:pt x="0" y="913"/>
                  </a:lnTo>
                  <a:lnTo>
                    <a:pt x="48" y="1105"/>
                  </a:lnTo>
                  <a:lnTo>
                    <a:pt x="144" y="1297"/>
                  </a:lnTo>
                  <a:lnTo>
                    <a:pt x="240" y="1489"/>
                  </a:lnTo>
                  <a:lnTo>
                    <a:pt x="529" y="1777"/>
                  </a:lnTo>
                  <a:lnTo>
                    <a:pt x="913" y="2017"/>
                  </a:lnTo>
                  <a:lnTo>
                    <a:pt x="1441" y="2017"/>
                  </a:lnTo>
                  <a:lnTo>
                    <a:pt x="2690" y="1969"/>
                  </a:lnTo>
                  <a:lnTo>
                    <a:pt x="3026" y="1777"/>
                  </a:lnTo>
                  <a:lnTo>
                    <a:pt x="3266" y="1489"/>
                  </a:lnTo>
                  <a:lnTo>
                    <a:pt x="3458" y="1153"/>
                  </a:lnTo>
                  <a:lnTo>
                    <a:pt x="3506" y="1009"/>
                  </a:lnTo>
                  <a:lnTo>
                    <a:pt x="3506" y="817"/>
                  </a:lnTo>
                  <a:lnTo>
                    <a:pt x="3506" y="769"/>
                  </a:lnTo>
                  <a:lnTo>
                    <a:pt x="3506" y="529"/>
                  </a:lnTo>
                  <a:lnTo>
                    <a:pt x="3410" y="288"/>
                  </a:lnTo>
                  <a:lnTo>
                    <a:pt x="2642" y="336"/>
                  </a:lnTo>
                  <a:lnTo>
                    <a:pt x="2498" y="336"/>
                  </a:lnTo>
                  <a:lnTo>
                    <a:pt x="2498" y="1105"/>
                  </a:lnTo>
                  <a:lnTo>
                    <a:pt x="913" y="913"/>
                  </a:lnTo>
                  <a:lnTo>
                    <a:pt x="961" y="144"/>
                  </a:lnTo>
                  <a:lnTo>
                    <a:pt x="240" y="0"/>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3" name="Google Shape;2593;p41"/>
            <p:cNvSpPr/>
            <p:nvPr/>
          </p:nvSpPr>
          <p:spPr>
            <a:xfrm>
              <a:off x="2155525" y="2988350"/>
              <a:ext cx="87675" cy="50450"/>
            </a:xfrm>
            <a:custGeom>
              <a:avLst/>
              <a:gdLst/>
              <a:ahLst/>
              <a:cxnLst/>
              <a:rect l="l" t="t" r="r" b="b"/>
              <a:pathLst>
                <a:path w="3507" h="2018" fill="none" extrusionOk="0">
                  <a:moveTo>
                    <a:pt x="240" y="0"/>
                  </a:moveTo>
                  <a:lnTo>
                    <a:pt x="240" y="0"/>
                  </a:lnTo>
                  <a:lnTo>
                    <a:pt x="192" y="0"/>
                  </a:lnTo>
                  <a:lnTo>
                    <a:pt x="192" y="0"/>
                  </a:lnTo>
                  <a:lnTo>
                    <a:pt x="48" y="336"/>
                  </a:lnTo>
                  <a:lnTo>
                    <a:pt x="0" y="673"/>
                  </a:lnTo>
                  <a:lnTo>
                    <a:pt x="0" y="673"/>
                  </a:lnTo>
                  <a:lnTo>
                    <a:pt x="0" y="721"/>
                  </a:lnTo>
                  <a:lnTo>
                    <a:pt x="0" y="721"/>
                  </a:lnTo>
                  <a:lnTo>
                    <a:pt x="0" y="913"/>
                  </a:lnTo>
                  <a:lnTo>
                    <a:pt x="48" y="1105"/>
                  </a:lnTo>
                  <a:lnTo>
                    <a:pt x="144" y="1297"/>
                  </a:lnTo>
                  <a:lnTo>
                    <a:pt x="240" y="1489"/>
                  </a:lnTo>
                  <a:lnTo>
                    <a:pt x="529" y="1777"/>
                  </a:lnTo>
                  <a:lnTo>
                    <a:pt x="913" y="2017"/>
                  </a:lnTo>
                  <a:lnTo>
                    <a:pt x="913" y="2017"/>
                  </a:lnTo>
                  <a:lnTo>
                    <a:pt x="1249" y="2017"/>
                  </a:lnTo>
                  <a:lnTo>
                    <a:pt x="1249" y="2017"/>
                  </a:lnTo>
                  <a:lnTo>
                    <a:pt x="1249" y="2017"/>
                  </a:lnTo>
                  <a:lnTo>
                    <a:pt x="1441" y="2017"/>
                  </a:lnTo>
                  <a:lnTo>
                    <a:pt x="1441" y="2017"/>
                  </a:lnTo>
                  <a:lnTo>
                    <a:pt x="2690" y="1969"/>
                  </a:lnTo>
                  <a:lnTo>
                    <a:pt x="2690" y="1969"/>
                  </a:lnTo>
                  <a:lnTo>
                    <a:pt x="3026" y="1777"/>
                  </a:lnTo>
                  <a:lnTo>
                    <a:pt x="3266" y="1489"/>
                  </a:lnTo>
                  <a:lnTo>
                    <a:pt x="3458" y="1153"/>
                  </a:lnTo>
                  <a:lnTo>
                    <a:pt x="3506" y="1009"/>
                  </a:lnTo>
                  <a:lnTo>
                    <a:pt x="3506" y="817"/>
                  </a:lnTo>
                  <a:lnTo>
                    <a:pt x="3506" y="817"/>
                  </a:lnTo>
                  <a:lnTo>
                    <a:pt x="3506" y="769"/>
                  </a:lnTo>
                  <a:lnTo>
                    <a:pt x="3506" y="769"/>
                  </a:lnTo>
                  <a:lnTo>
                    <a:pt x="3506" y="529"/>
                  </a:lnTo>
                  <a:lnTo>
                    <a:pt x="3410" y="288"/>
                  </a:lnTo>
                  <a:lnTo>
                    <a:pt x="3410" y="288"/>
                  </a:lnTo>
                  <a:lnTo>
                    <a:pt x="2642" y="336"/>
                  </a:lnTo>
                  <a:lnTo>
                    <a:pt x="2642" y="336"/>
                  </a:lnTo>
                  <a:lnTo>
                    <a:pt x="2498" y="336"/>
                  </a:lnTo>
                  <a:lnTo>
                    <a:pt x="2498" y="1105"/>
                  </a:lnTo>
                  <a:lnTo>
                    <a:pt x="913" y="913"/>
                  </a:lnTo>
                  <a:lnTo>
                    <a:pt x="961" y="144"/>
                  </a:lnTo>
                  <a:lnTo>
                    <a:pt x="961" y="144"/>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4" name="Google Shape;2594;p41"/>
            <p:cNvSpPr/>
            <p:nvPr/>
          </p:nvSpPr>
          <p:spPr>
            <a:xfrm>
              <a:off x="2178325" y="2971525"/>
              <a:ext cx="39650" cy="44450"/>
            </a:xfrm>
            <a:custGeom>
              <a:avLst/>
              <a:gdLst/>
              <a:ahLst/>
              <a:cxnLst/>
              <a:rect l="l" t="t" r="r" b="b"/>
              <a:pathLst>
                <a:path w="1586" h="1778" extrusionOk="0">
                  <a:moveTo>
                    <a:pt x="97" y="1"/>
                  </a:moveTo>
                  <a:lnTo>
                    <a:pt x="1" y="1586"/>
                  </a:lnTo>
                  <a:lnTo>
                    <a:pt x="1586" y="1778"/>
                  </a:lnTo>
                  <a:lnTo>
                    <a:pt x="1586" y="1778"/>
                  </a:lnTo>
                  <a:lnTo>
                    <a:pt x="1538" y="97"/>
                  </a:lnTo>
                  <a:lnTo>
                    <a:pt x="97"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5" name="Google Shape;2595;p41"/>
            <p:cNvSpPr/>
            <p:nvPr/>
          </p:nvSpPr>
          <p:spPr>
            <a:xfrm>
              <a:off x="2178325" y="2971525"/>
              <a:ext cx="39650" cy="44450"/>
            </a:xfrm>
            <a:custGeom>
              <a:avLst/>
              <a:gdLst/>
              <a:ahLst/>
              <a:cxnLst/>
              <a:rect l="l" t="t" r="r" b="b"/>
              <a:pathLst>
                <a:path w="1586" h="1778" fill="none" extrusionOk="0">
                  <a:moveTo>
                    <a:pt x="97" y="1"/>
                  </a:moveTo>
                  <a:lnTo>
                    <a:pt x="1" y="1586"/>
                  </a:lnTo>
                  <a:lnTo>
                    <a:pt x="1586" y="1778"/>
                  </a:lnTo>
                  <a:lnTo>
                    <a:pt x="1538" y="97"/>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6" name="Google Shape;2596;p41"/>
            <p:cNvSpPr/>
            <p:nvPr/>
          </p:nvSpPr>
          <p:spPr>
            <a:xfrm>
              <a:off x="2178325" y="2991950"/>
              <a:ext cx="39650" cy="24025"/>
            </a:xfrm>
            <a:custGeom>
              <a:avLst/>
              <a:gdLst/>
              <a:ahLst/>
              <a:cxnLst/>
              <a:rect l="l" t="t" r="r" b="b"/>
              <a:pathLst>
                <a:path w="1586" h="961" extrusionOk="0">
                  <a:moveTo>
                    <a:pt x="49" y="0"/>
                  </a:moveTo>
                  <a:lnTo>
                    <a:pt x="1" y="769"/>
                  </a:lnTo>
                  <a:lnTo>
                    <a:pt x="1586" y="961"/>
                  </a:lnTo>
                  <a:lnTo>
                    <a:pt x="1586" y="192"/>
                  </a:lnTo>
                  <a:lnTo>
                    <a:pt x="769" y="144"/>
                  </a:lnTo>
                  <a:lnTo>
                    <a:pt x="49"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7" name="Google Shape;2597;p41"/>
            <p:cNvSpPr/>
            <p:nvPr/>
          </p:nvSpPr>
          <p:spPr>
            <a:xfrm>
              <a:off x="2178325" y="2991950"/>
              <a:ext cx="39650" cy="24025"/>
            </a:xfrm>
            <a:custGeom>
              <a:avLst/>
              <a:gdLst/>
              <a:ahLst/>
              <a:cxnLst/>
              <a:rect l="l" t="t" r="r" b="b"/>
              <a:pathLst>
                <a:path w="1586" h="961" fill="none" extrusionOk="0">
                  <a:moveTo>
                    <a:pt x="49" y="0"/>
                  </a:moveTo>
                  <a:lnTo>
                    <a:pt x="1" y="769"/>
                  </a:lnTo>
                  <a:lnTo>
                    <a:pt x="1586" y="961"/>
                  </a:lnTo>
                  <a:lnTo>
                    <a:pt x="1586" y="192"/>
                  </a:lnTo>
                  <a:lnTo>
                    <a:pt x="1586" y="192"/>
                  </a:lnTo>
                  <a:lnTo>
                    <a:pt x="769" y="144"/>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8" name="Google Shape;2598;p41"/>
            <p:cNvSpPr/>
            <p:nvPr/>
          </p:nvSpPr>
          <p:spPr>
            <a:xfrm>
              <a:off x="1874575" y="2642550"/>
              <a:ext cx="144100" cy="154925"/>
            </a:xfrm>
            <a:custGeom>
              <a:avLst/>
              <a:gdLst/>
              <a:ahLst/>
              <a:cxnLst/>
              <a:rect l="l" t="t" r="r" b="b"/>
              <a:pathLst>
                <a:path w="5764" h="6197" extrusionOk="0">
                  <a:moveTo>
                    <a:pt x="2642" y="1"/>
                  </a:moveTo>
                  <a:lnTo>
                    <a:pt x="2354" y="97"/>
                  </a:lnTo>
                  <a:lnTo>
                    <a:pt x="2065" y="145"/>
                  </a:lnTo>
                  <a:lnTo>
                    <a:pt x="1585" y="385"/>
                  </a:lnTo>
                  <a:lnTo>
                    <a:pt x="1105" y="721"/>
                  </a:lnTo>
                  <a:lnTo>
                    <a:pt x="673" y="1154"/>
                  </a:lnTo>
                  <a:lnTo>
                    <a:pt x="385" y="1682"/>
                  </a:lnTo>
                  <a:lnTo>
                    <a:pt x="240" y="1970"/>
                  </a:ln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2258" y="6196"/>
                  </a:lnTo>
                  <a:lnTo>
                    <a:pt x="3122" y="6196"/>
                  </a:lnTo>
                  <a:lnTo>
                    <a:pt x="3362" y="6148"/>
                  </a:lnTo>
                  <a:lnTo>
                    <a:pt x="3650" y="6052"/>
                  </a:lnTo>
                  <a:lnTo>
                    <a:pt x="4179" y="5812"/>
                  </a:lnTo>
                  <a:lnTo>
                    <a:pt x="4659" y="5476"/>
                  </a:lnTo>
                  <a:lnTo>
                    <a:pt x="5043" y="5044"/>
                  </a:lnTo>
                  <a:lnTo>
                    <a:pt x="5379" y="4515"/>
                  </a:lnTo>
                  <a:lnTo>
                    <a:pt x="5523" y="4227"/>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9" name="Google Shape;2599;p41"/>
            <p:cNvSpPr/>
            <p:nvPr/>
          </p:nvSpPr>
          <p:spPr>
            <a:xfrm>
              <a:off x="1874575" y="2642550"/>
              <a:ext cx="144100" cy="154925"/>
            </a:xfrm>
            <a:custGeom>
              <a:avLst/>
              <a:gdLst/>
              <a:ahLst/>
              <a:cxnLst/>
              <a:rect l="l" t="t" r="r" b="b"/>
              <a:pathLst>
                <a:path w="5764" h="6197" fill="none" extrusionOk="0">
                  <a:moveTo>
                    <a:pt x="144" y="2258"/>
                  </a:move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1969" y="6100"/>
                  </a:lnTo>
                  <a:lnTo>
                    <a:pt x="2258" y="6196"/>
                  </a:lnTo>
                  <a:lnTo>
                    <a:pt x="2546" y="6196"/>
                  </a:lnTo>
                  <a:lnTo>
                    <a:pt x="2834" y="6196"/>
                  </a:lnTo>
                  <a:lnTo>
                    <a:pt x="3122" y="6196"/>
                  </a:lnTo>
                  <a:lnTo>
                    <a:pt x="3362" y="6148"/>
                  </a:lnTo>
                  <a:lnTo>
                    <a:pt x="3650" y="6052"/>
                  </a:lnTo>
                  <a:lnTo>
                    <a:pt x="4179" y="5812"/>
                  </a:lnTo>
                  <a:lnTo>
                    <a:pt x="4659" y="5476"/>
                  </a:lnTo>
                  <a:lnTo>
                    <a:pt x="5043" y="5044"/>
                  </a:lnTo>
                  <a:lnTo>
                    <a:pt x="5379" y="4515"/>
                  </a:lnTo>
                  <a:lnTo>
                    <a:pt x="5523" y="4227"/>
                  </a:lnTo>
                  <a:lnTo>
                    <a:pt x="5619" y="3939"/>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794" y="97"/>
                  </a:lnTo>
                  <a:lnTo>
                    <a:pt x="3506" y="49"/>
                  </a:lnTo>
                  <a:lnTo>
                    <a:pt x="3218" y="1"/>
                  </a:lnTo>
                  <a:lnTo>
                    <a:pt x="2930" y="1"/>
                  </a:lnTo>
                  <a:lnTo>
                    <a:pt x="2642" y="1"/>
                  </a:lnTo>
                  <a:lnTo>
                    <a:pt x="2354" y="97"/>
                  </a:lnTo>
                  <a:lnTo>
                    <a:pt x="2065" y="145"/>
                  </a:lnTo>
                  <a:lnTo>
                    <a:pt x="1585" y="385"/>
                  </a:lnTo>
                  <a:lnTo>
                    <a:pt x="1105" y="721"/>
                  </a:lnTo>
                  <a:lnTo>
                    <a:pt x="673" y="1154"/>
                  </a:lnTo>
                  <a:lnTo>
                    <a:pt x="385" y="1682"/>
                  </a:lnTo>
                  <a:lnTo>
                    <a:pt x="240" y="1970"/>
                  </a:lnTo>
                  <a:lnTo>
                    <a:pt x="144" y="225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0" name="Google Shape;2600;p41"/>
            <p:cNvSpPr/>
            <p:nvPr/>
          </p:nvSpPr>
          <p:spPr>
            <a:xfrm>
              <a:off x="1892575" y="2676175"/>
              <a:ext cx="51650" cy="86475"/>
            </a:xfrm>
            <a:custGeom>
              <a:avLst/>
              <a:gdLst/>
              <a:ahLst/>
              <a:cxnLst/>
              <a:rect l="l" t="t" r="r" b="b"/>
              <a:pathLst>
                <a:path w="2066" h="3459" extrusionOk="0">
                  <a:moveTo>
                    <a:pt x="1009" y="1"/>
                  </a:moveTo>
                  <a:lnTo>
                    <a:pt x="721" y="193"/>
                  </a:lnTo>
                  <a:lnTo>
                    <a:pt x="433" y="481"/>
                  </a:lnTo>
                  <a:lnTo>
                    <a:pt x="241" y="769"/>
                  </a:lnTo>
                  <a:lnTo>
                    <a:pt x="97" y="1153"/>
                  </a:lnTo>
                  <a:lnTo>
                    <a:pt x="1" y="1489"/>
                  </a:lnTo>
                  <a:lnTo>
                    <a:pt x="1" y="1874"/>
                  </a:lnTo>
                  <a:lnTo>
                    <a:pt x="49" y="2210"/>
                  </a:lnTo>
                  <a:lnTo>
                    <a:pt x="193" y="2546"/>
                  </a:lnTo>
                  <a:lnTo>
                    <a:pt x="337" y="2834"/>
                  </a:lnTo>
                  <a:lnTo>
                    <a:pt x="577" y="3074"/>
                  </a:lnTo>
                  <a:lnTo>
                    <a:pt x="865" y="3266"/>
                  </a:lnTo>
                  <a:lnTo>
                    <a:pt x="1153" y="3410"/>
                  </a:lnTo>
                  <a:lnTo>
                    <a:pt x="1393" y="3459"/>
                  </a:lnTo>
                  <a:lnTo>
                    <a:pt x="1634" y="3459"/>
                  </a:lnTo>
                  <a:lnTo>
                    <a:pt x="1970" y="3410"/>
                  </a:lnTo>
                  <a:lnTo>
                    <a:pt x="2066" y="2978"/>
                  </a:lnTo>
                  <a:lnTo>
                    <a:pt x="1682" y="2210"/>
                  </a:lnTo>
                  <a:lnTo>
                    <a:pt x="1393" y="1441"/>
                  </a:lnTo>
                  <a:lnTo>
                    <a:pt x="1201" y="721"/>
                  </a:lnTo>
                  <a:lnTo>
                    <a:pt x="1009"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1" name="Google Shape;2601;p41"/>
            <p:cNvSpPr/>
            <p:nvPr/>
          </p:nvSpPr>
          <p:spPr>
            <a:xfrm>
              <a:off x="1892575" y="2676175"/>
              <a:ext cx="51650" cy="86475"/>
            </a:xfrm>
            <a:custGeom>
              <a:avLst/>
              <a:gdLst/>
              <a:ahLst/>
              <a:cxnLst/>
              <a:rect l="l" t="t" r="r" b="b"/>
              <a:pathLst>
                <a:path w="2066" h="3459" fill="none" extrusionOk="0">
                  <a:moveTo>
                    <a:pt x="1009" y="1"/>
                  </a:moveTo>
                  <a:lnTo>
                    <a:pt x="1009" y="1"/>
                  </a:lnTo>
                  <a:lnTo>
                    <a:pt x="721" y="193"/>
                  </a:lnTo>
                  <a:lnTo>
                    <a:pt x="433" y="481"/>
                  </a:lnTo>
                  <a:lnTo>
                    <a:pt x="241" y="769"/>
                  </a:lnTo>
                  <a:lnTo>
                    <a:pt x="97" y="1153"/>
                  </a:lnTo>
                  <a:lnTo>
                    <a:pt x="97" y="1153"/>
                  </a:lnTo>
                  <a:lnTo>
                    <a:pt x="1" y="1489"/>
                  </a:lnTo>
                  <a:lnTo>
                    <a:pt x="1" y="1874"/>
                  </a:lnTo>
                  <a:lnTo>
                    <a:pt x="49" y="2210"/>
                  </a:lnTo>
                  <a:lnTo>
                    <a:pt x="193" y="2546"/>
                  </a:lnTo>
                  <a:lnTo>
                    <a:pt x="337" y="2834"/>
                  </a:lnTo>
                  <a:lnTo>
                    <a:pt x="577" y="3074"/>
                  </a:lnTo>
                  <a:lnTo>
                    <a:pt x="865" y="3266"/>
                  </a:lnTo>
                  <a:lnTo>
                    <a:pt x="1153" y="3410"/>
                  </a:lnTo>
                  <a:lnTo>
                    <a:pt x="1153" y="3410"/>
                  </a:lnTo>
                  <a:lnTo>
                    <a:pt x="1393" y="3459"/>
                  </a:lnTo>
                  <a:lnTo>
                    <a:pt x="1634" y="3459"/>
                  </a:lnTo>
                  <a:lnTo>
                    <a:pt x="1634" y="3459"/>
                  </a:lnTo>
                  <a:lnTo>
                    <a:pt x="1970" y="3410"/>
                  </a:lnTo>
                  <a:lnTo>
                    <a:pt x="1970" y="3410"/>
                  </a:lnTo>
                  <a:lnTo>
                    <a:pt x="2066" y="2978"/>
                  </a:lnTo>
                  <a:lnTo>
                    <a:pt x="2066" y="2978"/>
                  </a:lnTo>
                  <a:lnTo>
                    <a:pt x="1682" y="2210"/>
                  </a:lnTo>
                  <a:lnTo>
                    <a:pt x="1393" y="1441"/>
                  </a:lnTo>
                  <a:lnTo>
                    <a:pt x="1201" y="721"/>
                  </a:lnTo>
                  <a:lnTo>
                    <a:pt x="100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2" name="Google Shape;2602;p41"/>
            <p:cNvSpPr/>
            <p:nvPr/>
          </p:nvSpPr>
          <p:spPr>
            <a:xfrm>
              <a:off x="1941800" y="2540500"/>
              <a:ext cx="475475" cy="456275"/>
            </a:xfrm>
            <a:custGeom>
              <a:avLst/>
              <a:gdLst/>
              <a:ahLst/>
              <a:cxnLst/>
              <a:rect l="l" t="t" r="r" b="b"/>
              <a:pathLst>
                <a:path w="19019" h="18251" extrusionOk="0">
                  <a:moveTo>
                    <a:pt x="8117" y="1"/>
                  </a:moveTo>
                  <a:lnTo>
                    <a:pt x="7349" y="97"/>
                  </a:lnTo>
                  <a:lnTo>
                    <a:pt x="6580" y="289"/>
                  </a:lnTo>
                  <a:lnTo>
                    <a:pt x="5860" y="529"/>
                  </a:lnTo>
                  <a:lnTo>
                    <a:pt x="5139" y="865"/>
                  </a:lnTo>
                  <a:lnTo>
                    <a:pt x="4467" y="1250"/>
                  </a:lnTo>
                  <a:lnTo>
                    <a:pt x="3843" y="1682"/>
                  </a:lnTo>
                  <a:lnTo>
                    <a:pt x="3218" y="2162"/>
                  </a:lnTo>
                  <a:lnTo>
                    <a:pt x="2642" y="2738"/>
                  </a:lnTo>
                  <a:lnTo>
                    <a:pt x="2162" y="3363"/>
                  </a:lnTo>
                  <a:lnTo>
                    <a:pt x="1682" y="3987"/>
                  </a:lnTo>
                  <a:lnTo>
                    <a:pt x="1297" y="4659"/>
                  </a:lnTo>
                  <a:lnTo>
                    <a:pt x="961" y="5380"/>
                  </a:lnTo>
                  <a:lnTo>
                    <a:pt x="673" y="6148"/>
                  </a:lnTo>
                  <a:lnTo>
                    <a:pt x="337" y="7349"/>
                  </a:lnTo>
                  <a:lnTo>
                    <a:pt x="145" y="8117"/>
                  </a:lnTo>
                  <a:lnTo>
                    <a:pt x="1" y="8886"/>
                  </a:lnTo>
                  <a:lnTo>
                    <a:pt x="1" y="9606"/>
                  </a:lnTo>
                  <a:lnTo>
                    <a:pt x="49" y="10374"/>
                  </a:lnTo>
                  <a:lnTo>
                    <a:pt x="145" y="11095"/>
                  </a:lnTo>
                  <a:lnTo>
                    <a:pt x="337" y="11815"/>
                  </a:lnTo>
                  <a:lnTo>
                    <a:pt x="577" y="12535"/>
                  </a:lnTo>
                  <a:lnTo>
                    <a:pt x="865" y="13160"/>
                  </a:lnTo>
                  <a:lnTo>
                    <a:pt x="1249" y="13832"/>
                  </a:lnTo>
                  <a:lnTo>
                    <a:pt x="1682" y="14408"/>
                  </a:lnTo>
                  <a:lnTo>
                    <a:pt x="2210" y="14937"/>
                  </a:lnTo>
                  <a:lnTo>
                    <a:pt x="2738" y="15465"/>
                  </a:lnTo>
                  <a:lnTo>
                    <a:pt x="3315" y="15897"/>
                  </a:lnTo>
                  <a:lnTo>
                    <a:pt x="3987" y="16281"/>
                  </a:lnTo>
                  <a:lnTo>
                    <a:pt x="4659" y="16618"/>
                  </a:lnTo>
                  <a:lnTo>
                    <a:pt x="5428" y="16906"/>
                  </a:lnTo>
                  <a:lnTo>
                    <a:pt x="8549" y="17866"/>
                  </a:lnTo>
                  <a:lnTo>
                    <a:pt x="9318" y="18058"/>
                  </a:lnTo>
                  <a:lnTo>
                    <a:pt x="10134" y="18154"/>
                  </a:lnTo>
                  <a:lnTo>
                    <a:pt x="10951" y="18250"/>
                  </a:lnTo>
                  <a:lnTo>
                    <a:pt x="11767" y="18202"/>
                  </a:lnTo>
                  <a:lnTo>
                    <a:pt x="12583" y="18154"/>
                  </a:lnTo>
                  <a:lnTo>
                    <a:pt x="13352" y="17962"/>
                  </a:lnTo>
                  <a:lnTo>
                    <a:pt x="14168" y="17770"/>
                  </a:lnTo>
                  <a:lnTo>
                    <a:pt x="14889" y="17482"/>
                  </a:lnTo>
                  <a:lnTo>
                    <a:pt x="15561" y="17098"/>
                  </a:lnTo>
                  <a:lnTo>
                    <a:pt x="16185" y="16714"/>
                  </a:lnTo>
                  <a:lnTo>
                    <a:pt x="16762" y="16185"/>
                  </a:lnTo>
                  <a:lnTo>
                    <a:pt x="17194" y="15657"/>
                  </a:lnTo>
                  <a:lnTo>
                    <a:pt x="17434" y="15321"/>
                  </a:lnTo>
                  <a:lnTo>
                    <a:pt x="17578" y="15033"/>
                  </a:lnTo>
                  <a:lnTo>
                    <a:pt x="17770" y="14697"/>
                  </a:lnTo>
                  <a:lnTo>
                    <a:pt x="17866" y="14312"/>
                  </a:lnTo>
                  <a:lnTo>
                    <a:pt x="17962" y="13976"/>
                  </a:lnTo>
                  <a:lnTo>
                    <a:pt x="18058" y="13592"/>
                  </a:lnTo>
                  <a:lnTo>
                    <a:pt x="18106" y="13160"/>
                  </a:lnTo>
                  <a:lnTo>
                    <a:pt x="18106" y="12728"/>
                  </a:lnTo>
                  <a:lnTo>
                    <a:pt x="18490" y="11527"/>
                  </a:lnTo>
                  <a:lnTo>
                    <a:pt x="18683" y="10758"/>
                  </a:lnTo>
                  <a:lnTo>
                    <a:pt x="18827" y="9990"/>
                  </a:lnTo>
                  <a:lnTo>
                    <a:pt x="18971" y="9222"/>
                  </a:lnTo>
                  <a:lnTo>
                    <a:pt x="19019" y="8453"/>
                  </a:lnTo>
                  <a:lnTo>
                    <a:pt x="19019" y="7685"/>
                  </a:lnTo>
                  <a:lnTo>
                    <a:pt x="18971" y="6916"/>
                  </a:lnTo>
                  <a:lnTo>
                    <a:pt x="18875" y="6196"/>
                  </a:lnTo>
                  <a:lnTo>
                    <a:pt x="18683" y="5476"/>
                  </a:lnTo>
                  <a:lnTo>
                    <a:pt x="18442" y="4803"/>
                  </a:lnTo>
                  <a:lnTo>
                    <a:pt x="18106" y="4179"/>
                  </a:lnTo>
                  <a:lnTo>
                    <a:pt x="17674" y="3603"/>
                  </a:lnTo>
                  <a:lnTo>
                    <a:pt x="17146" y="3074"/>
                  </a:lnTo>
                  <a:lnTo>
                    <a:pt x="16569" y="2642"/>
                  </a:lnTo>
                  <a:lnTo>
                    <a:pt x="15897" y="2258"/>
                  </a:lnTo>
                  <a:lnTo>
                    <a:pt x="15081" y="1922"/>
                  </a:lnTo>
                  <a:lnTo>
                    <a:pt x="14216" y="1682"/>
                  </a:lnTo>
                  <a:lnTo>
                    <a:pt x="10374" y="289"/>
                  </a:lnTo>
                  <a:lnTo>
                    <a:pt x="9654" y="97"/>
                  </a:lnTo>
                  <a:lnTo>
                    <a:pt x="8885"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3" name="Google Shape;2603;p41"/>
            <p:cNvSpPr/>
            <p:nvPr/>
          </p:nvSpPr>
          <p:spPr>
            <a:xfrm>
              <a:off x="1941800" y="2540500"/>
              <a:ext cx="475475" cy="456275"/>
            </a:xfrm>
            <a:custGeom>
              <a:avLst/>
              <a:gdLst/>
              <a:ahLst/>
              <a:cxnLst/>
              <a:rect l="l" t="t" r="r" b="b"/>
              <a:pathLst>
                <a:path w="19019" h="18251" fill="none" extrusionOk="0">
                  <a:moveTo>
                    <a:pt x="10374" y="289"/>
                  </a:moveTo>
                  <a:lnTo>
                    <a:pt x="14216" y="1682"/>
                  </a:lnTo>
                  <a:lnTo>
                    <a:pt x="14216" y="1682"/>
                  </a:lnTo>
                  <a:lnTo>
                    <a:pt x="15081" y="1922"/>
                  </a:lnTo>
                  <a:lnTo>
                    <a:pt x="15897" y="2258"/>
                  </a:lnTo>
                  <a:lnTo>
                    <a:pt x="16569" y="2642"/>
                  </a:lnTo>
                  <a:lnTo>
                    <a:pt x="17146" y="3074"/>
                  </a:lnTo>
                  <a:lnTo>
                    <a:pt x="17674" y="3603"/>
                  </a:lnTo>
                  <a:lnTo>
                    <a:pt x="18106" y="4179"/>
                  </a:lnTo>
                  <a:lnTo>
                    <a:pt x="18442" y="4803"/>
                  </a:lnTo>
                  <a:lnTo>
                    <a:pt x="18683" y="5476"/>
                  </a:lnTo>
                  <a:lnTo>
                    <a:pt x="18875" y="6196"/>
                  </a:lnTo>
                  <a:lnTo>
                    <a:pt x="18971" y="6916"/>
                  </a:lnTo>
                  <a:lnTo>
                    <a:pt x="19019" y="7685"/>
                  </a:lnTo>
                  <a:lnTo>
                    <a:pt x="19019" y="8453"/>
                  </a:lnTo>
                  <a:lnTo>
                    <a:pt x="18971" y="9222"/>
                  </a:lnTo>
                  <a:lnTo>
                    <a:pt x="18827" y="9990"/>
                  </a:lnTo>
                  <a:lnTo>
                    <a:pt x="18683" y="10758"/>
                  </a:lnTo>
                  <a:lnTo>
                    <a:pt x="18490" y="11527"/>
                  </a:lnTo>
                  <a:lnTo>
                    <a:pt x="18106" y="12728"/>
                  </a:lnTo>
                  <a:lnTo>
                    <a:pt x="18106" y="12728"/>
                  </a:lnTo>
                  <a:lnTo>
                    <a:pt x="18106" y="13160"/>
                  </a:lnTo>
                  <a:lnTo>
                    <a:pt x="18058" y="13592"/>
                  </a:lnTo>
                  <a:lnTo>
                    <a:pt x="17962" y="13976"/>
                  </a:lnTo>
                  <a:lnTo>
                    <a:pt x="17866" y="14312"/>
                  </a:lnTo>
                  <a:lnTo>
                    <a:pt x="17770" y="14697"/>
                  </a:lnTo>
                  <a:lnTo>
                    <a:pt x="17578" y="15033"/>
                  </a:lnTo>
                  <a:lnTo>
                    <a:pt x="17434" y="15321"/>
                  </a:lnTo>
                  <a:lnTo>
                    <a:pt x="17194" y="15657"/>
                  </a:lnTo>
                  <a:lnTo>
                    <a:pt x="16762" y="16185"/>
                  </a:lnTo>
                  <a:lnTo>
                    <a:pt x="16185" y="16714"/>
                  </a:lnTo>
                  <a:lnTo>
                    <a:pt x="15561" y="17098"/>
                  </a:lnTo>
                  <a:lnTo>
                    <a:pt x="14889" y="17482"/>
                  </a:lnTo>
                  <a:lnTo>
                    <a:pt x="14168" y="17770"/>
                  </a:lnTo>
                  <a:lnTo>
                    <a:pt x="13352" y="17962"/>
                  </a:lnTo>
                  <a:lnTo>
                    <a:pt x="12583" y="18154"/>
                  </a:lnTo>
                  <a:lnTo>
                    <a:pt x="11767" y="18202"/>
                  </a:lnTo>
                  <a:lnTo>
                    <a:pt x="10951" y="18250"/>
                  </a:lnTo>
                  <a:lnTo>
                    <a:pt x="10134" y="18154"/>
                  </a:lnTo>
                  <a:lnTo>
                    <a:pt x="9318" y="18058"/>
                  </a:lnTo>
                  <a:lnTo>
                    <a:pt x="8549" y="17866"/>
                  </a:lnTo>
                  <a:lnTo>
                    <a:pt x="5428" y="16906"/>
                  </a:lnTo>
                  <a:lnTo>
                    <a:pt x="5428" y="16906"/>
                  </a:lnTo>
                  <a:lnTo>
                    <a:pt x="4659" y="16618"/>
                  </a:lnTo>
                  <a:lnTo>
                    <a:pt x="3987" y="16281"/>
                  </a:lnTo>
                  <a:lnTo>
                    <a:pt x="3315" y="15897"/>
                  </a:lnTo>
                  <a:lnTo>
                    <a:pt x="2738" y="15465"/>
                  </a:lnTo>
                  <a:lnTo>
                    <a:pt x="2210" y="14937"/>
                  </a:lnTo>
                  <a:lnTo>
                    <a:pt x="1682" y="14408"/>
                  </a:lnTo>
                  <a:lnTo>
                    <a:pt x="1249" y="13832"/>
                  </a:lnTo>
                  <a:lnTo>
                    <a:pt x="865" y="13160"/>
                  </a:lnTo>
                  <a:lnTo>
                    <a:pt x="577" y="12535"/>
                  </a:lnTo>
                  <a:lnTo>
                    <a:pt x="337" y="11815"/>
                  </a:lnTo>
                  <a:lnTo>
                    <a:pt x="145" y="11095"/>
                  </a:lnTo>
                  <a:lnTo>
                    <a:pt x="49" y="10374"/>
                  </a:lnTo>
                  <a:lnTo>
                    <a:pt x="1" y="9606"/>
                  </a:lnTo>
                  <a:lnTo>
                    <a:pt x="1" y="8886"/>
                  </a:lnTo>
                  <a:lnTo>
                    <a:pt x="145" y="8117"/>
                  </a:lnTo>
                  <a:lnTo>
                    <a:pt x="337" y="7349"/>
                  </a:lnTo>
                  <a:lnTo>
                    <a:pt x="673" y="6148"/>
                  </a:lnTo>
                  <a:lnTo>
                    <a:pt x="673" y="6148"/>
                  </a:lnTo>
                  <a:lnTo>
                    <a:pt x="961" y="5380"/>
                  </a:lnTo>
                  <a:lnTo>
                    <a:pt x="1297" y="4659"/>
                  </a:lnTo>
                  <a:lnTo>
                    <a:pt x="1682" y="3987"/>
                  </a:lnTo>
                  <a:lnTo>
                    <a:pt x="2162" y="3363"/>
                  </a:lnTo>
                  <a:lnTo>
                    <a:pt x="2642" y="2738"/>
                  </a:lnTo>
                  <a:lnTo>
                    <a:pt x="3218" y="2162"/>
                  </a:lnTo>
                  <a:lnTo>
                    <a:pt x="3843" y="1682"/>
                  </a:lnTo>
                  <a:lnTo>
                    <a:pt x="4467" y="1250"/>
                  </a:lnTo>
                  <a:lnTo>
                    <a:pt x="5139" y="865"/>
                  </a:lnTo>
                  <a:lnTo>
                    <a:pt x="5860" y="529"/>
                  </a:lnTo>
                  <a:lnTo>
                    <a:pt x="6580" y="289"/>
                  </a:lnTo>
                  <a:lnTo>
                    <a:pt x="7349" y="97"/>
                  </a:lnTo>
                  <a:lnTo>
                    <a:pt x="8117" y="1"/>
                  </a:lnTo>
                  <a:lnTo>
                    <a:pt x="8885" y="1"/>
                  </a:lnTo>
                  <a:lnTo>
                    <a:pt x="9654" y="97"/>
                  </a:lnTo>
                  <a:lnTo>
                    <a:pt x="10374" y="28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4" name="Google Shape;2604;p41"/>
            <p:cNvSpPr/>
            <p:nvPr/>
          </p:nvSpPr>
          <p:spPr>
            <a:xfrm>
              <a:off x="2126700" y="2775825"/>
              <a:ext cx="93675" cy="38450"/>
            </a:xfrm>
            <a:custGeom>
              <a:avLst/>
              <a:gdLst/>
              <a:ahLst/>
              <a:cxnLst/>
              <a:rect l="l" t="t" r="r" b="b"/>
              <a:pathLst>
                <a:path w="3747" h="1538" extrusionOk="0">
                  <a:moveTo>
                    <a:pt x="97" y="1"/>
                  </a:moveTo>
                  <a:lnTo>
                    <a:pt x="49" y="49"/>
                  </a:lnTo>
                  <a:lnTo>
                    <a:pt x="1" y="97"/>
                  </a:lnTo>
                  <a:lnTo>
                    <a:pt x="49" y="385"/>
                  </a:lnTo>
                  <a:lnTo>
                    <a:pt x="193" y="673"/>
                  </a:lnTo>
                  <a:lnTo>
                    <a:pt x="385" y="913"/>
                  </a:lnTo>
                  <a:lnTo>
                    <a:pt x="577" y="1105"/>
                  </a:lnTo>
                  <a:lnTo>
                    <a:pt x="817" y="1249"/>
                  </a:lnTo>
                  <a:lnTo>
                    <a:pt x="1105" y="1394"/>
                  </a:lnTo>
                  <a:lnTo>
                    <a:pt x="1393" y="1490"/>
                  </a:lnTo>
                  <a:lnTo>
                    <a:pt x="1682" y="1538"/>
                  </a:lnTo>
                  <a:lnTo>
                    <a:pt x="2594" y="1538"/>
                  </a:lnTo>
                  <a:lnTo>
                    <a:pt x="2882" y="1442"/>
                  </a:lnTo>
                  <a:lnTo>
                    <a:pt x="3170" y="1345"/>
                  </a:lnTo>
                  <a:lnTo>
                    <a:pt x="3410" y="1153"/>
                  </a:lnTo>
                  <a:lnTo>
                    <a:pt x="3603" y="961"/>
                  </a:lnTo>
                  <a:lnTo>
                    <a:pt x="3747" y="673"/>
                  </a:lnTo>
                  <a:lnTo>
                    <a:pt x="3747" y="625"/>
                  </a:lnTo>
                  <a:lnTo>
                    <a:pt x="3699" y="577"/>
                  </a:lnTo>
                  <a:lnTo>
                    <a:pt x="3651" y="625"/>
                  </a:lnTo>
                  <a:lnTo>
                    <a:pt x="3506" y="865"/>
                  </a:lnTo>
                  <a:lnTo>
                    <a:pt x="3314" y="1057"/>
                  </a:lnTo>
                  <a:lnTo>
                    <a:pt x="3074" y="1201"/>
                  </a:lnTo>
                  <a:lnTo>
                    <a:pt x="2786" y="1297"/>
                  </a:lnTo>
                  <a:lnTo>
                    <a:pt x="2498" y="1345"/>
                  </a:lnTo>
                  <a:lnTo>
                    <a:pt x="2210" y="1394"/>
                  </a:lnTo>
                  <a:lnTo>
                    <a:pt x="1634" y="1345"/>
                  </a:lnTo>
                  <a:lnTo>
                    <a:pt x="1153" y="1201"/>
                  </a:lnTo>
                  <a:lnTo>
                    <a:pt x="913" y="1057"/>
                  </a:lnTo>
                  <a:lnTo>
                    <a:pt x="673" y="913"/>
                  </a:lnTo>
                  <a:lnTo>
                    <a:pt x="481" y="769"/>
                  </a:lnTo>
                  <a:lnTo>
                    <a:pt x="337" y="577"/>
                  </a:lnTo>
                  <a:lnTo>
                    <a:pt x="241" y="337"/>
                  </a:lnTo>
                  <a:lnTo>
                    <a:pt x="145" y="49"/>
                  </a:lnTo>
                  <a:lnTo>
                    <a:pt x="9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5" name="Google Shape;2605;p41"/>
            <p:cNvSpPr/>
            <p:nvPr/>
          </p:nvSpPr>
          <p:spPr>
            <a:xfrm>
              <a:off x="2211950" y="2787850"/>
              <a:ext cx="12025" cy="13225"/>
            </a:xfrm>
            <a:custGeom>
              <a:avLst/>
              <a:gdLst/>
              <a:ahLst/>
              <a:cxnLst/>
              <a:rect l="l" t="t" r="r" b="b"/>
              <a:pathLst>
                <a:path w="481" h="529" extrusionOk="0">
                  <a:moveTo>
                    <a:pt x="193" y="0"/>
                  </a:moveTo>
                  <a:lnTo>
                    <a:pt x="193" y="48"/>
                  </a:lnTo>
                  <a:lnTo>
                    <a:pt x="48" y="48"/>
                  </a:lnTo>
                  <a:lnTo>
                    <a:pt x="0" y="96"/>
                  </a:lnTo>
                  <a:lnTo>
                    <a:pt x="0" y="144"/>
                  </a:lnTo>
                  <a:lnTo>
                    <a:pt x="48" y="144"/>
                  </a:lnTo>
                  <a:lnTo>
                    <a:pt x="96" y="192"/>
                  </a:lnTo>
                  <a:lnTo>
                    <a:pt x="96" y="144"/>
                  </a:lnTo>
                  <a:lnTo>
                    <a:pt x="145" y="144"/>
                  </a:lnTo>
                  <a:lnTo>
                    <a:pt x="193" y="192"/>
                  </a:lnTo>
                  <a:lnTo>
                    <a:pt x="241" y="192"/>
                  </a:lnTo>
                  <a:lnTo>
                    <a:pt x="289" y="240"/>
                  </a:lnTo>
                  <a:lnTo>
                    <a:pt x="337" y="240"/>
                  </a:lnTo>
                  <a:lnTo>
                    <a:pt x="337" y="288"/>
                  </a:lnTo>
                  <a:lnTo>
                    <a:pt x="337" y="336"/>
                  </a:lnTo>
                  <a:lnTo>
                    <a:pt x="385" y="384"/>
                  </a:lnTo>
                  <a:lnTo>
                    <a:pt x="385" y="432"/>
                  </a:lnTo>
                  <a:lnTo>
                    <a:pt x="337" y="480"/>
                  </a:lnTo>
                  <a:lnTo>
                    <a:pt x="337" y="528"/>
                  </a:lnTo>
                  <a:lnTo>
                    <a:pt x="433" y="528"/>
                  </a:lnTo>
                  <a:lnTo>
                    <a:pt x="481" y="336"/>
                  </a:lnTo>
                  <a:lnTo>
                    <a:pt x="481" y="192"/>
                  </a:lnTo>
                  <a:lnTo>
                    <a:pt x="337" y="48"/>
                  </a:lnTo>
                  <a:lnTo>
                    <a:pt x="289" y="48"/>
                  </a:lnTo>
                  <a:lnTo>
                    <a:pt x="241"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6" name="Google Shape;2606;p41"/>
            <p:cNvSpPr/>
            <p:nvPr/>
          </p:nvSpPr>
          <p:spPr>
            <a:xfrm>
              <a:off x="2120700" y="2774625"/>
              <a:ext cx="18025" cy="8425"/>
            </a:xfrm>
            <a:custGeom>
              <a:avLst/>
              <a:gdLst/>
              <a:ahLst/>
              <a:cxnLst/>
              <a:rect l="l" t="t" r="r" b="b"/>
              <a:pathLst>
                <a:path w="721" h="337" extrusionOk="0">
                  <a:moveTo>
                    <a:pt x="385" y="1"/>
                  </a:moveTo>
                  <a:lnTo>
                    <a:pt x="145" y="49"/>
                  </a:lnTo>
                  <a:lnTo>
                    <a:pt x="49" y="241"/>
                  </a:lnTo>
                  <a:lnTo>
                    <a:pt x="1" y="289"/>
                  </a:lnTo>
                  <a:lnTo>
                    <a:pt x="49" y="337"/>
                  </a:lnTo>
                  <a:lnTo>
                    <a:pt x="97" y="337"/>
                  </a:lnTo>
                  <a:lnTo>
                    <a:pt x="193" y="289"/>
                  </a:lnTo>
                  <a:lnTo>
                    <a:pt x="193" y="241"/>
                  </a:lnTo>
                  <a:lnTo>
                    <a:pt x="241" y="241"/>
                  </a:lnTo>
                  <a:lnTo>
                    <a:pt x="289" y="193"/>
                  </a:lnTo>
                  <a:lnTo>
                    <a:pt x="481" y="193"/>
                  </a:lnTo>
                  <a:lnTo>
                    <a:pt x="577" y="241"/>
                  </a:lnTo>
                  <a:lnTo>
                    <a:pt x="625" y="289"/>
                  </a:lnTo>
                  <a:lnTo>
                    <a:pt x="673" y="289"/>
                  </a:lnTo>
                  <a:lnTo>
                    <a:pt x="721" y="241"/>
                  </a:lnTo>
                  <a:lnTo>
                    <a:pt x="721" y="193"/>
                  </a:lnTo>
                  <a:lnTo>
                    <a:pt x="577" y="49"/>
                  </a:lnTo>
                  <a:lnTo>
                    <a:pt x="481"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7" name="Google Shape;2607;p41"/>
            <p:cNvSpPr/>
            <p:nvPr/>
          </p:nvSpPr>
          <p:spPr>
            <a:xfrm>
              <a:off x="2334425" y="2762625"/>
              <a:ext cx="144100" cy="156100"/>
            </a:xfrm>
            <a:custGeom>
              <a:avLst/>
              <a:gdLst/>
              <a:ahLst/>
              <a:cxnLst/>
              <a:rect l="l" t="t" r="r" b="b"/>
              <a:pathLst>
                <a:path w="5764" h="6244" extrusionOk="0">
                  <a:moveTo>
                    <a:pt x="2930" y="1"/>
                  </a:moveTo>
                  <a:lnTo>
                    <a:pt x="2641" y="49"/>
                  </a:lnTo>
                  <a:lnTo>
                    <a:pt x="2401" y="97"/>
                  </a:lnTo>
                  <a:lnTo>
                    <a:pt x="2113" y="145"/>
                  </a:lnTo>
                  <a:lnTo>
                    <a:pt x="1585" y="433"/>
                  </a:lnTo>
                  <a:lnTo>
                    <a:pt x="1105" y="769"/>
                  </a:lnTo>
                  <a:lnTo>
                    <a:pt x="720" y="1201"/>
                  </a:lnTo>
                  <a:lnTo>
                    <a:pt x="384" y="1681"/>
                  </a:lnTo>
                  <a:lnTo>
                    <a:pt x="240" y="1970"/>
                  </a:ln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8" name="Google Shape;2608;p41"/>
            <p:cNvSpPr/>
            <p:nvPr/>
          </p:nvSpPr>
          <p:spPr>
            <a:xfrm>
              <a:off x="2334425" y="2762625"/>
              <a:ext cx="144100" cy="156100"/>
            </a:xfrm>
            <a:custGeom>
              <a:avLst/>
              <a:gdLst/>
              <a:ahLst/>
              <a:cxnLst/>
              <a:rect l="l" t="t" r="r" b="b"/>
              <a:pathLst>
                <a:path w="5764" h="6244" fill="none" extrusionOk="0">
                  <a:moveTo>
                    <a:pt x="144" y="2306"/>
                  </a:move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794" y="145"/>
                  </a:lnTo>
                  <a:lnTo>
                    <a:pt x="3506" y="49"/>
                  </a:lnTo>
                  <a:lnTo>
                    <a:pt x="3218" y="1"/>
                  </a:lnTo>
                  <a:lnTo>
                    <a:pt x="2930" y="1"/>
                  </a:lnTo>
                  <a:lnTo>
                    <a:pt x="2641" y="49"/>
                  </a:lnTo>
                  <a:lnTo>
                    <a:pt x="2401" y="97"/>
                  </a:lnTo>
                  <a:lnTo>
                    <a:pt x="2113" y="145"/>
                  </a:lnTo>
                  <a:lnTo>
                    <a:pt x="1585" y="433"/>
                  </a:lnTo>
                  <a:lnTo>
                    <a:pt x="1105" y="769"/>
                  </a:lnTo>
                  <a:lnTo>
                    <a:pt x="720" y="1201"/>
                  </a:lnTo>
                  <a:lnTo>
                    <a:pt x="384" y="1681"/>
                  </a:lnTo>
                  <a:lnTo>
                    <a:pt x="240" y="1970"/>
                  </a:lnTo>
                  <a:lnTo>
                    <a:pt x="144" y="230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9" name="Google Shape;2609;p41"/>
            <p:cNvSpPr/>
            <p:nvPr/>
          </p:nvSpPr>
          <p:spPr>
            <a:xfrm>
              <a:off x="2368025" y="2795050"/>
              <a:ext cx="84075" cy="92475"/>
            </a:xfrm>
            <a:custGeom>
              <a:avLst/>
              <a:gdLst/>
              <a:ahLst/>
              <a:cxnLst/>
              <a:rect l="l" t="t" r="r" b="b"/>
              <a:pathLst>
                <a:path w="3363" h="3699" extrusionOk="0">
                  <a:moveTo>
                    <a:pt x="1778" y="0"/>
                  </a:moveTo>
                  <a:lnTo>
                    <a:pt x="1490" y="48"/>
                  </a:lnTo>
                  <a:lnTo>
                    <a:pt x="1201" y="96"/>
                  </a:lnTo>
                  <a:lnTo>
                    <a:pt x="961" y="192"/>
                  </a:lnTo>
                  <a:lnTo>
                    <a:pt x="721" y="384"/>
                  </a:lnTo>
                  <a:lnTo>
                    <a:pt x="529" y="576"/>
                  </a:lnTo>
                  <a:lnTo>
                    <a:pt x="337" y="817"/>
                  </a:lnTo>
                  <a:lnTo>
                    <a:pt x="193" y="1057"/>
                  </a:lnTo>
                  <a:lnTo>
                    <a:pt x="49" y="1345"/>
                  </a:lnTo>
                  <a:lnTo>
                    <a:pt x="1" y="1729"/>
                  </a:lnTo>
                  <a:lnTo>
                    <a:pt x="1" y="2065"/>
                  </a:lnTo>
                  <a:lnTo>
                    <a:pt x="49" y="2401"/>
                  </a:lnTo>
                  <a:lnTo>
                    <a:pt x="145" y="2738"/>
                  </a:lnTo>
                  <a:lnTo>
                    <a:pt x="337" y="3026"/>
                  </a:lnTo>
                  <a:lnTo>
                    <a:pt x="577" y="3266"/>
                  </a:lnTo>
                  <a:lnTo>
                    <a:pt x="817" y="3458"/>
                  </a:lnTo>
                  <a:lnTo>
                    <a:pt x="1153" y="3602"/>
                  </a:lnTo>
                  <a:lnTo>
                    <a:pt x="1393" y="3650"/>
                  </a:lnTo>
                  <a:lnTo>
                    <a:pt x="1586" y="3698"/>
                  </a:lnTo>
                  <a:lnTo>
                    <a:pt x="1874" y="3650"/>
                  </a:lnTo>
                  <a:lnTo>
                    <a:pt x="2162" y="3602"/>
                  </a:lnTo>
                  <a:lnTo>
                    <a:pt x="2402" y="3458"/>
                  </a:lnTo>
                  <a:lnTo>
                    <a:pt x="2642" y="3314"/>
                  </a:lnTo>
                  <a:lnTo>
                    <a:pt x="2834" y="3122"/>
                  </a:lnTo>
                  <a:lnTo>
                    <a:pt x="3026" y="2882"/>
                  </a:lnTo>
                  <a:lnTo>
                    <a:pt x="3170" y="2642"/>
                  </a:lnTo>
                  <a:lnTo>
                    <a:pt x="3314" y="2353"/>
                  </a:lnTo>
                  <a:lnTo>
                    <a:pt x="3362" y="1969"/>
                  </a:lnTo>
                  <a:lnTo>
                    <a:pt x="3362" y="1585"/>
                  </a:lnTo>
                  <a:lnTo>
                    <a:pt x="3314" y="1249"/>
                  </a:lnTo>
                  <a:lnTo>
                    <a:pt x="3218" y="961"/>
                  </a:lnTo>
                  <a:lnTo>
                    <a:pt x="3026" y="673"/>
                  </a:lnTo>
                  <a:lnTo>
                    <a:pt x="2786" y="384"/>
                  </a:lnTo>
                  <a:lnTo>
                    <a:pt x="2546" y="192"/>
                  </a:lnTo>
                  <a:lnTo>
                    <a:pt x="2210" y="96"/>
                  </a:lnTo>
                  <a:lnTo>
                    <a:pt x="197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0" name="Google Shape;2610;p41"/>
            <p:cNvSpPr/>
            <p:nvPr/>
          </p:nvSpPr>
          <p:spPr>
            <a:xfrm>
              <a:off x="2368025" y="2795050"/>
              <a:ext cx="84075" cy="92475"/>
            </a:xfrm>
            <a:custGeom>
              <a:avLst/>
              <a:gdLst/>
              <a:ahLst/>
              <a:cxnLst/>
              <a:rect l="l" t="t" r="r" b="b"/>
              <a:pathLst>
                <a:path w="3363" h="3699" fill="none" extrusionOk="0">
                  <a:moveTo>
                    <a:pt x="1778" y="0"/>
                  </a:moveTo>
                  <a:lnTo>
                    <a:pt x="1778" y="0"/>
                  </a:lnTo>
                  <a:lnTo>
                    <a:pt x="1490" y="48"/>
                  </a:lnTo>
                  <a:lnTo>
                    <a:pt x="1201" y="96"/>
                  </a:lnTo>
                  <a:lnTo>
                    <a:pt x="961" y="192"/>
                  </a:lnTo>
                  <a:lnTo>
                    <a:pt x="721" y="384"/>
                  </a:lnTo>
                  <a:lnTo>
                    <a:pt x="529" y="576"/>
                  </a:lnTo>
                  <a:lnTo>
                    <a:pt x="337" y="817"/>
                  </a:lnTo>
                  <a:lnTo>
                    <a:pt x="193" y="1057"/>
                  </a:lnTo>
                  <a:lnTo>
                    <a:pt x="49" y="1345"/>
                  </a:lnTo>
                  <a:lnTo>
                    <a:pt x="49" y="1345"/>
                  </a:lnTo>
                  <a:lnTo>
                    <a:pt x="1" y="1729"/>
                  </a:lnTo>
                  <a:lnTo>
                    <a:pt x="1" y="2065"/>
                  </a:lnTo>
                  <a:lnTo>
                    <a:pt x="49" y="2401"/>
                  </a:lnTo>
                  <a:lnTo>
                    <a:pt x="145" y="2738"/>
                  </a:lnTo>
                  <a:lnTo>
                    <a:pt x="337" y="3026"/>
                  </a:lnTo>
                  <a:lnTo>
                    <a:pt x="577" y="3266"/>
                  </a:lnTo>
                  <a:lnTo>
                    <a:pt x="817" y="3458"/>
                  </a:lnTo>
                  <a:lnTo>
                    <a:pt x="1153" y="3602"/>
                  </a:lnTo>
                  <a:lnTo>
                    <a:pt x="1153" y="3602"/>
                  </a:lnTo>
                  <a:lnTo>
                    <a:pt x="1393" y="3650"/>
                  </a:lnTo>
                  <a:lnTo>
                    <a:pt x="1586" y="3698"/>
                  </a:lnTo>
                  <a:lnTo>
                    <a:pt x="1586" y="3698"/>
                  </a:lnTo>
                  <a:lnTo>
                    <a:pt x="1874" y="3650"/>
                  </a:lnTo>
                  <a:lnTo>
                    <a:pt x="2162" y="3602"/>
                  </a:lnTo>
                  <a:lnTo>
                    <a:pt x="2402" y="3458"/>
                  </a:lnTo>
                  <a:lnTo>
                    <a:pt x="2642" y="3314"/>
                  </a:lnTo>
                  <a:lnTo>
                    <a:pt x="2834" y="3122"/>
                  </a:lnTo>
                  <a:lnTo>
                    <a:pt x="3026" y="2882"/>
                  </a:lnTo>
                  <a:lnTo>
                    <a:pt x="3170" y="2642"/>
                  </a:lnTo>
                  <a:lnTo>
                    <a:pt x="3314" y="2353"/>
                  </a:lnTo>
                  <a:lnTo>
                    <a:pt x="3314" y="2353"/>
                  </a:lnTo>
                  <a:lnTo>
                    <a:pt x="3362" y="1969"/>
                  </a:lnTo>
                  <a:lnTo>
                    <a:pt x="3362" y="1585"/>
                  </a:lnTo>
                  <a:lnTo>
                    <a:pt x="3314" y="1249"/>
                  </a:lnTo>
                  <a:lnTo>
                    <a:pt x="3218" y="961"/>
                  </a:lnTo>
                  <a:lnTo>
                    <a:pt x="3026" y="673"/>
                  </a:lnTo>
                  <a:lnTo>
                    <a:pt x="2786" y="384"/>
                  </a:lnTo>
                  <a:lnTo>
                    <a:pt x="2546" y="192"/>
                  </a:lnTo>
                  <a:lnTo>
                    <a:pt x="2210" y="96"/>
                  </a:lnTo>
                  <a:lnTo>
                    <a:pt x="2210" y="96"/>
                  </a:lnTo>
                  <a:lnTo>
                    <a:pt x="1970" y="0"/>
                  </a:lnTo>
                  <a:lnTo>
                    <a:pt x="177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1" name="Google Shape;2611;p41"/>
            <p:cNvSpPr/>
            <p:nvPr/>
          </p:nvSpPr>
          <p:spPr>
            <a:xfrm>
              <a:off x="2467675" y="2816650"/>
              <a:ext cx="25" cy="1225"/>
            </a:xfrm>
            <a:custGeom>
              <a:avLst/>
              <a:gdLst/>
              <a:ahLst/>
              <a:cxnLst/>
              <a:rect l="l" t="t" r="r" b="b"/>
              <a:pathLst>
                <a:path w="1" h="49" extrusionOk="0">
                  <a:moveTo>
                    <a:pt x="1" y="49"/>
                  </a:moveTo>
                  <a:lnTo>
                    <a:pt x="1" y="1"/>
                  </a:lnTo>
                  <a:lnTo>
                    <a:pt x="1"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2" name="Google Shape;2612;p41"/>
            <p:cNvSpPr/>
            <p:nvPr/>
          </p:nvSpPr>
          <p:spPr>
            <a:xfrm>
              <a:off x="2477300" y="2808250"/>
              <a:ext cx="1225" cy="25"/>
            </a:xfrm>
            <a:custGeom>
              <a:avLst/>
              <a:gdLst/>
              <a:ahLst/>
              <a:cxnLst/>
              <a:rect l="l" t="t" r="r" b="b"/>
              <a:pathLst>
                <a:path w="49" h="1" extrusionOk="0">
                  <a:moveTo>
                    <a:pt x="0" y="0"/>
                  </a:moveTo>
                  <a:lnTo>
                    <a:pt x="48" y="0"/>
                  </a:lnTo>
                  <a:lnTo>
                    <a:pt x="0"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3" name="Google Shape;2613;p41"/>
            <p:cNvSpPr/>
            <p:nvPr/>
          </p:nvSpPr>
          <p:spPr>
            <a:xfrm>
              <a:off x="2262375" y="2826250"/>
              <a:ext cx="79275" cy="66075"/>
            </a:xfrm>
            <a:custGeom>
              <a:avLst/>
              <a:gdLst/>
              <a:ahLst/>
              <a:cxnLst/>
              <a:rect l="l" t="t" r="r" b="b"/>
              <a:pathLst>
                <a:path w="3171" h="2643" extrusionOk="0">
                  <a:moveTo>
                    <a:pt x="1681" y="1"/>
                  </a:moveTo>
                  <a:lnTo>
                    <a:pt x="1345" y="49"/>
                  </a:lnTo>
                  <a:lnTo>
                    <a:pt x="1009" y="97"/>
                  </a:lnTo>
                  <a:lnTo>
                    <a:pt x="721" y="241"/>
                  </a:lnTo>
                  <a:lnTo>
                    <a:pt x="481" y="433"/>
                  </a:lnTo>
                  <a:lnTo>
                    <a:pt x="289" y="625"/>
                  </a:lnTo>
                  <a:lnTo>
                    <a:pt x="97" y="865"/>
                  </a:lnTo>
                  <a:lnTo>
                    <a:pt x="49" y="1105"/>
                  </a:lnTo>
                  <a:lnTo>
                    <a:pt x="1" y="1346"/>
                  </a:lnTo>
                  <a:lnTo>
                    <a:pt x="49" y="1634"/>
                  </a:lnTo>
                  <a:lnTo>
                    <a:pt x="145" y="1874"/>
                  </a:lnTo>
                  <a:lnTo>
                    <a:pt x="289" y="2066"/>
                  </a:lnTo>
                  <a:lnTo>
                    <a:pt x="529" y="2258"/>
                  </a:lnTo>
                  <a:lnTo>
                    <a:pt x="769" y="2402"/>
                  </a:lnTo>
                  <a:lnTo>
                    <a:pt x="1057" y="2546"/>
                  </a:lnTo>
                  <a:lnTo>
                    <a:pt x="1345" y="2594"/>
                  </a:lnTo>
                  <a:lnTo>
                    <a:pt x="1681" y="2642"/>
                  </a:lnTo>
                  <a:lnTo>
                    <a:pt x="1777" y="2642"/>
                  </a:lnTo>
                  <a:lnTo>
                    <a:pt x="2162" y="2546"/>
                  </a:lnTo>
                  <a:lnTo>
                    <a:pt x="2546" y="2450"/>
                  </a:lnTo>
                  <a:lnTo>
                    <a:pt x="2882" y="2258"/>
                  </a:lnTo>
                  <a:lnTo>
                    <a:pt x="3170" y="2018"/>
                  </a:lnTo>
                  <a:lnTo>
                    <a:pt x="2978" y="1634"/>
                  </a:lnTo>
                  <a:lnTo>
                    <a:pt x="2930" y="1201"/>
                  </a:lnTo>
                  <a:lnTo>
                    <a:pt x="2882" y="769"/>
                  </a:lnTo>
                  <a:lnTo>
                    <a:pt x="2882" y="337"/>
                  </a:lnTo>
                  <a:lnTo>
                    <a:pt x="2642" y="193"/>
                  </a:lnTo>
                  <a:lnTo>
                    <a:pt x="2402" y="97"/>
                  </a:lnTo>
                  <a:lnTo>
                    <a:pt x="206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4" name="Google Shape;2614;p41"/>
            <p:cNvSpPr/>
            <p:nvPr/>
          </p:nvSpPr>
          <p:spPr>
            <a:xfrm>
              <a:off x="2262375" y="2826250"/>
              <a:ext cx="79275" cy="66075"/>
            </a:xfrm>
            <a:custGeom>
              <a:avLst/>
              <a:gdLst/>
              <a:ahLst/>
              <a:cxnLst/>
              <a:rect l="l" t="t" r="r" b="b"/>
              <a:pathLst>
                <a:path w="3171" h="2643" fill="none" extrusionOk="0">
                  <a:moveTo>
                    <a:pt x="1777" y="1"/>
                  </a:moveTo>
                  <a:lnTo>
                    <a:pt x="1777" y="1"/>
                  </a:lnTo>
                  <a:lnTo>
                    <a:pt x="1681" y="1"/>
                  </a:lnTo>
                  <a:lnTo>
                    <a:pt x="1681" y="1"/>
                  </a:lnTo>
                  <a:lnTo>
                    <a:pt x="1345" y="49"/>
                  </a:lnTo>
                  <a:lnTo>
                    <a:pt x="1009" y="97"/>
                  </a:lnTo>
                  <a:lnTo>
                    <a:pt x="721" y="241"/>
                  </a:lnTo>
                  <a:lnTo>
                    <a:pt x="481" y="433"/>
                  </a:lnTo>
                  <a:lnTo>
                    <a:pt x="289" y="625"/>
                  </a:lnTo>
                  <a:lnTo>
                    <a:pt x="97" y="865"/>
                  </a:lnTo>
                  <a:lnTo>
                    <a:pt x="49" y="1105"/>
                  </a:lnTo>
                  <a:lnTo>
                    <a:pt x="1" y="1346"/>
                  </a:lnTo>
                  <a:lnTo>
                    <a:pt x="1" y="1346"/>
                  </a:lnTo>
                  <a:lnTo>
                    <a:pt x="49" y="1634"/>
                  </a:lnTo>
                  <a:lnTo>
                    <a:pt x="145" y="1874"/>
                  </a:lnTo>
                  <a:lnTo>
                    <a:pt x="289" y="2066"/>
                  </a:lnTo>
                  <a:lnTo>
                    <a:pt x="529" y="2258"/>
                  </a:lnTo>
                  <a:lnTo>
                    <a:pt x="769" y="2402"/>
                  </a:lnTo>
                  <a:lnTo>
                    <a:pt x="1057" y="2546"/>
                  </a:lnTo>
                  <a:lnTo>
                    <a:pt x="1345" y="2594"/>
                  </a:lnTo>
                  <a:lnTo>
                    <a:pt x="1681" y="2642"/>
                  </a:lnTo>
                  <a:lnTo>
                    <a:pt x="1681" y="2642"/>
                  </a:lnTo>
                  <a:lnTo>
                    <a:pt x="1777" y="2642"/>
                  </a:lnTo>
                  <a:lnTo>
                    <a:pt x="1777" y="2642"/>
                  </a:lnTo>
                  <a:lnTo>
                    <a:pt x="2162" y="2546"/>
                  </a:lnTo>
                  <a:lnTo>
                    <a:pt x="2546" y="2450"/>
                  </a:lnTo>
                  <a:lnTo>
                    <a:pt x="2882" y="2258"/>
                  </a:lnTo>
                  <a:lnTo>
                    <a:pt x="3170" y="2018"/>
                  </a:lnTo>
                  <a:lnTo>
                    <a:pt x="3170" y="2018"/>
                  </a:lnTo>
                  <a:lnTo>
                    <a:pt x="2978" y="1634"/>
                  </a:lnTo>
                  <a:lnTo>
                    <a:pt x="2930" y="1201"/>
                  </a:lnTo>
                  <a:lnTo>
                    <a:pt x="2882" y="769"/>
                  </a:lnTo>
                  <a:lnTo>
                    <a:pt x="2882" y="337"/>
                  </a:lnTo>
                  <a:lnTo>
                    <a:pt x="2882" y="337"/>
                  </a:lnTo>
                  <a:lnTo>
                    <a:pt x="2642" y="193"/>
                  </a:lnTo>
                  <a:lnTo>
                    <a:pt x="2402" y="97"/>
                  </a:lnTo>
                  <a:lnTo>
                    <a:pt x="2066" y="1"/>
                  </a:lnTo>
                  <a:lnTo>
                    <a:pt x="17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5" name="Google Shape;2615;p41"/>
            <p:cNvSpPr/>
            <p:nvPr/>
          </p:nvSpPr>
          <p:spPr>
            <a:xfrm>
              <a:off x="2334425" y="2834675"/>
              <a:ext cx="14425" cy="42025"/>
            </a:xfrm>
            <a:custGeom>
              <a:avLst/>
              <a:gdLst/>
              <a:ahLst/>
              <a:cxnLst/>
              <a:rect l="l" t="t" r="r" b="b"/>
              <a:pathLst>
                <a:path w="577" h="1681" extrusionOk="0">
                  <a:moveTo>
                    <a:pt x="0" y="0"/>
                  </a:moveTo>
                  <a:lnTo>
                    <a:pt x="0" y="432"/>
                  </a:lnTo>
                  <a:lnTo>
                    <a:pt x="48" y="864"/>
                  </a:lnTo>
                  <a:lnTo>
                    <a:pt x="96" y="1297"/>
                  </a:lnTo>
                  <a:lnTo>
                    <a:pt x="288" y="1681"/>
                  </a:lnTo>
                  <a:lnTo>
                    <a:pt x="384" y="1537"/>
                  </a:lnTo>
                  <a:lnTo>
                    <a:pt x="480" y="1345"/>
                  </a:lnTo>
                  <a:lnTo>
                    <a:pt x="576" y="1105"/>
                  </a:lnTo>
                  <a:lnTo>
                    <a:pt x="576" y="913"/>
                  </a:lnTo>
                  <a:lnTo>
                    <a:pt x="528" y="624"/>
                  </a:lnTo>
                  <a:lnTo>
                    <a:pt x="432" y="384"/>
                  </a:lnTo>
                  <a:lnTo>
                    <a:pt x="240" y="192"/>
                  </a:lnTo>
                  <a:lnTo>
                    <a:pt x="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6" name="Google Shape;2616;p41"/>
            <p:cNvSpPr/>
            <p:nvPr/>
          </p:nvSpPr>
          <p:spPr>
            <a:xfrm>
              <a:off x="2334425" y="2834675"/>
              <a:ext cx="14425" cy="42025"/>
            </a:xfrm>
            <a:custGeom>
              <a:avLst/>
              <a:gdLst/>
              <a:ahLst/>
              <a:cxnLst/>
              <a:rect l="l" t="t" r="r" b="b"/>
              <a:pathLst>
                <a:path w="577" h="1681" fill="none" extrusionOk="0">
                  <a:moveTo>
                    <a:pt x="0" y="0"/>
                  </a:moveTo>
                  <a:lnTo>
                    <a:pt x="0" y="0"/>
                  </a:lnTo>
                  <a:lnTo>
                    <a:pt x="0" y="432"/>
                  </a:lnTo>
                  <a:lnTo>
                    <a:pt x="48" y="864"/>
                  </a:lnTo>
                  <a:lnTo>
                    <a:pt x="96" y="1297"/>
                  </a:lnTo>
                  <a:lnTo>
                    <a:pt x="288" y="1681"/>
                  </a:lnTo>
                  <a:lnTo>
                    <a:pt x="288" y="1681"/>
                  </a:lnTo>
                  <a:lnTo>
                    <a:pt x="384" y="1537"/>
                  </a:lnTo>
                  <a:lnTo>
                    <a:pt x="480" y="1345"/>
                  </a:lnTo>
                  <a:lnTo>
                    <a:pt x="576" y="1105"/>
                  </a:lnTo>
                  <a:lnTo>
                    <a:pt x="576" y="913"/>
                  </a:lnTo>
                  <a:lnTo>
                    <a:pt x="576" y="913"/>
                  </a:lnTo>
                  <a:lnTo>
                    <a:pt x="528" y="624"/>
                  </a:lnTo>
                  <a:lnTo>
                    <a:pt x="432" y="384"/>
                  </a:lnTo>
                  <a:lnTo>
                    <a:pt x="240" y="192"/>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7" name="Google Shape;2617;p41"/>
            <p:cNvSpPr/>
            <p:nvPr/>
          </p:nvSpPr>
          <p:spPr>
            <a:xfrm>
              <a:off x="2053475" y="2612550"/>
              <a:ext cx="84050" cy="37250"/>
            </a:xfrm>
            <a:custGeom>
              <a:avLst/>
              <a:gdLst/>
              <a:ahLst/>
              <a:cxnLst/>
              <a:rect l="l" t="t" r="r" b="b"/>
              <a:pathLst>
                <a:path w="3362" h="1490" extrusionOk="0">
                  <a:moveTo>
                    <a:pt x="1825" y="0"/>
                  </a:moveTo>
                  <a:lnTo>
                    <a:pt x="1585" y="48"/>
                  </a:lnTo>
                  <a:lnTo>
                    <a:pt x="1345" y="96"/>
                  </a:lnTo>
                  <a:lnTo>
                    <a:pt x="1057" y="192"/>
                  </a:lnTo>
                  <a:lnTo>
                    <a:pt x="865" y="289"/>
                  </a:lnTo>
                  <a:lnTo>
                    <a:pt x="624" y="433"/>
                  </a:lnTo>
                  <a:lnTo>
                    <a:pt x="432" y="625"/>
                  </a:lnTo>
                  <a:lnTo>
                    <a:pt x="288" y="817"/>
                  </a:lnTo>
                  <a:lnTo>
                    <a:pt x="144" y="1057"/>
                  </a:lnTo>
                  <a:lnTo>
                    <a:pt x="0" y="1297"/>
                  </a:lnTo>
                  <a:lnTo>
                    <a:pt x="0" y="1393"/>
                  </a:lnTo>
                  <a:lnTo>
                    <a:pt x="96" y="1441"/>
                  </a:lnTo>
                  <a:lnTo>
                    <a:pt x="192" y="1489"/>
                  </a:lnTo>
                  <a:lnTo>
                    <a:pt x="288" y="1393"/>
                  </a:lnTo>
                  <a:lnTo>
                    <a:pt x="384" y="1201"/>
                  </a:lnTo>
                  <a:lnTo>
                    <a:pt x="528" y="1057"/>
                  </a:lnTo>
                  <a:lnTo>
                    <a:pt x="817" y="769"/>
                  </a:lnTo>
                  <a:lnTo>
                    <a:pt x="1201" y="529"/>
                  </a:lnTo>
                  <a:lnTo>
                    <a:pt x="1633" y="433"/>
                  </a:lnTo>
                  <a:lnTo>
                    <a:pt x="2017" y="385"/>
                  </a:lnTo>
                  <a:lnTo>
                    <a:pt x="2209" y="433"/>
                  </a:lnTo>
                  <a:lnTo>
                    <a:pt x="2449" y="481"/>
                  </a:lnTo>
                  <a:lnTo>
                    <a:pt x="2642" y="625"/>
                  </a:lnTo>
                  <a:lnTo>
                    <a:pt x="2786" y="817"/>
                  </a:lnTo>
                  <a:lnTo>
                    <a:pt x="2930" y="1009"/>
                  </a:lnTo>
                  <a:lnTo>
                    <a:pt x="3074" y="1201"/>
                  </a:lnTo>
                  <a:lnTo>
                    <a:pt x="3122" y="1297"/>
                  </a:lnTo>
                  <a:lnTo>
                    <a:pt x="3266" y="1297"/>
                  </a:lnTo>
                  <a:lnTo>
                    <a:pt x="3362" y="1201"/>
                  </a:lnTo>
                  <a:lnTo>
                    <a:pt x="3362" y="1105"/>
                  </a:lnTo>
                  <a:lnTo>
                    <a:pt x="3362" y="1057"/>
                  </a:lnTo>
                  <a:lnTo>
                    <a:pt x="3218" y="817"/>
                  </a:lnTo>
                  <a:lnTo>
                    <a:pt x="3026" y="577"/>
                  </a:lnTo>
                  <a:lnTo>
                    <a:pt x="2834" y="385"/>
                  </a:lnTo>
                  <a:lnTo>
                    <a:pt x="2593" y="240"/>
                  </a:lnTo>
                  <a:lnTo>
                    <a:pt x="2353" y="144"/>
                  </a:lnTo>
                  <a:lnTo>
                    <a:pt x="2113" y="48"/>
                  </a:lnTo>
                  <a:lnTo>
                    <a:pt x="182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8" name="Google Shape;2618;p41"/>
            <p:cNvSpPr/>
            <p:nvPr/>
          </p:nvSpPr>
          <p:spPr>
            <a:xfrm>
              <a:off x="2257575" y="2640150"/>
              <a:ext cx="79275" cy="45650"/>
            </a:xfrm>
            <a:custGeom>
              <a:avLst/>
              <a:gdLst/>
              <a:ahLst/>
              <a:cxnLst/>
              <a:rect l="l" t="t" r="r" b="b"/>
              <a:pathLst>
                <a:path w="3171" h="1826" extrusionOk="0">
                  <a:moveTo>
                    <a:pt x="1009" y="1"/>
                  </a:moveTo>
                  <a:lnTo>
                    <a:pt x="769" y="49"/>
                  </a:lnTo>
                  <a:lnTo>
                    <a:pt x="529" y="145"/>
                  </a:lnTo>
                  <a:lnTo>
                    <a:pt x="289" y="289"/>
                  </a:lnTo>
                  <a:lnTo>
                    <a:pt x="48" y="433"/>
                  </a:lnTo>
                  <a:lnTo>
                    <a:pt x="48" y="529"/>
                  </a:lnTo>
                  <a:lnTo>
                    <a:pt x="0" y="577"/>
                  </a:lnTo>
                  <a:lnTo>
                    <a:pt x="48" y="673"/>
                  </a:lnTo>
                  <a:lnTo>
                    <a:pt x="193" y="721"/>
                  </a:lnTo>
                  <a:lnTo>
                    <a:pt x="241" y="721"/>
                  </a:lnTo>
                  <a:lnTo>
                    <a:pt x="289" y="673"/>
                  </a:lnTo>
                  <a:lnTo>
                    <a:pt x="481" y="529"/>
                  </a:lnTo>
                  <a:lnTo>
                    <a:pt x="673" y="433"/>
                  </a:lnTo>
                  <a:lnTo>
                    <a:pt x="865" y="385"/>
                  </a:lnTo>
                  <a:lnTo>
                    <a:pt x="1057" y="337"/>
                  </a:lnTo>
                  <a:lnTo>
                    <a:pt x="1297" y="337"/>
                  </a:lnTo>
                  <a:lnTo>
                    <a:pt x="1489" y="385"/>
                  </a:lnTo>
                  <a:lnTo>
                    <a:pt x="1873" y="529"/>
                  </a:lnTo>
                  <a:lnTo>
                    <a:pt x="2210" y="721"/>
                  </a:lnTo>
                  <a:lnTo>
                    <a:pt x="2546" y="1009"/>
                  </a:lnTo>
                  <a:lnTo>
                    <a:pt x="2786" y="1346"/>
                  </a:lnTo>
                  <a:lnTo>
                    <a:pt x="2834" y="1538"/>
                  </a:lnTo>
                  <a:lnTo>
                    <a:pt x="2882" y="1730"/>
                  </a:lnTo>
                  <a:lnTo>
                    <a:pt x="2978" y="1826"/>
                  </a:lnTo>
                  <a:lnTo>
                    <a:pt x="3074" y="1826"/>
                  </a:lnTo>
                  <a:lnTo>
                    <a:pt x="3170" y="1730"/>
                  </a:lnTo>
                  <a:lnTo>
                    <a:pt x="3170" y="1634"/>
                  </a:lnTo>
                  <a:lnTo>
                    <a:pt x="3122" y="1394"/>
                  </a:lnTo>
                  <a:lnTo>
                    <a:pt x="3026" y="1154"/>
                  </a:lnTo>
                  <a:lnTo>
                    <a:pt x="2930" y="961"/>
                  </a:lnTo>
                  <a:lnTo>
                    <a:pt x="2786" y="769"/>
                  </a:lnTo>
                  <a:lnTo>
                    <a:pt x="2642" y="577"/>
                  </a:lnTo>
                  <a:lnTo>
                    <a:pt x="2450" y="385"/>
                  </a:lnTo>
                  <a:lnTo>
                    <a:pt x="2017" y="145"/>
                  </a:lnTo>
                  <a:lnTo>
                    <a:pt x="1777" y="49"/>
                  </a:lnTo>
                  <a:lnTo>
                    <a:pt x="1489" y="49"/>
                  </a:lnTo>
                  <a:lnTo>
                    <a:pt x="12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9" name="Google Shape;2619;p41"/>
            <p:cNvSpPr/>
            <p:nvPr/>
          </p:nvSpPr>
          <p:spPr>
            <a:xfrm>
              <a:off x="1988625" y="2762625"/>
              <a:ext cx="85275" cy="67250"/>
            </a:xfrm>
            <a:custGeom>
              <a:avLst/>
              <a:gdLst/>
              <a:ahLst/>
              <a:cxnLst/>
              <a:rect l="l" t="t" r="r" b="b"/>
              <a:pathLst>
                <a:path w="3411" h="2690" extrusionOk="0">
                  <a:moveTo>
                    <a:pt x="1201" y="1"/>
                  </a:moveTo>
                  <a:lnTo>
                    <a:pt x="961" y="49"/>
                  </a:lnTo>
                  <a:lnTo>
                    <a:pt x="721" y="97"/>
                  </a:lnTo>
                  <a:lnTo>
                    <a:pt x="529" y="241"/>
                  </a:lnTo>
                  <a:lnTo>
                    <a:pt x="385" y="337"/>
                  </a:lnTo>
                  <a:lnTo>
                    <a:pt x="193" y="481"/>
                  </a:lnTo>
                  <a:lnTo>
                    <a:pt x="97" y="673"/>
                  </a:lnTo>
                  <a:lnTo>
                    <a:pt x="49" y="865"/>
                  </a:lnTo>
                  <a:lnTo>
                    <a:pt x="1" y="1153"/>
                  </a:lnTo>
                  <a:lnTo>
                    <a:pt x="1" y="1393"/>
                  </a:lnTo>
                  <a:lnTo>
                    <a:pt x="97" y="1681"/>
                  </a:lnTo>
                  <a:lnTo>
                    <a:pt x="289" y="1922"/>
                  </a:lnTo>
                  <a:lnTo>
                    <a:pt x="481" y="2114"/>
                  </a:lnTo>
                  <a:lnTo>
                    <a:pt x="721" y="2306"/>
                  </a:lnTo>
                  <a:lnTo>
                    <a:pt x="1009" y="2450"/>
                  </a:lnTo>
                  <a:lnTo>
                    <a:pt x="1345" y="2594"/>
                  </a:lnTo>
                  <a:lnTo>
                    <a:pt x="1634" y="2642"/>
                  </a:lnTo>
                  <a:lnTo>
                    <a:pt x="1922" y="2690"/>
                  </a:lnTo>
                  <a:lnTo>
                    <a:pt x="2162" y="2642"/>
                  </a:lnTo>
                  <a:lnTo>
                    <a:pt x="2402" y="2594"/>
                  </a:lnTo>
                  <a:lnTo>
                    <a:pt x="2642" y="2546"/>
                  </a:lnTo>
                  <a:lnTo>
                    <a:pt x="2834" y="2402"/>
                  </a:lnTo>
                  <a:lnTo>
                    <a:pt x="3026" y="2306"/>
                  </a:lnTo>
                  <a:lnTo>
                    <a:pt x="3170" y="2162"/>
                  </a:lnTo>
                  <a:lnTo>
                    <a:pt x="3266" y="1970"/>
                  </a:lnTo>
                  <a:lnTo>
                    <a:pt x="3363" y="1777"/>
                  </a:lnTo>
                  <a:lnTo>
                    <a:pt x="3411" y="1489"/>
                  </a:lnTo>
                  <a:lnTo>
                    <a:pt x="3363" y="1249"/>
                  </a:lnTo>
                  <a:lnTo>
                    <a:pt x="3266" y="1009"/>
                  </a:lnTo>
                  <a:lnTo>
                    <a:pt x="3122" y="721"/>
                  </a:lnTo>
                  <a:lnTo>
                    <a:pt x="2882" y="529"/>
                  </a:lnTo>
                  <a:lnTo>
                    <a:pt x="2642" y="337"/>
                  </a:lnTo>
                  <a:lnTo>
                    <a:pt x="2354" y="193"/>
                  </a:lnTo>
                  <a:lnTo>
                    <a:pt x="2018" y="49"/>
                  </a:lnTo>
                  <a:lnTo>
                    <a:pt x="173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0" name="Google Shape;2620;p41"/>
            <p:cNvSpPr/>
            <p:nvPr/>
          </p:nvSpPr>
          <p:spPr>
            <a:xfrm>
              <a:off x="1988625" y="2762625"/>
              <a:ext cx="85275" cy="67250"/>
            </a:xfrm>
            <a:custGeom>
              <a:avLst/>
              <a:gdLst/>
              <a:ahLst/>
              <a:cxnLst/>
              <a:rect l="l" t="t" r="r" b="b"/>
              <a:pathLst>
                <a:path w="3411" h="2690" fill="none" extrusionOk="0">
                  <a:moveTo>
                    <a:pt x="1442" y="1"/>
                  </a:moveTo>
                  <a:lnTo>
                    <a:pt x="1442" y="1"/>
                  </a:lnTo>
                  <a:lnTo>
                    <a:pt x="1201" y="1"/>
                  </a:lnTo>
                  <a:lnTo>
                    <a:pt x="961" y="49"/>
                  </a:lnTo>
                  <a:lnTo>
                    <a:pt x="721" y="97"/>
                  </a:lnTo>
                  <a:lnTo>
                    <a:pt x="529" y="241"/>
                  </a:lnTo>
                  <a:lnTo>
                    <a:pt x="385" y="337"/>
                  </a:lnTo>
                  <a:lnTo>
                    <a:pt x="193" y="481"/>
                  </a:lnTo>
                  <a:lnTo>
                    <a:pt x="97" y="673"/>
                  </a:lnTo>
                  <a:lnTo>
                    <a:pt x="49" y="865"/>
                  </a:lnTo>
                  <a:lnTo>
                    <a:pt x="49" y="865"/>
                  </a:lnTo>
                  <a:lnTo>
                    <a:pt x="1" y="1153"/>
                  </a:lnTo>
                  <a:lnTo>
                    <a:pt x="1" y="1393"/>
                  </a:lnTo>
                  <a:lnTo>
                    <a:pt x="97" y="1681"/>
                  </a:lnTo>
                  <a:lnTo>
                    <a:pt x="289" y="1922"/>
                  </a:lnTo>
                  <a:lnTo>
                    <a:pt x="481" y="2114"/>
                  </a:lnTo>
                  <a:lnTo>
                    <a:pt x="721" y="2306"/>
                  </a:lnTo>
                  <a:lnTo>
                    <a:pt x="1009" y="2450"/>
                  </a:lnTo>
                  <a:lnTo>
                    <a:pt x="1345" y="2594"/>
                  </a:lnTo>
                  <a:lnTo>
                    <a:pt x="1345" y="2594"/>
                  </a:lnTo>
                  <a:lnTo>
                    <a:pt x="1634" y="2642"/>
                  </a:lnTo>
                  <a:lnTo>
                    <a:pt x="1922" y="2690"/>
                  </a:lnTo>
                  <a:lnTo>
                    <a:pt x="1922" y="2690"/>
                  </a:lnTo>
                  <a:lnTo>
                    <a:pt x="2162" y="2642"/>
                  </a:lnTo>
                  <a:lnTo>
                    <a:pt x="2402" y="2594"/>
                  </a:lnTo>
                  <a:lnTo>
                    <a:pt x="2642" y="2546"/>
                  </a:lnTo>
                  <a:lnTo>
                    <a:pt x="2834" y="2402"/>
                  </a:lnTo>
                  <a:lnTo>
                    <a:pt x="3026" y="2306"/>
                  </a:lnTo>
                  <a:lnTo>
                    <a:pt x="3170" y="2162"/>
                  </a:lnTo>
                  <a:lnTo>
                    <a:pt x="3266" y="1970"/>
                  </a:lnTo>
                  <a:lnTo>
                    <a:pt x="3363" y="1777"/>
                  </a:lnTo>
                  <a:lnTo>
                    <a:pt x="3363" y="1777"/>
                  </a:lnTo>
                  <a:lnTo>
                    <a:pt x="3411" y="1489"/>
                  </a:lnTo>
                  <a:lnTo>
                    <a:pt x="3363" y="1249"/>
                  </a:lnTo>
                  <a:lnTo>
                    <a:pt x="3266" y="1009"/>
                  </a:lnTo>
                  <a:lnTo>
                    <a:pt x="3122" y="721"/>
                  </a:lnTo>
                  <a:lnTo>
                    <a:pt x="2882" y="529"/>
                  </a:lnTo>
                  <a:lnTo>
                    <a:pt x="2642" y="337"/>
                  </a:lnTo>
                  <a:lnTo>
                    <a:pt x="2354" y="193"/>
                  </a:lnTo>
                  <a:lnTo>
                    <a:pt x="2018" y="49"/>
                  </a:lnTo>
                  <a:lnTo>
                    <a:pt x="2018" y="49"/>
                  </a:lnTo>
                  <a:lnTo>
                    <a:pt x="1730" y="1"/>
                  </a:lnTo>
                  <a:lnTo>
                    <a:pt x="144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1" name="Google Shape;2621;p41"/>
            <p:cNvSpPr/>
            <p:nvPr/>
          </p:nvSpPr>
          <p:spPr>
            <a:xfrm>
              <a:off x="2229950" y="2694200"/>
              <a:ext cx="100875" cy="121275"/>
            </a:xfrm>
            <a:custGeom>
              <a:avLst/>
              <a:gdLst/>
              <a:ahLst/>
              <a:cxnLst/>
              <a:rect l="l" t="t" r="r" b="b"/>
              <a:pathLst>
                <a:path w="4035" h="4851" extrusionOk="0">
                  <a:moveTo>
                    <a:pt x="2018" y="0"/>
                  </a:moveTo>
                  <a:lnTo>
                    <a:pt x="1634" y="96"/>
                  </a:lnTo>
                  <a:lnTo>
                    <a:pt x="1298" y="192"/>
                  </a:lnTo>
                  <a:lnTo>
                    <a:pt x="961" y="384"/>
                  </a:lnTo>
                  <a:lnTo>
                    <a:pt x="721" y="624"/>
                  </a:lnTo>
                  <a:lnTo>
                    <a:pt x="481" y="913"/>
                  </a:lnTo>
                  <a:lnTo>
                    <a:pt x="289" y="1249"/>
                  </a:lnTo>
                  <a:lnTo>
                    <a:pt x="193" y="1633"/>
                  </a:lnTo>
                  <a:lnTo>
                    <a:pt x="49" y="2641"/>
                  </a:lnTo>
                  <a:lnTo>
                    <a:pt x="1" y="3026"/>
                  </a:lnTo>
                  <a:lnTo>
                    <a:pt x="49" y="3410"/>
                  </a:lnTo>
                  <a:lnTo>
                    <a:pt x="193" y="3746"/>
                  </a:lnTo>
                  <a:lnTo>
                    <a:pt x="385" y="4082"/>
                  </a:lnTo>
                  <a:lnTo>
                    <a:pt x="625" y="4370"/>
                  </a:lnTo>
                  <a:lnTo>
                    <a:pt x="913" y="4562"/>
                  </a:lnTo>
                  <a:lnTo>
                    <a:pt x="1249" y="4755"/>
                  </a:lnTo>
                  <a:lnTo>
                    <a:pt x="1634" y="4851"/>
                  </a:lnTo>
                  <a:lnTo>
                    <a:pt x="2018" y="4851"/>
                  </a:lnTo>
                  <a:lnTo>
                    <a:pt x="2402" y="4803"/>
                  </a:lnTo>
                  <a:lnTo>
                    <a:pt x="2738" y="4707"/>
                  </a:lnTo>
                  <a:lnTo>
                    <a:pt x="3074" y="4514"/>
                  </a:lnTo>
                  <a:lnTo>
                    <a:pt x="3315" y="4274"/>
                  </a:lnTo>
                  <a:lnTo>
                    <a:pt x="3555" y="3986"/>
                  </a:lnTo>
                  <a:lnTo>
                    <a:pt x="3747" y="3650"/>
                  </a:lnTo>
                  <a:lnTo>
                    <a:pt x="3843" y="3266"/>
                  </a:lnTo>
                  <a:lnTo>
                    <a:pt x="3987" y="2257"/>
                  </a:lnTo>
                  <a:lnTo>
                    <a:pt x="4035" y="1873"/>
                  </a:lnTo>
                  <a:lnTo>
                    <a:pt x="3987" y="1489"/>
                  </a:lnTo>
                  <a:lnTo>
                    <a:pt x="3843" y="1153"/>
                  </a:lnTo>
                  <a:lnTo>
                    <a:pt x="3651" y="817"/>
                  </a:lnTo>
                  <a:lnTo>
                    <a:pt x="3411" y="528"/>
                  </a:lnTo>
                  <a:lnTo>
                    <a:pt x="3122" y="336"/>
                  </a:lnTo>
                  <a:lnTo>
                    <a:pt x="2786" y="144"/>
                  </a:lnTo>
                  <a:lnTo>
                    <a:pt x="2402" y="48"/>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2" name="Google Shape;2622;p41"/>
            <p:cNvSpPr/>
            <p:nvPr/>
          </p:nvSpPr>
          <p:spPr>
            <a:xfrm>
              <a:off x="2229950" y="2701400"/>
              <a:ext cx="73275" cy="104475"/>
            </a:xfrm>
            <a:custGeom>
              <a:avLst/>
              <a:gdLst/>
              <a:ahLst/>
              <a:cxnLst/>
              <a:rect l="l" t="t" r="r" b="b"/>
              <a:pathLst>
                <a:path w="2931" h="4179" extrusionOk="0">
                  <a:moveTo>
                    <a:pt x="1298" y="0"/>
                  </a:moveTo>
                  <a:lnTo>
                    <a:pt x="1057" y="48"/>
                  </a:lnTo>
                  <a:lnTo>
                    <a:pt x="769" y="288"/>
                  </a:lnTo>
                  <a:lnTo>
                    <a:pt x="481" y="577"/>
                  </a:lnTo>
                  <a:lnTo>
                    <a:pt x="289" y="961"/>
                  </a:lnTo>
                  <a:lnTo>
                    <a:pt x="193" y="1345"/>
                  </a:lnTo>
                  <a:lnTo>
                    <a:pt x="49" y="2353"/>
                  </a:lnTo>
                  <a:lnTo>
                    <a:pt x="1" y="2594"/>
                  </a:lnTo>
                  <a:lnTo>
                    <a:pt x="1" y="2834"/>
                  </a:lnTo>
                  <a:lnTo>
                    <a:pt x="49" y="3074"/>
                  </a:lnTo>
                  <a:lnTo>
                    <a:pt x="145" y="3314"/>
                  </a:lnTo>
                  <a:lnTo>
                    <a:pt x="193" y="3554"/>
                  </a:lnTo>
                  <a:lnTo>
                    <a:pt x="337" y="3746"/>
                  </a:lnTo>
                  <a:lnTo>
                    <a:pt x="625" y="4082"/>
                  </a:lnTo>
                  <a:lnTo>
                    <a:pt x="865" y="4178"/>
                  </a:lnTo>
                  <a:lnTo>
                    <a:pt x="1249" y="4178"/>
                  </a:lnTo>
                  <a:lnTo>
                    <a:pt x="1586" y="4082"/>
                  </a:lnTo>
                  <a:lnTo>
                    <a:pt x="1874" y="3938"/>
                  </a:lnTo>
                  <a:lnTo>
                    <a:pt x="2162" y="3746"/>
                  </a:lnTo>
                  <a:lnTo>
                    <a:pt x="2402" y="3458"/>
                  </a:lnTo>
                  <a:lnTo>
                    <a:pt x="2642" y="3122"/>
                  </a:lnTo>
                  <a:lnTo>
                    <a:pt x="2786" y="2786"/>
                  </a:lnTo>
                  <a:lnTo>
                    <a:pt x="2882" y="2353"/>
                  </a:lnTo>
                  <a:lnTo>
                    <a:pt x="2930" y="1921"/>
                  </a:lnTo>
                  <a:lnTo>
                    <a:pt x="2882" y="1537"/>
                  </a:lnTo>
                  <a:lnTo>
                    <a:pt x="2786" y="1153"/>
                  </a:lnTo>
                  <a:lnTo>
                    <a:pt x="2642" y="817"/>
                  </a:lnTo>
                  <a:lnTo>
                    <a:pt x="2450" y="529"/>
                  </a:lnTo>
                  <a:lnTo>
                    <a:pt x="2210" y="288"/>
                  </a:lnTo>
                  <a:lnTo>
                    <a:pt x="1874" y="96"/>
                  </a:lnTo>
                  <a:lnTo>
                    <a:pt x="1586"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3" name="Google Shape;2623;p41"/>
            <p:cNvSpPr/>
            <p:nvPr/>
          </p:nvSpPr>
          <p:spPr>
            <a:xfrm>
              <a:off x="2161525" y="2737400"/>
              <a:ext cx="22825" cy="22850"/>
            </a:xfrm>
            <a:custGeom>
              <a:avLst/>
              <a:gdLst/>
              <a:ahLst/>
              <a:cxnLst/>
              <a:rect l="l" t="t" r="r" b="b"/>
              <a:pathLst>
                <a:path w="913" h="914" extrusionOk="0">
                  <a:moveTo>
                    <a:pt x="144" y="1"/>
                  </a:moveTo>
                  <a:lnTo>
                    <a:pt x="96" y="49"/>
                  </a:lnTo>
                  <a:lnTo>
                    <a:pt x="0" y="433"/>
                  </a:lnTo>
                  <a:lnTo>
                    <a:pt x="0" y="625"/>
                  </a:lnTo>
                  <a:lnTo>
                    <a:pt x="0" y="769"/>
                  </a:lnTo>
                  <a:lnTo>
                    <a:pt x="0" y="865"/>
                  </a:lnTo>
                  <a:lnTo>
                    <a:pt x="48" y="913"/>
                  </a:lnTo>
                  <a:lnTo>
                    <a:pt x="144" y="865"/>
                  </a:lnTo>
                  <a:lnTo>
                    <a:pt x="144" y="769"/>
                  </a:lnTo>
                  <a:lnTo>
                    <a:pt x="144" y="673"/>
                  </a:lnTo>
                  <a:lnTo>
                    <a:pt x="192" y="481"/>
                  </a:lnTo>
                  <a:lnTo>
                    <a:pt x="213" y="319"/>
                  </a:lnTo>
                  <a:lnTo>
                    <a:pt x="289" y="433"/>
                  </a:lnTo>
                  <a:lnTo>
                    <a:pt x="433" y="673"/>
                  </a:lnTo>
                  <a:lnTo>
                    <a:pt x="481" y="721"/>
                  </a:lnTo>
                  <a:lnTo>
                    <a:pt x="529" y="721"/>
                  </a:lnTo>
                  <a:lnTo>
                    <a:pt x="625" y="673"/>
                  </a:lnTo>
                  <a:lnTo>
                    <a:pt x="913" y="241"/>
                  </a:lnTo>
                  <a:lnTo>
                    <a:pt x="913" y="193"/>
                  </a:lnTo>
                  <a:lnTo>
                    <a:pt x="865" y="145"/>
                  </a:lnTo>
                  <a:lnTo>
                    <a:pt x="769" y="97"/>
                  </a:lnTo>
                  <a:lnTo>
                    <a:pt x="721" y="145"/>
                  </a:lnTo>
                  <a:lnTo>
                    <a:pt x="520" y="446"/>
                  </a:lnTo>
                  <a:lnTo>
                    <a:pt x="520" y="446"/>
                  </a:lnTo>
                  <a:lnTo>
                    <a:pt x="433" y="337"/>
                  </a:lnTo>
                  <a:lnTo>
                    <a:pt x="337" y="193"/>
                  </a:lnTo>
                  <a:lnTo>
                    <a:pt x="241" y="49"/>
                  </a:lnTo>
                  <a:lnTo>
                    <a:pt x="192" y="49"/>
                  </a:lnTo>
                  <a:lnTo>
                    <a:pt x="14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4" name="Google Shape;2624;p41"/>
            <p:cNvSpPr/>
            <p:nvPr/>
          </p:nvSpPr>
          <p:spPr>
            <a:xfrm>
              <a:off x="2046250" y="2656975"/>
              <a:ext cx="102100" cy="121275"/>
            </a:xfrm>
            <a:custGeom>
              <a:avLst/>
              <a:gdLst/>
              <a:ahLst/>
              <a:cxnLst/>
              <a:rect l="l" t="t" r="r" b="b"/>
              <a:pathLst>
                <a:path w="4084" h="4851" extrusionOk="0">
                  <a:moveTo>
                    <a:pt x="2162" y="0"/>
                  </a:moveTo>
                  <a:lnTo>
                    <a:pt x="1826" y="48"/>
                  </a:lnTo>
                  <a:lnTo>
                    <a:pt x="1442" y="144"/>
                  </a:lnTo>
                  <a:lnTo>
                    <a:pt x="1106" y="288"/>
                  </a:lnTo>
                  <a:lnTo>
                    <a:pt x="817" y="529"/>
                  </a:lnTo>
                  <a:lnTo>
                    <a:pt x="577" y="817"/>
                  </a:lnTo>
                  <a:lnTo>
                    <a:pt x="385" y="1153"/>
                  </a:lnTo>
                  <a:lnTo>
                    <a:pt x="289" y="1489"/>
                  </a:lnTo>
                  <a:lnTo>
                    <a:pt x="49" y="2498"/>
                  </a:lnTo>
                  <a:lnTo>
                    <a:pt x="1" y="2882"/>
                  </a:lnTo>
                  <a:lnTo>
                    <a:pt x="49" y="3266"/>
                  </a:lnTo>
                  <a:lnTo>
                    <a:pt x="145" y="3650"/>
                  </a:lnTo>
                  <a:lnTo>
                    <a:pt x="337" y="3938"/>
                  </a:lnTo>
                  <a:lnTo>
                    <a:pt x="577" y="4227"/>
                  </a:lnTo>
                  <a:lnTo>
                    <a:pt x="817" y="4467"/>
                  </a:lnTo>
                  <a:lnTo>
                    <a:pt x="1154" y="4659"/>
                  </a:lnTo>
                  <a:lnTo>
                    <a:pt x="1538" y="4803"/>
                  </a:lnTo>
                  <a:lnTo>
                    <a:pt x="1922" y="4851"/>
                  </a:lnTo>
                  <a:lnTo>
                    <a:pt x="2306" y="4803"/>
                  </a:lnTo>
                  <a:lnTo>
                    <a:pt x="2642" y="4707"/>
                  </a:lnTo>
                  <a:lnTo>
                    <a:pt x="2979" y="4515"/>
                  </a:lnTo>
                  <a:lnTo>
                    <a:pt x="3267" y="4323"/>
                  </a:lnTo>
                  <a:lnTo>
                    <a:pt x="3507" y="4034"/>
                  </a:lnTo>
                  <a:lnTo>
                    <a:pt x="3699" y="3698"/>
                  </a:lnTo>
                  <a:lnTo>
                    <a:pt x="3843" y="3314"/>
                  </a:lnTo>
                  <a:lnTo>
                    <a:pt x="4035" y="2306"/>
                  </a:lnTo>
                  <a:lnTo>
                    <a:pt x="4083" y="1921"/>
                  </a:lnTo>
                  <a:lnTo>
                    <a:pt x="4035" y="1537"/>
                  </a:lnTo>
                  <a:lnTo>
                    <a:pt x="3939" y="1201"/>
                  </a:lnTo>
                  <a:lnTo>
                    <a:pt x="3795" y="865"/>
                  </a:lnTo>
                  <a:lnTo>
                    <a:pt x="3555" y="577"/>
                  </a:lnTo>
                  <a:lnTo>
                    <a:pt x="3267" y="336"/>
                  </a:lnTo>
                  <a:lnTo>
                    <a:pt x="2931" y="144"/>
                  </a:lnTo>
                  <a:lnTo>
                    <a:pt x="2594" y="48"/>
                  </a:lnTo>
                  <a:lnTo>
                    <a:pt x="216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5" name="Google Shape;2625;p41"/>
            <p:cNvSpPr/>
            <p:nvPr/>
          </p:nvSpPr>
          <p:spPr>
            <a:xfrm>
              <a:off x="2046250" y="2656975"/>
              <a:ext cx="102100" cy="121275"/>
            </a:xfrm>
            <a:custGeom>
              <a:avLst/>
              <a:gdLst/>
              <a:ahLst/>
              <a:cxnLst/>
              <a:rect l="l" t="t" r="r" b="b"/>
              <a:pathLst>
                <a:path w="4084" h="4851" fill="none" extrusionOk="0">
                  <a:moveTo>
                    <a:pt x="1538" y="4803"/>
                  </a:moveTo>
                  <a:lnTo>
                    <a:pt x="1538" y="4803"/>
                  </a:lnTo>
                  <a:lnTo>
                    <a:pt x="1538" y="4803"/>
                  </a:lnTo>
                  <a:lnTo>
                    <a:pt x="1154" y="4659"/>
                  </a:lnTo>
                  <a:lnTo>
                    <a:pt x="817" y="4467"/>
                  </a:lnTo>
                  <a:lnTo>
                    <a:pt x="577" y="4227"/>
                  </a:lnTo>
                  <a:lnTo>
                    <a:pt x="337" y="3938"/>
                  </a:lnTo>
                  <a:lnTo>
                    <a:pt x="145" y="3650"/>
                  </a:lnTo>
                  <a:lnTo>
                    <a:pt x="49" y="3266"/>
                  </a:lnTo>
                  <a:lnTo>
                    <a:pt x="1" y="2882"/>
                  </a:lnTo>
                  <a:lnTo>
                    <a:pt x="49" y="2498"/>
                  </a:lnTo>
                  <a:lnTo>
                    <a:pt x="289" y="1489"/>
                  </a:lnTo>
                  <a:lnTo>
                    <a:pt x="289" y="1489"/>
                  </a:lnTo>
                  <a:lnTo>
                    <a:pt x="385" y="1153"/>
                  </a:lnTo>
                  <a:lnTo>
                    <a:pt x="577" y="817"/>
                  </a:lnTo>
                  <a:lnTo>
                    <a:pt x="817" y="529"/>
                  </a:lnTo>
                  <a:lnTo>
                    <a:pt x="1106" y="288"/>
                  </a:lnTo>
                  <a:lnTo>
                    <a:pt x="1442" y="144"/>
                  </a:lnTo>
                  <a:lnTo>
                    <a:pt x="1826" y="48"/>
                  </a:lnTo>
                  <a:lnTo>
                    <a:pt x="2162" y="0"/>
                  </a:lnTo>
                  <a:lnTo>
                    <a:pt x="2594" y="48"/>
                  </a:lnTo>
                  <a:lnTo>
                    <a:pt x="2594" y="48"/>
                  </a:lnTo>
                  <a:lnTo>
                    <a:pt x="2931" y="144"/>
                  </a:lnTo>
                  <a:lnTo>
                    <a:pt x="3267" y="336"/>
                  </a:lnTo>
                  <a:lnTo>
                    <a:pt x="3555" y="577"/>
                  </a:lnTo>
                  <a:lnTo>
                    <a:pt x="3795" y="865"/>
                  </a:lnTo>
                  <a:lnTo>
                    <a:pt x="3939" y="1201"/>
                  </a:lnTo>
                  <a:lnTo>
                    <a:pt x="4035" y="1537"/>
                  </a:lnTo>
                  <a:lnTo>
                    <a:pt x="4083" y="1921"/>
                  </a:lnTo>
                  <a:lnTo>
                    <a:pt x="4035" y="2306"/>
                  </a:lnTo>
                  <a:lnTo>
                    <a:pt x="3843" y="3314"/>
                  </a:lnTo>
                  <a:lnTo>
                    <a:pt x="3843" y="3314"/>
                  </a:lnTo>
                  <a:lnTo>
                    <a:pt x="3699" y="3698"/>
                  </a:lnTo>
                  <a:lnTo>
                    <a:pt x="3507" y="4034"/>
                  </a:lnTo>
                  <a:lnTo>
                    <a:pt x="3267" y="4323"/>
                  </a:lnTo>
                  <a:lnTo>
                    <a:pt x="2979" y="4515"/>
                  </a:lnTo>
                  <a:lnTo>
                    <a:pt x="2642" y="4707"/>
                  </a:lnTo>
                  <a:lnTo>
                    <a:pt x="2306" y="4803"/>
                  </a:lnTo>
                  <a:lnTo>
                    <a:pt x="1922" y="4851"/>
                  </a:lnTo>
                  <a:lnTo>
                    <a:pt x="1538" y="480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6" name="Google Shape;2626;p41"/>
            <p:cNvSpPr/>
            <p:nvPr/>
          </p:nvSpPr>
          <p:spPr>
            <a:xfrm>
              <a:off x="2073875" y="2671375"/>
              <a:ext cx="74475" cy="103275"/>
            </a:xfrm>
            <a:custGeom>
              <a:avLst/>
              <a:gdLst/>
              <a:ahLst/>
              <a:cxnLst/>
              <a:rect l="l" t="t" r="r" b="b"/>
              <a:pathLst>
                <a:path w="2979" h="4131" extrusionOk="0">
                  <a:moveTo>
                    <a:pt x="1826" y="1"/>
                  </a:moveTo>
                  <a:lnTo>
                    <a:pt x="1489" y="49"/>
                  </a:lnTo>
                  <a:lnTo>
                    <a:pt x="1153" y="145"/>
                  </a:lnTo>
                  <a:lnTo>
                    <a:pt x="865" y="385"/>
                  </a:lnTo>
                  <a:lnTo>
                    <a:pt x="577" y="625"/>
                  </a:lnTo>
                  <a:lnTo>
                    <a:pt x="337" y="913"/>
                  </a:lnTo>
                  <a:lnTo>
                    <a:pt x="193" y="1297"/>
                  </a:lnTo>
                  <a:lnTo>
                    <a:pt x="49" y="1681"/>
                  </a:lnTo>
                  <a:lnTo>
                    <a:pt x="1" y="2114"/>
                  </a:lnTo>
                  <a:lnTo>
                    <a:pt x="1" y="2546"/>
                  </a:lnTo>
                  <a:lnTo>
                    <a:pt x="97" y="2930"/>
                  </a:lnTo>
                  <a:lnTo>
                    <a:pt x="241" y="3266"/>
                  </a:lnTo>
                  <a:lnTo>
                    <a:pt x="433" y="3554"/>
                  </a:lnTo>
                  <a:lnTo>
                    <a:pt x="673" y="3795"/>
                  </a:lnTo>
                  <a:lnTo>
                    <a:pt x="961" y="3987"/>
                  </a:lnTo>
                  <a:lnTo>
                    <a:pt x="1249" y="4131"/>
                  </a:lnTo>
                  <a:lnTo>
                    <a:pt x="1537" y="4131"/>
                  </a:lnTo>
                  <a:lnTo>
                    <a:pt x="1922" y="3939"/>
                  </a:lnTo>
                  <a:lnTo>
                    <a:pt x="2114" y="3795"/>
                  </a:lnTo>
                  <a:lnTo>
                    <a:pt x="2306" y="3602"/>
                  </a:lnTo>
                  <a:lnTo>
                    <a:pt x="2450" y="3410"/>
                  </a:lnTo>
                  <a:lnTo>
                    <a:pt x="2546" y="3218"/>
                  </a:lnTo>
                  <a:lnTo>
                    <a:pt x="2642" y="2978"/>
                  </a:lnTo>
                  <a:lnTo>
                    <a:pt x="2738" y="2738"/>
                  </a:lnTo>
                  <a:lnTo>
                    <a:pt x="2930" y="1730"/>
                  </a:lnTo>
                  <a:lnTo>
                    <a:pt x="2978" y="1345"/>
                  </a:lnTo>
                  <a:lnTo>
                    <a:pt x="2930" y="913"/>
                  </a:lnTo>
                  <a:lnTo>
                    <a:pt x="2786" y="529"/>
                  </a:lnTo>
                  <a:lnTo>
                    <a:pt x="2594" y="193"/>
                  </a:lnTo>
                  <a:lnTo>
                    <a:pt x="2402" y="97"/>
                  </a:lnTo>
                  <a:lnTo>
                    <a:pt x="216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7" name="Google Shape;2627;p41"/>
            <p:cNvSpPr/>
            <p:nvPr/>
          </p:nvSpPr>
          <p:spPr>
            <a:xfrm>
              <a:off x="1915400" y="2386825"/>
              <a:ext cx="641150" cy="595550"/>
            </a:xfrm>
            <a:custGeom>
              <a:avLst/>
              <a:gdLst/>
              <a:ahLst/>
              <a:cxnLst/>
              <a:rect l="l" t="t" r="r" b="b"/>
              <a:pathLst>
                <a:path w="25646" h="23822" extrusionOk="0">
                  <a:moveTo>
                    <a:pt x="11094" y="1"/>
                  </a:moveTo>
                  <a:lnTo>
                    <a:pt x="9941" y="97"/>
                  </a:lnTo>
                  <a:lnTo>
                    <a:pt x="8837" y="241"/>
                  </a:lnTo>
                  <a:lnTo>
                    <a:pt x="8309" y="385"/>
                  </a:lnTo>
                  <a:lnTo>
                    <a:pt x="7732" y="529"/>
                  </a:lnTo>
                  <a:lnTo>
                    <a:pt x="6628" y="961"/>
                  </a:lnTo>
                  <a:lnTo>
                    <a:pt x="5571" y="1441"/>
                  </a:lnTo>
                  <a:lnTo>
                    <a:pt x="4563" y="2066"/>
                  </a:lnTo>
                  <a:lnTo>
                    <a:pt x="3650" y="2738"/>
                  </a:lnTo>
                  <a:lnTo>
                    <a:pt x="3218" y="3122"/>
                  </a:lnTo>
                  <a:lnTo>
                    <a:pt x="2786" y="3506"/>
                  </a:lnTo>
                  <a:lnTo>
                    <a:pt x="2401" y="3939"/>
                  </a:lnTo>
                  <a:lnTo>
                    <a:pt x="2017" y="4371"/>
                  </a:lnTo>
                  <a:lnTo>
                    <a:pt x="1681" y="4851"/>
                  </a:lnTo>
                  <a:lnTo>
                    <a:pt x="1393" y="5331"/>
                  </a:lnTo>
                  <a:lnTo>
                    <a:pt x="1105" y="5812"/>
                  </a:lnTo>
                  <a:lnTo>
                    <a:pt x="817" y="6292"/>
                  </a:lnTo>
                  <a:lnTo>
                    <a:pt x="625" y="6820"/>
                  </a:lnTo>
                  <a:lnTo>
                    <a:pt x="432" y="7348"/>
                  </a:lnTo>
                  <a:lnTo>
                    <a:pt x="240" y="7925"/>
                  </a:lnTo>
                  <a:lnTo>
                    <a:pt x="144" y="8453"/>
                  </a:lnTo>
                  <a:lnTo>
                    <a:pt x="48" y="9029"/>
                  </a:lnTo>
                  <a:lnTo>
                    <a:pt x="0" y="9606"/>
                  </a:lnTo>
                  <a:lnTo>
                    <a:pt x="0" y="10230"/>
                  </a:lnTo>
                  <a:lnTo>
                    <a:pt x="0" y="10806"/>
                  </a:lnTo>
                  <a:lnTo>
                    <a:pt x="96" y="11431"/>
                  </a:lnTo>
                  <a:lnTo>
                    <a:pt x="192" y="12055"/>
                  </a:lnTo>
                  <a:lnTo>
                    <a:pt x="384" y="12631"/>
                  </a:lnTo>
                  <a:lnTo>
                    <a:pt x="577" y="13304"/>
                  </a:lnTo>
                  <a:lnTo>
                    <a:pt x="817" y="13928"/>
                  </a:lnTo>
                  <a:lnTo>
                    <a:pt x="1153" y="14552"/>
                  </a:lnTo>
                  <a:lnTo>
                    <a:pt x="1201" y="14312"/>
                  </a:lnTo>
                  <a:lnTo>
                    <a:pt x="1345" y="13688"/>
                  </a:lnTo>
                  <a:lnTo>
                    <a:pt x="1633" y="12775"/>
                  </a:lnTo>
                  <a:lnTo>
                    <a:pt x="1825" y="12247"/>
                  </a:lnTo>
                  <a:lnTo>
                    <a:pt x="2065" y="11671"/>
                  </a:lnTo>
                  <a:lnTo>
                    <a:pt x="2401" y="11046"/>
                  </a:lnTo>
                  <a:lnTo>
                    <a:pt x="2738" y="10422"/>
                  </a:lnTo>
                  <a:lnTo>
                    <a:pt x="3122" y="9846"/>
                  </a:lnTo>
                  <a:lnTo>
                    <a:pt x="3602" y="9221"/>
                  </a:lnTo>
                  <a:lnTo>
                    <a:pt x="4130" y="8645"/>
                  </a:lnTo>
                  <a:lnTo>
                    <a:pt x="4707" y="8117"/>
                  </a:lnTo>
                  <a:lnTo>
                    <a:pt x="5331" y="7637"/>
                  </a:lnTo>
                  <a:lnTo>
                    <a:pt x="6051" y="7204"/>
                  </a:lnTo>
                  <a:lnTo>
                    <a:pt x="5907" y="7589"/>
                  </a:lnTo>
                  <a:lnTo>
                    <a:pt x="5715" y="7973"/>
                  </a:lnTo>
                  <a:lnTo>
                    <a:pt x="5475" y="8789"/>
                  </a:lnTo>
                  <a:lnTo>
                    <a:pt x="5283" y="9654"/>
                  </a:lnTo>
                  <a:lnTo>
                    <a:pt x="8357" y="10422"/>
                  </a:lnTo>
                  <a:lnTo>
                    <a:pt x="8453" y="9462"/>
                  </a:lnTo>
                  <a:lnTo>
                    <a:pt x="8549" y="8933"/>
                  </a:lnTo>
                  <a:lnTo>
                    <a:pt x="8645" y="8405"/>
                  </a:lnTo>
                  <a:lnTo>
                    <a:pt x="8837" y="7877"/>
                  </a:lnTo>
                  <a:lnTo>
                    <a:pt x="9077" y="7397"/>
                  </a:lnTo>
                  <a:lnTo>
                    <a:pt x="9365" y="6964"/>
                  </a:lnTo>
                  <a:lnTo>
                    <a:pt x="9509" y="6772"/>
                  </a:lnTo>
                  <a:lnTo>
                    <a:pt x="9701" y="6676"/>
                  </a:lnTo>
                  <a:lnTo>
                    <a:pt x="9605" y="7060"/>
                  </a:lnTo>
                  <a:lnTo>
                    <a:pt x="9317" y="8069"/>
                  </a:lnTo>
                  <a:lnTo>
                    <a:pt x="9221" y="8693"/>
                  </a:lnTo>
                  <a:lnTo>
                    <a:pt x="9125" y="9366"/>
                  </a:lnTo>
                  <a:lnTo>
                    <a:pt x="9077" y="9990"/>
                  </a:lnTo>
                  <a:lnTo>
                    <a:pt x="9077" y="10566"/>
                  </a:lnTo>
                  <a:lnTo>
                    <a:pt x="13303" y="11623"/>
                  </a:lnTo>
                  <a:lnTo>
                    <a:pt x="13159" y="11431"/>
                  </a:lnTo>
                  <a:lnTo>
                    <a:pt x="13063" y="11239"/>
                  </a:lnTo>
                  <a:lnTo>
                    <a:pt x="13015" y="10998"/>
                  </a:lnTo>
                  <a:lnTo>
                    <a:pt x="13015" y="10758"/>
                  </a:lnTo>
                  <a:lnTo>
                    <a:pt x="13063" y="10182"/>
                  </a:lnTo>
                  <a:lnTo>
                    <a:pt x="13159" y="9558"/>
                  </a:lnTo>
                  <a:lnTo>
                    <a:pt x="13447" y="8261"/>
                  </a:lnTo>
                  <a:lnTo>
                    <a:pt x="13591" y="7685"/>
                  </a:lnTo>
                  <a:lnTo>
                    <a:pt x="13591" y="7108"/>
                  </a:lnTo>
                  <a:lnTo>
                    <a:pt x="13783" y="8069"/>
                  </a:lnTo>
                  <a:lnTo>
                    <a:pt x="14072" y="8933"/>
                  </a:lnTo>
                  <a:lnTo>
                    <a:pt x="14312" y="9798"/>
                  </a:lnTo>
                  <a:lnTo>
                    <a:pt x="14600" y="10566"/>
                  </a:lnTo>
                  <a:lnTo>
                    <a:pt x="15032" y="11719"/>
                  </a:lnTo>
                  <a:lnTo>
                    <a:pt x="15224" y="12151"/>
                  </a:lnTo>
                  <a:lnTo>
                    <a:pt x="20363" y="15225"/>
                  </a:lnTo>
                  <a:lnTo>
                    <a:pt x="20747" y="15369"/>
                  </a:lnTo>
                  <a:lnTo>
                    <a:pt x="21227" y="15657"/>
                  </a:lnTo>
                  <a:lnTo>
                    <a:pt x="21660" y="16041"/>
                  </a:lnTo>
                  <a:lnTo>
                    <a:pt x="21900" y="16233"/>
                  </a:lnTo>
                  <a:lnTo>
                    <a:pt x="22092" y="16521"/>
                  </a:lnTo>
                  <a:lnTo>
                    <a:pt x="22236" y="16761"/>
                  </a:lnTo>
                  <a:lnTo>
                    <a:pt x="22380" y="17098"/>
                  </a:lnTo>
                  <a:lnTo>
                    <a:pt x="22476" y="17434"/>
                  </a:lnTo>
                  <a:lnTo>
                    <a:pt x="22476" y="17818"/>
                  </a:lnTo>
                  <a:lnTo>
                    <a:pt x="22476" y="18202"/>
                  </a:lnTo>
                  <a:lnTo>
                    <a:pt x="22428" y="18634"/>
                  </a:lnTo>
                  <a:lnTo>
                    <a:pt x="22236" y="19115"/>
                  </a:lnTo>
                  <a:lnTo>
                    <a:pt x="22044" y="19643"/>
                  </a:lnTo>
                  <a:lnTo>
                    <a:pt x="21804" y="19979"/>
                  </a:lnTo>
                  <a:lnTo>
                    <a:pt x="21612" y="20315"/>
                  </a:lnTo>
                  <a:lnTo>
                    <a:pt x="21323" y="20555"/>
                  </a:lnTo>
                  <a:lnTo>
                    <a:pt x="21083" y="20748"/>
                  </a:lnTo>
                  <a:lnTo>
                    <a:pt x="20795" y="20940"/>
                  </a:lnTo>
                  <a:lnTo>
                    <a:pt x="20507" y="21036"/>
                  </a:lnTo>
                  <a:lnTo>
                    <a:pt x="19979" y="21180"/>
                  </a:lnTo>
                  <a:lnTo>
                    <a:pt x="19498" y="21228"/>
                  </a:lnTo>
                  <a:lnTo>
                    <a:pt x="19114" y="21228"/>
                  </a:lnTo>
                  <a:lnTo>
                    <a:pt x="18730" y="21132"/>
                  </a:lnTo>
                  <a:lnTo>
                    <a:pt x="18490" y="21516"/>
                  </a:lnTo>
                  <a:lnTo>
                    <a:pt x="18202" y="21948"/>
                  </a:lnTo>
                  <a:lnTo>
                    <a:pt x="17818" y="22428"/>
                  </a:lnTo>
                  <a:lnTo>
                    <a:pt x="17337" y="22909"/>
                  </a:lnTo>
                  <a:lnTo>
                    <a:pt x="17049" y="23101"/>
                  </a:lnTo>
                  <a:lnTo>
                    <a:pt x="16761" y="23341"/>
                  </a:lnTo>
                  <a:lnTo>
                    <a:pt x="16425" y="23485"/>
                  </a:lnTo>
                  <a:lnTo>
                    <a:pt x="16089" y="23629"/>
                  </a:lnTo>
                  <a:lnTo>
                    <a:pt x="15781" y="23744"/>
                  </a:lnTo>
                  <a:lnTo>
                    <a:pt x="15781" y="23744"/>
                  </a:lnTo>
                  <a:lnTo>
                    <a:pt x="15897" y="23725"/>
                  </a:lnTo>
                  <a:lnTo>
                    <a:pt x="16569" y="23629"/>
                  </a:lnTo>
                  <a:lnTo>
                    <a:pt x="17433" y="23437"/>
                  </a:lnTo>
                  <a:lnTo>
                    <a:pt x="18394" y="23149"/>
                  </a:lnTo>
                  <a:lnTo>
                    <a:pt x="19450" y="22765"/>
                  </a:lnTo>
                  <a:lnTo>
                    <a:pt x="20027" y="22476"/>
                  </a:lnTo>
                  <a:lnTo>
                    <a:pt x="20603" y="22188"/>
                  </a:lnTo>
                  <a:lnTo>
                    <a:pt x="21131" y="21900"/>
                  </a:lnTo>
                  <a:lnTo>
                    <a:pt x="21708" y="21516"/>
                  </a:lnTo>
                  <a:lnTo>
                    <a:pt x="22236" y="21132"/>
                  </a:lnTo>
                  <a:lnTo>
                    <a:pt x="22764" y="20699"/>
                  </a:lnTo>
                  <a:lnTo>
                    <a:pt x="23244" y="20171"/>
                  </a:lnTo>
                  <a:lnTo>
                    <a:pt x="23725" y="19643"/>
                  </a:lnTo>
                  <a:lnTo>
                    <a:pt x="24157" y="19067"/>
                  </a:lnTo>
                  <a:lnTo>
                    <a:pt x="24541" y="18394"/>
                  </a:lnTo>
                  <a:lnTo>
                    <a:pt x="24877" y="17722"/>
                  </a:lnTo>
                  <a:lnTo>
                    <a:pt x="25165" y="16954"/>
                  </a:lnTo>
                  <a:lnTo>
                    <a:pt x="25406" y="16137"/>
                  </a:lnTo>
                  <a:lnTo>
                    <a:pt x="25550" y="15273"/>
                  </a:lnTo>
                  <a:lnTo>
                    <a:pt x="25646" y="14312"/>
                  </a:lnTo>
                  <a:lnTo>
                    <a:pt x="25646" y="13352"/>
                  </a:lnTo>
                  <a:lnTo>
                    <a:pt x="25598" y="12247"/>
                  </a:lnTo>
                  <a:lnTo>
                    <a:pt x="25406" y="11094"/>
                  </a:lnTo>
                  <a:lnTo>
                    <a:pt x="25165" y="9894"/>
                  </a:lnTo>
                  <a:lnTo>
                    <a:pt x="24781" y="8597"/>
                  </a:lnTo>
                  <a:lnTo>
                    <a:pt x="24589" y="7973"/>
                  </a:lnTo>
                  <a:lnTo>
                    <a:pt x="24349" y="7397"/>
                  </a:lnTo>
                  <a:lnTo>
                    <a:pt x="24061" y="6820"/>
                  </a:lnTo>
                  <a:lnTo>
                    <a:pt x="23725" y="6244"/>
                  </a:lnTo>
                  <a:lnTo>
                    <a:pt x="23388" y="5716"/>
                  </a:lnTo>
                  <a:lnTo>
                    <a:pt x="23004" y="5187"/>
                  </a:lnTo>
                  <a:lnTo>
                    <a:pt x="22620" y="4707"/>
                  </a:lnTo>
                  <a:lnTo>
                    <a:pt x="22188" y="4275"/>
                  </a:lnTo>
                  <a:lnTo>
                    <a:pt x="21756" y="3843"/>
                  </a:lnTo>
                  <a:lnTo>
                    <a:pt x="21323" y="3410"/>
                  </a:lnTo>
                  <a:lnTo>
                    <a:pt x="20843" y="3026"/>
                  </a:lnTo>
                  <a:lnTo>
                    <a:pt x="20315" y="2642"/>
                  </a:lnTo>
                  <a:lnTo>
                    <a:pt x="19258" y="2018"/>
                  </a:lnTo>
                  <a:lnTo>
                    <a:pt x="18154" y="1441"/>
                  </a:lnTo>
                  <a:lnTo>
                    <a:pt x="17001" y="961"/>
                  </a:lnTo>
                  <a:lnTo>
                    <a:pt x="15849" y="577"/>
                  </a:lnTo>
                  <a:lnTo>
                    <a:pt x="14648" y="289"/>
                  </a:lnTo>
                  <a:lnTo>
                    <a:pt x="13447" y="97"/>
                  </a:lnTo>
                  <a:lnTo>
                    <a:pt x="12247" y="1"/>
                  </a:lnTo>
                  <a:close/>
                  <a:moveTo>
                    <a:pt x="15781" y="23744"/>
                  </a:moveTo>
                  <a:lnTo>
                    <a:pt x="15320" y="23821"/>
                  </a:lnTo>
                  <a:lnTo>
                    <a:pt x="15320" y="23821"/>
                  </a:lnTo>
                  <a:lnTo>
                    <a:pt x="15704" y="23773"/>
                  </a:lnTo>
                  <a:lnTo>
                    <a:pt x="15781" y="23744"/>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8" name="Google Shape;2628;p41"/>
            <p:cNvSpPr/>
            <p:nvPr/>
          </p:nvSpPr>
          <p:spPr>
            <a:xfrm>
              <a:off x="1915400" y="2386825"/>
              <a:ext cx="641150" cy="595550"/>
            </a:xfrm>
            <a:custGeom>
              <a:avLst/>
              <a:gdLst/>
              <a:ahLst/>
              <a:cxnLst/>
              <a:rect l="l" t="t" r="r" b="b"/>
              <a:pathLst>
                <a:path w="25646" h="23822" fill="none" extrusionOk="0">
                  <a:moveTo>
                    <a:pt x="8837" y="241"/>
                  </a:moveTo>
                  <a:lnTo>
                    <a:pt x="8837" y="241"/>
                  </a:lnTo>
                  <a:lnTo>
                    <a:pt x="9941" y="97"/>
                  </a:lnTo>
                  <a:lnTo>
                    <a:pt x="11094" y="1"/>
                  </a:lnTo>
                  <a:lnTo>
                    <a:pt x="12247" y="1"/>
                  </a:lnTo>
                  <a:lnTo>
                    <a:pt x="13447" y="97"/>
                  </a:lnTo>
                  <a:lnTo>
                    <a:pt x="14648" y="289"/>
                  </a:lnTo>
                  <a:lnTo>
                    <a:pt x="15849" y="577"/>
                  </a:lnTo>
                  <a:lnTo>
                    <a:pt x="17001" y="961"/>
                  </a:lnTo>
                  <a:lnTo>
                    <a:pt x="18154" y="1441"/>
                  </a:lnTo>
                  <a:lnTo>
                    <a:pt x="19258" y="2018"/>
                  </a:lnTo>
                  <a:lnTo>
                    <a:pt x="20315" y="2642"/>
                  </a:lnTo>
                  <a:lnTo>
                    <a:pt x="20843" y="3026"/>
                  </a:lnTo>
                  <a:lnTo>
                    <a:pt x="21323" y="3410"/>
                  </a:lnTo>
                  <a:lnTo>
                    <a:pt x="21756" y="3843"/>
                  </a:lnTo>
                  <a:lnTo>
                    <a:pt x="22188" y="4275"/>
                  </a:lnTo>
                  <a:lnTo>
                    <a:pt x="22620" y="4707"/>
                  </a:lnTo>
                  <a:lnTo>
                    <a:pt x="23004" y="5187"/>
                  </a:lnTo>
                  <a:lnTo>
                    <a:pt x="23388" y="5716"/>
                  </a:lnTo>
                  <a:lnTo>
                    <a:pt x="23725" y="6244"/>
                  </a:lnTo>
                  <a:lnTo>
                    <a:pt x="24061" y="6820"/>
                  </a:lnTo>
                  <a:lnTo>
                    <a:pt x="24349" y="7397"/>
                  </a:lnTo>
                  <a:lnTo>
                    <a:pt x="24589" y="7973"/>
                  </a:lnTo>
                  <a:lnTo>
                    <a:pt x="24781" y="8597"/>
                  </a:lnTo>
                  <a:lnTo>
                    <a:pt x="24781" y="8597"/>
                  </a:lnTo>
                  <a:lnTo>
                    <a:pt x="25165" y="9894"/>
                  </a:lnTo>
                  <a:lnTo>
                    <a:pt x="25406" y="11094"/>
                  </a:lnTo>
                  <a:lnTo>
                    <a:pt x="25598" y="12247"/>
                  </a:lnTo>
                  <a:lnTo>
                    <a:pt x="25646" y="13352"/>
                  </a:lnTo>
                  <a:lnTo>
                    <a:pt x="25646" y="14312"/>
                  </a:lnTo>
                  <a:lnTo>
                    <a:pt x="25550" y="15273"/>
                  </a:lnTo>
                  <a:lnTo>
                    <a:pt x="25406" y="16137"/>
                  </a:lnTo>
                  <a:lnTo>
                    <a:pt x="25165" y="16954"/>
                  </a:lnTo>
                  <a:lnTo>
                    <a:pt x="24877" y="17722"/>
                  </a:lnTo>
                  <a:lnTo>
                    <a:pt x="24541" y="18394"/>
                  </a:lnTo>
                  <a:lnTo>
                    <a:pt x="24157" y="19067"/>
                  </a:lnTo>
                  <a:lnTo>
                    <a:pt x="23725" y="19643"/>
                  </a:lnTo>
                  <a:lnTo>
                    <a:pt x="23244" y="20171"/>
                  </a:lnTo>
                  <a:lnTo>
                    <a:pt x="22764" y="20699"/>
                  </a:lnTo>
                  <a:lnTo>
                    <a:pt x="22236" y="21132"/>
                  </a:lnTo>
                  <a:lnTo>
                    <a:pt x="21708" y="21516"/>
                  </a:lnTo>
                  <a:lnTo>
                    <a:pt x="21131" y="21900"/>
                  </a:lnTo>
                  <a:lnTo>
                    <a:pt x="20603" y="22188"/>
                  </a:lnTo>
                  <a:lnTo>
                    <a:pt x="20027" y="22476"/>
                  </a:lnTo>
                  <a:lnTo>
                    <a:pt x="19450" y="22765"/>
                  </a:lnTo>
                  <a:lnTo>
                    <a:pt x="18394" y="23149"/>
                  </a:lnTo>
                  <a:lnTo>
                    <a:pt x="17433" y="23437"/>
                  </a:lnTo>
                  <a:lnTo>
                    <a:pt x="16569" y="23629"/>
                  </a:lnTo>
                  <a:lnTo>
                    <a:pt x="15897" y="23725"/>
                  </a:lnTo>
                  <a:lnTo>
                    <a:pt x="15320" y="23821"/>
                  </a:lnTo>
                  <a:lnTo>
                    <a:pt x="15320" y="23821"/>
                  </a:lnTo>
                  <a:lnTo>
                    <a:pt x="15704" y="23773"/>
                  </a:lnTo>
                  <a:lnTo>
                    <a:pt x="16089" y="23629"/>
                  </a:lnTo>
                  <a:lnTo>
                    <a:pt x="16425" y="23485"/>
                  </a:lnTo>
                  <a:lnTo>
                    <a:pt x="16761" y="23341"/>
                  </a:lnTo>
                  <a:lnTo>
                    <a:pt x="17049" y="23101"/>
                  </a:lnTo>
                  <a:lnTo>
                    <a:pt x="17337" y="22909"/>
                  </a:lnTo>
                  <a:lnTo>
                    <a:pt x="17818" y="22428"/>
                  </a:lnTo>
                  <a:lnTo>
                    <a:pt x="18202" y="21948"/>
                  </a:lnTo>
                  <a:lnTo>
                    <a:pt x="18490" y="21516"/>
                  </a:lnTo>
                  <a:lnTo>
                    <a:pt x="18730" y="21132"/>
                  </a:lnTo>
                  <a:lnTo>
                    <a:pt x="18730" y="21132"/>
                  </a:lnTo>
                  <a:lnTo>
                    <a:pt x="19114" y="21228"/>
                  </a:lnTo>
                  <a:lnTo>
                    <a:pt x="19498" y="21228"/>
                  </a:lnTo>
                  <a:lnTo>
                    <a:pt x="19979" y="21180"/>
                  </a:lnTo>
                  <a:lnTo>
                    <a:pt x="20507" y="21036"/>
                  </a:lnTo>
                  <a:lnTo>
                    <a:pt x="20795" y="20940"/>
                  </a:lnTo>
                  <a:lnTo>
                    <a:pt x="21083" y="20748"/>
                  </a:lnTo>
                  <a:lnTo>
                    <a:pt x="21323" y="20555"/>
                  </a:lnTo>
                  <a:lnTo>
                    <a:pt x="21612" y="20315"/>
                  </a:lnTo>
                  <a:lnTo>
                    <a:pt x="21804" y="19979"/>
                  </a:lnTo>
                  <a:lnTo>
                    <a:pt x="22044" y="19643"/>
                  </a:lnTo>
                  <a:lnTo>
                    <a:pt x="22044" y="19643"/>
                  </a:lnTo>
                  <a:lnTo>
                    <a:pt x="22236" y="19115"/>
                  </a:lnTo>
                  <a:lnTo>
                    <a:pt x="22428" y="18634"/>
                  </a:lnTo>
                  <a:lnTo>
                    <a:pt x="22476" y="18202"/>
                  </a:lnTo>
                  <a:lnTo>
                    <a:pt x="22476" y="17818"/>
                  </a:lnTo>
                  <a:lnTo>
                    <a:pt x="22476" y="17434"/>
                  </a:lnTo>
                  <a:lnTo>
                    <a:pt x="22380" y="17098"/>
                  </a:lnTo>
                  <a:lnTo>
                    <a:pt x="22236" y="16761"/>
                  </a:lnTo>
                  <a:lnTo>
                    <a:pt x="22092" y="16521"/>
                  </a:lnTo>
                  <a:lnTo>
                    <a:pt x="21900" y="16233"/>
                  </a:lnTo>
                  <a:lnTo>
                    <a:pt x="21660" y="16041"/>
                  </a:lnTo>
                  <a:lnTo>
                    <a:pt x="21227" y="15657"/>
                  </a:lnTo>
                  <a:lnTo>
                    <a:pt x="20747" y="15369"/>
                  </a:lnTo>
                  <a:lnTo>
                    <a:pt x="20363" y="15225"/>
                  </a:lnTo>
                  <a:lnTo>
                    <a:pt x="15224" y="12151"/>
                  </a:lnTo>
                  <a:lnTo>
                    <a:pt x="15224" y="12151"/>
                  </a:lnTo>
                  <a:lnTo>
                    <a:pt x="15032" y="11719"/>
                  </a:lnTo>
                  <a:lnTo>
                    <a:pt x="14600" y="10566"/>
                  </a:lnTo>
                  <a:lnTo>
                    <a:pt x="14312" y="9798"/>
                  </a:lnTo>
                  <a:lnTo>
                    <a:pt x="14072" y="8933"/>
                  </a:lnTo>
                  <a:lnTo>
                    <a:pt x="13783" y="8069"/>
                  </a:lnTo>
                  <a:lnTo>
                    <a:pt x="13591" y="7108"/>
                  </a:lnTo>
                  <a:lnTo>
                    <a:pt x="13591" y="7108"/>
                  </a:lnTo>
                  <a:lnTo>
                    <a:pt x="13591" y="7685"/>
                  </a:lnTo>
                  <a:lnTo>
                    <a:pt x="13447" y="8261"/>
                  </a:lnTo>
                  <a:lnTo>
                    <a:pt x="13159" y="9558"/>
                  </a:lnTo>
                  <a:lnTo>
                    <a:pt x="13063" y="10182"/>
                  </a:lnTo>
                  <a:lnTo>
                    <a:pt x="13015" y="10758"/>
                  </a:lnTo>
                  <a:lnTo>
                    <a:pt x="13015" y="10998"/>
                  </a:lnTo>
                  <a:lnTo>
                    <a:pt x="13063" y="11239"/>
                  </a:lnTo>
                  <a:lnTo>
                    <a:pt x="13159" y="11431"/>
                  </a:lnTo>
                  <a:lnTo>
                    <a:pt x="13303" y="11623"/>
                  </a:lnTo>
                  <a:lnTo>
                    <a:pt x="9077" y="10566"/>
                  </a:lnTo>
                  <a:lnTo>
                    <a:pt x="9077" y="10566"/>
                  </a:lnTo>
                  <a:lnTo>
                    <a:pt x="9077" y="9990"/>
                  </a:lnTo>
                  <a:lnTo>
                    <a:pt x="9125" y="9366"/>
                  </a:lnTo>
                  <a:lnTo>
                    <a:pt x="9221" y="8693"/>
                  </a:lnTo>
                  <a:lnTo>
                    <a:pt x="9317" y="8069"/>
                  </a:lnTo>
                  <a:lnTo>
                    <a:pt x="9605" y="7060"/>
                  </a:lnTo>
                  <a:lnTo>
                    <a:pt x="9701" y="6676"/>
                  </a:lnTo>
                  <a:lnTo>
                    <a:pt x="9701" y="6676"/>
                  </a:lnTo>
                  <a:lnTo>
                    <a:pt x="9509" y="6772"/>
                  </a:lnTo>
                  <a:lnTo>
                    <a:pt x="9365" y="6964"/>
                  </a:lnTo>
                  <a:lnTo>
                    <a:pt x="9077" y="7397"/>
                  </a:lnTo>
                  <a:lnTo>
                    <a:pt x="8837" y="7877"/>
                  </a:lnTo>
                  <a:lnTo>
                    <a:pt x="8645" y="8405"/>
                  </a:lnTo>
                  <a:lnTo>
                    <a:pt x="8549" y="8933"/>
                  </a:lnTo>
                  <a:lnTo>
                    <a:pt x="8453" y="9462"/>
                  </a:lnTo>
                  <a:lnTo>
                    <a:pt x="8357" y="10422"/>
                  </a:lnTo>
                  <a:lnTo>
                    <a:pt x="5283" y="9654"/>
                  </a:lnTo>
                  <a:lnTo>
                    <a:pt x="5283" y="9654"/>
                  </a:lnTo>
                  <a:lnTo>
                    <a:pt x="5475" y="8789"/>
                  </a:lnTo>
                  <a:lnTo>
                    <a:pt x="5715" y="7973"/>
                  </a:lnTo>
                  <a:lnTo>
                    <a:pt x="5907" y="7589"/>
                  </a:lnTo>
                  <a:lnTo>
                    <a:pt x="6051" y="7204"/>
                  </a:lnTo>
                  <a:lnTo>
                    <a:pt x="6051" y="7204"/>
                  </a:lnTo>
                  <a:lnTo>
                    <a:pt x="5331" y="7637"/>
                  </a:lnTo>
                  <a:lnTo>
                    <a:pt x="4707" y="8117"/>
                  </a:lnTo>
                  <a:lnTo>
                    <a:pt x="4130" y="8645"/>
                  </a:lnTo>
                  <a:lnTo>
                    <a:pt x="3602" y="9221"/>
                  </a:lnTo>
                  <a:lnTo>
                    <a:pt x="3122" y="9846"/>
                  </a:lnTo>
                  <a:lnTo>
                    <a:pt x="2738" y="10422"/>
                  </a:lnTo>
                  <a:lnTo>
                    <a:pt x="2401" y="11046"/>
                  </a:lnTo>
                  <a:lnTo>
                    <a:pt x="2065" y="11671"/>
                  </a:lnTo>
                  <a:lnTo>
                    <a:pt x="1825" y="12247"/>
                  </a:lnTo>
                  <a:lnTo>
                    <a:pt x="1633" y="12775"/>
                  </a:lnTo>
                  <a:lnTo>
                    <a:pt x="1345" y="13688"/>
                  </a:lnTo>
                  <a:lnTo>
                    <a:pt x="1201" y="14312"/>
                  </a:lnTo>
                  <a:lnTo>
                    <a:pt x="1153" y="14552"/>
                  </a:lnTo>
                  <a:lnTo>
                    <a:pt x="1153" y="14552"/>
                  </a:lnTo>
                  <a:lnTo>
                    <a:pt x="817" y="13928"/>
                  </a:lnTo>
                  <a:lnTo>
                    <a:pt x="577" y="13304"/>
                  </a:lnTo>
                  <a:lnTo>
                    <a:pt x="384" y="12631"/>
                  </a:lnTo>
                  <a:lnTo>
                    <a:pt x="192" y="12055"/>
                  </a:lnTo>
                  <a:lnTo>
                    <a:pt x="96" y="11431"/>
                  </a:lnTo>
                  <a:lnTo>
                    <a:pt x="0" y="10806"/>
                  </a:lnTo>
                  <a:lnTo>
                    <a:pt x="0" y="10230"/>
                  </a:lnTo>
                  <a:lnTo>
                    <a:pt x="0" y="9606"/>
                  </a:lnTo>
                  <a:lnTo>
                    <a:pt x="48" y="9029"/>
                  </a:lnTo>
                  <a:lnTo>
                    <a:pt x="144" y="8453"/>
                  </a:lnTo>
                  <a:lnTo>
                    <a:pt x="240" y="7925"/>
                  </a:lnTo>
                  <a:lnTo>
                    <a:pt x="432" y="7348"/>
                  </a:lnTo>
                  <a:lnTo>
                    <a:pt x="625" y="6820"/>
                  </a:lnTo>
                  <a:lnTo>
                    <a:pt x="817" y="6292"/>
                  </a:lnTo>
                  <a:lnTo>
                    <a:pt x="1105" y="5812"/>
                  </a:lnTo>
                  <a:lnTo>
                    <a:pt x="1393" y="5331"/>
                  </a:lnTo>
                  <a:lnTo>
                    <a:pt x="1681" y="4851"/>
                  </a:lnTo>
                  <a:lnTo>
                    <a:pt x="2017" y="4371"/>
                  </a:lnTo>
                  <a:lnTo>
                    <a:pt x="2401" y="3939"/>
                  </a:lnTo>
                  <a:lnTo>
                    <a:pt x="2786" y="3506"/>
                  </a:lnTo>
                  <a:lnTo>
                    <a:pt x="3218" y="3122"/>
                  </a:lnTo>
                  <a:lnTo>
                    <a:pt x="3650" y="2738"/>
                  </a:lnTo>
                  <a:lnTo>
                    <a:pt x="4563" y="2066"/>
                  </a:lnTo>
                  <a:lnTo>
                    <a:pt x="5571" y="1441"/>
                  </a:lnTo>
                  <a:lnTo>
                    <a:pt x="6628" y="961"/>
                  </a:lnTo>
                  <a:lnTo>
                    <a:pt x="7732" y="529"/>
                  </a:lnTo>
                  <a:lnTo>
                    <a:pt x="8309" y="385"/>
                  </a:lnTo>
                  <a:lnTo>
                    <a:pt x="8837"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9" name="Google Shape;2629;p41"/>
            <p:cNvSpPr/>
            <p:nvPr/>
          </p:nvSpPr>
          <p:spPr>
            <a:xfrm>
              <a:off x="2048675" y="2421650"/>
              <a:ext cx="92450" cy="37250"/>
            </a:xfrm>
            <a:custGeom>
              <a:avLst/>
              <a:gdLst/>
              <a:ahLst/>
              <a:cxnLst/>
              <a:rect l="l" t="t" r="r" b="b"/>
              <a:pathLst>
                <a:path w="3698" h="1490" extrusionOk="0">
                  <a:moveTo>
                    <a:pt x="1969" y="0"/>
                  </a:moveTo>
                  <a:lnTo>
                    <a:pt x="1489" y="48"/>
                  </a:lnTo>
                  <a:lnTo>
                    <a:pt x="1009" y="144"/>
                  </a:lnTo>
                  <a:lnTo>
                    <a:pt x="624" y="289"/>
                  </a:lnTo>
                  <a:lnTo>
                    <a:pt x="288" y="433"/>
                  </a:lnTo>
                  <a:lnTo>
                    <a:pt x="48" y="625"/>
                  </a:lnTo>
                  <a:lnTo>
                    <a:pt x="0" y="721"/>
                  </a:lnTo>
                  <a:lnTo>
                    <a:pt x="0" y="865"/>
                  </a:lnTo>
                  <a:lnTo>
                    <a:pt x="0" y="961"/>
                  </a:lnTo>
                  <a:lnTo>
                    <a:pt x="96" y="1057"/>
                  </a:lnTo>
                  <a:lnTo>
                    <a:pt x="288" y="1249"/>
                  </a:lnTo>
                  <a:lnTo>
                    <a:pt x="576" y="1393"/>
                  </a:lnTo>
                  <a:lnTo>
                    <a:pt x="864" y="1441"/>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02" y="240"/>
                  </a:lnTo>
                  <a:lnTo>
                    <a:pt x="3506" y="192"/>
                  </a:lnTo>
                  <a:lnTo>
                    <a:pt x="3266" y="96"/>
                  </a:lnTo>
                  <a:lnTo>
                    <a:pt x="288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0" name="Google Shape;2630;p41"/>
            <p:cNvSpPr/>
            <p:nvPr/>
          </p:nvSpPr>
          <p:spPr>
            <a:xfrm>
              <a:off x="2048675" y="2421650"/>
              <a:ext cx="92450" cy="37250"/>
            </a:xfrm>
            <a:custGeom>
              <a:avLst/>
              <a:gdLst/>
              <a:ahLst/>
              <a:cxnLst/>
              <a:rect l="l" t="t" r="r" b="b"/>
              <a:pathLst>
                <a:path w="3698" h="1490" fill="none" extrusionOk="0">
                  <a:moveTo>
                    <a:pt x="2449" y="0"/>
                  </a:moveTo>
                  <a:lnTo>
                    <a:pt x="2449" y="0"/>
                  </a:lnTo>
                  <a:lnTo>
                    <a:pt x="1969" y="0"/>
                  </a:lnTo>
                  <a:lnTo>
                    <a:pt x="1489" y="48"/>
                  </a:lnTo>
                  <a:lnTo>
                    <a:pt x="1009" y="144"/>
                  </a:lnTo>
                  <a:lnTo>
                    <a:pt x="624" y="289"/>
                  </a:lnTo>
                  <a:lnTo>
                    <a:pt x="288" y="433"/>
                  </a:lnTo>
                  <a:lnTo>
                    <a:pt x="48" y="625"/>
                  </a:lnTo>
                  <a:lnTo>
                    <a:pt x="0" y="721"/>
                  </a:lnTo>
                  <a:lnTo>
                    <a:pt x="0" y="865"/>
                  </a:lnTo>
                  <a:lnTo>
                    <a:pt x="0" y="961"/>
                  </a:lnTo>
                  <a:lnTo>
                    <a:pt x="96" y="1057"/>
                  </a:lnTo>
                  <a:lnTo>
                    <a:pt x="96" y="1057"/>
                  </a:lnTo>
                  <a:lnTo>
                    <a:pt x="288" y="1249"/>
                  </a:lnTo>
                  <a:lnTo>
                    <a:pt x="576" y="1393"/>
                  </a:lnTo>
                  <a:lnTo>
                    <a:pt x="864" y="1441"/>
                  </a:lnTo>
                  <a:lnTo>
                    <a:pt x="1249" y="1489"/>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50" y="337"/>
                  </a:lnTo>
                  <a:lnTo>
                    <a:pt x="3602" y="240"/>
                  </a:lnTo>
                  <a:lnTo>
                    <a:pt x="3506" y="192"/>
                  </a:lnTo>
                  <a:lnTo>
                    <a:pt x="3266" y="96"/>
                  </a:lnTo>
                  <a:lnTo>
                    <a:pt x="2882" y="0"/>
                  </a:lnTo>
                  <a:lnTo>
                    <a:pt x="24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1" name="Google Shape;2631;p41"/>
            <p:cNvSpPr/>
            <p:nvPr/>
          </p:nvSpPr>
          <p:spPr>
            <a:xfrm>
              <a:off x="2099100" y="2457675"/>
              <a:ext cx="51650" cy="33625"/>
            </a:xfrm>
            <a:custGeom>
              <a:avLst/>
              <a:gdLst/>
              <a:ahLst/>
              <a:cxnLst/>
              <a:rect l="l" t="t" r="r" b="b"/>
              <a:pathLst>
                <a:path w="2066" h="1345" extrusionOk="0">
                  <a:moveTo>
                    <a:pt x="1585" y="0"/>
                  </a:moveTo>
                  <a:lnTo>
                    <a:pt x="1249" y="48"/>
                  </a:lnTo>
                  <a:lnTo>
                    <a:pt x="961" y="144"/>
                  </a:lnTo>
                  <a:lnTo>
                    <a:pt x="624" y="336"/>
                  </a:lnTo>
                  <a:lnTo>
                    <a:pt x="336" y="528"/>
                  </a:lnTo>
                  <a:lnTo>
                    <a:pt x="144" y="720"/>
                  </a:lnTo>
                  <a:lnTo>
                    <a:pt x="0" y="913"/>
                  </a:lnTo>
                  <a:lnTo>
                    <a:pt x="0" y="1009"/>
                  </a:lnTo>
                  <a:lnTo>
                    <a:pt x="48" y="1105"/>
                  </a:lnTo>
                  <a:lnTo>
                    <a:pt x="96" y="1201"/>
                  </a:lnTo>
                  <a:lnTo>
                    <a:pt x="192" y="1249"/>
                  </a:lnTo>
                  <a:lnTo>
                    <a:pt x="43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777" y="48"/>
                  </a:lnTo>
                  <a:lnTo>
                    <a:pt x="15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2" name="Google Shape;2632;p41"/>
            <p:cNvSpPr/>
            <p:nvPr/>
          </p:nvSpPr>
          <p:spPr>
            <a:xfrm>
              <a:off x="2099100" y="2457675"/>
              <a:ext cx="51650" cy="33625"/>
            </a:xfrm>
            <a:custGeom>
              <a:avLst/>
              <a:gdLst/>
              <a:ahLst/>
              <a:cxnLst/>
              <a:rect l="l" t="t" r="r" b="b"/>
              <a:pathLst>
                <a:path w="2066" h="1345" fill="none" extrusionOk="0">
                  <a:moveTo>
                    <a:pt x="1585" y="0"/>
                  </a:moveTo>
                  <a:lnTo>
                    <a:pt x="1585" y="0"/>
                  </a:lnTo>
                  <a:lnTo>
                    <a:pt x="1249" y="48"/>
                  </a:lnTo>
                  <a:lnTo>
                    <a:pt x="961" y="144"/>
                  </a:lnTo>
                  <a:lnTo>
                    <a:pt x="624" y="336"/>
                  </a:lnTo>
                  <a:lnTo>
                    <a:pt x="336" y="528"/>
                  </a:lnTo>
                  <a:lnTo>
                    <a:pt x="144" y="720"/>
                  </a:lnTo>
                  <a:lnTo>
                    <a:pt x="0" y="913"/>
                  </a:lnTo>
                  <a:lnTo>
                    <a:pt x="0" y="1009"/>
                  </a:lnTo>
                  <a:lnTo>
                    <a:pt x="48" y="1105"/>
                  </a:lnTo>
                  <a:lnTo>
                    <a:pt x="96" y="1201"/>
                  </a:lnTo>
                  <a:lnTo>
                    <a:pt x="192" y="1249"/>
                  </a:lnTo>
                  <a:lnTo>
                    <a:pt x="192" y="1249"/>
                  </a:lnTo>
                  <a:lnTo>
                    <a:pt x="432" y="1345"/>
                  </a:lnTo>
                  <a:lnTo>
                    <a:pt x="67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969" y="144"/>
                  </a:lnTo>
                  <a:lnTo>
                    <a:pt x="1777" y="48"/>
                  </a:lnTo>
                  <a:lnTo>
                    <a:pt x="15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3" name="Google Shape;2633;p41"/>
            <p:cNvSpPr/>
            <p:nvPr/>
          </p:nvSpPr>
          <p:spPr>
            <a:xfrm>
              <a:off x="2449675" y="2594525"/>
              <a:ext cx="37250" cy="61275"/>
            </a:xfrm>
            <a:custGeom>
              <a:avLst/>
              <a:gdLst/>
              <a:ahLst/>
              <a:cxnLst/>
              <a:rect l="l" t="t" r="r" b="b"/>
              <a:pathLst>
                <a:path w="1490" h="2451" extrusionOk="0">
                  <a:moveTo>
                    <a:pt x="385" y="1"/>
                  </a:moveTo>
                  <a:lnTo>
                    <a:pt x="241" y="49"/>
                  </a:lnTo>
                  <a:lnTo>
                    <a:pt x="145" y="97"/>
                  </a:lnTo>
                  <a:lnTo>
                    <a:pt x="96" y="241"/>
                  </a:lnTo>
                  <a:lnTo>
                    <a:pt x="48" y="385"/>
                  </a:lnTo>
                  <a:lnTo>
                    <a:pt x="0" y="769"/>
                  </a:lnTo>
                  <a:lnTo>
                    <a:pt x="0" y="1202"/>
                  </a:lnTo>
                  <a:lnTo>
                    <a:pt x="145" y="1682"/>
                  </a:lnTo>
                  <a:lnTo>
                    <a:pt x="337" y="2066"/>
                  </a:lnTo>
                  <a:lnTo>
                    <a:pt x="433" y="2210"/>
                  </a:lnTo>
                  <a:lnTo>
                    <a:pt x="577" y="2354"/>
                  </a:lnTo>
                  <a:lnTo>
                    <a:pt x="721" y="2402"/>
                  </a:lnTo>
                  <a:lnTo>
                    <a:pt x="913"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3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4" name="Google Shape;2634;p41"/>
            <p:cNvSpPr/>
            <p:nvPr/>
          </p:nvSpPr>
          <p:spPr>
            <a:xfrm>
              <a:off x="2449675" y="2594525"/>
              <a:ext cx="37250" cy="61275"/>
            </a:xfrm>
            <a:custGeom>
              <a:avLst/>
              <a:gdLst/>
              <a:ahLst/>
              <a:cxnLst/>
              <a:rect l="l" t="t" r="r" b="b"/>
              <a:pathLst>
                <a:path w="1490" h="2451" fill="none" extrusionOk="0">
                  <a:moveTo>
                    <a:pt x="385" y="1"/>
                  </a:moveTo>
                  <a:lnTo>
                    <a:pt x="385" y="1"/>
                  </a:lnTo>
                  <a:lnTo>
                    <a:pt x="241" y="49"/>
                  </a:lnTo>
                  <a:lnTo>
                    <a:pt x="145" y="97"/>
                  </a:lnTo>
                  <a:lnTo>
                    <a:pt x="96" y="241"/>
                  </a:lnTo>
                  <a:lnTo>
                    <a:pt x="48" y="385"/>
                  </a:lnTo>
                  <a:lnTo>
                    <a:pt x="0" y="769"/>
                  </a:lnTo>
                  <a:lnTo>
                    <a:pt x="0" y="1202"/>
                  </a:lnTo>
                  <a:lnTo>
                    <a:pt x="0" y="1202"/>
                  </a:lnTo>
                  <a:lnTo>
                    <a:pt x="145" y="1682"/>
                  </a:lnTo>
                  <a:lnTo>
                    <a:pt x="337" y="2066"/>
                  </a:lnTo>
                  <a:lnTo>
                    <a:pt x="433" y="2210"/>
                  </a:lnTo>
                  <a:lnTo>
                    <a:pt x="577" y="2354"/>
                  </a:lnTo>
                  <a:lnTo>
                    <a:pt x="721" y="2402"/>
                  </a:lnTo>
                  <a:lnTo>
                    <a:pt x="913" y="2450"/>
                  </a:lnTo>
                  <a:lnTo>
                    <a:pt x="913" y="2450"/>
                  </a:lnTo>
                  <a:lnTo>
                    <a:pt x="961"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529" y="49"/>
                  </a:lnTo>
                  <a:lnTo>
                    <a:pt x="3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5" name="Google Shape;2635;p41"/>
            <p:cNvSpPr/>
            <p:nvPr/>
          </p:nvSpPr>
          <p:spPr>
            <a:xfrm>
              <a:off x="2412450" y="2611350"/>
              <a:ext cx="26450" cy="43250"/>
            </a:xfrm>
            <a:custGeom>
              <a:avLst/>
              <a:gdLst/>
              <a:ahLst/>
              <a:cxnLst/>
              <a:rect l="l" t="t" r="r" b="b"/>
              <a:pathLst>
                <a:path w="1058" h="1730" extrusionOk="0">
                  <a:moveTo>
                    <a:pt x="289" y="0"/>
                  </a:moveTo>
                  <a:lnTo>
                    <a:pt x="193" y="48"/>
                  </a:lnTo>
                  <a:lnTo>
                    <a:pt x="97" y="96"/>
                  </a:lnTo>
                  <a:lnTo>
                    <a:pt x="1" y="288"/>
                  </a:lnTo>
                  <a:lnTo>
                    <a:pt x="1" y="577"/>
                  </a:lnTo>
                  <a:lnTo>
                    <a:pt x="1" y="865"/>
                  </a:lnTo>
                  <a:lnTo>
                    <a:pt x="97" y="1201"/>
                  </a:lnTo>
                  <a:lnTo>
                    <a:pt x="241" y="1441"/>
                  </a:lnTo>
                  <a:lnTo>
                    <a:pt x="385" y="1633"/>
                  </a:lnTo>
                  <a:lnTo>
                    <a:pt x="529" y="1681"/>
                  </a:lnTo>
                  <a:lnTo>
                    <a:pt x="625"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28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6" name="Google Shape;2636;p41"/>
            <p:cNvSpPr/>
            <p:nvPr/>
          </p:nvSpPr>
          <p:spPr>
            <a:xfrm>
              <a:off x="2412450" y="2611350"/>
              <a:ext cx="26450" cy="43250"/>
            </a:xfrm>
            <a:custGeom>
              <a:avLst/>
              <a:gdLst/>
              <a:ahLst/>
              <a:cxnLst/>
              <a:rect l="l" t="t" r="r" b="b"/>
              <a:pathLst>
                <a:path w="1058" h="1730" fill="none" extrusionOk="0">
                  <a:moveTo>
                    <a:pt x="289" y="0"/>
                  </a:moveTo>
                  <a:lnTo>
                    <a:pt x="289" y="0"/>
                  </a:lnTo>
                  <a:lnTo>
                    <a:pt x="193" y="48"/>
                  </a:lnTo>
                  <a:lnTo>
                    <a:pt x="97" y="96"/>
                  </a:lnTo>
                  <a:lnTo>
                    <a:pt x="1" y="288"/>
                  </a:lnTo>
                  <a:lnTo>
                    <a:pt x="1" y="577"/>
                  </a:lnTo>
                  <a:lnTo>
                    <a:pt x="1" y="865"/>
                  </a:lnTo>
                  <a:lnTo>
                    <a:pt x="1" y="865"/>
                  </a:lnTo>
                  <a:lnTo>
                    <a:pt x="97" y="1201"/>
                  </a:lnTo>
                  <a:lnTo>
                    <a:pt x="241" y="1441"/>
                  </a:lnTo>
                  <a:lnTo>
                    <a:pt x="385" y="1633"/>
                  </a:lnTo>
                  <a:lnTo>
                    <a:pt x="529" y="1681"/>
                  </a:lnTo>
                  <a:lnTo>
                    <a:pt x="625" y="1729"/>
                  </a:lnTo>
                  <a:lnTo>
                    <a:pt x="625" y="1729"/>
                  </a:lnTo>
                  <a:lnTo>
                    <a:pt x="673"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385" y="48"/>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7" name="Google Shape;2637;p41"/>
            <p:cNvSpPr/>
            <p:nvPr/>
          </p:nvSpPr>
          <p:spPr>
            <a:xfrm>
              <a:off x="1849350" y="2905500"/>
              <a:ext cx="462275" cy="253350"/>
            </a:xfrm>
            <a:custGeom>
              <a:avLst/>
              <a:gdLst/>
              <a:ahLst/>
              <a:cxnLst/>
              <a:rect l="l" t="t" r="r" b="b"/>
              <a:pathLst>
                <a:path w="18491" h="10134" extrusionOk="0">
                  <a:moveTo>
                    <a:pt x="1586" y="1"/>
                  </a:move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674" y="6580"/>
                  </a:lnTo>
                  <a:lnTo>
                    <a:pt x="17434" y="6244"/>
                  </a:lnTo>
                  <a:lnTo>
                    <a:pt x="17146" y="5956"/>
                  </a:lnTo>
                  <a:lnTo>
                    <a:pt x="16858" y="5716"/>
                  </a:lnTo>
                  <a:lnTo>
                    <a:pt x="16473" y="5523"/>
                  </a:lnTo>
                  <a:lnTo>
                    <a:pt x="16137" y="5379"/>
                  </a:lnTo>
                  <a:lnTo>
                    <a:pt x="15705" y="5283"/>
                  </a:ln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8" name="Google Shape;2638;p41"/>
            <p:cNvSpPr/>
            <p:nvPr/>
          </p:nvSpPr>
          <p:spPr>
            <a:xfrm>
              <a:off x="1849350" y="2905500"/>
              <a:ext cx="462275" cy="253350"/>
            </a:xfrm>
            <a:custGeom>
              <a:avLst/>
              <a:gdLst/>
              <a:ahLst/>
              <a:cxnLst/>
              <a:rect l="l" t="t" r="r" b="b"/>
              <a:pathLst>
                <a:path w="18491" h="10134" fill="none" extrusionOk="0">
                  <a:moveTo>
                    <a:pt x="15321" y="5283"/>
                  </a:move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lnTo>
                    <a:pt x="1" y="1777"/>
                  </a:ln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866" y="6964"/>
                  </a:lnTo>
                  <a:lnTo>
                    <a:pt x="17674" y="6580"/>
                  </a:lnTo>
                  <a:lnTo>
                    <a:pt x="17434" y="6244"/>
                  </a:lnTo>
                  <a:lnTo>
                    <a:pt x="17146" y="5956"/>
                  </a:lnTo>
                  <a:lnTo>
                    <a:pt x="16858" y="5716"/>
                  </a:lnTo>
                  <a:lnTo>
                    <a:pt x="16473" y="5523"/>
                  </a:lnTo>
                  <a:lnTo>
                    <a:pt x="16137" y="5379"/>
                  </a:lnTo>
                  <a:lnTo>
                    <a:pt x="15705" y="5283"/>
                  </a:lnTo>
                  <a:lnTo>
                    <a:pt x="15321" y="528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9" name="Google Shape;2639;p41"/>
            <p:cNvSpPr/>
            <p:nvPr/>
          </p:nvSpPr>
          <p:spPr>
            <a:xfrm>
              <a:off x="2111100" y="3029175"/>
              <a:ext cx="67250" cy="9625"/>
            </a:xfrm>
            <a:custGeom>
              <a:avLst/>
              <a:gdLst/>
              <a:ahLst/>
              <a:cxnLst/>
              <a:rect l="l" t="t" r="r" b="b"/>
              <a:pathLst>
                <a:path w="2690" h="385"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close/>
                </a:path>
              </a:pathLst>
            </a:custGeom>
            <a:solidFill>
              <a:srgbClr val="FEC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0" name="Google Shape;2640;p41"/>
            <p:cNvSpPr/>
            <p:nvPr/>
          </p:nvSpPr>
          <p:spPr>
            <a:xfrm>
              <a:off x="2111100" y="3029175"/>
              <a:ext cx="67250" cy="9625"/>
            </a:xfrm>
            <a:custGeom>
              <a:avLst/>
              <a:gdLst/>
              <a:ahLst/>
              <a:cxnLst/>
              <a:rect l="l" t="t" r="r" b="b"/>
              <a:pathLst>
                <a:path w="2690" h="385" fill="none"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1" name="Google Shape;2641;p41"/>
            <p:cNvSpPr/>
            <p:nvPr/>
          </p:nvSpPr>
          <p:spPr>
            <a:xfrm>
              <a:off x="2178325" y="3038775"/>
              <a:ext cx="8425" cy="25"/>
            </a:xfrm>
            <a:custGeom>
              <a:avLst/>
              <a:gdLst/>
              <a:ahLst/>
              <a:cxnLst/>
              <a:rect l="l" t="t" r="r" b="b"/>
              <a:pathLst>
                <a:path w="337" h="1" extrusionOk="0">
                  <a:moveTo>
                    <a:pt x="1" y="0"/>
                  </a:moveTo>
                  <a:lnTo>
                    <a:pt x="1" y="0"/>
                  </a:lnTo>
                  <a:lnTo>
                    <a:pt x="1" y="0"/>
                  </a:lnTo>
                  <a:lnTo>
                    <a:pt x="1" y="0"/>
                  </a:lnTo>
                  <a:lnTo>
                    <a:pt x="337" y="0"/>
                  </a:lnTo>
                  <a:lnTo>
                    <a:pt x="337" y="0"/>
                  </a:lnTo>
                  <a:lnTo>
                    <a:pt x="337" y="0"/>
                  </a:lnTo>
                  <a:lnTo>
                    <a:pt x="1" y="0"/>
                  </a:lnTo>
                  <a:close/>
                </a:path>
              </a:pathLst>
            </a:custGeom>
            <a:solidFill>
              <a:srgbClr val="FC797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2" name="Google Shape;2642;p41"/>
            <p:cNvSpPr/>
            <p:nvPr/>
          </p:nvSpPr>
          <p:spPr>
            <a:xfrm>
              <a:off x="2178325" y="3038775"/>
              <a:ext cx="8425" cy="25"/>
            </a:xfrm>
            <a:custGeom>
              <a:avLst/>
              <a:gdLst/>
              <a:ahLst/>
              <a:cxnLst/>
              <a:rect l="l" t="t" r="r" b="b"/>
              <a:pathLst>
                <a:path w="337" h="1" fill="none" extrusionOk="0">
                  <a:moveTo>
                    <a:pt x="1" y="0"/>
                  </a:moveTo>
                  <a:lnTo>
                    <a:pt x="1" y="0"/>
                  </a:lnTo>
                  <a:lnTo>
                    <a:pt x="1" y="0"/>
                  </a:lnTo>
                  <a:lnTo>
                    <a:pt x="1" y="0"/>
                  </a:lnTo>
                  <a:lnTo>
                    <a:pt x="337" y="0"/>
                  </a:lnTo>
                  <a:lnTo>
                    <a:pt x="337" y="0"/>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3" name="Google Shape;2643;p41"/>
            <p:cNvSpPr/>
            <p:nvPr/>
          </p:nvSpPr>
          <p:spPr>
            <a:xfrm>
              <a:off x="2099100" y="3029175"/>
              <a:ext cx="87650" cy="123675"/>
            </a:xfrm>
            <a:custGeom>
              <a:avLst/>
              <a:gdLst/>
              <a:ahLst/>
              <a:cxnLst/>
              <a:rect l="l" t="t" r="r" b="b"/>
              <a:pathLst>
                <a:path w="3506" h="4947" extrusionOk="0">
                  <a:moveTo>
                    <a:pt x="480" y="0"/>
                  </a:moveTo>
                  <a:lnTo>
                    <a:pt x="0" y="4226"/>
                  </a:lnTo>
                  <a:lnTo>
                    <a:pt x="1201" y="4659"/>
                  </a:lnTo>
                  <a:lnTo>
                    <a:pt x="1825" y="4803"/>
                  </a:lnTo>
                  <a:lnTo>
                    <a:pt x="2497" y="4947"/>
                  </a:lnTo>
                  <a:lnTo>
                    <a:pt x="3170" y="3410"/>
                  </a:lnTo>
                  <a:lnTo>
                    <a:pt x="3506" y="384"/>
                  </a:lnTo>
                  <a:lnTo>
                    <a:pt x="3170" y="384"/>
                  </a:lnTo>
                  <a:lnTo>
                    <a:pt x="2545" y="336"/>
                  </a:lnTo>
                  <a:lnTo>
                    <a:pt x="1921" y="240"/>
                  </a:lnTo>
                  <a:lnTo>
                    <a:pt x="1249" y="144"/>
                  </a:lnTo>
                  <a:lnTo>
                    <a:pt x="48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4" name="Google Shape;2644;p41"/>
            <p:cNvSpPr/>
            <p:nvPr/>
          </p:nvSpPr>
          <p:spPr>
            <a:xfrm>
              <a:off x="2099100" y="3029175"/>
              <a:ext cx="87650" cy="123675"/>
            </a:xfrm>
            <a:custGeom>
              <a:avLst/>
              <a:gdLst/>
              <a:ahLst/>
              <a:cxnLst/>
              <a:rect l="l" t="t" r="r" b="b"/>
              <a:pathLst>
                <a:path w="3506" h="4947" fill="none" extrusionOk="0">
                  <a:moveTo>
                    <a:pt x="480" y="0"/>
                  </a:moveTo>
                  <a:lnTo>
                    <a:pt x="0" y="4226"/>
                  </a:lnTo>
                  <a:lnTo>
                    <a:pt x="0" y="4226"/>
                  </a:lnTo>
                  <a:lnTo>
                    <a:pt x="1201" y="4659"/>
                  </a:lnTo>
                  <a:lnTo>
                    <a:pt x="1825" y="4803"/>
                  </a:lnTo>
                  <a:lnTo>
                    <a:pt x="2497" y="4947"/>
                  </a:lnTo>
                  <a:lnTo>
                    <a:pt x="3170" y="3410"/>
                  </a:lnTo>
                  <a:lnTo>
                    <a:pt x="3506" y="384"/>
                  </a:lnTo>
                  <a:lnTo>
                    <a:pt x="3506" y="384"/>
                  </a:lnTo>
                  <a:lnTo>
                    <a:pt x="3170" y="384"/>
                  </a:lnTo>
                  <a:lnTo>
                    <a:pt x="3170" y="384"/>
                  </a:lnTo>
                  <a:lnTo>
                    <a:pt x="3170" y="384"/>
                  </a:lnTo>
                  <a:lnTo>
                    <a:pt x="2545" y="336"/>
                  </a:lnTo>
                  <a:lnTo>
                    <a:pt x="1921" y="240"/>
                  </a:lnTo>
                  <a:lnTo>
                    <a:pt x="1249" y="144"/>
                  </a:lnTo>
                  <a:lnTo>
                    <a:pt x="48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5" name="Google Shape;2645;p41"/>
            <p:cNvSpPr/>
            <p:nvPr/>
          </p:nvSpPr>
          <p:spPr>
            <a:xfrm>
              <a:off x="2123100" y="3012350"/>
              <a:ext cx="202925" cy="156125"/>
            </a:xfrm>
            <a:custGeom>
              <a:avLst/>
              <a:gdLst/>
              <a:ahLst/>
              <a:cxnLst/>
              <a:rect l="l" t="t" r="r" b="b"/>
              <a:pathLst>
                <a:path w="8117" h="6245" extrusionOk="0">
                  <a:moveTo>
                    <a:pt x="241" y="1"/>
                  </a:moveTo>
                  <a:lnTo>
                    <a:pt x="1" y="5716"/>
                  </a:lnTo>
                  <a:lnTo>
                    <a:pt x="1057" y="5908"/>
                  </a:lnTo>
                  <a:lnTo>
                    <a:pt x="2114" y="6052"/>
                  </a:lnTo>
                  <a:lnTo>
                    <a:pt x="3410" y="6196"/>
                  </a:lnTo>
                  <a:lnTo>
                    <a:pt x="4755" y="6244"/>
                  </a:lnTo>
                  <a:lnTo>
                    <a:pt x="5379" y="6244"/>
                  </a:lnTo>
                  <a:lnTo>
                    <a:pt x="6004" y="6196"/>
                  </a:lnTo>
                  <a:lnTo>
                    <a:pt x="6532" y="6100"/>
                  </a:lnTo>
                  <a:lnTo>
                    <a:pt x="7012" y="5956"/>
                  </a:lnTo>
                  <a:lnTo>
                    <a:pt x="7444" y="5764"/>
                  </a:lnTo>
                  <a:lnTo>
                    <a:pt x="7589" y="5620"/>
                  </a:lnTo>
                  <a:lnTo>
                    <a:pt x="7685" y="5476"/>
                  </a:lnTo>
                  <a:lnTo>
                    <a:pt x="7925" y="5187"/>
                  </a:lnTo>
                  <a:lnTo>
                    <a:pt x="8021" y="4851"/>
                  </a:lnTo>
                  <a:lnTo>
                    <a:pt x="8117" y="4467"/>
                  </a:lnTo>
                  <a:lnTo>
                    <a:pt x="8117" y="4083"/>
                  </a:lnTo>
                  <a:lnTo>
                    <a:pt x="8069" y="3699"/>
                  </a:lnTo>
                  <a:lnTo>
                    <a:pt x="7973" y="3314"/>
                  </a:lnTo>
                  <a:lnTo>
                    <a:pt x="7829" y="2930"/>
                  </a:lnTo>
                  <a:lnTo>
                    <a:pt x="7685" y="2546"/>
                  </a:lnTo>
                  <a:lnTo>
                    <a:pt x="7444" y="2210"/>
                  </a:lnTo>
                  <a:lnTo>
                    <a:pt x="7252" y="1874"/>
                  </a:lnTo>
                  <a:lnTo>
                    <a:pt x="6964" y="1586"/>
                  </a:lnTo>
                  <a:lnTo>
                    <a:pt x="6724" y="1345"/>
                  </a:lnTo>
                  <a:lnTo>
                    <a:pt x="6436" y="1105"/>
                  </a:lnTo>
                  <a:lnTo>
                    <a:pt x="6148" y="961"/>
                  </a:lnTo>
                  <a:lnTo>
                    <a:pt x="5812" y="865"/>
                  </a:lnTo>
                  <a:lnTo>
                    <a:pt x="5523" y="865"/>
                  </a:lnTo>
                  <a:lnTo>
                    <a:pt x="4851" y="817"/>
                  </a:lnTo>
                  <a:lnTo>
                    <a:pt x="4035" y="721"/>
                  </a:lnTo>
                  <a:lnTo>
                    <a:pt x="2306" y="433"/>
                  </a:lnTo>
                  <a:lnTo>
                    <a:pt x="865" y="145"/>
                  </a:lnTo>
                  <a:lnTo>
                    <a:pt x="241"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6" name="Google Shape;2646;p41"/>
            <p:cNvSpPr/>
            <p:nvPr/>
          </p:nvSpPr>
          <p:spPr>
            <a:xfrm>
              <a:off x="1758100" y="2821450"/>
              <a:ext cx="142900" cy="145300"/>
            </a:xfrm>
            <a:custGeom>
              <a:avLst/>
              <a:gdLst/>
              <a:ahLst/>
              <a:cxnLst/>
              <a:rect l="l" t="t" r="r" b="b"/>
              <a:pathLst>
                <a:path w="5716" h="5812" extrusionOk="0">
                  <a:moveTo>
                    <a:pt x="1730" y="1"/>
                  </a:moveTo>
                  <a:lnTo>
                    <a:pt x="1682" y="49"/>
                  </a:lnTo>
                  <a:lnTo>
                    <a:pt x="1634" y="97"/>
                  </a:lnTo>
                  <a:lnTo>
                    <a:pt x="1634" y="289"/>
                  </a:lnTo>
                  <a:lnTo>
                    <a:pt x="1778" y="529"/>
                  </a:lnTo>
                  <a:lnTo>
                    <a:pt x="1922" y="817"/>
                  </a:lnTo>
                  <a:lnTo>
                    <a:pt x="2114" y="1153"/>
                  </a:lnTo>
                  <a:lnTo>
                    <a:pt x="2594" y="1730"/>
                  </a:lnTo>
                  <a:lnTo>
                    <a:pt x="2882" y="2066"/>
                  </a:lnTo>
                  <a:lnTo>
                    <a:pt x="2354" y="1730"/>
                  </a:lnTo>
                  <a:lnTo>
                    <a:pt x="1586" y="1297"/>
                  </a:lnTo>
                  <a:lnTo>
                    <a:pt x="1202" y="1057"/>
                  </a:lnTo>
                  <a:lnTo>
                    <a:pt x="865" y="961"/>
                  </a:lnTo>
                  <a:lnTo>
                    <a:pt x="577" y="913"/>
                  </a:lnTo>
                  <a:lnTo>
                    <a:pt x="529" y="961"/>
                  </a:lnTo>
                  <a:lnTo>
                    <a:pt x="481" y="1009"/>
                  </a:lnTo>
                  <a:lnTo>
                    <a:pt x="481" y="1105"/>
                  </a:lnTo>
                  <a:lnTo>
                    <a:pt x="481" y="1249"/>
                  </a:lnTo>
                  <a:lnTo>
                    <a:pt x="673" y="1538"/>
                  </a:lnTo>
                  <a:lnTo>
                    <a:pt x="913" y="1874"/>
                  </a:lnTo>
                  <a:lnTo>
                    <a:pt x="1250" y="2162"/>
                  </a:lnTo>
                  <a:lnTo>
                    <a:pt x="1826" y="2738"/>
                  </a:lnTo>
                  <a:lnTo>
                    <a:pt x="2066" y="2930"/>
                  </a:lnTo>
                  <a:lnTo>
                    <a:pt x="2066" y="2930"/>
                  </a:lnTo>
                  <a:lnTo>
                    <a:pt x="1778" y="2786"/>
                  </a:lnTo>
                  <a:lnTo>
                    <a:pt x="1057" y="2498"/>
                  </a:lnTo>
                  <a:lnTo>
                    <a:pt x="673" y="2354"/>
                  </a:lnTo>
                  <a:lnTo>
                    <a:pt x="337" y="2258"/>
                  </a:lnTo>
                  <a:lnTo>
                    <a:pt x="49" y="2258"/>
                  </a:lnTo>
                  <a:lnTo>
                    <a:pt x="1" y="2354"/>
                  </a:lnTo>
                  <a:lnTo>
                    <a:pt x="1" y="2402"/>
                  </a:lnTo>
                  <a:lnTo>
                    <a:pt x="49" y="2498"/>
                  </a:lnTo>
                  <a:lnTo>
                    <a:pt x="241" y="2690"/>
                  </a:lnTo>
                  <a:lnTo>
                    <a:pt x="481" y="2882"/>
                  </a:lnTo>
                  <a:lnTo>
                    <a:pt x="769" y="3074"/>
                  </a:lnTo>
                  <a:lnTo>
                    <a:pt x="1394" y="3411"/>
                  </a:lnTo>
                  <a:lnTo>
                    <a:pt x="1730" y="3603"/>
                  </a:lnTo>
                  <a:lnTo>
                    <a:pt x="1730" y="3603"/>
                  </a:lnTo>
                  <a:lnTo>
                    <a:pt x="1394" y="3555"/>
                  </a:lnTo>
                  <a:lnTo>
                    <a:pt x="529" y="3555"/>
                  </a:lnTo>
                  <a:lnTo>
                    <a:pt x="289" y="3603"/>
                  </a:lnTo>
                  <a:lnTo>
                    <a:pt x="145" y="3651"/>
                  </a:lnTo>
                  <a:lnTo>
                    <a:pt x="97" y="3699"/>
                  </a:lnTo>
                  <a:lnTo>
                    <a:pt x="49" y="3747"/>
                  </a:lnTo>
                  <a:lnTo>
                    <a:pt x="97" y="3843"/>
                  </a:lnTo>
                  <a:lnTo>
                    <a:pt x="241" y="3939"/>
                  </a:lnTo>
                  <a:lnTo>
                    <a:pt x="625" y="4179"/>
                  </a:lnTo>
                  <a:lnTo>
                    <a:pt x="1202" y="4371"/>
                  </a:lnTo>
                  <a:lnTo>
                    <a:pt x="1730" y="4515"/>
                  </a:lnTo>
                  <a:lnTo>
                    <a:pt x="1826" y="4755"/>
                  </a:lnTo>
                  <a:lnTo>
                    <a:pt x="1970" y="4995"/>
                  </a:lnTo>
                  <a:lnTo>
                    <a:pt x="2114" y="5187"/>
                  </a:lnTo>
                  <a:lnTo>
                    <a:pt x="2306" y="5380"/>
                  </a:lnTo>
                  <a:lnTo>
                    <a:pt x="2594" y="5572"/>
                  </a:lnTo>
                  <a:lnTo>
                    <a:pt x="2882" y="5716"/>
                  </a:lnTo>
                  <a:lnTo>
                    <a:pt x="3219" y="5812"/>
                  </a:lnTo>
                  <a:lnTo>
                    <a:pt x="3555" y="5812"/>
                  </a:lnTo>
                  <a:lnTo>
                    <a:pt x="3891" y="5716"/>
                  </a:lnTo>
                  <a:lnTo>
                    <a:pt x="4227" y="5620"/>
                  </a:lnTo>
                  <a:lnTo>
                    <a:pt x="4515" y="5428"/>
                  </a:lnTo>
                  <a:lnTo>
                    <a:pt x="4755" y="5187"/>
                  </a:lnTo>
                  <a:lnTo>
                    <a:pt x="5284" y="4515"/>
                  </a:lnTo>
                  <a:lnTo>
                    <a:pt x="5476" y="4275"/>
                  </a:lnTo>
                  <a:lnTo>
                    <a:pt x="5620" y="3987"/>
                  </a:lnTo>
                  <a:lnTo>
                    <a:pt x="5668" y="3699"/>
                  </a:lnTo>
                  <a:lnTo>
                    <a:pt x="5716" y="3411"/>
                  </a:lnTo>
                  <a:lnTo>
                    <a:pt x="5668" y="3122"/>
                  </a:lnTo>
                  <a:lnTo>
                    <a:pt x="5620" y="2834"/>
                  </a:lnTo>
                  <a:lnTo>
                    <a:pt x="5476" y="2546"/>
                  </a:lnTo>
                  <a:lnTo>
                    <a:pt x="5332" y="2306"/>
                  </a:lnTo>
                  <a:lnTo>
                    <a:pt x="5188" y="1730"/>
                  </a:lnTo>
                  <a:lnTo>
                    <a:pt x="4996" y="913"/>
                  </a:lnTo>
                  <a:lnTo>
                    <a:pt x="4851" y="529"/>
                  </a:lnTo>
                  <a:lnTo>
                    <a:pt x="4707" y="241"/>
                  </a:lnTo>
                  <a:lnTo>
                    <a:pt x="4563" y="49"/>
                  </a:lnTo>
                  <a:lnTo>
                    <a:pt x="4467" y="1"/>
                  </a:lnTo>
                  <a:lnTo>
                    <a:pt x="4419" y="49"/>
                  </a:lnTo>
                  <a:lnTo>
                    <a:pt x="4275" y="145"/>
                  </a:lnTo>
                  <a:lnTo>
                    <a:pt x="4179" y="289"/>
                  </a:lnTo>
                  <a:lnTo>
                    <a:pt x="4131" y="481"/>
                  </a:lnTo>
                  <a:lnTo>
                    <a:pt x="4131" y="721"/>
                  </a:lnTo>
                  <a:lnTo>
                    <a:pt x="4131" y="1249"/>
                  </a:lnTo>
                  <a:lnTo>
                    <a:pt x="4179" y="1682"/>
                  </a:lnTo>
                  <a:lnTo>
                    <a:pt x="3699" y="1682"/>
                  </a:lnTo>
                  <a:lnTo>
                    <a:pt x="3171" y="1153"/>
                  </a:lnTo>
                  <a:lnTo>
                    <a:pt x="2498" y="529"/>
                  </a:lnTo>
                  <a:lnTo>
                    <a:pt x="2210" y="289"/>
                  </a:lnTo>
                  <a:lnTo>
                    <a:pt x="1922" y="97"/>
                  </a:lnTo>
                  <a:lnTo>
                    <a:pt x="173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grpSp>
        <p:nvGrpSpPr>
          <p:cNvPr id="2647" name="Google Shape;2647;p41"/>
          <p:cNvGrpSpPr/>
          <p:nvPr/>
        </p:nvGrpSpPr>
        <p:grpSpPr>
          <a:xfrm flipH="1">
            <a:off x="-266485" y="4551342"/>
            <a:ext cx="4173605" cy="5041898"/>
            <a:chOff x="1856550" y="593100"/>
            <a:chExt cx="1159850" cy="1401150"/>
          </a:xfrm>
        </p:grpSpPr>
        <p:sp>
          <p:nvSpPr>
            <p:cNvPr id="2648" name="Google Shape;2648;p41"/>
            <p:cNvSpPr/>
            <p:nvPr/>
          </p:nvSpPr>
          <p:spPr>
            <a:xfrm>
              <a:off x="2866300" y="1556000"/>
              <a:ext cx="150100" cy="141700"/>
            </a:xfrm>
            <a:custGeom>
              <a:avLst/>
              <a:gdLst/>
              <a:ahLst/>
              <a:cxnLst/>
              <a:rect l="l" t="t" r="r" b="b"/>
              <a:pathLst>
                <a:path w="6004" h="5668" extrusionOk="0">
                  <a:moveTo>
                    <a:pt x="2305" y="0"/>
                  </a:moveTo>
                  <a:lnTo>
                    <a:pt x="2017" y="48"/>
                  </a:lnTo>
                  <a:lnTo>
                    <a:pt x="1729" y="96"/>
                  </a:lnTo>
                  <a:lnTo>
                    <a:pt x="1489" y="240"/>
                  </a:lnTo>
                  <a:lnTo>
                    <a:pt x="1201" y="384"/>
                  </a:lnTo>
                  <a:lnTo>
                    <a:pt x="1009" y="625"/>
                  </a:lnTo>
                  <a:lnTo>
                    <a:pt x="432" y="1249"/>
                  </a:lnTo>
                  <a:lnTo>
                    <a:pt x="240" y="1537"/>
                  </a:lnTo>
                  <a:lnTo>
                    <a:pt x="96" y="1825"/>
                  </a:lnTo>
                  <a:lnTo>
                    <a:pt x="0" y="2161"/>
                  </a:lnTo>
                  <a:lnTo>
                    <a:pt x="0" y="2498"/>
                  </a:lnTo>
                  <a:lnTo>
                    <a:pt x="48" y="2834"/>
                  </a:lnTo>
                  <a:lnTo>
                    <a:pt x="192" y="3122"/>
                  </a:lnTo>
                  <a:lnTo>
                    <a:pt x="336" y="3458"/>
                  </a:lnTo>
                  <a:lnTo>
                    <a:pt x="576" y="3698"/>
                  </a:lnTo>
                  <a:lnTo>
                    <a:pt x="817" y="3842"/>
                  </a:lnTo>
                  <a:lnTo>
                    <a:pt x="1057" y="3986"/>
                  </a:lnTo>
                  <a:lnTo>
                    <a:pt x="1297" y="4082"/>
                  </a:lnTo>
                  <a:lnTo>
                    <a:pt x="1537" y="4130"/>
                  </a:lnTo>
                  <a:lnTo>
                    <a:pt x="1777" y="4611"/>
                  </a:lnTo>
                  <a:lnTo>
                    <a:pt x="2065" y="5139"/>
                  </a:lnTo>
                  <a:lnTo>
                    <a:pt x="2305" y="5523"/>
                  </a:lnTo>
                  <a:lnTo>
                    <a:pt x="2449" y="5619"/>
                  </a:lnTo>
                  <a:lnTo>
                    <a:pt x="2546" y="5667"/>
                  </a:lnTo>
                  <a:lnTo>
                    <a:pt x="2594" y="5619"/>
                  </a:lnTo>
                  <a:lnTo>
                    <a:pt x="2642" y="5571"/>
                  </a:lnTo>
                  <a:lnTo>
                    <a:pt x="2690" y="5379"/>
                  </a:lnTo>
                  <a:lnTo>
                    <a:pt x="2690" y="5139"/>
                  </a:lnTo>
                  <a:lnTo>
                    <a:pt x="2642" y="4851"/>
                  </a:lnTo>
                  <a:lnTo>
                    <a:pt x="2546" y="4322"/>
                  </a:lnTo>
                  <a:lnTo>
                    <a:pt x="2449" y="3986"/>
                  </a:lnTo>
                  <a:lnTo>
                    <a:pt x="2690" y="4322"/>
                  </a:lnTo>
                  <a:lnTo>
                    <a:pt x="3074" y="4851"/>
                  </a:lnTo>
                  <a:lnTo>
                    <a:pt x="3314" y="5091"/>
                  </a:lnTo>
                  <a:lnTo>
                    <a:pt x="3554" y="5331"/>
                  </a:lnTo>
                  <a:lnTo>
                    <a:pt x="3794" y="5475"/>
                  </a:lnTo>
                  <a:lnTo>
                    <a:pt x="4034" y="5475"/>
                  </a:lnTo>
                  <a:lnTo>
                    <a:pt x="4034" y="5379"/>
                  </a:lnTo>
                  <a:lnTo>
                    <a:pt x="3986" y="5139"/>
                  </a:lnTo>
                  <a:lnTo>
                    <a:pt x="3842" y="4851"/>
                  </a:lnTo>
                  <a:lnTo>
                    <a:pt x="3650" y="4467"/>
                  </a:lnTo>
                  <a:lnTo>
                    <a:pt x="3266" y="3842"/>
                  </a:lnTo>
                  <a:lnTo>
                    <a:pt x="3026" y="3554"/>
                  </a:lnTo>
                  <a:lnTo>
                    <a:pt x="3314" y="3746"/>
                  </a:lnTo>
                  <a:lnTo>
                    <a:pt x="3938" y="4274"/>
                  </a:lnTo>
                  <a:lnTo>
                    <a:pt x="4274" y="4515"/>
                  </a:lnTo>
                  <a:lnTo>
                    <a:pt x="4659" y="4707"/>
                  </a:lnTo>
                  <a:lnTo>
                    <a:pt x="4947" y="4851"/>
                  </a:lnTo>
                  <a:lnTo>
                    <a:pt x="5187" y="4851"/>
                  </a:lnTo>
                  <a:lnTo>
                    <a:pt x="5235" y="4803"/>
                  </a:lnTo>
                  <a:lnTo>
                    <a:pt x="5283" y="4707"/>
                  </a:lnTo>
                  <a:lnTo>
                    <a:pt x="5187" y="4467"/>
                  </a:lnTo>
                  <a:lnTo>
                    <a:pt x="5043" y="4130"/>
                  </a:lnTo>
                  <a:lnTo>
                    <a:pt x="4755" y="3794"/>
                  </a:lnTo>
                  <a:lnTo>
                    <a:pt x="4178" y="3074"/>
                  </a:lnTo>
                  <a:lnTo>
                    <a:pt x="3794" y="2642"/>
                  </a:lnTo>
                  <a:lnTo>
                    <a:pt x="4178" y="2882"/>
                  </a:lnTo>
                  <a:lnTo>
                    <a:pt x="4803" y="3218"/>
                  </a:lnTo>
                  <a:lnTo>
                    <a:pt x="5139" y="3362"/>
                  </a:lnTo>
                  <a:lnTo>
                    <a:pt x="5475" y="3506"/>
                  </a:lnTo>
                  <a:lnTo>
                    <a:pt x="5715" y="3554"/>
                  </a:lnTo>
                  <a:lnTo>
                    <a:pt x="5955" y="3554"/>
                  </a:lnTo>
                  <a:lnTo>
                    <a:pt x="6003" y="3506"/>
                  </a:lnTo>
                  <a:lnTo>
                    <a:pt x="6003" y="3458"/>
                  </a:lnTo>
                  <a:lnTo>
                    <a:pt x="5859" y="3266"/>
                  </a:lnTo>
                  <a:lnTo>
                    <a:pt x="5667" y="3026"/>
                  </a:lnTo>
                  <a:lnTo>
                    <a:pt x="5331" y="2738"/>
                  </a:lnTo>
                  <a:lnTo>
                    <a:pt x="4611" y="2209"/>
                  </a:lnTo>
                  <a:lnTo>
                    <a:pt x="4034" y="1777"/>
                  </a:lnTo>
                  <a:lnTo>
                    <a:pt x="4034" y="1537"/>
                  </a:lnTo>
                  <a:lnTo>
                    <a:pt x="3986" y="1297"/>
                  </a:lnTo>
                  <a:lnTo>
                    <a:pt x="4419" y="1297"/>
                  </a:lnTo>
                  <a:lnTo>
                    <a:pt x="4899" y="1201"/>
                  </a:lnTo>
                  <a:lnTo>
                    <a:pt x="5139" y="1153"/>
                  </a:lnTo>
                  <a:lnTo>
                    <a:pt x="5331" y="1057"/>
                  </a:lnTo>
                  <a:lnTo>
                    <a:pt x="5475" y="961"/>
                  </a:lnTo>
                  <a:lnTo>
                    <a:pt x="5571" y="817"/>
                  </a:lnTo>
                  <a:lnTo>
                    <a:pt x="5571" y="721"/>
                  </a:lnTo>
                  <a:lnTo>
                    <a:pt x="5523" y="673"/>
                  </a:lnTo>
                  <a:lnTo>
                    <a:pt x="5331" y="528"/>
                  </a:lnTo>
                  <a:lnTo>
                    <a:pt x="4995" y="432"/>
                  </a:lnTo>
                  <a:lnTo>
                    <a:pt x="4611" y="336"/>
                  </a:lnTo>
                  <a:lnTo>
                    <a:pt x="3794" y="288"/>
                  </a:lnTo>
                  <a:lnTo>
                    <a:pt x="3170" y="240"/>
                  </a:lnTo>
                  <a:lnTo>
                    <a:pt x="2882" y="144"/>
                  </a:lnTo>
                  <a:lnTo>
                    <a:pt x="2594" y="48"/>
                  </a:lnTo>
                  <a:lnTo>
                    <a:pt x="2305"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9" name="Google Shape;2649;p41"/>
            <p:cNvSpPr/>
            <p:nvPr/>
          </p:nvSpPr>
          <p:spPr>
            <a:xfrm>
              <a:off x="2486900" y="1272650"/>
              <a:ext cx="438250" cy="350600"/>
            </a:xfrm>
            <a:custGeom>
              <a:avLst/>
              <a:gdLst/>
              <a:ahLst/>
              <a:cxnLst/>
              <a:rect l="l" t="t" r="r" b="b"/>
              <a:pathLst>
                <a:path w="17530" h="14024" extrusionOk="0">
                  <a:moveTo>
                    <a:pt x="384" y="0"/>
                  </a:moveTo>
                  <a:lnTo>
                    <a:pt x="0" y="4851"/>
                  </a:lnTo>
                  <a:lnTo>
                    <a:pt x="16089" y="14024"/>
                  </a:lnTo>
                  <a:lnTo>
                    <a:pt x="17529" y="12055"/>
                  </a:lnTo>
                  <a:lnTo>
                    <a:pt x="17193" y="11622"/>
                  </a:lnTo>
                  <a:lnTo>
                    <a:pt x="16761" y="11190"/>
                  </a:lnTo>
                  <a:lnTo>
                    <a:pt x="15752" y="10230"/>
                  </a:lnTo>
                  <a:lnTo>
                    <a:pt x="14648" y="9221"/>
                  </a:lnTo>
                  <a:lnTo>
                    <a:pt x="13351" y="8213"/>
                  </a:lnTo>
                  <a:lnTo>
                    <a:pt x="11958" y="7204"/>
                  </a:lnTo>
                  <a:lnTo>
                    <a:pt x="10566" y="6244"/>
                  </a:lnTo>
                  <a:lnTo>
                    <a:pt x="9077" y="5235"/>
                  </a:lnTo>
                  <a:lnTo>
                    <a:pt x="7636" y="4323"/>
                  </a:lnTo>
                  <a:lnTo>
                    <a:pt x="4899" y="2594"/>
                  </a:lnTo>
                  <a:lnTo>
                    <a:pt x="2594" y="1249"/>
                  </a:lnTo>
                  <a:lnTo>
                    <a:pt x="384"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0" name="Google Shape;2650;p41"/>
            <p:cNvSpPr/>
            <p:nvPr/>
          </p:nvSpPr>
          <p:spPr>
            <a:xfrm>
              <a:off x="2486900" y="1272650"/>
              <a:ext cx="438250" cy="350600"/>
            </a:xfrm>
            <a:custGeom>
              <a:avLst/>
              <a:gdLst/>
              <a:ahLst/>
              <a:cxnLst/>
              <a:rect l="l" t="t" r="r" b="b"/>
              <a:pathLst>
                <a:path w="17530" h="14024" fill="none" extrusionOk="0">
                  <a:moveTo>
                    <a:pt x="384" y="0"/>
                  </a:moveTo>
                  <a:lnTo>
                    <a:pt x="384" y="0"/>
                  </a:lnTo>
                  <a:lnTo>
                    <a:pt x="2594" y="1249"/>
                  </a:lnTo>
                  <a:lnTo>
                    <a:pt x="4899" y="2594"/>
                  </a:lnTo>
                  <a:lnTo>
                    <a:pt x="7636" y="4323"/>
                  </a:lnTo>
                  <a:lnTo>
                    <a:pt x="9077" y="5235"/>
                  </a:lnTo>
                  <a:lnTo>
                    <a:pt x="10566" y="6244"/>
                  </a:lnTo>
                  <a:lnTo>
                    <a:pt x="11958" y="7204"/>
                  </a:lnTo>
                  <a:lnTo>
                    <a:pt x="13351" y="8213"/>
                  </a:lnTo>
                  <a:lnTo>
                    <a:pt x="14648" y="9221"/>
                  </a:lnTo>
                  <a:lnTo>
                    <a:pt x="15752" y="10230"/>
                  </a:lnTo>
                  <a:lnTo>
                    <a:pt x="16761" y="11190"/>
                  </a:lnTo>
                  <a:lnTo>
                    <a:pt x="17193" y="11622"/>
                  </a:lnTo>
                  <a:lnTo>
                    <a:pt x="17529" y="12055"/>
                  </a:lnTo>
                  <a:lnTo>
                    <a:pt x="16089" y="14024"/>
                  </a:lnTo>
                  <a:lnTo>
                    <a:pt x="0" y="4851"/>
                  </a:lnTo>
                  <a:lnTo>
                    <a:pt x="38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1" name="Google Shape;2651;p41"/>
            <p:cNvSpPr/>
            <p:nvPr/>
          </p:nvSpPr>
          <p:spPr>
            <a:xfrm>
              <a:off x="2624975" y="1353075"/>
              <a:ext cx="283375" cy="265375"/>
            </a:xfrm>
            <a:custGeom>
              <a:avLst/>
              <a:gdLst/>
              <a:ahLst/>
              <a:cxnLst/>
              <a:rect l="l" t="t" r="r" b="b"/>
              <a:pathLst>
                <a:path w="11335" h="10615" extrusionOk="0">
                  <a:moveTo>
                    <a:pt x="961" y="1"/>
                  </a:moveTo>
                  <a:lnTo>
                    <a:pt x="480" y="2354"/>
                  </a:lnTo>
                  <a:lnTo>
                    <a:pt x="144" y="4083"/>
                  </a:lnTo>
                  <a:lnTo>
                    <a:pt x="0" y="5092"/>
                  </a:lnTo>
                  <a:lnTo>
                    <a:pt x="48" y="5188"/>
                  </a:lnTo>
                  <a:lnTo>
                    <a:pt x="240" y="5380"/>
                  </a:lnTo>
                  <a:lnTo>
                    <a:pt x="865" y="5812"/>
                  </a:lnTo>
                  <a:lnTo>
                    <a:pt x="1777" y="6388"/>
                  </a:lnTo>
                  <a:lnTo>
                    <a:pt x="2786" y="6965"/>
                  </a:lnTo>
                  <a:lnTo>
                    <a:pt x="4755" y="8021"/>
                  </a:lnTo>
                  <a:lnTo>
                    <a:pt x="5619" y="8501"/>
                  </a:lnTo>
                  <a:lnTo>
                    <a:pt x="6291" y="9606"/>
                  </a:lnTo>
                  <a:lnTo>
                    <a:pt x="6435" y="9750"/>
                  </a:lnTo>
                  <a:lnTo>
                    <a:pt x="6676" y="9846"/>
                  </a:lnTo>
                  <a:lnTo>
                    <a:pt x="7012" y="9942"/>
                  </a:lnTo>
                  <a:lnTo>
                    <a:pt x="7300" y="9990"/>
                  </a:lnTo>
                  <a:lnTo>
                    <a:pt x="7876" y="10038"/>
                  </a:lnTo>
                  <a:lnTo>
                    <a:pt x="8116" y="10038"/>
                  </a:lnTo>
                  <a:lnTo>
                    <a:pt x="8164" y="10086"/>
                  </a:lnTo>
                  <a:lnTo>
                    <a:pt x="8357" y="10278"/>
                  </a:lnTo>
                  <a:lnTo>
                    <a:pt x="8645" y="10470"/>
                  </a:lnTo>
                  <a:lnTo>
                    <a:pt x="8837" y="10566"/>
                  </a:lnTo>
                  <a:lnTo>
                    <a:pt x="9125" y="10615"/>
                  </a:lnTo>
                  <a:lnTo>
                    <a:pt x="9269" y="10615"/>
                  </a:lnTo>
                  <a:lnTo>
                    <a:pt x="9413" y="10566"/>
                  </a:lnTo>
                  <a:lnTo>
                    <a:pt x="9605" y="10422"/>
                  </a:lnTo>
                  <a:lnTo>
                    <a:pt x="9749" y="10230"/>
                  </a:lnTo>
                  <a:lnTo>
                    <a:pt x="10085" y="9798"/>
                  </a:lnTo>
                  <a:lnTo>
                    <a:pt x="10470" y="9222"/>
                  </a:lnTo>
                  <a:lnTo>
                    <a:pt x="10758" y="8645"/>
                  </a:lnTo>
                  <a:lnTo>
                    <a:pt x="11046" y="8069"/>
                  </a:lnTo>
                  <a:lnTo>
                    <a:pt x="11334" y="7349"/>
                  </a:lnTo>
                  <a:lnTo>
                    <a:pt x="11334" y="7205"/>
                  </a:lnTo>
                  <a:lnTo>
                    <a:pt x="11286" y="7109"/>
                  </a:lnTo>
                  <a:lnTo>
                    <a:pt x="11190" y="7061"/>
                  </a:lnTo>
                  <a:lnTo>
                    <a:pt x="10806" y="7061"/>
                  </a:lnTo>
                  <a:lnTo>
                    <a:pt x="10662" y="7109"/>
                  </a:lnTo>
                  <a:lnTo>
                    <a:pt x="10614" y="6580"/>
                  </a:lnTo>
                  <a:lnTo>
                    <a:pt x="10470" y="6148"/>
                  </a:lnTo>
                  <a:lnTo>
                    <a:pt x="10374" y="5908"/>
                  </a:lnTo>
                  <a:lnTo>
                    <a:pt x="10278" y="5716"/>
                  </a:lnTo>
                  <a:lnTo>
                    <a:pt x="10085" y="5524"/>
                  </a:lnTo>
                  <a:lnTo>
                    <a:pt x="9941" y="5476"/>
                  </a:lnTo>
                  <a:lnTo>
                    <a:pt x="9749" y="5428"/>
                  </a:lnTo>
                  <a:lnTo>
                    <a:pt x="9605" y="5428"/>
                  </a:lnTo>
                  <a:lnTo>
                    <a:pt x="9317" y="5524"/>
                  </a:lnTo>
                  <a:lnTo>
                    <a:pt x="9173" y="5572"/>
                  </a:lnTo>
                  <a:lnTo>
                    <a:pt x="9077" y="5476"/>
                  </a:lnTo>
                  <a:lnTo>
                    <a:pt x="8789" y="5092"/>
                  </a:lnTo>
                  <a:lnTo>
                    <a:pt x="8164" y="4563"/>
                  </a:lnTo>
                  <a:lnTo>
                    <a:pt x="7732" y="4227"/>
                  </a:lnTo>
                  <a:lnTo>
                    <a:pt x="7156" y="3843"/>
                  </a:lnTo>
                  <a:lnTo>
                    <a:pt x="3458" y="1538"/>
                  </a:lnTo>
                  <a:lnTo>
                    <a:pt x="961"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2" name="Google Shape;2652;p41"/>
            <p:cNvSpPr/>
            <p:nvPr/>
          </p:nvSpPr>
          <p:spPr>
            <a:xfrm>
              <a:off x="2624975" y="1353075"/>
              <a:ext cx="283375" cy="265375"/>
            </a:xfrm>
            <a:custGeom>
              <a:avLst/>
              <a:gdLst/>
              <a:ahLst/>
              <a:cxnLst/>
              <a:rect l="l" t="t" r="r" b="b"/>
              <a:pathLst>
                <a:path w="11335" h="10615" fill="none" extrusionOk="0">
                  <a:moveTo>
                    <a:pt x="961" y="1"/>
                  </a:moveTo>
                  <a:lnTo>
                    <a:pt x="961" y="1"/>
                  </a:lnTo>
                  <a:lnTo>
                    <a:pt x="3458" y="1538"/>
                  </a:lnTo>
                  <a:lnTo>
                    <a:pt x="7156" y="3843"/>
                  </a:lnTo>
                  <a:lnTo>
                    <a:pt x="7156" y="3843"/>
                  </a:lnTo>
                  <a:lnTo>
                    <a:pt x="7732" y="4227"/>
                  </a:lnTo>
                  <a:lnTo>
                    <a:pt x="8164" y="4563"/>
                  </a:lnTo>
                  <a:lnTo>
                    <a:pt x="8789" y="5092"/>
                  </a:lnTo>
                  <a:lnTo>
                    <a:pt x="9077" y="5476"/>
                  </a:lnTo>
                  <a:lnTo>
                    <a:pt x="9173" y="5572"/>
                  </a:lnTo>
                  <a:lnTo>
                    <a:pt x="9173" y="5572"/>
                  </a:lnTo>
                  <a:lnTo>
                    <a:pt x="9317" y="5524"/>
                  </a:lnTo>
                  <a:lnTo>
                    <a:pt x="9605" y="5428"/>
                  </a:lnTo>
                  <a:lnTo>
                    <a:pt x="9749" y="5428"/>
                  </a:lnTo>
                  <a:lnTo>
                    <a:pt x="9941" y="5476"/>
                  </a:lnTo>
                  <a:lnTo>
                    <a:pt x="10085" y="5524"/>
                  </a:lnTo>
                  <a:lnTo>
                    <a:pt x="10278" y="5716"/>
                  </a:lnTo>
                  <a:lnTo>
                    <a:pt x="10278" y="5716"/>
                  </a:lnTo>
                  <a:lnTo>
                    <a:pt x="10374" y="5908"/>
                  </a:lnTo>
                  <a:lnTo>
                    <a:pt x="10470" y="6148"/>
                  </a:lnTo>
                  <a:lnTo>
                    <a:pt x="10614" y="6580"/>
                  </a:lnTo>
                  <a:lnTo>
                    <a:pt x="10662" y="7109"/>
                  </a:lnTo>
                  <a:lnTo>
                    <a:pt x="10662" y="7109"/>
                  </a:lnTo>
                  <a:lnTo>
                    <a:pt x="10806" y="7061"/>
                  </a:lnTo>
                  <a:lnTo>
                    <a:pt x="11046" y="7061"/>
                  </a:lnTo>
                  <a:lnTo>
                    <a:pt x="11190" y="7061"/>
                  </a:lnTo>
                  <a:lnTo>
                    <a:pt x="11286" y="7109"/>
                  </a:lnTo>
                  <a:lnTo>
                    <a:pt x="11334" y="7205"/>
                  </a:lnTo>
                  <a:lnTo>
                    <a:pt x="11334" y="7349"/>
                  </a:lnTo>
                  <a:lnTo>
                    <a:pt x="11334" y="7349"/>
                  </a:lnTo>
                  <a:lnTo>
                    <a:pt x="11046" y="8069"/>
                  </a:lnTo>
                  <a:lnTo>
                    <a:pt x="10758" y="8645"/>
                  </a:lnTo>
                  <a:lnTo>
                    <a:pt x="10470" y="9222"/>
                  </a:lnTo>
                  <a:lnTo>
                    <a:pt x="10085" y="9798"/>
                  </a:lnTo>
                  <a:lnTo>
                    <a:pt x="9749" y="10230"/>
                  </a:lnTo>
                  <a:lnTo>
                    <a:pt x="9605" y="10422"/>
                  </a:lnTo>
                  <a:lnTo>
                    <a:pt x="9413" y="10566"/>
                  </a:lnTo>
                  <a:lnTo>
                    <a:pt x="9269" y="10615"/>
                  </a:lnTo>
                  <a:lnTo>
                    <a:pt x="9125" y="10615"/>
                  </a:lnTo>
                  <a:lnTo>
                    <a:pt x="9125" y="10615"/>
                  </a:lnTo>
                  <a:lnTo>
                    <a:pt x="8837" y="10566"/>
                  </a:lnTo>
                  <a:lnTo>
                    <a:pt x="8645" y="10470"/>
                  </a:lnTo>
                  <a:lnTo>
                    <a:pt x="8357" y="10278"/>
                  </a:lnTo>
                  <a:lnTo>
                    <a:pt x="8164" y="10086"/>
                  </a:lnTo>
                  <a:lnTo>
                    <a:pt x="8116" y="10038"/>
                  </a:lnTo>
                  <a:lnTo>
                    <a:pt x="8116" y="10038"/>
                  </a:lnTo>
                  <a:lnTo>
                    <a:pt x="7876" y="10038"/>
                  </a:lnTo>
                  <a:lnTo>
                    <a:pt x="7300" y="9990"/>
                  </a:lnTo>
                  <a:lnTo>
                    <a:pt x="7012" y="9942"/>
                  </a:lnTo>
                  <a:lnTo>
                    <a:pt x="6676" y="9846"/>
                  </a:lnTo>
                  <a:lnTo>
                    <a:pt x="6435" y="9750"/>
                  </a:lnTo>
                  <a:lnTo>
                    <a:pt x="6291" y="9606"/>
                  </a:lnTo>
                  <a:lnTo>
                    <a:pt x="6291" y="9606"/>
                  </a:lnTo>
                  <a:lnTo>
                    <a:pt x="5619" y="8501"/>
                  </a:lnTo>
                  <a:lnTo>
                    <a:pt x="5619" y="8501"/>
                  </a:lnTo>
                  <a:lnTo>
                    <a:pt x="4755" y="8021"/>
                  </a:lnTo>
                  <a:lnTo>
                    <a:pt x="2786" y="6965"/>
                  </a:lnTo>
                  <a:lnTo>
                    <a:pt x="1777" y="6388"/>
                  </a:lnTo>
                  <a:lnTo>
                    <a:pt x="865" y="5812"/>
                  </a:lnTo>
                  <a:lnTo>
                    <a:pt x="240" y="5380"/>
                  </a:lnTo>
                  <a:lnTo>
                    <a:pt x="48" y="5188"/>
                  </a:lnTo>
                  <a:lnTo>
                    <a:pt x="0" y="5092"/>
                  </a:lnTo>
                  <a:lnTo>
                    <a:pt x="0" y="5092"/>
                  </a:lnTo>
                  <a:lnTo>
                    <a:pt x="144" y="4083"/>
                  </a:lnTo>
                  <a:lnTo>
                    <a:pt x="480" y="2354"/>
                  </a:lnTo>
                  <a:lnTo>
                    <a:pt x="96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3" name="Google Shape;2653;p41"/>
            <p:cNvSpPr/>
            <p:nvPr/>
          </p:nvSpPr>
          <p:spPr>
            <a:xfrm>
              <a:off x="2638175" y="1369900"/>
              <a:ext cx="62450" cy="134500"/>
            </a:xfrm>
            <a:custGeom>
              <a:avLst/>
              <a:gdLst/>
              <a:ahLst/>
              <a:cxnLst/>
              <a:rect l="l" t="t" r="r" b="b"/>
              <a:pathLst>
                <a:path w="2498" h="5380" extrusionOk="0">
                  <a:moveTo>
                    <a:pt x="1537" y="0"/>
                  </a:moveTo>
                  <a:lnTo>
                    <a:pt x="1201" y="1105"/>
                  </a:lnTo>
                  <a:lnTo>
                    <a:pt x="769" y="2546"/>
                  </a:lnTo>
                  <a:lnTo>
                    <a:pt x="0" y="4899"/>
                  </a:lnTo>
                  <a:lnTo>
                    <a:pt x="673" y="5379"/>
                  </a:lnTo>
                  <a:lnTo>
                    <a:pt x="2498" y="577"/>
                  </a:lnTo>
                  <a:lnTo>
                    <a:pt x="1537" y="0"/>
                  </a:lnTo>
                  <a:close/>
                </a:path>
              </a:pathLst>
            </a:custGeom>
            <a:solidFill>
              <a:srgbClr val="4A687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4" name="Google Shape;2654;p41"/>
            <p:cNvSpPr/>
            <p:nvPr/>
          </p:nvSpPr>
          <p:spPr>
            <a:xfrm>
              <a:off x="2638175" y="1369900"/>
              <a:ext cx="62450" cy="134500"/>
            </a:xfrm>
            <a:custGeom>
              <a:avLst/>
              <a:gdLst/>
              <a:ahLst/>
              <a:cxnLst/>
              <a:rect l="l" t="t" r="r" b="b"/>
              <a:pathLst>
                <a:path w="2498" h="5380" fill="none" extrusionOk="0">
                  <a:moveTo>
                    <a:pt x="1537" y="0"/>
                  </a:moveTo>
                  <a:lnTo>
                    <a:pt x="1537" y="0"/>
                  </a:lnTo>
                  <a:lnTo>
                    <a:pt x="1201" y="1105"/>
                  </a:lnTo>
                  <a:lnTo>
                    <a:pt x="769" y="2546"/>
                  </a:lnTo>
                  <a:lnTo>
                    <a:pt x="0" y="4899"/>
                  </a:lnTo>
                  <a:lnTo>
                    <a:pt x="0" y="4899"/>
                  </a:lnTo>
                  <a:lnTo>
                    <a:pt x="673" y="5379"/>
                  </a:lnTo>
                  <a:lnTo>
                    <a:pt x="2498" y="577"/>
                  </a:lnTo>
                  <a:lnTo>
                    <a:pt x="2498" y="577"/>
                  </a:lnTo>
                  <a:lnTo>
                    <a:pt x="153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5" name="Google Shape;2655;p41"/>
            <p:cNvSpPr/>
            <p:nvPr/>
          </p:nvSpPr>
          <p:spPr>
            <a:xfrm>
              <a:off x="2496500" y="1272650"/>
              <a:ext cx="182525" cy="228150"/>
            </a:xfrm>
            <a:custGeom>
              <a:avLst/>
              <a:gdLst/>
              <a:ahLst/>
              <a:cxnLst/>
              <a:rect l="l" t="t" r="r" b="b"/>
              <a:pathLst>
                <a:path w="7301" h="9126" extrusionOk="0">
                  <a:moveTo>
                    <a:pt x="0" y="0"/>
                  </a:moveTo>
                  <a:lnTo>
                    <a:pt x="721" y="6484"/>
                  </a:lnTo>
                  <a:lnTo>
                    <a:pt x="5571" y="9125"/>
                  </a:lnTo>
                  <a:lnTo>
                    <a:pt x="6340" y="6580"/>
                  </a:lnTo>
                  <a:lnTo>
                    <a:pt x="6964" y="4707"/>
                  </a:lnTo>
                  <a:lnTo>
                    <a:pt x="7156" y="3938"/>
                  </a:lnTo>
                  <a:lnTo>
                    <a:pt x="7300" y="3458"/>
                  </a:lnTo>
                  <a:lnTo>
                    <a:pt x="7252" y="3362"/>
                  </a:lnTo>
                  <a:lnTo>
                    <a:pt x="7204" y="3266"/>
                  </a:lnTo>
                  <a:lnTo>
                    <a:pt x="7012" y="3074"/>
                  </a:lnTo>
                  <a:lnTo>
                    <a:pt x="6676" y="2834"/>
                  </a:lnTo>
                  <a:lnTo>
                    <a:pt x="6196" y="2546"/>
                  </a:lnTo>
                  <a:lnTo>
                    <a:pt x="5043" y="1969"/>
                  </a:lnTo>
                  <a:lnTo>
                    <a:pt x="3698" y="1393"/>
                  </a:lnTo>
                  <a:lnTo>
                    <a:pt x="1153" y="432"/>
                  </a:lnTo>
                  <a:lnTo>
                    <a:pt x="0"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6" name="Google Shape;2656;p41"/>
            <p:cNvSpPr/>
            <p:nvPr/>
          </p:nvSpPr>
          <p:spPr>
            <a:xfrm>
              <a:off x="2496500" y="1272650"/>
              <a:ext cx="182525" cy="228150"/>
            </a:xfrm>
            <a:custGeom>
              <a:avLst/>
              <a:gdLst/>
              <a:ahLst/>
              <a:cxnLst/>
              <a:rect l="l" t="t" r="r" b="b"/>
              <a:pathLst>
                <a:path w="7301" h="9126" fill="none" extrusionOk="0">
                  <a:moveTo>
                    <a:pt x="0" y="0"/>
                  </a:moveTo>
                  <a:lnTo>
                    <a:pt x="0" y="0"/>
                  </a:lnTo>
                  <a:lnTo>
                    <a:pt x="1153" y="432"/>
                  </a:lnTo>
                  <a:lnTo>
                    <a:pt x="3698" y="1393"/>
                  </a:lnTo>
                  <a:lnTo>
                    <a:pt x="5043" y="1969"/>
                  </a:lnTo>
                  <a:lnTo>
                    <a:pt x="6196" y="2546"/>
                  </a:lnTo>
                  <a:lnTo>
                    <a:pt x="6676" y="2834"/>
                  </a:lnTo>
                  <a:lnTo>
                    <a:pt x="7012" y="3074"/>
                  </a:lnTo>
                  <a:lnTo>
                    <a:pt x="7204" y="3266"/>
                  </a:lnTo>
                  <a:lnTo>
                    <a:pt x="7252" y="3362"/>
                  </a:lnTo>
                  <a:lnTo>
                    <a:pt x="7300" y="3458"/>
                  </a:lnTo>
                  <a:lnTo>
                    <a:pt x="7300" y="3458"/>
                  </a:lnTo>
                  <a:lnTo>
                    <a:pt x="7156" y="3938"/>
                  </a:lnTo>
                  <a:lnTo>
                    <a:pt x="6964" y="4707"/>
                  </a:lnTo>
                  <a:lnTo>
                    <a:pt x="6340" y="6580"/>
                  </a:lnTo>
                  <a:lnTo>
                    <a:pt x="5571" y="9125"/>
                  </a:lnTo>
                  <a:lnTo>
                    <a:pt x="721" y="648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7" name="Google Shape;2657;p41"/>
            <p:cNvSpPr/>
            <p:nvPr/>
          </p:nvSpPr>
          <p:spPr>
            <a:xfrm>
              <a:off x="1856550" y="1399900"/>
              <a:ext cx="153725" cy="141700"/>
            </a:xfrm>
            <a:custGeom>
              <a:avLst/>
              <a:gdLst/>
              <a:ahLst/>
              <a:cxnLst/>
              <a:rect l="l" t="t" r="r" b="b"/>
              <a:pathLst>
                <a:path w="6149" h="5668" extrusionOk="0">
                  <a:moveTo>
                    <a:pt x="1586" y="1"/>
                  </a:moveTo>
                  <a:lnTo>
                    <a:pt x="1250" y="49"/>
                  </a:lnTo>
                  <a:lnTo>
                    <a:pt x="1058" y="145"/>
                  </a:lnTo>
                  <a:lnTo>
                    <a:pt x="1010" y="193"/>
                  </a:lnTo>
                  <a:lnTo>
                    <a:pt x="961" y="289"/>
                  </a:lnTo>
                  <a:lnTo>
                    <a:pt x="1010" y="433"/>
                  </a:lnTo>
                  <a:lnTo>
                    <a:pt x="1154" y="577"/>
                  </a:lnTo>
                  <a:lnTo>
                    <a:pt x="1298" y="673"/>
                  </a:lnTo>
                  <a:lnTo>
                    <a:pt x="1538" y="817"/>
                  </a:lnTo>
                  <a:lnTo>
                    <a:pt x="2018" y="961"/>
                  </a:lnTo>
                  <a:lnTo>
                    <a:pt x="2450" y="1106"/>
                  </a:lnTo>
                  <a:lnTo>
                    <a:pt x="2354" y="1298"/>
                  </a:lnTo>
                  <a:lnTo>
                    <a:pt x="2258" y="1538"/>
                  </a:lnTo>
                  <a:lnTo>
                    <a:pt x="1586" y="1826"/>
                  </a:lnTo>
                  <a:lnTo>
                    <a:pt x="769" y="2210"/>
                  </a:lnTo>
                  <a:lnTo>
                    <a:pt x="433" y="2450"/>
                  </a:lnTo>
                  <a:lnTo>
                    <a:pt x="145" y="2594"/>
                  </a:lnTo>
                  <a:lnTo>
                    <a:pt x="1" y="2786"/>
                  </a:lnTo>
                  <a:lnTo>
                    <a:pt x="1" y="2834"/>
                  </a:lnTo>
                  <a:lnTo>
                    <a:pt x="49" y="2882"/>
                  </a:lnTo>
                  <a:lnTo>
                    <a:pt x="241" y="2930"/>
                  </a:lnTo>
                  <a:lnTo>
                    <a:pt x="529" y="2930"/>
                  </a:lnTo>
                  <a:lnTo>
                    <a:pt x="865" y="2882"/>
                  </a:lnTo>
                  <a:lnTo>
                    <a:pt x="1202" y="2786"/>
                  </a:lnTo>
                  <a:lnTo>
                    <a:pt x="1922" y="2594"/>
                  </a:lnTo>
                  <a:lnTo>
                    <a:pt x="2354" y="2402"/>
                  </a:lnTo>
                  <a:lnTo>
                    <a:pt x="2354" y="2450"/>
                  </a:lnTo>
                  <a:lnTo>
                    <a:pt x="1874" y="2786"/>
                  </a:lnTo>
                  <a:lnTo>
                    <a:pt x="1154" y="3363"/>
                  </a:lnTo>
                  <a:lnTo>
                    <a:pt x="817" y="3651"/>
                  </a:lnTo>
                  <a:lnTo>
                    <a:pt x="577" y="3939"/>
                  </a:lnTo>
                  <a:lnTo>
                    <a:pt x="433" y="4179"/>
                  </a:lnTo>
                  <a:lnTo>
                    <a:pt x="433" y="4227"/>
                  </a:lnTo>
                  <a:lnTo>
                    <a:pt x="529" y="4323"/>
                  </a:lnTo>
                  <a:lnTo>
                    <a:pt x="625" y="4371"/>
                  </a:lnTo>
                  <a:lnTo>
                    <a:pt x="721" y="4371"/>
                  </a:lnTo>
                  <a:lnTo>
                    <a:pt x="1058" y="4323"/>
                  </a:lnTo>
                  <a:lnTo>
                    <a:pt x="1442" y="4179"/>
                  </a:lnTo>
                  <a:lnTo>
                    <a:pt x="1874" y="3987"/>
                  </a:lnTo>
                  <a:lnTo>
                    <a:pt x="2594" y="3651"/>
                  </a:lnTo>
                  <a:lnTo>
                    <a:pt x="2882" y="3459"/>
                  </a:lnTo>
                  <a:lnTo>
                    <a:pt x="2642" y="3699"/>
                  </a:lnTo>
                  <a:lnTo>
                    <a:pt x="2066" y="4275"/>
                  </a:lnTo>
                  <a:lnTo>
                    <a:pt x="1826" y="4563"/>
                  </a:lnTo>
                  <a:lnTo>
                    <a:pt x="1634" y="4851"/>
                  </a:lnTo>
                  <a:lnTo>
                    <a:pt x="1538" y="5092"/>
                  </a:lnTo>
                  <a:lnTo>
                    <a:pt x="1538" y="5140"/>
                  </a:lnTo>
                  <a:lnTo>
                    <a:pt x="1586" y="5188"/>
                  </a:lnTo>
                  <a:lnTo>
                    <a:pt x="1682" y="5236"/>
                  </a:lnTo>
                  <a:lnTo>
                    <a:pt x="1778" y="5188"/>
                  </a:lnTo>
                  <a:lnTo>
                    <a:pt x="2018" y="5092"/>
                  </a:lnTo>
                  <a:lnTo>
                    <a:pt x="2258" y="4948"/>
                  </a:lnTo>
                  <a:lnTo>
                    <a:pt x="2546" y="4755"/>
                  </a:lnTo>
                  <a:lnTo>
                    <a:pt x="3075" y="4323"/>
                  </a:lnTo>
                  <a:lnTo>
                    <a:pt x="3363" y="4035"/>
                  </a:lnTo>
                  <a:lnTo>
                    <a:pt x="3411" y="4035"/>
                  </a:lnTo>
                  <a:lnTo>
                    <a:pt x="3219" y="4323"/>
                  </a:lnTo>
                  <a:lnTo>
                    <a:pt x="2979" y="4851"/>
                  </a:lnTo>
                  <a:lnTo>
                    <a:pt x="2882" y="5140"/>
                  </a:lnTo>
                  <a:lnTo>
                    <a:pt x="2834" y="5380"/>
                  </a:lnTo>
                  <a:lnTo>
                    <a:pt x="2834" y="5524"/>
                  </a:lnTo>
                  <a:lnTo>
                    <a:pt x="2882" y="5620"/>
                  </a:lnTo>
                  <a:lnTo>
                    <a:pt x="2931" y="5668"/>
                  </a:lnTo>
                  <a:lnTo>
                    <a:pt x="3027" y="5620"/>
                  </a:lnTo>
                  <a:lnTo>
                    <a:pt x="3171" y="5572"/>
                  </a:lnTo>
                  <a:lnTo>
                    <a:pt x="3507" y="5236"/>
                  </a:lnTo>
                  <a:lnTo>
                    <a:pt x="3891" y="4803"/>
                  </a:lnTo>
                  <a:lnTo>
                    <a:pt x="4227" y="4323"/>
                  </a:lnTo>
                  <a:lnTo>
                    <a:pt x="4515" y="4371"/>
                  </a:lnTo>
                  <a:lnTo>
                    <a:pt x="4755" y="4323"/>
                  </a:lnTo>
                  <a:lnTo>
                    <a:pt x="4996" y="4227"/>
                  </a:lnTo>
                  <a:lnTo>
                    <a:pt x="5236" y="4131"/>
                  </a:lnTo>
                  <a:lnTo>
                    <a:pt x="5524" y="3939"/>
                  </a:lnTo>
                  <a:lnTo>
                    <a:pt x="5764" y="3699"/>
                  </a:lnTo>
                  <a:lnTo>
                    <a:pt x="5956" y="3411"/>
                  </a:lnTo>
                  <a:lnTo>
                    <a:pt x="6052" y="3075"/>
                  </a:lnTo>
                  <a:lnTo>
                    <a:pt x="6148" y="2738"/>
                  </a:lnTo>
                  <a:lnTo>
                    <a:pt x="6100" y="2402"/>
                  </a:lnTo>
                  <a:lnTo>
                    <a:pt x="6052" y="2066"/>
                  </a:lnTo>
                  <a:lnTo>
                    <a:pt x="5908" y="1778"/>
                  </a:lnTo>
                  <a:lnTo>
                    <a:pt x="5476" y="1009"/>
                  </a:lnTo>
                  <a:lnTo>
                    <a:pt x="5332" y="769"/>
                  </a:lnTo>
                  <a:lnTo>
                    <a:pt x="5092" y="529"/>
                  </a:lnTo>
                  <a:lnTo>
                    <a:pt x="4852" y="385"/>
                  </a:lnTo>
                  <a:lnTo>
                    <a:pt x="4611" y="241"/>
                  </a:lnTo>
                  <a:lnTo>
                    <a:pt x="4323" y="193"/>
                  </a:lnTo>
                  <a:lnTo>
                    <a:pt x="4035" y="145"/>
                  </a:lnTo>
                  <a:lnTo>
                    <a:pt x="3699" y="145"/>
                  </a:lnTo>
                  <a:lnTo>
                    <a:pt x="3411" y="241"/>
                  </a:lnTo>
                  <a:lnTo>
                    <a:pt x="2834" y="145"/>
                  </a:lnTo>
                  <a:lnTo>
                    <a:pt x="2018" y="49"/>
                  </a:lnTo>
                  <a:lnTo>
                    <a:pt x="158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8" name="Google Shape;2658;p41"/>
            <p:cNvSpPr/>
            <p:nvPr/>
          </p:nvSpPr>
          <p:spPr>
            <a:xfrm>
              <a:off x="1959825" y="1248625"/>
              <a:ext cx="467050" cy="228150"/>
            </a:xfrm>
            <a:custGeom>
              <a:avLst/>
              <a:gdLst/>
              <a:ahLst/>
              <a:cxnLst/>
              <a:rect l="l" t="t" r="r" b="b"/>
              <a:pathLst>
                <a:path w="18682" h="9126" extrusionOk="0">
                  <a:moveTo>
                    <a:pt x="15368" y="1"/>
                  </a:moveTo>
                  <a:lnTo>
                    <a:pt x="14984" y="49"/>
                  </a:lnTo>
                  <a:lnTo>
                    <a:pt x="14552" y="193"/>
                  </a:lnTo>
                  <a:lnTo>
                    <a:pt x="12727" y="817"/>
                  </a:lnTo>
                  <a:lnTo>
                    <a:pt x="10710" y="1586"/>
                  </a:lnTo>
                  <a:lnTo>
                    <a:pt x="8645" y="2402"/>
                  </a:lnTo>
                  <a:lnTo>
                    <a:pt x="6580" y="3266"/>
                  </a:lnTo>
                  <a:lnTo>
                    <a:pt x="4611" y="4179"/>
                  </a:lnTo>
                  <a:lnTo>
                    <a:pt x="2786" y="5091"/>
                  </a:lnTo>
                  <a:lnTo>
                    <a:pt x="1969" y="5524"/>
                  </a:lnTo>
                  <a:lnTo>
                    <a:pt x="1249" y="6004"/>
                  </a:lnTo>
                  <a:lnTo>
                    <a:pt x="576" y="6484"/>
                  </a:lnTo>
                  <a:lnTo>
                    <a:pt x="0" y="6916"/>
                  </a:lnTo>
                  <a:lnTo>
                    <a:pt x="1009" y="9126"/>
                  </a:lnTo>
                  <a:lnTo>
                    <a:pt x="18634" y="3459"/>
                  </a:lnTo>
                  <a:lnTo>
                    <a:pt x="18682" y="3074"/>
                  </a:lnTo>
                  <a:lnTo>
                    <a:pt x="18634" y="2642"/>
                  </a:lnTo>
                  <a:lnTo>
                    <a:pt x="18586" y="2258"/>
                  </a:lnTo>
                  <a:lnTo>
                    <a:pt x="18442" y="1874"/>
                  </a:lnTo>
                  <a:lnTo>
                    <a:pt x="18250" y="1538"/>
                  </a:lnTo>
                  <a:lnTo>
                    <a:pt x="18058" y="1249"/>
                  </a:lnTo>
                  <a:lnTo>
                    <a:pt x="17818" y="961"/>
                  </a:lnTo>
                  <a:lnTo>
                    <a:pt x="17529" y="673"/>
                  </a:lnTo>
                  <a:lnTo>
                    <a:pt x="17241" y="481"/>
                  </a:lnTo>
                  <a:lnTo>
                    <a:pt x="16905" y="289"/>
                  </a:lnTo>
                  <a:lnTo>
                    <a:pt x="16521" y="145"/>
                  </a:lnTo>
                  <a:lnTo>
                    <a:pt x="16185" y="49"/>
                  </a:lnTo>
                  <a:lnTo>
                    <a:pt x="1575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9" name="Google Shape;2659;p41"/>
            <p:cNvSpPr/>
            <p:nvPr/>
          </p:nvSpPr>
          <p:spPr>
            <a:xfrm>
              <a:off x="1959825" y="1248625"/>
              <a:ext cx="467050" cy="228150"/>
            </a:xfrm>
            <a:custGeom>
              <a:avLst/>
              <a:gdLst/>
              <a:ahLst/>
              <a:cxnLst/>
              <a:rect l="l" t="t" r="r" b="b"/>
              <a:pathLst>
                <a:path w="18682" h="9126" fill="none" extrusionOk="0">
                  <a:moveTo>
                    <a:pt x="14552" y="193"/>
                  </a:moveTo>
                  <a:lnTo>
                    <a:pt x="14552" y="193"/>
                  </a:lnTo>
                  <a:lnTo>
                    <a:pt x="12727" y="817"/>
                  </a:lnTo>
                  <a:lnTo>
                    <a:pt x="10710" y="1586"/>
                  </a:lnTo>
                  <a:lnTo>
                    <a:pt x="8645" y="2402"/>
                  </a:lnTo>
                  <a:lnTo>
                    <a:pt x="6580" y="3266"/>
                  </a:lnTo>
                  <a:lnTo>
                    <a:pt x="4611" y="4179"/>
                  </a:lnTo>
                  <a:lnTo>
                    <a:pt x="2786" y="5091"/>
                  </a:lnTo>
                  <a:lnTo>
                    <a:pt x="1969" y="5524"/>
                  </a:lnTo>
                  <a:lnTo>
                    <a:pt x="1249" y="6004"/>
                  </a:lnTo>
                  <a:lnTo>
                    <a:pt x="576" y="6484"/>
                  </a:lnTo>
                  <a:lnTo>
                    <a:pt x="0" y="6916"/>
                  </a:lnTo>
                  <a:lnTo>
                    <a:pt x="1009" y="9126"/>
                  </a:lnTo>
                  <a:lnTo>
                    <a:pt x="18634" y="3459"/>
                  </a:lnTo>
                  <a:lnTo>
                    <a:pt x="18634" y="3459"/>
                  </a:lnTo>
                  <a:lnTo>
                    <a:pt x="18682" y="3074"/>
                  </a:lnTo>
                  <a:lnTo>
                    <a:pt x="18634" y="2642"/>
                  </a:lnTo>
                  <a:lnTo>
                    <a:pt x="18586" y="2258"/>
                  </a:lnTo>
                  <a:lnTo>
                    <a:pt x="18442" y="1874"/>
                  </a:lnTo>
                  <a:lnTo>
                    <a:pt x="18250" y="1538"/>
                  </a:lnTo>
                  <a:lnTo>
                    <a:pt x="18058" y="1249"/>
                  </a:lnTo>
                  <a:lnTo>
                    <a:pt x="17818" y="961"/>
                  </a:lnTo>
                  <a:lnTo>
                    <a:pt x="17529" y="673"/>
                  </a:lnTo>
                  <a:lnTo>
                    <a:pt x="17241" y="481"/>
                  </a:lnTo>
                  <a:lnTo>
                    <a:pt x="16905" y="289"/>
                  </a:lnTo>
                  <a:lnTo>
                    <a:pt x="16521" y="145"/>
                  </a:lnTo>
                  <a:lnTo>
                    <a:pt x="16185" y="49"/>
                  </a:lnTo>
                  <a:lnTo>
                    <a:pt x="15752" y="1"/>
                  </a:lnTo>
                  <a:lnTo>
                    <a:pt x="15368" y="1"/>
                  </a:lnTo>
                  <a:lnTo>
                    <a:pt x="14984" y="49"/>
                  </a:lnTo>
                  <a:lnTo>
                    <a:pt x="14552" y="19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0" name="Google Shape;2660;p41"/>
            <p:cNvSpPr/>
            <p:nvPr/>
          </p:nvSpPr>
          <p:spPr>
            <a:xfrm>
              <a:off x="1987425" y="1284650"/>
              <a:ext cx="225750" cy="190925"/>
            </a:xfrm>
            <a:custGeom>
              <a:avLst/>
              <a:gdLst/>
              <a:ahLst/>
              <a:cxnLst/>
              <a:rect l="l" t="t" r="r" b="b"/>
              <a:pathLst>
                <a:path w="9030" h="7637" extrusionOk="0">
                  <a:moveTo>
                    <a:pt x="9029" y="1"/>
                  </a:moveTo>
                  <a:lnTo>
                    <a:pt x="8405" y="241"/>
                  </a:lnTo>
                  <a:lnTo>
                    <a:pt x="7445" y="625"/>
                  </a:lnTo>
                  <a:lnTo>
                    <a:pt x="5043" y="1633"/>
                  </a:lnTo>
                  <a:lnTo>
                    <a:pt x="1922" y="2978"/>
                  </a:lnTo>
                  <a:lnTo>
                    <a:pt x="1634" y="2834"/>
                  </a:lnTo>
                  <a:lnTo>
                    <a:pt x="1393" y="2786"/>
                  </a:lnTo>
                  <a:lnTo>
                    <a:pt x="1153" y="2738"/>
                  </a:lnTo>
                  <a:lnTo>
                    <a:pt x="1057" y="2786"/>
                  </a:lnTo>
                  <a:lnTo>
                    <a:pt x="1009" y="2882"/>
                  </a:lnTo>
                  <a:lnTo>
                    <a:pt x="1009" y="3122"/>
                  </a:lnTo>
                  <a:lnTo>
                    <a:pt x="1057" y="3362"/>
                  </a:lnTo>
                  <a:lnTo>
                    <a:pt x="1105" y="3458"/>
                  </a:lnTo>
                  <a:lnTo>
                    <a:pt x="1009" y="3458"/>
                  </a:lnTo>
                  <a:lnTo>
                    <a:pt x="721" y="3410"/>
                  </a:lnTo>
                  <a:lnTo>
                    <a:pt x="577" y="3458"/>
                  </a:lnTo>
                  <a:lnTo>
                    <a:pt x="385" y="3506"/>
                  </a:lnTo>
                  <a:lnTo>
                    <a:pt x="241" y="3602"/>
                  </a:lnTo>
                  <a:lnTo>
                    <a:pt x="49" y="3698"/>
                  </a:lnTo>
                  <a:lnTo>
                    <a:pt x="1" y="3843"/>
                  </a:lnTo>
                  <a:lnTo>
                    <a:pt x="1" y="4035"/>
                  </a:lnTo>
                  <a:lnTo>
                    <a:pt x="49" y="4515"/>
                  </a:lnTo>
                  <a:lnTo>
                    <a:pt x="241" y="5139"/>
                  </a:lnTo>
                  <a:lnTo>
                    <a:pt x="481" y="5764"/>
                  </a:lnTo>
                  <a:lnTo>
                    <a:pt x="913" y="6964"/>
                  </a:lnTo>
                  <a:lnTo>
                    <a:pt x="1153" y="7492"/>
                  </a:lnTo>
                  <a:lnTo>
                    <a:pt x="1345" y="7588"/>
                  </a:lnTo>
                  <a:lnTo>
                    <a:pt x="1441" y="7637"/>
                  </a:lnTo>
                  <a:lnTo>
                    <a:pt x="1538" y="7588"/>
                  </a:lnTo>
                  <a:lnTo>
                    <a:pt x="1634" y="7540"/>
                  </a:lnTo>
                  <a:lnTo>
                    <a:pt x="1682" y="7444"/>
                  </a:lnTo>
                  <a:lnTo>
                    <a:pt x="1682" y="7396"/>
                  </a:lnTo>
                  <a:lnTo>
                    <a:pt x="2114" y="7492"/>
                  </a:lnTo>
                  <a:lnTo>
                    <a:pt x="2210" y="7492"/>
                  </a:lnTo>
                  <a:lnTo>
                    <a:pt x="2306" y="7444"/>
                  </a:lnTo>
                  <a:lnTo>
                    <a:pt x="2402" y="7396"/>
                  </a:lnTo>
                  <a:lnTo>
                    <a:pt x="2450" y="7300"/>
                  </a:lnTo>
                  <a:lnTo>
                    <a:pt x="2498" y="7060"/>
                  </a:lnTo>
                  <a:lnTo>
                    <a:pt x="2498" y="6964"/>
                  </a:lnTo>
                  <a:lnTo>
                    <a:pt x="8501" y="5187"/>
                  </a:lnTo>
                  <a:lnTo>
                    <a:pt x="9029"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1" name="Google Shape;2661;p41"/>
            <p:cNvSpPr/>
            <p:nvPr/>
          </p:nvSpPr>
          <p:spPr>
            <a:xfrm>
              <a:off x="1987425" y="1284650"/>
              <a:ext cx="225750" cy="190925"/>
            </a:xfrm>
            <a:custGeom>
              <a:avLst/>
              <a:gdLst/>
              <a:ahLst/>
              <a:cxnLst/>
              <a:rect l="l" t="t" r="r" b="b"/>
              <a:pathLst>
                <a:path w="9030" h="7637" fill="none" extrusionOk="0">
                  <a:moveTo>
                    <a:pt x="1153" y="7492"/>
                  </a:moveTo>
                  <a:lnTo>
                    <a:pt x="1153" y="7492"/>
                  </a:lnTo>
                  <a:lnTo>
                    <a:pt x="913" y="6964"/>
                  </a:lnTo>
                  <a:lnTo>
                    <a:pt x="481" y="5764"/>
                  </a:lnTo>
                  <a:lnTo>
                    <a:pt x="241" y="5139"/>
                  </a:lnTo>
                  <a:lnTo>
                    <a:pt x="49" y="4515"/>
                  </a:lnTo>
                  <a:lnTo>
                    <a:pt x="1" y="4035"/>
                  </a:lnTo>
                  <a:lnTo>
                    <a:pt x="1" y="3843"/>
                  </a:lnTo>
                  <a:lnTo>
                    <a:pt x="49" y="3698"/>
                  </a:lnTo>
                  <a:lnTo>
                    <a:pt x="49" y="3698"/>
                  </a:lnTo>
                  <a:lnTo>
                    <a:pt x="241" y="3602"/>
                  </a:lnTo>
                  <a:lnTo>
                    <a:pt x="385" y="3506"/>
                  </a:lnTo>
                  <a:lnTo>
                    <a:pt x="577" y="3458"/>
                  </a:lnTo>
                  <a:lnTo>
                    <a:pt x="721" y="3410"/>
                  </a:lnTo>
                  <a:lnTo>
                    <a:pt x="1009" y="3458"/>
                  </a:lnTo>
                  <a:lnTo>
                    <a:pt x="1105" y="3458"/>
                  </a:lnTo>
                  <a:lnTo>
                    <a:pt x="1105" y="3458"/>
                  </a:lnTo>
                  <a:lnTo>
                    <a:pt x="1057" y="3362"/>
                  </a:lnTo>
                  <a:lnTo>
                    <a:pt x="1009" y="3122"/>
                  </a:lnTo>
                  <a:lnTo>
                    <a:pt x="1009" y="2882"/>
                  </a:lnTo>
                  <a:lnTo>
                    <a:pt x="1057" y="2786"/>
                  </a:lnTo>
                  <a:lnTo>
                    <a:pt x="1153" y="2738"/>
                  </a:lnTo>
                  <a:lnTo>
                    <a:pt x="1153" y="2738"/>
                  </a:lnTo>
                  <a:lnTo>
                    <a:pt x="1393" y="2786"/>
                  </a:lnTo>
                  <a:lnTo>
                    <a:pt x="1634" y="2834"/>
                  </a:lnTo>
                  <a:lnTo>
                    <a:pt x="1922" y="2978"/>
                  </a:lnTo>
                  <a:lnTo>
                    <a:pt x="1922" y="2978"/>
                  </a:lnTo>
                  <a:lnTo>
                    <a:pt x="5043" y="1633"/>
                  </a:lnTo>
                  <a:lnTo>
                    <a:pt x="7445" y="625"/>
                  </a:lnTo>
                  <a:lnTo>
                    <a:pt x="8405" y="241"/>
                  </a:lnTo>
                  <a:lnTo>
                    <a:pt x="9029" y="1"/>
                  </a:lnTo>
                  <a:lnTo>
                    <a:pt x="8501" y="5187"/>
                  </a:lnTo>
                  <a:lnTo>
                    <a:pt x="2498" y="6964"/>
                  </a:lnTo>
                  <a:lnTo>
                    <a:pt x="2498" y="6964"/>
                  </a:lnTo>
                  <a:lnTo>
                    <a:pt x="2498" y="7060"/>
                  </a:lnTo>
                  <a:lnTo>
                    <a:pt x="2450" y="7300"/>
                  </a:lnTo>
                  <a:lnTo>
                    <a:pt x="2402" y="7396"/>
                  </a:lnTo>
                  <a:lnTo>
                    <a:pt x="2306" y="7444"/>
                  </a:lnTo>
                  <a:lnTo>
                    <a:pt x="2210" y="7492"/>
                  </a:lnTo>
                  <a:lnTo>
                    <a:pt x="2114" y="7492"/>
                  </a:lnTo>
                  <a:lnTo>
                    <a:pt x="2114" y="7492"/>
                  </a:lnTo>
                  <a:lnTo>
                    <a:pt x="1682" y="7396"/>
                  </a:lnTo>
                  <a:lnTo>
                    <a:pt x="1682" y="7396"/>
                  </a:lnTo>
                  <a:lnTo>
                    <a:pt x="1682" y="7444"/>
                  </a:lnTo>
                  <a:lnTo>
                    <a:pt x="1634" y="7540"/>
                  </a:lnTo>
                  <a:lnTo>
                    <a:pt x="1538" y="7588"/>
                  </a:lnTo>
                  <a:lnTo>
                    <a:pt x="1441" y="7637"/>
                  </a:lnTo>
                  <a:lnTo>
                    <a:pt x="1345" y="7588"/>
                  </a:lnTo>
                  <a:lnTo>
                    <a:pt x="1153" y="74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2" name="Google Shape;2662;p41"/>
            <p:cNvSpPr/>
            <p:nvPr/>
          </p:nvSpPr>
          <p:spPr>
            <a:xfrm>
              <a:off x="2161525" y="1296650"/>
              <a:ext cx="38450" cy="124900"/>
            </a:xfrm>
            <a:custGeom>
              <a:avLst/>
              <a:gdLst/>
              <a:ahLst/>
              <a:cxnLst/>
              <a:rect l="l" t="t" r="r" b="b"/>
              <a:pathLst>
                <a:path w="1538" h="4996" extrusionOk="0">
                  <a:moveTo>
                    <a:pt x="817" y="1"/>
                  </a:moveTo>
                  <a:lnTo>
                    <a:pt x="0" y="337"/>
                  </a:lnTo>
                  <a:lnTo>
                    <a:pt x="48" y="1490"/>
                  </a:lnTo>
                  <a:lnTo>
                    <a:pt x="144" y="2738"/>
                  </a:lnTo>
                  <a:lnTo>
                    <a:pt x="241" y="3939"/>
                  </a:lnTo>
                  <a:lnTo>
                    <a:pt x="433" y="4995"/>
                  </a:lnTo>
                  <a:lnTo>
                    <a:pt x="1537" y="4707"/>
                  </a:lnTo>
                  <a:lnTo>
                    <a:pt x="1441" y="4659"/>
                  </a:lnTo>
                  <a:lnTo>
                    <a:pt x="1393" y="4563"/>
                  </a:lnTo>
                  <a:lnTo>
                    <a:pt x="1249" y="4179"/>
                  </a:lnTo>
                  <a:lnTo>
                    <a:pt x="1105" y="3603"/>
                  </a:lnTo>
                  <a:lnTo>
                    <a:pt x="1009" y="2882"/>
                  </a:lnTo>
                  <a:lnTo>
                    <a:pt x="865" y="1345"/>
                  </a:lnTo>
                  <a:lnTo>
                    <a:pt x="817" y="1"/>
                  </a:lnTo>
                  <a:close/>
                </a:path>
              </a:pathLst>
            </a:custGeom>
            <a:solidFill>
              <a:srgbClr val="4A687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3" name="Google Shape;2663;p41"/>
            <p:cNvSpPr/>
            <p:nvPr/>
          </p:nvSpPr>
          <p:spPr>
            <a:xfrm>
              <a:off x="2161525" y="1296650"/>
              <a:ext cx="38450" cy="124900"/>
            </a:xfrm>
            <a:custGeom>
              <a:avLst/>
              <a:gdLst/>
              <a:ahLst/>
              <a:cxnLst/>
              <a:rect l="l" t="t" r="r" b="b"/>
              <a:pathLst>
                <a:path w="1538" h="4996" fill="none" extrusionOk="0">
                  <a:moveTo>
                    <a:pt x="817" y="1"/>
                  </a:moveTo>
                  <a:lnTo>
                    <a:pt x="817" y="1"/>
                  </a:lnTo>
                  <a:lnTo>
                    <a:pt x="0" y="337"/>
                  </a:lnTo>
                  <a:lnTo>
                    <a:pt x="0" y="337"/>
                  </a:lnTo>
                  <a:lnTo>
                    <a:pt x="48" y="1490"/>
                  </a:lnTo>
                  <a:lnTo>
                    <a:pt x="144" y="2738"/>
                  </a:lnTo>
                  <a:lnTo>
                    <a:pt x="241" y="3939"/>
                  </a:lnTo>
                  <a:lnTo>
                    <a:pt x="433" y="4995"/>
                  </a:lnTo>
                  <a:lnTo>
                    <a:pt x="1537" y="4707"/>
                  </a:lnTo>
                  <a:lnTo>
                    <a:pt x="1537" y="4707"/>
                  </a:lnTo>
                  <a:lnTo>
                    <a:pt x="1537" y="4707"/>
                  </a:lnTo>
                  <a:lnTo>
                    <a:pt x="1537" y="4707"/>
                  </a:lnTo>
                  <a:lnTo>
                    <a:pt x="1537" y="4707"/>
                  </a:lnTo>
                  <a:lnTo>
                    <a:pt x="1441" y="4659"/>
                  </a:lnTo>
                  <a:lnTo>
                    <a:pt x="1393" y="4563"/>
                  </a:lnTo>
                  <a:lnTo>
                    <a:pt x="1249" y="4179"/>
                  </a:lnTo>
                  <a:lnTo>
                    <a:pt x="1105" y="3603"/>
                  </a:lnTo>
                  <a:lnTo>
                    <a:pt x="1009" y="2882"/>
                  </a:lnTo>
                  <a:lnTo>
                    <a:pt x="865" y="1345"/>
                  </a:lnTo>
                  <a:lnTo>
                    <a:pt x="81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4" name="Google Shape;2664;p41"/>
            <p:cNvSpPr/>
            <p:nvPr/>
          </p:nvSpPr>
          <p:spPr>
            <a:xfrm>
              <a:off x="2181925" y="1234225"/>
              <a:ext cx="187325" cy="180125"/>
            </a:xfrm>
            <a:custGeom>
              <a:avLst/>
              <a:gdLst/>
              <a:ahLst/>
              <a:cxnLst/>
              <a:rect l="l" t="t" r="r" b="b"/>
              <a:pathLst>
                <a:path w="7493" h="7205" extrusionOk="0">
                  <a:moveTo>
                    <a:pt x="7493" y="0"/>
                  </a:moveTo>
                  <a:lnTo>
                    <a:pt x="6340" y="193"/>
                  </a:lnTo>
                  <a:lnTo>
                    <a:pt x="3891" y="721"/>
                  </a:lnTo>
                  <a:lnTo>
                    <a:pt x="2546" y="1009"/>
                  </a:lnTo>
                  <a:lnTo>
                    <a:pt x="1346" y="1297"/>
                  </a:lnTo>
                  <a:lnTo>
                    <a:pt x="481" y="1537"/>
                  </a:lnTo>
                  <a:lnTo>
                    <a:pt x="193" y="1681"/>
                  </a:lnTo>
                  <a:lnTo>
                    <a:pt x="97" y="1777"/>
                  </a:lnTo>
                  <a:lnTo>
                    <a:pt x="49" y="1873"/>
                  </a:lnTo>
                  <a:lnTo>
                    <a:pt x="1" y="2114"/>
                  </a:lnTo>
                  <a:lnTo>
                    <a:pt x="1" y="2786"/>
                  </a:lnTo>
                  <a:lnTo>
                    <a:pt x="49" y="3698"/>
                  </a:lnTo>
                  <a:lnTo>
                    <a:pt x="97" y="4659"/>
                  </a:lnTo>
                  <a:lnTo>
                    <a:pt x="241" y="5619"/>
                  </a:lnTo>
                  <a:lnTo>
                    <a:pt x="385" y="6436"/>
                  </a:lnTo>
                  <a:lnTo>
                    <a:pt x="529" y="6964"/>
                  </a:lnTo>
                  <a:lnTo>
                    <a:pt x="625" y="7156"/>
                  </a:lnTo>
                  <a:lnTo>
                    <a:pt x="721" y="7204"/>
                  </a:lnTo>
                  <a:lnTo>
                    <a:pt x="1105" y="7108"/>
                  </a:lnTo>
                  <a:lnTo>
                    <a:pt x="1874" y="6916"/>
                  </a:lnTo>
                  <a:lnTo>
                    <a:pt x="3939" y="6292"/>
                  </a:lnTo>
                  <a:lnTo>
                    <a:pt x="6772" y="5427"/>
                  </a:lnTo>
                  <a:lnTo>
                    <a:pt x="749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5" name="Google Shape;2665;p41"/>
            <p:cNvSpPr/>
            <p:nvPr/>
          </p:nvSpPr>
          <p:spPr>
            <a:xfrm>
              <a:off x="2181925" y="1234225"/>
              <a:ext cx="187325" cy="180125"/>
            </a:xfrm>
            <a:custGeom>
              <a:avLst/>
              <a:gdLst/>
              <a:ahLst/>
              <a:cxnLst/>
              <a:rect l="l" t="t" r="r" b="b"/>
              <a:pathLst>
                <a:path w="7493" h="7205" fill="none" extrusionOk="0">
                  <a:moveTo>
                    <a:pt x="7493" y="0"/>
                  </a:moveTo>
                  <a:lnTo>
                    <a:pt x="7493" y="0"/>
                  </a:lnTo>
                  <a:lnTo>
                    <a:pt x="6340" y="193"/>
                  </a:lnTo>
                  <a:lnTo>
                    <a:pt x="3891" y="721"/>
                  </a:lnTo>
                  <a:lnTo>
                    <a:pt x="2546" y="1009"/>
                  </a:lnTo>
                  <a:lnTo>
                    <a:pt x="1346" y="1297"/>
                  </a:lnTo>
                  <a:lnTo>
                    <a:pt x="481" y="1537"/>
                  </a:lnTo>
                  <a:lnTo>
                    <a:pt x="193" y="1681"/>
                  </a:lnTo>
                  <a:lnTo>
                    <a:pt x="97" y="1777"/>
                  </a:lnTo>
                  <a:lnTo>
                    <a:pt x="97" y="1777"/>
                  </a:lnTo>
                  <a:lnTo>
                    <a:pt x="49" y="1873"/>
                  </a:lnTo>
                  <a:lnTo>
                    <a:pt x="1" y="2114"/>
                  </a:lnTo>
                  <a:lnTo>
                    <a:pt x="1" y="2786"/>
                  </a:lnTo>
                  <a:lnTo>
                    <a:pt x="49" y="3698"/>
                  </a:lnTo>
                  <a:lnTo>
                    <a:pt x="97" y="4659"/>
                  </a:lnTo>
                  <a:lnTo>
                    <a:pt x="241" y="5619"/>
                  </a:lnTo>
                  <a:lnTo>
                    <a:pt x="385" y="6436"/>
                  </a:lnTo>
                  <a:lnTo>
                    <a:pt x="529" y="6964"/>
                  </a:lnTo>
                  <a:lnTo>
                    <a:pt x="625" y="7156"/>
                  </a:lnTo>
                  <a:lnTo>
                    <a:pt x="721" y="7204"/>
                  </a:lnTo>
                  <a:lnTo>
                    <a:pt x="721" y="7204"/>
                  </a:lnTo>
                  <a:lnTo>
                    <a:pt x="1105" y="7108"/>
                  </a:lnTo>
                  <a:lnTo>
                    <a:pt x="1874" y="6916"/>
                  </a:lnTo>
                  <a:lnTo>
                    <a:pt x="3939" y="6292"/>
                  </a:lnTo>
                  <a:lnTo>
                    <a:pt x="6772" y="5427"/>
                  </a:lnTo>
                  <a:lnTo>
                    <a:pt x="74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6" name="Google Shape;2666;p41"/>
            <p:cNvSpPr/>
            <p:nvPr/>
          </p:nvSpPr>
          <p:spPr>
            <a:xfrm>
              <a:off x="2359625" y="1596825"/>
              <a:ext cx="366225" cy="220925"/>
            </a:xfrm>
            <a:custGeom>
              <a:avLst/>
              <a:gdLst/>
              <a:ahLst/>
              <a:cxnLst/>
              <a:rect l="l" t="t" r="r" b="b"/>
              <a:pathLst>
                <a:path w="14649" h="8837" extrusionOk="0">
                  <a:moveTo>
                    <a:pt x="1" y="0"/>
                  </a:moveTo>
                  <a:lnTo>
                    <a:pt x="577" y="1297"/>
                  </a:lnTo>
                  <a:lnTo>
                    <a:pt x="1153" y="2593"/>
                  </a:lnTo>
                  <a:lnTo>
                    <a:pt x="1970" y="4082"/>
                  </a:lnTo>
                  <a:lnTo>
                    <a:pt x="2402" y="4899"/>
                  </a:lnTo>
                  <a:lnTo>
                    <a:pt x="2882" y="5667"/>
                  </a:lnTo>
                  <a:lnTo>
                    <a:pt x="3362" y="6387"/>
                  </a:lnTo>
                  <a:lnTo>
                    <a:pt x="3843" y="7060"/>
                  </a:lnTo>
                  <a:lnTo>
                    <a:pt x="4371" y="7684"/>
                  </a:lnTo>
                  <a:lnTo>
                    <a:pt x="4851" y="8164"/>
                  </a:lnTo>
                  <a:lnTo>
                    <a:pt x="5379" y="8549"/>
                  </a:lnTo>
                  <a:lnTo>
                    <a:pt x="5619" y="8693"/>
                  </a:lnTo>
                  <a:lnTo>
                    <a:pt x="5860" y="8741"/>
                  </a:lnTo>
                  <a:lnTo>
                    <a:pt x="6100" y="8837"/>
                  </a:lnTo>
                  <a:lnTo>
                    <a:pt x="6340" y="8837"/>
                  </a:lnTo>
                  <a:lnTo>
                    <a:pt x="6916" y="8789"/>
                  </a:lnTo>
                  <a:lnTo>
                    <a:pt x="7444" y="8693"/>
                  </a:lnTo>
                  <a:lnTo>
                    <a:pt x="7973" y="8452"/>
                  </a:lnTo>
                  <a:lnTo>
                    <a:pt x="8549" y="8164"/>
                  </a:lnTo>
                  <a:lnTo>
                    <a:pt x="9125" y="7828"/>
                  </a:lnTo>
                  <a:lnTo>
                    <a:pt x="9654" y="7444"/>
                  </a:lnTo>
                  <a:lnTo>
                    <a:pt x="10134" y="7012"/>
                  </a:lnTo>
                  <a:lnTo>
                    <a:pt x="11094" y="6195"/>
                  </a:lnTo>
                  <a:lnTo>
                    <a:pt x="11815" y="5475"/>
                  </a:lnTo>
                  <a:lnTo>
                    <a:pt x="12487" y="4707"/>
                  </a:lnTo>
                  <a:lnTo>
                    <a:pt x="12823" y="5043"/>
                  </a:lnTo>
                  <a:lnTo>
                    <a:pt x="13496" y="5715"/>
                  </a:lnTo>
                  <a:lnTo>
                    <a:pt x="13880" y="6003"/>
                  </a:lnTo>
                  <a:lnTo>
                    <a:pt x="14216" y="6243"/>
                  </a:lnTo>
                  <a:lnTo>
                    <a:pt x="14360" y="6291"/>
                  </a:lnTo>
                  <a:lnTo>
                    <a:pt x="14504" y="6339"/>
                  </a:lnTo>
                  <a:lnTo>
                    <a:pt x="14600" y="6291"/>
                  </a:lnTo>
                  <a:lnTo>
                    <a:pt x="14648" y="6195"/>
                  </a:lnTo>
                  <a:lnTo>
                    <a:pt x="14648" y="6099"/>
                  </a:lnTo>
                  <a:lnTo>
                    <a:pt x="14600" y="5907"/>
                  </a:lnTo>
                  <a:lnTo>
                    <a:pt x="14360" y="5379"/>
                  </a:lnTo>
                  <a:lnTo>
                    <a:pt x="13976" y="4755"/>
                  </a:lnTo>
                  <a:lnTo>
                    <a:pt x="13544" y="4082"/>
                  </a:lnTo>
                  <a:lnTo>
                    <a:pt x="12727" y="2930"/>
                  </a:lnTo>
                  <a:lnTo>
                    <a:pt x="12343" y="2449"/>
                  </a:lnTo>
                  <a:lnTo>
                    <a:pt x="7685" y="5235"/>
                  </a:lnTo>
                  <a:lnTo>
                    <a:pt x="6052" y="1249"/>
                  </a:lnTo>
                  <a:lnTo>
                    <a:pt x="1"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7" name="Google Shape;2667;p41"/>
            <p:cNvSpPr/>
            <p:nvPr/>
          </p:nvSpPr>
          <p:spPr>
            <a:xfrm>
              <a:off x="2359625" y="1596825"/>
              <a:ext cx="366225" cy="220925"/>
            </a:xfrm>
            <a:custGeom>
              <a:avLst/>
              <a:gdLst/>
              <a:ahLst/>
              <a:cxnLst/>
              <a:rect l="l" t="t" r="r" b="b"/>
              <a:pathLst>
                <a:path w="14649" h="8837" fill="none" extrusionOk="0">
                  <a:moveTo>
                    <a:pt x="1" y="0"/>
                  </a:moveTo>
                  <a:lnTo>
                    <a:pt x="1" y="0"/>
                  </a:lnTo>
                  <a:lnTo>
                    <a:pt x="577" y="1297"/>
                  </a:lnTo>
                  <a:lnTo>
                    <a:pt x="1153" y="2593"/>
                  </a:lnTo>
                  <a:lnTo>
                    <a:pt x="1970" y="4082"/>
                  </a:lnTo>
                  <a:lnTo>
                    <a:pt x="2402" y="4899"/>
                  </a:lnTo>
                  <a:lnTo>
                    <a:pt x="2882" y="5667"/>
                  </a:lnTo>
                  <a:lnTo>
                    <a:pt x="3362" y="6387"/>
                  </a:lnTo>
                  <a:lnTo>
                    <a:pt x="3843" y="7060"/>
                  </a:lnTo>
                  <a:lnTo>
                    <a:pt x="4371" y="7684"/>
                  </a:lnTo>
                  <a:lnTo>
                    <a:pt x="4851" y="8164"/>
                  </a:lnTo>
                  <a:lnTo>
                    <a:pt x="5379" y="8549"/>
                  </a:lnTo>
                  <a:lnTo>
                    <a:pt x="5619" y="8693"/>
                  </a:lnTo>
                  <a:lnTo>
                    <a:pt x="5860" y="8741"/>
                  </a:lnTo>
                  <a:lnTo>
                    <a:pt x="5860" y="8741"/>
                  </a:lnTo>
                  <a:lnTo>
                    <a:pt x="6100" y="8837"/>
                  </a:lnTo>
                  <a:lnTo>
                    <a:pt x="6340" y="8837"/>
                  </a:lnTo>
                  <a:lnTo>
                    <a:pt x="6916" y="8789"/>
                  </a:lnTo>
                  <a:lnTo>
                    <a:pt x="7444" y="8693"/>
                  </a:lnTo>
                  <a:lnTo>
                    <a:pt x="7973" y="8452"/>
                  </a:lnTo>
                  <a:lnTo>
                    <a:pt x="8549" y="8164"/>
                  </a:lnTo>
                  <a:lnTo>
                    <a:pt x="9125" y="7828"/>
                  </a:lnTo>
                  <a:lnTo>
                    <a:pt x="9654" y="7444"/>
                  </a:lnTo>
                  <a:lnTo>
                    <a:pt x="10134" y="7012"/>
                  </a:lnTo>
                  <a:lnTo>
                    <a:pt x="11094" y="6195"/>
                  </a:lnTo>
                  <a:lnTo>
                    <a:pt x="11815" y="5475"/>
                  </a:lnTo>
                  <a:lnTo>
                    <a:pt x="12487" y="4707"/>
                  </a:lnTo>
                  <a:lnTo>
                    <a:pt x="12487" y="4707"/>
                  </a:lnTo>
                  <a:lnTo>
                    <a:pt x="12823" y="5043"/>
                  </a:lnTo>
                  <a:lnTo>
                    <a:pt x="13496" y="5715"/>
                  </a:lnTo>
                  <a:lnTo>
                    <a:pt x="13880" y="6003"/>
                  </a:lnTo>
                  <a:lnTo>
                    <a:pt x="14216" y="6243"/>
                  </a:lnTo>
                  <a:lnTo>
                    <a:pt x="14360" y="6291"/>
                  </a:lnTo>
                  <a:lnTo>
                    <a:pt x="14504" y="6339"/>
                  </a:lnTo>
                  <a:lnTo>
                    <a:pt x="14600" y="6291"/>
                  </a:lnTo>
                  <a:lnTo>
                    <a:pt x="14648" y="6195"/>
                  </a:lnTo>
                  <a:lnTo>
                    <a:pt x="14648" y="6195"/>
                  </a:lnTo>
                  <a:lnTo>
                    <a:pt x="14648" y="6099"/>
                  </a:lnTo>
                  <a:lnTo>
                    <a:pt x="14600" y="5907"/>
                  </a:lnTo>
                  <a:lnTo>
                    <a:pt x="14360" y="5379"/>
                  </a:lnTo>
                  <a:lnTo>
                    <a:pt x="13976" y="4755"/>
                  </a:lnTo>
                  <a:lnTo>
                    <a:pt x="13544" y="4082"/>
                  </a:lnTo>
                  <a:lnTo>
                    <a:pt x="12727" y="2930"/>
                  </a:lnTo>
                  <a:lnTo>
                    <a:pt x="12343" y="2449"/>
                  </a:lnTo>
                  <a:lnTo>
                    <a:pt x="7685" y="5235"/>
                  </a:lnTo>
                  <a:lnTo>
                    <a:pt x="6052" y="1249"/>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8" name="Google Shape;2668;p41"/>
            <p:cNvSpPr/>
            <p:nvPr/>
          </p:nvSpPr>
          <p:spPr>
            <a:xfrm>
              <a:off x="2240775" y="1553600"/>
              <a:ext cx="252150" cy="421425"/>
            </a:xfrm>
            <a:custGeom>
              <a:avLst/>
              <a:gdLst/>
              <a:ahLst/>
              <a:cxnLst/>
              <a:rect l="l" t="t" r="r" b="b"/>
              <a:pathLst>
                <a:path w="10086" h="16857" extrusionOk="0">
                  <a:moveTo>
                    <a:pt x="720" y="0"/>
                  </a:moveTo>
                  <a:lnTo>
                    <a:pt x="432" y="1729"/>
                  </a:lnTo>
                  <a:lnTo>
                    <a:pt x="240" y="3554"/>
                  </a:lnTo>
                  <a:lnTo>
                    <a:pt x="48" y="5667"/>
                  </a:lnTo>
                  <a:lnTo>
                    <a:pt x="0" y="6772"/>
                  </a:lnTo>
                  <a:lnTo>
                    <a:pt x="0" y="7828"/>
                  </a:lnTo>
                  <a:lnTo>
                    <a:pt x="48" y="8885"/>
                  </a:lnTo>
                  <a:lnTo>
                    <a:pt x="144" y="9845"/>
                  </a:lnTo>
                  <a:lnTo>
                    <a:pt x="288" y="10710"/>
                  </a:lnTo>
                  <a:lnTo>
                    <a:pt x="432" y="11046"/>
                  </a:lnTo>
                  <a:lnTo>
                    <a:pt x="528" y="11382"/>
                  </a:lnTo>
                  <a:lnTo>
                    <a:pt x="672" y="11718"/>
                  </a:lnTo>
                  <a:lnTo>
                    <a:pt x="865" y="11958"/>
                  </a:lnTo>
                  <a:lnTo>
                    <a:pt x="1057" y="12151"/>
                  </a:lnTo>
                  <a:lnTo>
                    <a:pt x="1297" y="12295"/>
                  </a:lnTo>
                  <a:lnTo>
                    <a:pt x="2305" y="12775"/>
                  </a:lnTo>
                  <a:lnTo>
                    <a:pt x="3458" y="13207"/>
                  </a:lnTo>
                  <a:lnTo>
                    <a:pt x="4658" y="13591"/>
                  </a:lnTo>
                  <a:lnTo>
                    <a:pt x="5859" y="13927"/>
                  </a:lnTo>
                  <a:lnTo>
                    <a:pt x="7780" y="14456"/>
                  </a:lnTo>
                  <a:lnTo>
                    <a:pt x="8597" y="14648"/>
                  </a:lnTo>
                  <a:lnTo>
                    <a:pt x="8693" y="15032"/>
                  </a:lnTo>
                  <a:lnTo>
                    <a:pt x="8981" y="15896"/>
                  </a:lnTo>
                  <a:lnTo>
                    <a:pt x="9173" y="16281"/>
                  </a:lnTo>
                  <a:lnTo>
                    <a:pt x="9365" y="16617"/>
                  </a:lnTo>
                  <a:lnTo>
                    <a:pt x="9461" y="16761"/>
                  </a:lnTo>
                  <a:lnTo>
                    <a:pt x="9557" y="16809"/>
                  </a:lnTo>
                  <a:lnTo>
                    <a:pt x="9653" y="16857"/>
                  </a:lnTo>
                  <a:lnTo>
                    <a:pt x="9749" y="16809"/>
                  </a:lnTo>
                  <a:lnTo>
                    <a:pt x="9845" y="16665"/>
                  </a:lnTo>
                  <a:lnTo>
                    <a:pt x="9893" y="16473"/>
                  </a:lnTo>
                  <a:lnTo>
                    <a:pt x="9989" y="15800"/>
                  </a:lnTo>
                  <a:lnTo>
                    <a:pt x="10037" y="14936"/>
                  </a:lnTo>
                  <a:lnTo>
                    <a:pt x="10085" y="14024"/>
                  </a:lnTo>
                  <a:lnTo>
                    <a:pt x="10037" y="12295"/>
                  </a:lnTo>
                  <a:lnTo>
                    <a:pt x="10037" y="11526"/>
                  </a:lnTo>
                  <a:lnTo>
                    <a:pt x="9269" y="11334"/>
                  </a:lnTo>
                  <a:lnTo>
                    <a:pt x="7492" y="10806"/>
                  </a:lnTo>
                  <a:lnTo>
                    <a:pt x="6531" y="10470"/>
                  </a:lnTo>
                  <a:lnTo>
                    <a:pt x="5667" y="10133"/>
                  </a:lnTo>
                  <a:lnTo>
                    <a:pt x="5283" y="9941"/>
                  </a:lnTo>
                  <a:lnTo>
                    <a:pt x="4995" y="9749"/>
                  </a:lnTo>
                  <a:lnTo>
                    <a:pt x="4755" y="9557"/>
                  </a:lnTo>
                  <a:lnTo>
                    <a:pt x="4610" y="9365"/>
                  </a:lnTo>
                  <a:lnTo>
                    <a:pt x="4562" y="9125"/>
                  </a:lnTo>
                  <a:lnTo>
                    <a:pt x="4514" y="8789"/>
                  </a:lnTo>
                  <a:lnTo>
                    <a:pt x="4466" y="7732"/>
                  </a:lnTo>
                  <a:lnTo>
                    <a:pt x="4514" y="6484"/>
                  </a:lnTo>
                  <a:lnTo>
                    <a:pt x="4610" y="5091"/>
                  </a:lnTo>
                  <a:lnTo>
                    <a:pt x="4803" y="2594"/>
                  </a:lnTo>
                  <a:lnTo>
                    <a:pt x="4899" y="1537"/>
                  </a:lnTo>
                  <a:lnTo>
                    <a:pt x="720"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9" name="Google Shape;2669;p41"/>
            <p:cNvSpPr/>
            <p:nvPr/>
          </p:nvSpPr>
          <p:spPr>
            <a:xfrm>
              <a:off x="2240775" y="1553600"/>
              <a:ext cx="252150" cy="421425"/>
            </a:xfrm>
            <a:custGeom>
              <a:avLst/>
              <a:gdLst/>
              <a:ahLst/>
              <a:cxnLst/>
              <a:rect l="l" t="t" r="r" b="b"/>
              <a:pathLst>
                <a:path w="10086" h="16857" fill="none" extrusionOk="0">
                  <a:moveTo>
                    <a:pt x="720" y="0"/>
                  </a:moveTo>
                  <a:lnTo>
                    <a:pt x="720" y="0"/>
                  </a:lnTo>
                  <a:lnTo>
                    <a:pt x="432" y="1729"/>
                  </a:lnTo>
                  <a:lnTo>
                    <a:pt x="240" y="3554"/>
                  </a:lnTo>
                  <a:lnTo>
                    <a:pt x="48" y="5667"/>
                  </a:lnTo>
                  <a:lnTo>
                    <a:pt x="0" y="6772"/>
                  </a:lnTo>
                  <a:lnTo>
                    <a:pt x="0" y="7828"/>
                  </a:lnTo>
                  <a:lnTo>
                    <a:pt x="48" y="8885"/>
                  </a:lnTo>
                  <a:lnTo>
                    <a:pt x="144" y="9845"/>
                  </a:lnTo>
                  <a:lnTo>
                    <a:pt x="288" y="10710"/>
                  </a:lnTo>
                  <a:lnTo>
                    <a:pt x="432" y="11046"/>
                  </a:lnTo>
                  <a:lnTo>
                    <a:pt x="528" y="11382"/>
                  </a:lnTo>
                  <a:lnTo>
                    <a:pt x="672" y="11718"/>
                  </a:lnTo>
                  <a:lnTo>
                    <a:pt x="865" y="11958"/>
                  </a:lnTo>
                  <a:lnTo>
                    <a:pt x="1057" y="12151"/>
                  </a:lnTo>
                  <a:lnTo>
                    <a:pt x="1297" y="12295"/>
                  </a:lnTo>
                  <a:lnTo>
                    <a:pt x="1297" y="12295"/>
                  </a:lnTo>
                  <a:lnTo>
                    <a:pt x="2305" y="12775"/>
                  </a:lnTo>
                  <a:lnTo>
                    <a:pt x="3458" y="13207"/>
                  </a:lnTo>
                  <a:lnTo>
                    <a:pt x="4658" y="13591"/>
                  </a:lnTo>
                  <a:lnTo>
                    <a:pt x="5859" y="13927"/>
                  </a:lnTo>
                  <a:lnTo>
                    <a:pt x="7780" y="14456"/>
                  </a:lnTo>
                  <a:lnTo>
                    <a:pt x="8597" y="14648"/>
                  </a:lnTo>
                  <a:lnTo>
                    <a:pt x="8597" y="14648"/>
                  </a:lnTo>
                  <a:lnTo>
                    <a:pt x="8693" y="15032"/>
                  </a:lnTo>
                  <a:lnTo>
                    <a:pt x="8981" y="15896"/>
                  </a:lnTo>
                  <a:lnTo>
                    <a:pt x="9173" y="16281"/>
                  </a:lnTo>
                  <a:lnTo>
                    <a:pt x="9365" y="16617"/>
                  </a:lnTo>
                  <a:lnTo>
                    <a:pt x="9461" y="16761"/>
                  </a:lnTo>
                  <a:lnTo>
                    <a:pt x="9557" y="16809"/>
                  </a:lnTo>
                  <a:lnTo>
                    <a:pt x="9653" y="16857"/>
                  </a:lnTo>
                  <a:lnTo>
                    <a:pt x="9749" y="16809"/>
                  </a:lnTo>
                  <a:lnTo>
                    <a:pt x="9749" y="16809"/>
                  </a:lnTo>
                  <a:lnTo>
                    <a:pt x="9845" y="16665"/>
                  </a:lnTo>
                  <a:lnTo>
                    <a:pt x="9893" y="16473"/>
                  </a:lnTo>
                  <a:lnTo>
                    <a:pt x="9989" y="15800"/>
                  </a:lnTo>
                  <a:lnTo>
                    <a:pt x="10037" y="14936"/>
                  </a:lnTo>
                  <a:lnTo>
                    <a:pt x="10085" y="14024"/>
                  </a:lnTo>
                  <a:lnTo>
                    <a:pt x="10037" y="12295"/>
                  </a:lnTo>
                  <a:lnTo>
                    <a:pt x="10037" y="11526"/>
                  </a:lnTo>
                  <a:lnTo>
                    <a:pt x="10037" y="11526"/>
                  </a:lnTo>
                  <a:lnTo>
                    <a:pt x="9269" y="11334"/>
                  </a:lnTo>
                  <a:lnTo>
                    <a:pt x="7492" y="10806"/>
                  </a:lnTo>
                  <a:lnTo>
                    <a:pt x="6531" y="10470"/>
                  </a:lnTo>
                  <a:lnTo>
                    <a:pt x="5667" y="10133"/>
                  </a:lnTo>
                  <a:lnTo>
                    <a:pt x="5283" y="9941"/>
                  </a:lnTo>
                  <a:lnTo>
                    <a:pt x="4995" y="9749"/>
                  </a:lnTo>
                  <a:lnTo>
                    <a:pt x="4755" y="9557"/>
                  </a:lnTo>
                  <a:lnTo>
                    <a:pt x="4610" y="9365"/>
                  </a:lnTo>
                  <a:lnTo>
                    <a:pt x="4610" y="9365"/>
                  </a:lnTo>
                  <a:lnTo>
                    <a:pt x="4562" y="9125"/>
                  </a:lnTo>
                  <a:lnTo>
                    <a:pt x="4514" y="8789"/>
                  </a:lnTo>
                  <a:lnTo>
                    <a:pt x="4466" y="7732"/>
                  </a:lnTo>
                  <a:lnTo>
                    <a:pt x="4514" y="6484"/>
                  </a:lnTo>
                  <a:lnTo>
                    <a:pt x="4610" y="5091"/>
                  </a:lnTo>
                  <a:lnTo>
                    <a:pt x="4803" y="2594"/>
                  </a:lnTo>
                  <a:lnTo>
                    <a:pt x="4899" y="1537"/>
                  </a:lnTo>
                  <a:lnTo>
                    <a:pt x="72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0" name="Google Shape;2670;p41"/>
            <p:cNvSpPr/>
            <p:nvPr/>
          </p:nvSpPr>
          <p:spPr>
            <a:xfrm>
              <a:off x="2231150" y="1574000"/>
              <a:ext cx="432250" cy="345800"/>
            </a:xfrm>
            <a:custGeom>
              <a:avLst/>
              <a:gdLst/>
              <a:ahLst/>
              <a:cxnLst/>
              <a:rect l="l" t="t" r="r" b="b"/>
              <a:pathLst>
                <a:path w="17290" h="13832" extrusionOk="0">
                  <a:moveTo>
                    <a:pt x="673" y="1"/>
                  </a:moveTo>
                  <a:lnTo>
                    <a:pt x="481" y="1585"/>
                  </a:lnTo>
                  <a:lnTo>
                    <a:pt x="289" y="3218"/>
                  </a:lnTo>
                  <a:lnTo>
                    <a:pt x="97" y="5139"/>
                  </a:lnTo>
                  <a:lnTo>
                    <a:pt x="49" y="6148"/>
                  </a:lnTo>
                  <a:lnTo>
                    <a:pt x="1" y="7156"/>
                  </a:lnTo>
                  <a:lnTo>
                    <a:pt x="1" y="8069"/>
                  </a:lnTo>
                  <a:lnTo>
                    <a:pt x="49" y="8981"/>
                  </a:lnTo>
                  <a:lnTo>
                    <a:pt x="145" y="9750"/>
                  </a:lnTo>
                  <a:lnTo>
                    <a:pt x="337" y="10470"/>
                  </a:lnTo>
                  <a:lnTo>
                    <a:pt x="433" y="10758"/>
                  </a:lnTo>
                  <a:lnTo>
                    <a:pt x="529" y="10998"/>
                  </a:lnTo>
                  <a:lnTo>
                    <a:pt x="673" y="11190"/>
                  </a:lnTo>
                  <a:lnTo>
                    <a:pt x="865" y="11335"/>
                  </a:lnTo>
                  <a:lnTo>
                    <a:pt x="1201" y="11623"/>
                  </a:lnTo>
                  <a:lnTo>
                    <a:pt x="1682" y="11863"/>
                  </a:lnTo>
                  <a:lnTo>
                    <a:pt x="2162" y="12103"/>
                  </a:lnTo>
                  <a:lnTo>
                    <a:pt x="2738" y="12343"/>
                  </a:lnTo>
                  <a:lnTo>
                    <a:pt x="3891" y="12775"/>
                  </a:lnTo>
                  <a:lnTo>
                    <a:pt x="5092" y="13111"/>
                  </a:lnTo>
                  <a:lnTo>
                    <a:pt x="6196" y="13448"/>
                  </a:lnTo>
                  <a:lnTo>
                    <a:pt x="7109" y="13640"/>
                  </a:lnTo>
                  <a:lnTo>
                    <a:pt x="7973" y="13832"/>
                  </a:lnTo>
                  <a:lnTo>
                    <a:pt x="8453" y="9894"/>
                  </a:lnTo>
                  <a:lnTo>
                    <a:pt x="7925" y="9750"/>
                  </a:lnTo>
                  <a:lnTo>
                    <a:pt x="6724" y="9269"/>
                  </a:lnTo>
                  <a:lnTo>
                    <a:pt x="6100" y="8981"/>
                  </a:lnTo>
                  <a:lnTo>
                    <a:pt x="5572" y="8645"/>
                  </a:lnTo>
                  <a:lnTo>
                    <a:pt x="5380" y="8453"/>
                  </a:lnTo>
                  <a:lnTo>
                    <a:pt x="5188" y="8309"/>
                  </a:lnTo>
                  <a:lnTo>
                    <a:pt x="5092" y="8117"/>
                  </a:lnTo>
                  <a:lnTo>
                    <a:pt x="5043" y="7973"/>
                  </a:lnTo>
                  <a:lnTo>
                    <a:pt x="5236" y="5043"/>
                  </a:lnTo>
                  <a:lnTo>
                    <a:pt x="5428" y="2786"/>
                  </a:lnTo>
                  <a:lnTo>
                    <a:pt x="5860" y="3891"/>
                  </a:lnTo>
                  <a:lnTo>
                    <a:pt x="6388" y="4995"/>
                  </a:lnTo>
                  <a:lnTo>
                    <a:pt x="7013" y="6292"/>
                  </a:lnTo>
                  <a:lnTo>
                    <a:pt x="7397" y="6964"/>
                  </a:lnTo>
                  <a:lnTo>
                    <a:pt x="7829" y="7589"/>
                  </a:lnTo>
                  <a:lnTo>
                    <a:pt x="8261" y="8213"/>
                  </a:lnTo>
                  <a:lnTo>
                    <a:pt x="8693" y="8789"/>
                  </a:lnTo>
                  <a:lnTo>
                    <a:pt x="9174" y="9269"/>
                  </a:lnTo>
                  <a:lnTo>
                    <a:pt x="9654" y="9654"/>
                  </a:lnTo>
                  <a:lnTo>
                    <a:pt x="9942" y="9798"/>
                  </a:lnTo>
                  <a:lnTo>
                    <a:pt x="10182" y="9894"/>
                  </a:lnTo>
                  <a:lnTo>
                    <a:pt x="10422" y="9990"/>
                  </a:lnTo>
                  <a:lnTo>
                    <a:pt x="10710" y="10038"/>
                  </a:lnTo>
                  <a:lnTo>
                    <a:pt x="11239" y="10086"/>
                  </a:lnTo>
                  <a:lnTo>
                    <a:pt x="11767" y="9990"/>
                  </a:lnTo>
                  <a:lnTo>
                    <a:pt x="12295" y="9846"/>
                  </a:lnTo>
                  <a:lnTo>
                    <a:pt x="12872" y="9654"/>
                  </a:lnTo>
                  <a:lnTo>
                    <a:pt x="13448" y="9414"/>
                  </a:lnTo>
                  <a:lnTo>
                    <a:pt x="13976" y="9125"/>
                  </a:lnTo>
                  <a:lnTo>
                    <a:pt x="15033" y="8501"/>
                  </a:lnTo>
                  <a:lnTo>
                    <a:pt x="15945" y="7829"/>
                  </a:lnTo>
                  <a:lnTo>
                    <a:pt x="16666" y="7252"/>
                  </a:lnTo>
                  <a:lnTo>
                    <a:pt x="17290" y="6676"/>
                  </a:lnTo>
                  <a:lnTo>
                    <a:pt x="16089" y="4035"/>
                  </a:lnTo>
                  <a:lnTo>
                    <a:pt x="12968" y="5764"/>
                  </a:lnTo>
                  <a:lnTo>
                    <a:pt x="11575" y="2978"/>
                  </a:lnTo>
                  <a:lnTo>
                    <a:pt x="673"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1" name="Google Shape;2671;p41"/>
            <p:cNvSpPr/>
            <p:nvPr/>
          </p:nvSpPr>
          <p:spPr>
            <a:xfrm>
              <a:off x="2231150" y="1574000"/>
              <a:ext cx="432250" cy="345800"/>
            </a:xfrm>
            <a:custGeom>
              <a:avLst/>
              <a:gdLst/>
              <a:ahLst/>
              <a:cxnLst/>
              <a:rect l="l" t="t" r="r" b="b"/>
              <a:pathLst>
                <a:path w="17290" h="13832" fill="none" extrusionOk="0">
                  <a:moveTo>
                    <a:pt x="673" y="1"/>
                  </a:moveTo>
                  <a:lnTo>
                    <a:pt x="673" y="1"/>
                  </a:lnTo>
                  <a:lnTo>
                    <a:pt x="481" y="1585"/>
                  </a:lnTo>
                  <a:lnTo>
                    <a:pt x="289" y="3218"/>
                  </a:lnTo>
                  <a:lnTo>
                    <a:pt x="97" y="5139"/>
                  </a:lnTo>
                  <a:lnTo>
                    <a:pt x="49" y="6148"/>
                  </a:lnTo>
                  <a:lnTo>
                    <a:pt x="1" y="7156"/>
                  </a:lnTo>
                  <a:lnTo>
                    <a:pt x="1" y="8069"/>
                  </a:lnTo>
                  <a:lnTo>
                    <a:pt x="49" y="8981"/>
                  </a:lnTo>
                  <a:lnTo>
                    <a:pt x="145" y="9750"/>
                  </a:lnTo>
                  <a:lnTo>
                    <a:pt x="337" y="10470"/>
                  </a:lnTo>
                  <a:lnTo>
                    <a:pt x="433" y="10758"/>
                  </a:lnTo>
                  <a:lnTo>
                    <a:pt x="529" y="10998"/>
                  </a:lnTo>
                  <a:lnTo>
                    <a:pt x="673" y="11190"/>
                  </a:lnTo>
                  <a:lnTo>
                    <a:pt x="865" y="11335"/>
                  </a:lnTo>
                  <a:lnTo>
                    <a:pt x="865" y="11335"/>
                  </a:lnTo>
                  <a:lnTo>
                    <a:pt x="1201" y="11623"/>
                  </a:lnTo>
                  <a:lnTo>
                    <a:pt x="1682" y="11863"/>
                  </a:lnTo>
                  <a:lnTo>
                    <a:pt x="2162" y="12103"/>
                  </a:lnTo>
                  <a:lnTo>
                    <a:pt x="2738" y="12343"/>
                  </a:lnTo>
                  <a:lnTo>
                    <a:pt x="3891" y="12775"/>
                  </a:lnTo>
                  <a:lnTo>
                    <a:pt x="5092" y="13111"/>
                  </a:lnTo>
                  <a:lnTo>
                    <a:pt x="6196" y="13448"/>
                  </a:lnTo>
                  <a:lnTo>
                    <a:pt x="7109" y="13640"/>
                  </a:lnTo>
                  <a:lnTo>
                    <a:pt x="7973" y="13832"/>
                  </a:lnTo>
                  <a:lnTo>
                    <a:pt x="8453" y="9894"/>
                  </a:lnTo>
                  <a:lnTo>
                    <a:pt x="8453" y="9894"/>
                  </a:lnTo>
                  <a:lnTo>
                    <a:pt x="7925" y="9750"/>
                  </a:lnTo>
                  <a:lnTo>
                    <a:pt x="6724" y="9269"/>
                  </a:lnTo>
                  <a:lnTo>
                    <a:pt x="6100" y="8981"/>
                  </a:lnTo>
                  <a:lnTo>
                    <a:pt x="5572" y="8645"/>
                  </a:lnTo>
                  <a:lnTo>
                    <a:pt x="5380" y="8453"/>
                  </a:lnTo>
                  <a:lnTo>
                    <a:pt x="5188" y="8309"/>
                  </a:lnTo>
                  <a:lnTo>
                    <a:pt x="5092" y="8117"/>
                  </a:lnTo>
                  <a:lnTo>
                    <a:pt x="5043" y="7973"/>
                  </a:lnTo>
                  <a:lnTo>
                    <a:pt x="5043" y="7973"/>
                  </a:lnTo>
                  <a:lnTo>
                    <a:pt x="5236" y="5043"/>
                  </a:lnTo>
                  <a:lnTo>
                    <a:pt x="5428" y="2786"/>
                  </a:lnTo>
                  <a:lnTo>
                    <a:pt x="5428" y="2786"/>
                  </a:lnTo>
                  <a:lnTo>
                    <a:pt x="5860" y="3891"/>
                  </a:lnTo>
                  <a:lnTo>
                    <a:pt x="6388" y="4995"/>
                  </a:lnTo>
                  <a:lnTo>
                    <a:pt x="7013" y="6292"/>
                  </a:lnTo>
                  <a:lnTo>
                    <a:pt x="7397" y="6964"/>
                  </a:lnTo>
                  <a:lnTo>
                    <a:pt x="7829" y="7589"/>
                  </a:lnTo>
                  <a:lnTo>
                    <a:pt x="8261" y="8213"/>
                  </a:lnTo>
                  <a:lnTo>
                    <a:pt x="8693" y="8789"/>
                  </a:lnTo>
                  <a:lnTo>
                    <a:pt x="9174" y="9269"/>
                  </a:lnTo>
                  <a:lnTo>
                    <a:pt x="9654" y="9654"/>
                  </a:lnTo>
                  <a:lnTo>
                    <a:pt x="9942" y="9798"/>
                  </a:lnTo>
                  <a:lnTo>
                    <a:pt x="10182" y="9894"/>
                  </a:lnTo>
                  <a:lnTo>
                    <a:pt x="10422" y="9990"/>
                  </a:lnTo>
                  <a:lnTo>
                    <a:pt x="10710" y="10038"/>
                  </a:lnTo>
                  <a:lnTo>
                    <a:pt x="10710" y="10038"/>
                  </a:lnTo>
                  <a:lnTo>
                    <a:pt x="11239" y="10086"/>
                  </a:lnTo>
                  <a:lnTo>
                    <a:pt x="11767" y="9990"/>
                  </a:lnTo>
                  <a:lnTo>
                    <a:pt x="12295" y="9846"/>
                  </a:lnTo>
                  <a:lnTo>
                    <a:pt x="12872" y="9654"/>
                  </a:lnTo>
                  <a:lnTo>
                    <a:pt x="13448" y="9414"/>
                  </a:lnTo>
                  <a:lnTo>
                    <a:pt x="13976" y="9125"/>
                  </a:lnTo>
                  <a:lnTo>
                    <a:pt x="15033" y="8501"/>
                  </a:lnTo>
                  <a:lnTo>
                    <a:pt x="15945" y="7829"/>
                  </a:lnTo>
                  <a:lnTo>
                    <a:pt x="16666" y="7252"/>
                  </a:lnTo>
                  <a:lnTo>
                    <a:pt x="17290" y="6676"/>
                  </a:lnTo>
                  <a:lnTo>
                    <a:pt x="16089" y="4035"/>
                  </a:lnTo>
                  <a:lnTo>
                    <a:pt x="12968" y="5764"/>
                  </a:lnTo>
                  <a:lnTo>
                    <a:pt x="11575" y="2978"/>
                  </a:lnTo>
                  <a:lnTo>
                    <a:pt x="67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2" name="Google Shape;2672;p41"/>
            <p:cNvSpPr/>
            <p:nvPr/>
          </p:nvSpPr>
          <p:spPr>
            <a:xfrm>
              <a:off x="2243175" y="1593200"/>
              <a:ext cx="291775" cy="82875"/>
            </a:xfrm>
            <a:custGeom>
              <a:avLst/>
              <a:gdLst/>
              <a:ahLst/>
              <a:cxnLst/>
              <a:rect l="l" t="t" r="r" b="b"/>
              <a:pathLst>
                <a:path w="11671" h="3315" extrusionOk="0">
                  <a:moveTo>
                    <a:pt x="96" y="1"/>
                  </a:moveTo>
                  <a:lnTo>
                    <a:pt x="0" y="769"/>
                  </a:lnTo>
                  <a:lnTo>
                    <a:pt x="11670" y="3315"/>
                  </a:lnTo>
                  <a:lnTo>
                    <a:pt x="11430" y="2882"/>
                  </a:lnTo>
                  <a:lnTo>
                    <a:pt x="144" y="49"/>
                  </a:lnTo>
                  <a:lnTo>
                    <a:pt x="96" y="1"/>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3" name="Google Shape;2673;p41"/>
            <p:cNvSpPr/>
            <p:nvPr/>
          </p:nvSpPr>
          <p:spPr>
            <a:xfrm>
              <a:off x="2243175" y="1593200"/>
              <a:ext cx="291775" cy="82875"/>
            </a:xfrm>
            <a:custGeom>
              <a:avLst/>
              <a:gdLst/>
              <a:ahLst/>
              <a:cxnLst/>
              <a:rect l="l" t="t" r="r" b="b"/>
              <a:pathLst>
                <a:path w="11671" h="3315" fill="none" extrusionOk="0">
                  <a:moveTo>
                    <a:pt x="96" y="1"/>
                  </a:moveTo>
                  <a:lnTo>
                    <a:pt x="96" y="1"/>
                  </a:lnTo>
                  <a:lnTo>
                    <a:pt x="0" y="769"/>
                  </a:lnTo>
                  <a:lnTo>
                    <a:pt x="11670" y="3315"/>
                  </a:lnTo>
                  <a:lnTo>
                    <a:pt x="11430" y="2882"/>
                  </a:lnTo>
                  <a:lnTo>
                    <a:pt x="144" y="49"/>
                  </a:lnTo>
                  <a:lnTo>
                    <a:pt x="144" y="49"/>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4" name="Google Shape;2674;p41"/>
            <p:cNvSpPr/>
            <p:nvPr/>
          </p:nvSpPr>
          <p:spPr>
            <a:xfrm>
              <a:off x="2428050" y="1828525"/>
              <a:ext cx="82875" cy="165725"/>
            </a:xfrm>
            <a:custGeom>
              <a:avLst/>
              <a:gdLst/>
              <a:ahLst/>
              <a:cxnLst/>
              <a:rect l="l" t="t" r="r" b="b"/>
              <a:pathLst>
                <a:path w="3315" h="6629" extrusionOk="0">
                  <a:moveTo>
                    <a:pt x="1778" y="1"/>
                  </a:moveTo>
                  <a:lnTo>
                    <a:pt x="1730" y="97"/>
                  </a:lnTo>
                  <a:lnTo>
                    <a:pt x="1730" y="193"/>
                  </a:lnTo>
                  <a:lnTo>
                    <a:pt x="1682" y="625"/>
                  </a:lnTo>
                  <a:lnTo>
                    <a:pt x="1682" y="1922"/>
                  </a:lnTo>
                  <a:lnTo>
                    <a:pt x="1730" y="3747"/>
                  </a:lnTo>
                  <a:lnTo>
                    <a:pt x="1682" y="3603"/>
                  </a:lnTo>
                  <a:lnTo>
                    <a:pt x="1586" y="3315"/>
                  </a:lnTo>
                  <a:lnTo>
                    <a:pt x="1394" y="2978"/>
                  </a:lnTo>
                  <a:lnTo>
                    <a:pt x="1250" y="2834"/>
                  </a:lnTo>
                  <a:lnTo>
                    <a:pt x="1106" y="2690"/>
                  </a:lnTo>
                  <a:lnTo>
                    <a:pt x="961" y="2642"/>
                  </a:lnTo>
                  <a:lnTo>
                    <a:pt x="817" y="2642"/>
                  </a:lnTo>
                  <a:lnTo>
                    <a:pt x="625" y="2738"/>
                  </a:lnTo>
                  <a:lnTo>
                    <a:pt x="481" y="2834"/>
                  </a:lnTo>
                  <a:lnTo>
                    <a:pt x="241" y="3123"/>
                  </a:lnTo>
                  <a:lnTo>
                    <a:pt x="1" y="3411"/>
                  </a:lnTo>
                  <a:lnTo>
                    <a:pt x="1" y="3507"/>
                  </a:lnTo>
                  <a:lnTo>
                    <a:pt x="1" y="3603"/>
                  </a:lnTo>
                  <a:lnTo>
                    <a:pt x="49" y="3795"/>
                  </a:lnTo>
                  <a:lnTo>
                    <a:pt x="193" y="3987"/>
                  </a:lnTo>
                  <a:lnTo>
                    <a:pt x="385" y="4179"/>
                  </a:lnTo>
                  <a:lnTo>
                    <a:pt x="769" y="4515"/>
                  </a:lnTo>
                  <a:lnTo>
                    <a:pt x="961" y="4659"/>
                  </a:lnTo>
                  <a:lnTo>
                    <a:pt x="1106" y="4996"/>
                  </a:lnTo>
                  <a:lnTo>
                    <a:pt x="1490" y="5716"/>
                  </a:lnTo>
                  <a:lnTo>
                    <a:pt x="1730" y="6052"/>
                  </a:lnTo>
                  <a:lnTo>
                    <a:pt x="2018" y="6388"/>
                  </a:lnTo>
                  <a:lnTo>
                    <a:pt x="2306" y="6580"/>
                  </a:lnTo>
                  <a:lnTo>
                    <a:pt x="2450" y="6628"/>
                  </a:lnTo>
                  <a:lnTo>
                    <a:pt x="2642" y="6628"/>
                  </a:lnTo>
                  <a:lnTo>
                    <a:pt x="2738" y="6532"/>
                  </a:lnTo>
                  <a:lnTo>
                    <a:pt x="2834" y="6340"/>
                  </a:lnTo>
                  <a:lnTo>
                    <a:pt x="2931" y="6004"/>
                  </a:lnTo>
                  <a:lnTo>
                    <a:pt x="3027" y="5572"/>
                  </a:lnTo>
                  <a:lnTo>
                    <a:pt x="3171" y="4563"/>
                  </a:lnTo>
                  <a:lnTo>
                    <a:pt x="3267" y="3411"/>
                  </a:lnTo>
                  <a:lnTo>
                    <a:pt x="3315" y="2258"/>
                  </a:lnTo>
                  <a:lnTo>
                    <a:pt x="3315" y="1202"/>
                  </a:lnTo>
                  <a:lnTo>
                    <a:pt x="3315" y="481"/>
                  </a:lnTo>
                  <a:lnTo>
                    <a:pt x="3267" y="145"/>
                  </a:lnTo>
                  <a:lnTo>
                    <a:pt x="3171" y="49"/>
                  </a:lnTo>
                  <a:lnTo>
                    <a:pt x="302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5" name="Google Shape;2675;p41"/>
            <p:cNvSpPr/>
            <p:nvPr/>
          </p:nvSpPr>
          <p:spPr>
            <a:xfrm>
              <a:off x="2428050" y="1828525"/>
              <a:ext cx="82875" cy="165725"/>
            </a:xfrm>
            <a:custGeom>
              <a:avLst/>
              <a:gdLst/>
              <a:ahLst/>
              <a:cxnLst/>
              <a:rect l="l" t="t" r="r" b="b"/>
              <a:pathLst>
                <a:path w="3315" h="6629" fill="none" extrusionOk="0">
                  <a:moveTo>
                    <a:pt x="1" y="3411"/>
                  </a:moveTo>
                  <a:lnTo>
                    <a:pt x="1" y="3411"/>
                  </a:lnTo>
                  <a:lnTo>
                    <a:pt x="241" y="3123"/>
                  </a:lnTo>
                  <a:lnTo>
                    <a:pt x="481" y="2834"/>
                  </a:lnTo>
                  <a:lnTo>
                    <a:pt x="625" y="2738"/>
                  </a:lnTo>
                  <a:lnTo>
                    <a:pt x="817" y="2642"/>
                  </a:lnTo>
                  <a:lnTo>
                    <a:pt x="961" y="2642"/>
                  </a:lnTo>
                  <a:lnTo>
                    <a:pt x="1106" y="2690"/>
                  </a:lnTo>
                  <a:lnTo>
                    <a:pt x="1106" y="2690"/>
                  </a:lnTo>
                  <a:lnTo>
                    <a:pt x="1250" y="2834"/>
                  </a:lnTo>
                  <a:lnTo>
                    <a:pt x="1394" y="2978"/>
                  </a:lnTo>
                  <a:lnTo>
                    <a:pt x="1586" y="3315"/>
                  </a:lnTo>
                  <a:lnTo>
                    <a:pt x="1682" y="3603"/>
                  </a:lnTo>
                  <a:lnTo>
                    <a:pt x="1730" y="3747"/>
                  </a:lnTo>
                  <a:lnTo>
                    <a:pt x="1730" y="3747"/>
                  </a:lnTo>
                  <a:lnTo>
                    <a:pt x="1682" y="1922"/>
                  </a:lnTo>
                  <a:lnTo>
                    <a:pt x="1682" y="625"/>
                  </a:lnTo>
                  <a:lnTo>
                    <a:pt x="1730" y="193"/>
                  </a:lnTo>
                  <a:lnTo>
                    <a:pt x="1730" y="97"/>
                  </a:lnTo>
                  <a:lnTo>
                    <a:pt x="1778" y="1"/>
                  </a:lnTo>
                  <a:lnTo>
                    <a:pt x="1778" y="1"/>
                  </a:lnTo>
                  <a:lnTo>
                    <a:pt x="2114" y="1"/>
                  </a:lnTo>
                  <a:lnTo>
                    <a:pt x="2546" y="1"/>
                  </a:lnTo>
                  <a:lnTo>
                    <a:pt x="3027" y="1"/>
                  </a:lnTo>
                  <a:lnTo>
                    <a:pt x="3171" y="49"/>
                  </a:lnTo>
                  <a:lnTo>
                    <a:pt x="3267" y="145"/>
                  </a:lnTo>
                  <a:lnTo>
                    <a:pt x="3267" y="145"/>
                  </a:lnTo>
                  <a:lnTo>
                    <a:pt x="3315" y="481"/>
                  </a:lnTo>
                  <a:lnTo>
                    <a:pt x="3315" y="1202"/>
                  </a:lnTo>
                  <a:lnTo>
                    <a:pt x="3315" y="2258"/>
                  </a:lnTo>
                  <a:lnTo>
                    <a:pt x="3267" y="3411"/>
                  </a:lnTo>
                  <a:lnTo>
                    <a:pt x="3171" y="4563"/>
                  </a:lnTo>
                  <a:lnTo>
                    <a:pt x="3027" y="5572"/>
                  </a:lnTo>
                  <a:lnTo>
                    <a:pt x="2931" y="6004"/>
                  </a:lnTo>
                  <a:lnTo>
                    <a:pt x="2834" y="6340"/>
                  </a:lnTo>
                  <a:lnTo>
                    <a:pt x="2738" y="6532"/>
                  </a:lnTo>
                  <a:lnTo>
                    <a:pt x="2642" y="6628"/>
                  </a:lnTo>
                  <a:lnTo>
                    <a:pt x="2594" y="6628"/>
                  </a:lnTo>
                  <a:lnTo>
                    <a:pt x="2594" y="6628"/>
                  </a:lnTo>
                  <a:lnTo>
                    <a:pt x="2450" y="6628"/>
                  </a:lnTo>
                  <a:lnTo>
                    <a:pt x="2306" y="6580"/>
                  </a:lnTo>
                  <a:lnTo>
                    <a:pt x="2018" y="6388"/>
                  </a:lnTo>
                  <a:lnTo>
                    <a:pt x="1730" y="6052"/>
                  </a:lnTo>
                  <a:lnTo>
                    <a:pt x="1490" y="5716"/>
                  </a:lnTo>
                  <a:lnTo>
                    <a:pt x="1106" y="4996"/>
                  </a:lnTo>
                  <a:lnTo>
                    <a:pt x="961" y="4659"/>
                  </a:lnTo>
                  <a:lnTo>
                    <a:pt x="961" y="4659"/>
                  </a:lnTo>
                  <a:lnTo>
                    <a:pt x="769" y="4515"/>
                  </a:lnTo>
                  <a:lnTo>
                    <a:pt x="385" y="4179"/>
                  </a:lnTo>
                  <a:lnTo>
                    <a:pt x="193" y="3987"/>
                  </a:lnTo>
                  <a:lnTo>
                    <a:pt x="49" y="3795"/>
                  </a:lnTo>
                  <a:lnTo>
                    <a:pt x="1" y="3603"/>
                  </a:lnTo>
                  <a:lnTo>
                    <a:pt x="1" y="3507"/>
                  </a:lnTo>
                  <a:lnTo>
                    <a:pt x="1" y="341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6" name="Google Shape;2676;p41"/>
            <p:cNvSpPr/>
            <p:nvPr/>
          </p:nvSpPr>
          <p:spPr>
            <a:xfrm>
              <a:off x="2426850" y="1827325"/>
              <a:ext cx="84075" cy="166925"/>
            </a:xfrm>
            <a:custGeom>
              <a:avLst/>
              <a:gdLst/>
              <a:ahLst/>
              <a:cxnLst/>
              <a:rect l="l" t="t" r="r" b="b"/>
              <a:pathLst>
                <a:path w="3363" h="6677" extrusionOk="0">
                  <a:moveTo>
                    <a:pt x="2498" y="1"/>
                  </a:moveTo>
                  <a:lnTo>
                    <a:pt x="2114" y="49"/>
                  </a:lnTo>
                  <a:lnTo>
                    <a:pt x="1826" y="49"/>
                  </a:lnTo>
                  <a:lnTo>
                    <a:pt x="1778" y="145"/>
                  </a:lnTo>
                  <a:lnTo>
                    <a:pt x="1778" y="337"/>
                  </a:lnTo>
                  <a:lnTo>
                    <a:pt x="1730" y="817"/>
                  </a:lnTo>
                  <a:lnTo>
                    <a:pt x="1730" y="1442"/>
                  </a:lnTo>
                  <a:lnTo>
                    <a:pt x="1730" y="3026"/>
                  </a:lnTo>
                  <a:lnTo>
                    <a:pt x="1778" y="3795"/>
                  </a:lnTo>
                  <a:lnTo>
                    <a:pt x="1730" y="3651"/>
                  </a:lnTo>
                  <a:lnTo>
                    <a:pt x="1634" y="3363"/>
                  </a:lnTo>
                  <a:lnTo>
                    <a:pt x="1442" y="3026"/>
                  </a:lnTo>
                  <a:lnTo>
                    <a:pt x="1298" y="2882"/>
                  </a:lnTo>
                  <a:lnTo>
                    <a:pt x="1154" y="2738"/>
                  </a:lnTo>
                  <a:lnTo>
                    <a:pt x="961" y="2690"/>
                  </a:lnTo>
                  <a:lnTo>
                    <a:pt x="769" y="2738"/>
                  </a:lnTo>
                  <a:lnTo>
                    <a:pt x="529" y="2882"/>
                  </a:lnTo>
                  <a:lnTo>
                    <a:pt x="337" y="3075"/>
                  </a:lnTo>
                  <a:lnTo>
                    <a:pt x="193" y="3267"/>
                  </a:lnTo>
                  <a:lnTo>
                    <a:pt x="49" y="3459"/>
                  </a:lnTo>
                  <a:lnTo>
                    <a:pt x="1" y="3603"/>
                  </a:lnTo>
                  <a:lnTo>
                    <a:pt x="49" y="3747"/>
                  </a:lnTo>
                  <a:lnTo>
                    <a:pt x="193" y="3939"/>
                  </a:lnTo>
                  <a:lnTo>
                    <a:pt x="529" y="4323"/>
                  </a:lnTo>
                  <a:lnTo>
                    <a:pt x="865" y="4611"/>
                  </a:lnTo>
                  <a:lnTo>
                    <a:pt x="1009" y="4707"/>
                  </a:lnTo>
                  <a:lnTo>
                    <a:pt x="1154" y="4996"/>
                  </a:lnTo>
                  <a:lnTo>
                    <a:pt x="1538" y="5716"/>
                  </a:lnTo>
                  <a:lnTo>
                    <a:pt x="1778" y="6052"/>
                  </a:lnTo>
                  <a:lnTo>
                    <a:pt x="2018" y="6388"/>
                  </a:lnTo>
                  <a:lnTo>
                    <a:pt x="2306" y="6628"/>
                  </a:lnTo>
                  <a:lnTo>
                    <a:pt x="2450" y="6676"/>
                  </a:lnTo>
                  <a:lnTo>
                    <a:pt x="2642" y="6676"/>
                  </a:lnTo>
                  <a:lnTo>
                    <a:pt x="2738" y="6628"/>
                  </a:lnTo>
                  <a:lnTo>
                    <a:pt x="2834" y="6532"/>
                  </a:lnTo>
                  <a:lnTo>
                    <a:pt x="2979" y="6100"/>
                  </a:lnTo>
                  <a:lnTo>
                    <a:pt x="3123" y="5524"/>
                  </a:lnTo>
                  <a:lnTo>
                    <a:pt x="3219" y="4755"/>
                  </a:lnTo>
                  <a:lnTo>
                    <a:pt x="3315" y="3123"/>
                  </a:lnTo>
                  <a:lnTo>
                    <a:pt x="3363" y="1538"/>
                  </a:lnTo>
                  <a:lnTo>
                    <a:pt x="3363" y="577"/>
                  </a:lnTo>
                  <a:lnTo>
                    <a:pt x="3315" y="193"/>
                  </a:lnTo>
                  <a:lnTo>
                    <a:pt x="3219" y="97"/>
                  </a:lnTo>
                  <a:lnTo>
                    <a:pt x="3027" y="49"/>
                  </a:lnTo>
                  <a:lnTo>
                    <a:pt x="2498"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7" name="Google Shape;2677;p41"/>
            <p:cNvSpPr/>
            <p:nvPr/>
          </p:nvSpPr>
          <p:spPr>
            <a:xfrm>
              <a:off x="2426850" y="1827325"/>
              <a:ext cx="84075" cy="166925"/>
            </a:xfrm>
            <a:custGeom>
              <a:avLst/>
              <a:gdLst/>
              <a:ahLst/>
              <a:cxnLst/>
              <a:rect l="l" t="t" r="r" b="b"/>
              <a:pathLst>
                <a:path w="3363" h="6677" fill="none" extrusionOk="0">
                  <a:moveTo>
                    <a:pt x="2498" y="1"/>
                  </a:moveTo>
                  <a:lnTo>
                    <a:pt x="2498" y="1"/>
                  </a:lnTo>
                  <a:lnTo>
                    <a:pt x="2114" y="49"/>
                  </a:lnTo>
                  <a:lnTo>
                    <a:pt x="1826" y="49"/>
                  </a:lnTo>
                  <a:lnTo>
                    <a:pt x="1826" y="49"/>
                  </a:lnTo>
                  <a:lnTo>
                    <a:pt x="1778" y="145"/>
                  </a:lnTo>
                  <a:lnTo>
                    <a:pt x="1778" y="337"/>
                  </a:lnTo>
                  <a:lnTo>
                    <a:pt x="1778" y="337"/>
                  </a:lnTo>
                  <a:lnTo>
                    <a:pt x="1730" y="817"/>
                  </a:lnTo>
                  <a:lnTo>
                    <a:pt x="1730" y="1442"/>
                  </a:lnTo>
                  <a:lnTo>
                    <a:pt x="1730" y="1442"/>
                  </a:lnTo>
                  <a:lnTo>
                    <a:pt x="1730" y="3026"/>
                  </a:lnTo>
                  <a:lnTo>
                    <a:pt x="1778" y="3795"/>
                  </a:lnTo>
                  <a:lnTo>
                    <a:pt x="1778" y="3795"/>
                  </a:lnTo>
                  <a:lnTo>
                    <a:pt x="1778" y="3795"/>
                  </a:lnTo>
                  <a:lnTo>
                    <a:pt x="1778" y="3795"/>
                  </a:lnTo>
                  <a:lnTo>
                    <a:pt x="1730" y="3651"/>
                  </a:lnTo>
                  <a:lnTo>
                    <a:pt x="1634" y="3363"/>
                  </a:lnTo>
                  <a:lnTo>
                    <a:pt x="1442" y="3026"/>
                  </a:lnTo>
                  <a:lnTo>
                    <a:pt x="1298" y="2882"/>
                  </a:lnTo>
                  <a:lnTo>
                    <a:pt x="1154" y="2738"/>
                  </a:lnTo>
                  <a:lnTo>
                    <a:pt x="1154" y="2738"/>
                  </a:lnTo>
                  <a:lnTo>
                    <a:pt x="961" y="2690"/>
                  </a:lnTo>
                  <a:lnTo>
                    <a:pt x="961" y="2690"/>
                  </a:lnTo>
                  <a:lnTo>
                    <a:pt x="769" y="2738"/>
                  </a:lnTo>
                  <a:lnTo>
                    <a:pt x="529" y="2882"/>
                  </a:lnTo>
                  <a:lnTo>
                    <a:pt x="337" y="3075"/>
                  </a:lnTo>
                  <a:lnTo>
                    <a:pt x="193" y="3267"/>
                  </a:lnTo>
                  <a:lnTo>
                    <a:pt x="193" y="3267"/>
                  </a:lnTo>
                  <a:lnTo>
                    <a:pt x="49" y="3459"/>
                  </a:lnTo>
                  <a:lnTo>
                    <a:pt x="49" y="3459"/>
                  </a:lnTo>
                  <a:lnTo>
                    <a:pt x="1" y="3603"/>
                  </a:lnTo>
                  <a:lnTo>
                    <a:pt x="1" y="3603"/>
                  </a:lnTo>
                  <a:lnTo>
                    <a:pt x="49" y="3747"/>
                  </a:lnTo>
                  <a:lnTo>
                    <a:pt x="193" y="3939"/>
                  </a:lnTo>
                  <a:lnTo>
                    <a:pt x="529" y="4323"/>
                  </a:lnTo>
                  <a:lnTo>
                    <a:pt x="865" y="4611"/>
                  </a:lnTo>
                  <a:lnTo>
                    <a:pt x="1009" y="4707"/>
                  </a:lnTo>
                  <a:lnTo>
                    <a:pt x="1009" y="4707"/>
                  </a:lnTo>
                  <a:lnTo>
                    <a:pt x="1154" y="4996"/>
                  </a:lnTo>
                  <a:lnTo>
                    <a:pt x="1538" y="5716"/>
                  </a:lnTo>
                  <a:lnTo>
                    <a:pt x="1778" y="6052"/>
                  </a:lnTo>
                  <a:lnTo>
                    <a:pt x="2018" y="6388"/>
                  </a:lnTo>
                  <a:lnTo>
                    <a:pt x="2306" y="6628"/>
                  </a:lnTo>
                  <a:lnTo>
                    <a:pt x="2450" y="6676"/>
                  </a:lnTo>
                  <a:lnTo>
                    <a:pt x="2546" y="6676"/>
                  </a:lnTo>
                  <a:lnTo>
                    <a:pt x="2546" y="6676"/>
                  </a:lnTo>
                  <a:lnTo>
                    <a:pt x="2642" y="6676"/>
                  </a:lnTo>
                  <a:lnTo>
                    <a:pt x="2642" y="6676"/>
                  </a:lnTo>
                  <a:lnTo>
                    <a:pt x="2738" y="6628"/>
                  </a:lnTo>
                  <a:lnTo>
                    <a:pt x="2834" y="6532"/>
                  </a:lnTo>
                  <a:lnTo>
                    <a:pt x="2979" y="6100"/>
                  </a:lnTo>
                  <a:lnTo>
                    <a:pt x="3123" y="5524"/>
                  </a:lnTo>
                  <a:lnTo>
                    <a:pt x="3219" y="4755"/>
                  </a:lnTo>
                  <a:lnTo>
                    <a:pt x="3315" y="3123"/>
                  </a:lnTo>
                  <a:lnTo>
                    <a:pt x="3363" y="1538"/>
                  </a:lnTo>
                  <a:lnTo>
                    <a:pt x="3363" y="1538"/>
                  </a:lnTo>
                  <a:lnTo>
                    <a:pt x="3363" y="577"/>
                  </a:lnTo>
                  <a:lnTo>
                    <a:pt x="3315" y="193"/>
                  </a:lnTo>
                  <a:lnTo>
                    <a:pt x="3315" y="193"/>
                  </a:lnTo>
                  <a:lnTo>
                    <a:pt x="3219" y="97"/>
                  </a:lnTo>
                  <a:lnTo>
                    <a:pt x="3027" y="49"/>
                  </a:lnTo>
                  <a:lnTo>
                    <a:pt x="249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8" name="Google Shape;2678;p41"/>
            <p:cNvSpPr/>
            <p:nvPr/>
          </p:nvSpPr>
          <p:spPr>
            <a:xfrm>
              <a:off x="2428050" y="1828525"/>
              <a:ext cx="70875" cy="164525"/>
            </a:xfrm>
            <a:custGeom>
              <a:avLst/>
              <a:gdLst/>
              <a:ahLst/>
              <a:cxnLst/>
              <a:rect l="l" t="t" r="r" b="b"/>
              <a:pathLst>
                <a:path w="2835" h="6581" extrusionOk="0">
                  <a:moveTo>
                    <a:pt x="1778" y="1"/>
                  </a:moveTo>
                  <a:lnTo>
                    <a:pt x="1730" y="97"/>
                  </a:lnTo>
                  <a:lnTo>
                    <a:pt x="1730" y="193"/>
                  </a:lnTo>
                  <a:lnTo>
                    <a:pt x="1682" y="625"/>
                  </a:lnTo>
                  <a:lnTo>
                    <a:pt x="1682" y="1922"/>
                  </a:lnTo>
                  <a:lnTo>
                    <a:pt x="1730" y="3747"/>
                  </a:lnTo>
                  <a:lnTo>
                    <a:pt x="1682" y="3603"/>
                  </a:lnTo>
                  <a:lnTo>
                    <a:pt x="1586" y="3315"/>
                  </a:lnTo>
                  <a:lnTo>
                    <a:pt x="1394" y="2978"/>
                  </a:lnTo>
                  <a:lnTo>
                    <a:pt x="1250" y="2834"/>
                  </a:lnTo>
                  <a:lnTo>
                    <a:pt x="1106" y="2690"/>
                  </a:lnTo>
                  <a:lnTo>
                    <a:pt x="961" y="2642"/>
                  </a:lnTo>
                  <a:lnTo>
                    <a:pt x="817" y="2642"/>
                  </a:lnTo>
                  <a:lnTo>
                    <a:pt x="625" y="2738"/>
                  </a:lnTo>
                  <a:lnTo>
                    <a:pt x="481" y="2834"/>
                  </a:lnTo>
                  <a:lnTo>
                    <a:pt x="241" y="3123"/>
                  </a:lnTo>
                  <a:lnTo>
                    <a:pt x="1" y="3411"/>
                  </a:lnTo>
                  <a:lnTo>
                    <a:pt x="1" y="3507"/>
                  </a:lnTo>
                  <a:lnTo>
                    <a:pt x="1" y="3603"/>
                  </a:lnTo>
                  <a:lnTo>
                    <a:pt x="49" y="3795"/>
                  </a:lnTo>
                  <a:lnTo>
                    <a:pt x="193" y="3987"/>
                  </a:lnTo>
                  <a:lnTo>
                    <a:pt x="385" y="4179"/>
                  </a:lnTo>
                  <a:lnTo>
                    <a:pt x="769" y="4515"/>
                  </a:lnTo>
                  <a:lnTo>
                    <a:pt x="961" y="4659"/>
                  </a:lnTo>
                  <a:lnTo>
                    <a:pt x="1058" y="4899"/>
                  </a:lnTo>
                  <a:lnTo>
                    <a:pt x="1394" y="5476"/>
                  </a:lnTo>
                  <a:lnTo>
                    <a:pt x="1586" y="5812"/>
                  </a:lnTo>
                  <a:lnTo>
                    <a:pt x="1778" y="6100"/>
                  </a:lnTo>
                  <a:lnTo>
                    <a:pt x="2018" y="6388"/>
                  </a:lnTo>
                  <a:lnTo>
                    <a:pt x="2258" y="6580"/>
                  </a:lnTo>
                  <a:lnTo>
                    <a:pt x="2354" y="6292"/>
                  </a:lnTo>
                  <a:lnTo>
                    <a:pt x="2450" y="5956"/>
                  </a:lnTo>
                  <a:lnTo>
                    <a:pt x="2594" y="5140"/>
                  </a:lnTo>
                  <a:lnTo>
                    <a:pt x="2690" y="4227"/>
                  </a:lnTo>
                  <a:lnTo>
                    <a:pt x="2738" y="3219"/>
                  </a:lnTo>
                  <a:lnTo>
                    <a:pt x="2834" y="1298"/>
                  </a:lnTo>
                  <a:lnTo>
                    <a:pt x="2834"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9" name="Google Shape;2679;p41"/>
            <p:cNvSpPr/>
            <p:nvPr/>
          </p:nvSpPr>
          <p:spPr>
            <a:xfrm>
              <a:off x="2455675" y="1946200"/>
              <a:ext cx="38450" cy="46850"/>
            </a:xfrm>
            <a:custGeom>
              <a:avLst/>
              <a:gdLst/>
              <a:ahLst/>
              <a:cxnLst/>
              <a:rect l="l" t="t" r="r" b="b"/>
              <a:pathLst>
                <a:path w="1538" h="1874" extrusionOk="0">
                  <a:moveTo>
                    <a:pt x="1153" y="0"/>
                  </a:moveTo>
                  <a:lnTo>
                    <a:pt x="721" y="48"/>
                  </a:lnTo>
                  <a:lnTo>
                    <a:pt x="385" y="192"/>
                  </a:lnTo>
                  <a:lnTo>
                    <a:pt x="1" y="289"/>
                  </a:lnTo>
                  <a:lnTo>
                    <a:pt x="241" y="721"/>
                  </a:lnTo>
                  <a:lnTo>
                    <a:pt x="529" y="1153"/>
                  </a:lnTo>
                  <a:lnTo>
                    <a:pt x="817" y="1585"/>
                  </a:lnTo>
                  <a:lnTo>
                    <a:pt x="1009" y="1729"/>
                  </a:lnTo>
                  <a:lnTo>
                    <a:pt x="1153" y="1873"/>
                  </a:lnTo>
                  <a:lnTo>
                    <a:pt x="1297" y="1489"/>
                  </a:lnTo>
                  <a:lnTo>
                    <a:pt x="1393" y="1057"/>
                  </a:lnTo>
                  <a:lnTo>
                    <a:pt x="153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0" name="Google Shape;2680;p41"/>
            <p:cNvSpPr/>
            <p:nvPr/>
          </p:nvSpPr>
          <p:spPr>
            <a:xfrm>
              <a:off x="2630975" y="1632825"/>
              <a:ext cx="109275" cy="148900"/>
            </a:xfrm>
            <a:custGeom>
              <a:avLst/>
              <a:gdLst/>
              <a:ahLst/>
              <a:cxnLst/>
              <a:rect l="l" t="t" r="r" b="b"/>
              <a:pathLst>
                <a:path w="4371" h="5956" extrusionOk="0">
                  <a:moveTo>
                    <a:pt x="1201" y="1"/>
                  </a:moveTo>
                  <a:lnTo>
                    <a:pt x="1057" y="49"/>
                  </a:lnTo>
                  <a:lnTo>
                    <a:pt x="673" y="289"/>
                  </a:lnTo>
                  <a:lnTo>
                    <a:pt x="288" y="529"/>
                  </a:lnTo>
                  <a:lnTo>
                    <a:pt x="48" y="721"/>
                  </a:lnTo>
                  <a:lnTo>
                    <a:pt x="0" y="817"/>
                  </a:lnTo>
                  <a:lnTo>
                    <a:pt x="48" y="913"/>
                  </a:lnTo>
                  <a:lnTo>
                    <a:pt x="288" y="1297"/>
                  </a:lnTo>
                  <a:lnTo>
                    <a:pt x="961" y="2354"/>
                  </a:lnTo>
                  <a:lnTo>
                    <a:pt x="2017" y="3891"/>
                  </a:lnTo>
                  <a:lnTo>
                    <a:pt x="1921" y="3795"/>
                  </a:lnTo>
                  <a:lnTo>
                    <a:pt x="1633" y="3603"/>
                  </a:lnTo>
                  <a:lnTo>
                    <a:pt x="1297" y="3411"/>
                  </a:lnTo>
                  <a:lnTo>
                    <a:pt x="1105" y="3363"/>
                  </a:lnTo>
                  <a:lnTo>
                    <a:pt x="913" y="3363"/>
                  </a:lnTo>
                  <a:lnTo>
                    <a:pt x="769" y="3411"/>
                  </a:lnTo>
                  <a:lnTo>
                    <a:pt x="625" y="3507"/>
                  </a:lnTo>
                  <a:lnTo>
                    <a:pt x="529" y="3603"/>
                  </a:lnTo>
                  <a:lnTo>
                    <a:pt x="480" y="3795"/>
                  </a:lnTo>
                  <a:lnTo>
                    <a:pt x="384" y="4179"/>
                  </a:lnTo>
                  <a:lnTo>
                    <a:pt x="384" y="4563"/>
                  </a:lnTo>
                  <a:lnTo>
                    <a:pt x="384" y="4659"/>
                  </a:lnTo>
                  <a:lnTo>
                    <a:pt x="432" y="4707"/>
                  </a:lnTo>
                  <a:lnTo>
                    <a:pt x="625" y="4851"/>
                  </a:lnTo>
                  <a:lnTo>
                    <a:pt x="865" y="4899"/>
                  </a:lnTo>
                  <a:lnTo>
                    <a:pt x="1153" y="4995"/>
                  </a:lnTo>
                  <a:lnTo>
                    <a:pt x="1633" y="5043"/>
                  </a:lnTo>
                  <a:lnTo>
                    <a:pt x="1873" y="5091"/>
                  </a:lnTo>
                  <a:lnTo>
                    <a:pt x="2161" y="5284"/>
                  </a:lnTo>
                  <a:lnTo>
                    <a:pt x="2882" y="5668"/>
                  </a:lnTo>
                  <a:lnTo>
                    <a:pt x="3314" y="5812"/>
                  </a:lnTo>
                  <a:lnTo>
                    <a:pt x="3698" y="5956"/>
                  </a:lnTo>
                  <a:lnTo>
                    <a:pt x="4034" y="5956"/>
                  </a:lnTo>
                  <a:lnTo>
                    <a:pt x="4178" y="5908"/>
                  </a:lnTo>
                  <a:lnTo>
                    <a:pt x="4323" y="5860"/>
                  </a:lnTo>
                  <a:lnTo>
                    <a:pt x="4323" y="5764"/>
                  </a:lnTo>
                  <a:lnTo>
                    <a:pt x="4371" y="5716"/>
                  </a:lnTo>
                  <a:lnTo>
                    <a:pt x="4371" y="5428"/>
                  </a:lnTo>
                  <a:lnTo>
                    <a:pt x="4274" y="5140"/>
                  </a:lnTo>
                  <a:lnTo>
                    <a:pt x="4130" y="4707"/>
                  </a:lnTo>
                  <a:lnTo>
                    <a:pt x="3698" y="3795"/>
                  </a:lnTo>
                  <a:lnTo>
                    <a:pt x="3122" y="2786"/>
                  </a:lnTo>
                  <a:lnTo>
                    <a:pt x="2498" y="1778"/>
                  </a:lnTo>
                  <a:lnTo>
                    <a:pt x="1969" y="913"/>
                  </a:lnTo>
                  <a:lnTo>
                    <a:pt x="1537" y="289"/>
                  </a:lnTo>
                  <a:lnTo>
                    <a:pt x="1345" y="49"/>
                  </a:lnTo>
                  <a:lnTo>
                    <a:pt x="120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1" name="Google Shape;2681;p41"/>
            <p:cNvSpPr/>
            <p:nvPr/>
          </p:nvSpPr>
          <p:spPr>
            <a:xfrm>
              <a:off x="2630975" y="1632825"/>
              <a:ext cx="109275" cy="148900"/>
            </a:xfrm>
            <a:custGeom>
              <a:avLst/>
              <a:gdLst/>
              <a:ahLst/>
              <a:cxnLst/>
              <a:rect l="l" t="t" r="r" b="b"/>
              <a:pathLst>
                <a:path w="4371" h="5956" fill="none" extrusionOk="0">
                  <a:moveTo>
                    <a:pt x="384" y="4563"/>
                  </a:moveTo>
                  <a:lnTo>
                    <a:pt x="384" y="4563"/>
                  </a:lnTo>
                  <a:lnTo>
                    <a:pt x="384" y="4179"/>
                  </a:lnTo>
                  <a:lnTo>
                    <a:pt x="480" y="3795"/>
                  </a:lnTo>
                  <a:lnTo>
                    <a:pt x="529" y="3603"/>
                  </a:lnTo>
                  <a:lnTo>
                    <a:pt x="625" y="3507"/>
                  </a:lnTo>
                  <a:lnTo>
                    <a:pt x="769" y="3411"/>
                  </a:lnTo>
                  <a:lnTo>
                    <a:pt x="913" y="3363"/>
                  </a:lnTo>
                  <a:lnTo>
                    <a:pt x="913" y="3363"/>
                  </a:lnTo>
                  <a:lnTo>
                    <a:pt x="1105" y="3363"/>
                  </a:lnTo>
                  <a:lnTo>
                    <a:pt x="1297" y="3411"/>
                  </a:lnTo>
                  <a:lnTo>
                    <a:pt x="1633" y="3603"/>
                  </a:lnTo>
                  <a:lnTo>
                    <a:pt x="1921" y="3795"/>
                  </a:lnTo>
                  <a:lnTo>
                    <a:pt x="2017" y="3891"/>
                  </a:lnTo>
                  <a:lnTo>
                    <a:pt x="2017" y="3891"/>
                  </a:lnTo>
                  <a:lnTo>
                    <a:pt x="961" y="2354"/>
                  </a:lnTo>
                  <a:lnTo>
                    <a:pt x="288" y="1297"/>
                  </a:lnTo>
                  <a:lnTo>
                    <a:pt x="48" y="913"/>
                  </a:lnTo>
                  <a:lnTo>
                    <a:pt x="0" y="817"/>
                  </a:lnTo>
                  <a:lnTo>
                    <a:pt x="48" y="721"/>
                  </a:lnTo>
                  <a:lnTo>
                    <a:pt x="48" y="721"/>
                  </a:lnTo>
                  <a:lnTo>
                    <a:pt x="288" y="529"/>
                  </a:lnTo>
                  <a:lnTo>
                    <a:pt x="673" y="289"/>
                  </a:lnTo>
                  <a:lnTo>
                    <a:pt x="1057" y="49"/>
                  </a:lnTo>
                  <a:lnTo>
                    <a:pt x="1201" y="1"/>
                  </a:lnTo>
                  <a:lnTo>
                    <a:pt x="1345" y="49"/>
                  </a:lnTo>
                  <a:lnTo>
                    <a:pt x="1345" y="49"/>
                  </a:lnTo>
                  <a:lnTo>
                    <a:pt x="1537" y="289"/>
                  </a:lnTo>
                  <a:lnTo>
                    <a:pt x="1969" y="913"/>
                  </a:lnTo>
                  <a:lnTo>
                    <a:pt x="2498" y="1778"/>
                  </a:lnTo>
                  <a:lnTo>
                    <a:pt x="3122" y="2786"/>
                  </a:lnTo>
                  <a:lnTo>
                    <a:pt x="3698" y="3795"/>
                  </a:lnTo>
                  <a:lnTo>
                    <a:pt x="4130" y="4707"/>
                  </a:lnTo>
                  <a:lnTo>
                    <a:pt x="4274" y="5140"/>
                  </a:lnTo>
                  <a:lnTo>
                    <a:pt x="4371" y="5428"/>
                  </a:lnTo>
                  <a:lnTo>
                    <a:pt x="4371" y="5716"/>
                  </a:lnTo>
                  <a:lnTo>
                    <a:pt x="4323" y="5764"/>
                  </a:lnTo>
                  <a:lnTo>
                    <a:pt x="4323" y="5860"/>
                  </a:lnTo>
                  <a:lnTo>
                    <a:pt x="4323" y="5860"/>
                  </a:lnTo>
                  <a:lnTo>
                    <a:pt x="4178" y="5908"/>
                  </a:lnTo>
                  <a:lnTo>
                    <a:pt x="4034" y="5956"/>
                  </a:lnTo>
                  <a:lnTo>
                    <a:pt x="3698" y="5956"/>
                  </a:lnTo>
                  <a:lnTo>
                    <a:pt x="3314" y="5812"/>
                  </a:lnTo>
                  <a:lnTo>
                    <a:pt x="2882" y="5668"/>
                  </a:lnTo>
                  <a:lnTo>
                    <a:pt x="2161" y="5284"/>
                  </a:lnTo>
                  <a:lnTo>
                    <a:pt x="1873" y="5091"/>
                  </a:lnTo>
                  <a:lnTo>
                    <a:pt x="1873" y="5091"/>
                  </a:lnTo>
                  <a:lnTo>
                    <a:pt x="1633" y="5043"/>
                  </a:lnTo>
                  <a:lnTo>
                    <a:pt x="1153" y="4995"/>
                  </a:lnTo>
                  <a:lnTo>
                    <a:pt x="865" y="4899"/>
                  </a:lnTo>
                  <a:lnTo>
                    <a:pt x="625" y="4851"/>
                  </a:lnTo>
                  <a:lnTo>
                    <a:pt x="432" y="4707"/>
                  </a:lnTo>
                  <a:lnTo>
                    <a:pt x="384" y="4659"/>
                  </a:lnTo>
                  <a:lnTo>
                    <a:pt x="384" y="45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2" name="Google Shape;2682;p41"/>
            <p:cNvSpPr/>
            <p:nvPr/>
          </p:nvSpPr>
          <p:spPr>
            <a:xfrm>
              <a:off x="2630975" y="1632825"/>
              <a:ext cx="109275" cy="148900"/>
            </a:xfrm>
            <a:custGeom>
              <a:avLst/>
              <a:gdLst/>
              <a:ahLst/>
              <a:cxnLst/>
              <a:rect l="l" t="t" r="r" b="b"/>
              <a:pathLst>
                <a:path w="4371" h="5956" extrusionOk="0">
                  <a:moveTo>
                    <a:pt x="1249" y="1"/>
                  </a:moveTo>
                  <a:lnTo>
                    <a:pt x="1105" y="49"/>
                  </a:lnTo>
                  <a:lnTo>
                    <a:pt x="961" y="97"/>
                  </a:lnTo>
                  <a:lnTo>
                    <a:pt x="577" y="337"/>
                  </a:lnTo>
                  <a:lnTo>
                    <a:pt x="240" y="577"/>
                  </a:lnTo>
                  <a:lnTo>
                    <a:pt x="48" y="721"/>
                  </a:lnTo>
                  <a:lnTo>
                    <a:pt x="0" y="769"/>
                  </a:lnTo>
                  <a:lnTo>
                    <a:pt x="96" y="1009"/>
                  </a:lnTo>
                  <a:lnTo>
                    <a:pt x="336" y="1394"/>
                  </a:lnTo>
                  <a:lnTo>
                    <a:pt x="1009" y="2450"/>
                  </a:lnTo>
                  <a:lnTo>
                    <a:pt x="2017" y="3891"/>
                  </a:lnTo>
                  <a:lnTo>
                    <a:pt x="1681" y="3603"/>
                  </a:lnTo>
                  <a:lnTo>
                    <a:pt x="1345" y="3411"/>
                  </a:lnTo>
                  <a:lnTo>
                    <a:pt x="1153" y="3363"/>
                  </a:lnTo>
                  <a:lnTo>
                    <a:pt x="865" y="3363"/>
                  </a:lnTo>
                  <a:lnTo>
                    <a:pt x="721" y="3411"/>
                  </a:lnTo>
                  <a:lnTo>
                    <a:pt x="625" y="3507"/>
                  </a:lnTo>
                  <a:lnTo>
                    <a:pt x="529" y="3651"/>
                  </a:lnTo>
                  <a:lnTo>
                    <a:pt x="480" y="3795"/>
                  </a:lnTo>
                  <a:lnTo>
                    <a:pt x="384" y="4131"/>
                  </a:lnTo>
                  <a:lnTo>
                    <a:pt x="384" y="4467"/>
                  </a:lnTo>
                  <a:lnTo>
                    <a:pt x="384" y="4563"/>
                  </a:lnTo>
                  <a:lnTo>
                    <a:pt x="384" y="4659"/>
                  </a:lnTo>
                  <a:lnTo>
                    <a:pt x="432" y="4707"/>
                  </a:lnTo>
                  <a:lnTo>
                    <a:pt x="625" y="4851"/>
                  </a:lnTo>
                  <a:lnTo>
                    <a:pt x="865" y="4899"/>
                  </a:lnTo>
                  <a:lnTo>
                    <a:pt x="1153" y="4995"/>
                  </a:lnTo>
                  <a:lnTo>
                    <a:pt x="1633" y="5043"/>
                  </a:lnTo>
                  <a:lnTo>
                    <a:pt x="1873" y="5091"/>
                  </a:lnTo>
                  <a:lnTo>
                    <a:pt x="2065" y="5188"/>
                  </a:lnTo>
                  <a:lnTo>
                    <a:pt x="2642" y="5524"/>
                  </a:lnTo>
                  <a:lnTo>
                    <a:pt x="3314" y="5812"/>
                  </a:lnTo>
                  <a:lnTo>
                    <a:pt x="3650" y="5908"/>
                  </a:lnTo>
                  <a:lnTo>
                    <a:pt x="3938" y="5956"/>
                  </a:lnTo>
                  <a:lnTo>
                    <a:pt x="4130" y="5956"/>
                  </a:lnTo>
                  <a:lnTo>
                    <a:pt x="4323" y="5860"/>
                  </a:lnTo>
                  <a:lnTo>
                    <a:pt x="4371" y="5764"/>
                  </a:lnTo>
                  <a:lnTo>
                    <a:pt x="4371" y="5620"/>
                  </a:lnTo>
                  <a:lnTo>
                    <a:pt x="4323" y="5380"/>
                  </a:lnTo>
                  <a:lnTo>
                    <a:pt x="4226" y="5091"/>
                  </a:lnTo>
                  <a:lnTo>
                    <a:pt x="3938" y="4275"/>
                  </a:lnTo>
                  <a:lnTo>
                    <a:pt x="3458" y="3411"/>
                  </a:lnTo>
                  <a:lnTo>
                    <a:pt x="2930" y="2450"/>
                  </a:lnTo>
                  <a:lnTo>
                    <a:pt x="1873" y="769"/>
                  </a:lnTo>
                  <a:lnTo>
                    <a:pt x="1489" y="241"/>
                  </a:lnTo>
                  <a:lnTo>
                    <a:pt x="1345" y="49"/>
                  </a:lnTo>
                  <a:lnTo>
                    <a:pt x="1249"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3" name="Google Shape;2683;p41"/>
            <p:cNvSpPr/>
            <p:nvPr/>
          </p:nvSpPr>
          <p:spPr>
            <a:xfrm>
              <a:off x="2630975" y="1632825"/>
              <a:ext cx="109275" cy="148900"/>
            </a:xfrm>
            <a:custGeom>
              <a:avLst/>
              <a:gdLst/>
              <a:ahLst/>
              <a:cxnLst/>
              <a:rect l="l" t="t" r="r" b="b"/>
              <a:pathLst>
                <a:path w="4371" h="5956" fill="none" extrusionOk="0">
                  <a:moveTo>
                    <a:pt x="1249" y="1"/>
                  </a:moveTo>
                  <a:lnTo>
                    <a:pt x="1249" y="1"/>
                  </a:lnTo>
                  <a:lnTo>
                    <a:pt x="1105" y="49"/>
                  </a:lnTo>
                  <a:lnTo>
                    <a:pt x="961" y="97"/>
                  </a:lnTo>
                  <a:lnTo>
                    <a:pt x="577" y="337"/>
                  </a:lnTo>
                  <a:lnTo>
                    <a:pt x="240" y="577"/>
                  </a:lnTo>
                  <a:lnTo>
                    <a:pt x="48" y="721"/>
                  </a:lnTo>
                  <a:lnTo>
                    <a:pt x="48" y="721"/>
                  </a:lnTo>
                  <a:lnTo>
                    <a:pt x="0" y="769"/>
                  </a:lnTo>
                  <a:lnTo>
                    <a:pt x="0" y="769"/>
                  </a:lnTo>
                  <a:lnTo>
                    <a:pt x="96" y="1009"/>
                  </a:lnTo>
                  <a:lnTo>
                    <a:pt x="336" y="1394"/>
                  </a:lnTo>
                  <a:lnTo>
                    <a:pt x="1009" y="2450"/>
                  </a:lnTo>
                  <a:lnTo>
                    <a:pt x="2017" y="3891"/>
                  </a:lnTo>
                  <a:lnTo>
                    <a:pt x="2017" y="3891"/>
                  </a:lnTo>
                  <a:lnTo>
                    <a:pt x="2017" y="3891"/>
                  </a:lnTo>
                  <a:lnTo>
                    <a:pt x="2017" y="3891"/>
                  </a:lnTo>
                  <a:lnTo>
                    <a:pt x="1681" y="3603"/>
                  </a:lnTo>
                  <a:lnTo>
                    <a:pt x="1345" y="3411"/>
                  </a:lnTo>
                  <a:lnTo>
                    <a:pt x="1153" y="3363"/>
                  </a:lnTo>
                  <a:lnTo>
                    <a:pt x="1009" y="3363"/>
                  </a:lnTo>
                  <a:lnTo>
                    <a:pt x="1009" y="3363"/>
                  </a:lnTo>
                  <a:lnTo>
                    <a:pt x="913" y="3363"/>
                  </a:lnTo>
                  <a:lnTo>
                    <a:pt x="913" y="3363"/>
                  </a:lnTo>
                  <a:lnTo>
                    <a:pt x="865" y="3363"/>
                  </a:lnTo>
                  <a:lnTo>
                    <a:pt x="865" y="3363"/>
                  </a:lnTo>
                  <a:lnTo>
                    <a:pt x="721" y="3411"/>
                  </a:lnTo>
                  <a:lnTo>
                    <a:pt x="625" y="3507"/>
                  </a:lnTo>
                  <a:lnTo>
                    <a:pt x="529" y="3651"/>
                  </a:lnTo>
                  <a:lnTo>
                    <a:pt x="480" y="3795"/>
                  </a:lnTo>
                  <a:lnTo>
                    <a:pt x="384" y="4131"/>
                  </a:lnTo>
                  <a:lnTo>
                    <a:pt x="384" y="4467"/>
                  </a:lnTo>
                  <a:lnTo>
                    <a:pt x="384" y="4467"/>
                  </a:lnTo>
                  <a:lnTo>
                    <a:pt x="384" y="4563"/>
                  </a:lnTo>
                  <a:lnTo>
                    <a:pt x="384" y="4563"/>
                  </a:lnTo>
                  <a:lnTo>
                    <a:pt x="384" y="4659"/>
                  </a:lnTo>
                  <a:lnTo>
                    <a:pt x="432" y="4707"/>
                  </a:lnTo>
                  <a:lnTo>
                    <a:pt x="625" y="4851"/>
                  </a:lnTo>
                  <a:lnTo>
                    <a:pt x="865" y="4899"/>
                  </a:lnTo>
                  <a:lnTo>
                    <a:pt x="1153" y="4995"/>
                  </a:lnTo>
                  <a:lnTo>
                    <a:pt x="1633" y="5043"/>
                  </a:lnTo>
                  <a:lnTo>
                    <a:pt x="1873" y="5091"/>
                  </a:lnTo>
                  <a:lnTo>
                    <a:pt x="1873" y="5091"/>
                  </a:lnTo>
                  <a:lnTo>
                    <a:pt x="2065" y="5188"/>
                  </a:lnTo>
                  <a:lnTo>
                    <a:pt x="2642" y="5524"/>
                  </a:lnTo>
                  <a:lnTo>
                    <a:pt x="3314" y="5812"/>
                  </a:lnTo>
                  <a:lnTo>
                    <a:pt x="3650" y="5908"/>
                  </a:lnTo>
                  <a:lnTo>
                    <a:pt x="3938" y="5956"/>
                  </a:lnTo>
                  <a:lnTo>
                    <a:pt x="3938" y="5956"/>
                  </a:lnTo>
                  <a:lnTo>
                    <a:pt x="4130" y="5956"/>
                  </a:lnTo>
                  <a:lnTo>
                    <a:pt x="4323" y="5860"/>
                  </a:lnTo>
                  <a:lnTo>
                    <a:pt x="4323" y="5860"/>
                  </a:lnTo>
                  <a:lnTo>
                    <a:pt x="4371" y="5764"/>
                  </a:lnTo>
                  <a:lnTo>
                    <a:pt x="4371" y="5620"/>
                  </a:lnTo>
                  <a:lnTo>
                    <a:pt x="4371" y="5620"/>
                  </a:lnTo>
                  <a:lnTo>
                    <a:pt x="4323" y="5380"/>
                  </a:lnTo>
                  <a:lnTo>
                    <a:pt x="4226" y="5091"/>
                  </a:lnTo>
                  <a:lnTo>
                    <a:pt x="3938" y="4275"/>
                  </a:lnTo>
                  <a:lnTo>
                    <a:pt x="3458" y="3411"/>
                  </a:lnTo>
                  <a:lnTo>
                    <a:pt x="2930" y="2450"/>
                  </a:lnTo>
                  <a:lnTo>
                    <a:pt x="1873" y="769"/>
                  </a:lnTo>
                  <a:lnTo>
                    <a:pt x="1489" y="241"/>
                  </a:lnTo>
                  <a:lnTo>
                    <a:pt x="1345" y="49"/>
                  </a:lnTo>
                  <a:lnTo>
                    <a:pt x="1345" y="49"/>
                  </a:lnTo>
                  <a:lnTo>
                    <a:pt x="124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4" name="Google Shape;2684;p41"/>
            <p:cNvSpPr/>
            <p:nvPr/>
          </p:nvSpPr>
          <p:spPr>
            <a:xfrm>
              <a:off x="2630975" y="1636425"/>
              <a:ext cx="99675" cy="145300"/>
            </a:xfrm>
            <a:custGeom>
              <a:avLst/>
              <a:gdLst/>
              <a:ahLst/>
              <a:cxnLst/>
              <a:rect l="l" t="t" r="r" b="b"/>
              <a:pathLst>
                <a:path w="3987" h="5812" extrusionOk="0">
                  <a:moveTo>
                    <a:pt x="865" y="1"/>
                  </a:moveTo>
                  <a:lnTo>
                    <a:pt x="336" y="337"/>
                  </a:lnTo>
                  <a:lnTo>
                    <a:pt x="48" y="577"/>
                  </a:lnTo>
                  <a:lnTo>
                    <a:pt x="0" y="673"/>
                  </a:lnTo>
                  <a:lnTo>
                    <a:pt x="48" y="769"/>
                  </a:lnTo>
                  <a:lnTo>
                    <a:pt x="288" y="1153"/>
                  </a:lnTo>
                  <a:lnTo>
                    <a:pt x="961" y="2210"/>
                  </a:lnTo>
                  <a:lnTo>
                    <a:pt x="2017" y="3747"/>
                  </a:lnTo>
                  <a:lnTo>
                    <a:pt x="1921" y="3651"/>
                  </a:lnTo>
                  <a:lnTo>
                    <a:pt x="1633" y="3459"/>
                  </a:lnTo>
                  <a:lnTo>
                    <a:pt x="1297" y="3267"/>
                  </a:lnTo>
                  <a:lnTo>
                    <a:pt x="1105" y="3219"/>
                  </a:lnTo>
                  <a:lnTo>
                    <a:pt x="913" y="3219"/>
                  </a:lnTo>
                  <a:lnTo>
                    <a:pt x="769" y="3267"/>
                  </a:lnTo>
                  <a:lnTo>
                    <a:pt x="625" y="3363"/>
                  </a:lnTo>
                  <a:lnTo>
                    <a:pt x="529" y="3459"/>
                  </a:lnTo>
                  <a:lnTo>
                    <a:pt x="480" y="3651"/>
                  </a:lnTo>
                  <a:lnTo>
                    <a:pt x="384" y="4035"/>
                  </a:lnTo>
                  <a:lnTo>
                    <a:pt x="384" y="4419"/>
                  </a:lnTo>
                  <a:lnTo>
                    <a:pt x="384" y="4515"/>
                  </a:lnTo>
                  <a:lnTo>
                    <a:pt x="432" y="4563"/>
                  </a:lnTo>
                  <a:lnTo>
                    <a:pt x="625" y="4707"/>
                  </a:lnTo>
                  <a:lnTo>
                    <a:pt x="865" y="4755"/>
                  </a:lnTo>
                  <a:lnTo>
                    <a:pt x="1153" y="4851"/>
                  </a:lnTo>
                  <a:lnTo>
                    <a:pt x="1633" y="4899"/>
                  </a:lnTo>
                  <a:lnTo>
                    <a:pt x="1873" y="4947"/>
                  </a:lnTo>
                  <a:lnTo>
                    <a:pt x="2113" y="5092"/>
                  </a:lnTo>
                  <a:lnTo>
                    <a:pt x="2642" y="5380"/>
                  </a:lnTo>
                  <a:lnTo>
                    <a:pt x="3026" y="5572"/>
                  </a:lnTo>
                  <a:lnTo>
                    <a:pt x="3362" y="5716"/>
                  </a:lnTo>
                  <a:lnTo>
                    <a:pt x="3698" y="5812"/>
                  </a:lnTo>
                  <a:lnTo>
                    <a:pt x="3986" y="5812"/>
                  </a:lnTo>
                  <a:lnTo>
                    <a:pt x="3938" y="5524"/>
                  </a:lnTo>
                  <a:lnTo>
                    <a:pt x="3842" y="5188"/>
                  </a:lnTo>
                  <a:lnTo>
                    <a:pt x="3506" y="4467"/>
                  </a:lnTo>
                  <a:lnTo>
                    <a:pt x="3074" y="3603"/>
                  </a:lnTo>
                  <a:lnTo>
                    <a:pt x="2594" y="2738"/>
                  </a:lnTo>
                  <a:lnTo>
                    <a:pt x="1585" y="1105"/>
                  </a:lnTo>
                  <a:lnTo>
                    <a:pt x="865"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5" name="Google Shape;2685;p41"/>
            <p:cNvSpPr/>
            <p:nvPr/>
          </p:nvSpPr>
          <p:spPr>
            <a:xfrm>
              <a:off x="2686200" y="1737300"/>
              <a:ext cx="44450" cy="44425"/>
            </a:xfrm>
            <a:custGeom>
              <a:avLst/>
              <a:gdLst/>
              <a:ahLst/>
              <a:cxnLst/>
              <a:rect l="l" t="t" r="r" b="b"/>
              <a:pathLst>
                <a:path w="1778" h="1777" extrusionOk="0">
                  <a:moveTo>
                    <a:pt x="1105" y="0"/>
                  </a:moveTo>
                  <a:lnTo>
                    <a:pt x="769" y="240"/>
                  </a:lnTo>
                  <a:lnTo>
                    <a:pt x="481" y="528"/>
                  </a:lnTo>
                  <a:lnTo>
                    <a:pt x="193" y="816"/>
                  </a:lnTo>
                  <a:lnTo>
                    <a:pt x="0" y="1105"/>
                  </a:lnTo>
                  <a:lnTo>
                    <a:pt x="385" y="1345"/>
                  </a:lnTo>
                  <a:lnTo>
                    <a:pt x="865" y="1537"/>
                  </a:lnTo>
                  <a:lnTo>
                    <a:pt x="1345" y="1729"/>
                  </a:lnTo>
                  <a:lnTo>
                    <a:pt x="1585" y="1777"/>
                  </a:lnTo>
                  <a:lnTo>
                    <a:pt x="1777" y="1777"/>
                  </a:lnTo>
                  <a:lnTo>
                    <a:pt x="1681" y="1441"/>
                  </a:lnTo>
                  <a:lnTo>
                    <a:pt x="1537" y="1009"/>
                  </a:lnTo>
                  <a:lnTo>
                    <a:pt x="1105"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6" name="Google Shape;2686;p41"/>
            <p:cNvSpPr/>
            <p:nvPr/>
          </p:nvSpPr>
          <p:spPr>
            <a:xfrm>
              <a:off x="2238375" y="1228225"/>
              <a:ext cx="303775" cy="439450"/>
            </a:xfrm>
            <a:custGeom>
              <a:avLst/>
              <a:gdLst/>
              <a:ahLst/>
              <a:cxnLst/>
              <a:rect l="l" t="t" r="r" b="b"/>
              <a:pathLst>
                <a:path w="12151" h="17578" extrusionOk="0">
                  <a:moveTo>
                    <a:pt x="5427" y="0"/>
                  </a:moveTo>
                  <a:lnTo>
                    <a:pt x="5043" y="96"/>
                  </a:lnTo>
                  <a:lnTo>
                    <a:pt x="4754" y="192"/>
                  </a:lnTo>
                  <a:lnTo>
                    <a:pt x="4514" y="337"/>
                  </a:lnTo>
                  <a:lnTo>
                    <a:pt x="4226" y="577"/>
                  </a:lnTo>
                  <a:lnTo>
                    <a:pt x="3938" y="865"/>
                  </a:lnTo>
                  <a:lnTo>
                    <a:pt x="3698" y="1201"/>
                  </a:lnTo>
                  <a:lnTo>
                    <a:pt x="3410" y="1585"/>
                  </a:lnTo>
                  <a:lnTo>
                    <a:pt x="2882" y="2498"/>
                  </a:lnTo>
                  <a:lnTo>
                    <a:pt x="2401" y="3506"/>
                  </a:lnTo>
                  <a:lnTo>
                    <a:pt x="1921" y="4659"/>
                  </a:lnTo>
                  <a:lnTo>
                    <a:pt x="1489" y="5859"/>
                  </a:lnTo>
                  <a:lnTo>
                    <a:pt x="1105" y="7156"/>
                  </a:lnTo>
                  <a:lnTo>
                    <a:pt x="768" y="8405"/>
                  </a:lnTo>
                  <a:lnTo>
                    <a:pt x="480" y="9653"/>
                  </a:lnTo>
                  <a:lnTo>
                    <a:pt x="240" y="10806"/>
                  </a:lnTo>
                  <a:lnTo>
                    <a:pt x="96" y="11911"/>
                  </a:lnTo>
                  <a:lnTo>
                    <a:pt x="0" y="12871"/>
                  </a:lnTo>
                  <a:lnTo>
                    <a:pt x="0" y="13639"/>
                  </a:lnTo>
                  <a:lnTo>
                    <a:pt x="48" y="13976"/>
                  </a:lnTo>
                  <a:lnTo>
                    <a:pt x="96" y="14264"/>
                  </a:lnTo>
                  <a:lnTo>
                    <a:pt x="192" y="14456"/>
                  </a:lnTo>
                  <a:lnTo>
                    <a:pt x="336" y="14648"/>
                  </a:lnTo>
                  <a:lnTo>
                    <a:pt x="12006" y="17578"/>
                  </a:lnTo>
                  <a:lnTo>
                    <a:pt x="12006" y="17578"/>
                  </a:lnTo>
                  <a:lnTo>
                    <a:pt x="11862" y="17433"/>
                  </a:lnTo>
                  <a:lnTo>
                    <a:pt x="11814" y="17241"/>
                  </a:lnTo>
                  <a:lnTo>
                    <a:pt x="11718" y="16761"/>
                  </a:lnTo>
                  <a:lnTo>
                    <a:pt x="11670" y="16137"/>
                  </a:lnTo>
                  <a:lnTo>
                    <a:pt x="11670" y="15320"/>
                  </a:lnTo>
                  <a:lnTo>
                    <a:pt x="11814" y="13399"/>
                  </a:lnTo>
                  <a:lnTo>
                    <a:pt x="12006" y="11190"/>
                  </a:lnTo>
                  <a:lnTo>
                    <a:pt x="12102" y="9990"/>
                  </a:lnTo>
                  <a:lnTo>
                    <a:pt x="12150" y="8789"/>
                  </a:lnTo>
                  <a:lnTo>
                    <a:pt x="12150" y="7588"/>
                  </a:lnTo>
                  <a:lnTo>
                    <a:pt x="12150" y="6388"/>
                  </a:lnTo>
                  <a:lnTo>
                    <a:pt x="12054" y="5235"/>
                  </a:lnTo>
                  <a:lnTo>
                    <a:pt x="11862" y="4130"/>
                  </a:lnTo>
                  <a:lnTo>
                    <a:pt x="11766" y="3650"/>
                  </a:lnTo>
                  <a:lnTo>
                    <a:pt x="11622" y="3122"/>
                  </a:lnTo>
                  <a:lnTo>
                    <a:pt x="11430" y="2642"/>
                  </a:lnTo>
                  <a:lnTo>
                    <a:pt x="11238" y="2209"/>
                  </a:lnTo>
                  <a:lnTo>
                    <a:pt x="11094" y="1969"/>
                  </a:lnTo>
                  <a:lnTo>
                    <a:pt x="10902" y="1777"/>
                  </a:lnTo>
                  <a:lnTo>
                    <a:pt x="10614" y="1537"/>
                  </a:lnTo>
                  <a:lnTo>
                    <a:pt x="10325" y="1297"/>
                  </a:lnTo>
                  <a:lnTo>
                    <a:pt x="9509" y="913"/>
                  </a:lnTo>
                  <a:lnTo>
                    <a:pt x="8645" y="529"/>
                  </a:lnTo>
                  <a:lnTo>
                    <a:pt x="7684" y="240"/>
                  </a:lnTo>
                  <a:lnTo>
                    <a:pt x="6724" y="48"/>
                  </a:lnTo>
                  <a:lnTo>
                    <a:pt x="624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7" name="Google Shape;2687;p41"/>
            <p:cNvSpPr/>
            <p:nvPr/>
          </p:nvSpPr>
          <p:spPr>
            <a:xfrm>
              <a:off x="2238375" y="1228225"/>
              <a:ext cx="303775" cy="439450"/>
            </a:xfrm>
            <a:custGeom>
              <a:avLst/>
              <a:gdLst/>
              <a:ahLst/>
              <a:cxnLst/>
              <a:rect l="l" t="t" r="r" b="b"/>
              <a:pathLst>
                <a:path w="12151" h="17578" fill="none" extrusionOk="0">
                  <a:moveTo>
                    <a:pt x="12006" y="17578"/>
                  </a:moveTo>
                  <a:lnTo>
                    <a:pt x="12006" y="17578"/>
                  </a:lnTo>
                  <a:lnTo>
                    <a:pt x="11862" y="17433"/>
                  </a:lnTo>
                  <a:lnTo>
                    <a:pt x="11814" y="17241"/>
                  </a:lnTo>
                  <a:lnTo>
                    <a:pt x="11718" y="16761"/>
                  </a:lnTo>
                  <a:lnTo>
                    <a:pt x="11670" y="16137"/>
                  </a:lnTo>
                  <a:lnTo>
                    <a:pt x="11670" y="15320"/>
                  </a:lnTo>
                  <a:lnTo>
                    <a:pt x="11814" y="13399"/>
                  </a:lnTo>
                  <a:lnTo>
                    <a:pt x="12006" y="11190"/>
                  </a:lnTo>
                  <a:lnTo>
                    <a:pt x="12102" y="9990"/>
                  </a:lnTo>
                  <a:lnTo>
                    <a:pt x="12150" y="8789"/>
                  </a:lnTo>
                  <a:lnTo>
                    <a:pt x="12150" y="7588"/>
                  </a:lnTo>
                  <a:lnTo>
                    <a:pt x="12150" y="6388"/>
                  </a:lnTo>
                  <a:lnTo>
                    <a:pt x="12054" y="5235"/>
                  </a:lnTo>
                  <a:lnTo>
                    <a:pt x="11862" y="4130"/>
                  </a:lnTo>
                  <a:lnTo>
                    <a:pt x="11766" y="3650"/>
                  </a:lnTo>
                  <a:lnTo>
                    <a:pt x="11622" y="3122"/>
                  </a:lnTo>
                  <a:lnTo>
                    <a:pt x="11430" y="2642"/>
                  </a:lnTo>
                  <a:lnTo>
                    <a:pt x="11238" y="2209"/>
                  </a:lnTo>
                  <a:lnTo>
                    <a:pt x="11238" y="2209"/>
                  </a:lnTo>
                  <a:lnTo>
                    <a:pt x="11094" y="1969"/>
                  </a:lnTo>
                  <a:lnTo>
                    <a:pt x="10902" y="1777"/>
                  </a:lnTo>
                  <a:lnTo>
                    <a:pt x="10614" y="1537"/>
                  </a:lnTo>
                  <a:lnTo>
                    <a:pt x="10325" y="1297"/>
                  </a:lnTo>
                  <a:lnTo>
                    <a:pt x="9509" y="913"/>
                  </a:lnTo>
                  <a:lnTo>
                    <a:pt x="8645" y="529"/>
                  </a:lnTo>
                  <a:lnTo>
                    <a:pt x="7684" y="240"/>
                  </a:lnTo>
                  <a:lnTo>
                    <a:pt x="6724" y="48"/>
                  </a:lnTo>
                  <a:lnTo>
                    <a:pt x="6243" y="0"/>
                  </a:lnTo>
                  <a:lnTo>
                    <a:pt x="5811" y="0"/>
                  </a:lnTo>
                  <a:lnTo>
                    <a:pt x="5427" y="0"/>
                  </a:lnTo>
                  <a:lnTo>
                    <a:pt x="5043" y="96"/>
                  </a:lnTo>
                  <a:lnTo>
                    <a:pt x="5043" y="96"/>
                  </a:lnTo>
                  <a:lnTo>
                    <a:pt x="4754" y="192"/>
                  </a:lnTo>
                  <a:lnTo>
                    <a:pt x="4514" y="337"/>
                  </a:lnTo>
                  <a:lnTo>
                    <a:pt x="4226" y="577"/>
                  </a:lnTo>
                  <a:lnTo>
                    <a:pt x="3938" y="865"/>
                  </a:lnTo>
                  <a:lnTo>
                    <a:pt x="3698" y="1201"/>
                  </a:lnTo>
                  <a:lnTo>
                    <a:pt x="3410" y="1585"/>
                  </a:lnTo>
                  <a:lnTo>
                    <a:pt x="2882" y="2498"/>
                  </a:lnTo>
                  <a:lnTo>
                    <a:pt x="2401" y="3506"/>
                  </a:lnTo>
                  <a:lnTo>
                    <a:pt x="1921" y="4659"/>
                  </a:lnTo>
                  <a:lnTo>
                    <a:pt x="1489" y="5859"/>
                  </a:lnTo>
                  <a:lnTo>
                    <a:pt x="1105" y="7156"/>
                  </a:lnTo>
                  <a:lnTo>
                    <a:pt x="768" y="8405"/>
                  </a:lnTo>
                  <a:lnTo>
                    <a:pt x="480" y="9653"/>
                  </a:lnTo>
                  <a:lnTo>
                    <a:pt x="240" y="10806"/>
                  </a:lnTo>
                  <a:lnTo>
                    <a:pt x="96" y="11911"/>
                  </a:lnTo>
                  <a:lnTo>
                    <a:pt x="0" y="12871"/>
                  </a:lnTo>
                  <a:lnTo>
                    <a:pt x="0" y="13639"/>
                  </a:lnTo>
                  <a:lnTo>
                    <a:pt x="48" y="13976"/>
                  </a:lnTo>
                  <a:lnTo>
                    <a:pt x="96" y="14264"/>
                  </a:lnTo>
                  <a:lnTo>
                    <a:pt x="192" y="14456"/>
                  </a:lnTo>
                  <a:lnTo>
                    <a:pt x="336" y="14648"/>
                  </a:lnTo>
                  <a:lnTo>
                    <a:pt x="12006" y="1757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8" name="Google Shape;2688;p41"/>
            <p:cNvSpPr/>
            <p:nvPr/>
          </p:nvSpPr>
          <p:spPr>
            <a:xfrm>
              <a:off x="2238375" y="1228225"/>
              <a:ext cx="303775" cy="439450"/>
            </a:xfrm>
            <a:custGeom>
              <a:avLst/>
              <a:gdLst/>
              <a:ahLst/>
              <a:cxnLst/>
              <a:rect l="l" t="t" r="r" b="b"/>
              <a:pathLst>
                <a:path w="12151" h="17578" extrusionOk="0">
                  <a:moveTo>
                    <a:pt x="5427" y="0"/>
                  </a:moveTo>
                  <a:lnTo>
                    <a:pt x="5043" y="96"/>
                  </a:lnTo>
                  <a:lnTo>
                    <a:pt x="4803" y="192"/>
                  </a:lnTo>
                  <a:lnTo>
                    <a:pt x="4562" y="288"/>
                  </a:lnTo>
                  <a:lnTo>
                    <a:pt x="4370" y="481"/>
                  </a:lnTo>
                  <a:lnTo>
                    <a:pt x="4130" y="673"/>
                  </a:lnTo>
                  <a:lnTo>
                    <a:pt x="3650" y="1201"/>
                  </a:lnTo>
                  <a:lnTo>
                    <a:pt x="3218" y="1873"/>
                  </a:lnTo>
                  <a:lnTo>
                    <a:pt x="2785" y="2690"/>
                  </a:lnTo>
                  <a:lnTo>
                    <a:pt x="2401" y="3554"/>
                  </a:lnTo>
                  <a:lnTo>
                    <a:pt x="1969" y="4515"/>
                  </a:lnTo>
                  <a:lnTo>
                    <a:pt x="1633" y="5523"/>
                  </a:lnTo>
                  <a:lnTo>
                    <a:pt x="1249" y="6580"/>
                  </a:lnTo>
                  <a:lnTo>
                    <a:pt x="961" y="7636"/>
                  </a:lnTo>
                  <a:lnTo>
                    <a:pt x="672" y="8693"/>
                  </a:lnTo>
                  <a:lnTo>
                    <a:pt x="432" y="9701"/>
                  </a:lnTo>
                  <a:lnTo>
                    <a:pt x="240" y="10710"/>
                  </a:lnTo>
                  <a:lnTo>
                    <a:pt x="96" y="11622"/>
                  </a:lnTo>
                  <a:lnTo>
                    <a:pt x="48" y="12487"/>
                  </a:lnTo>
                  <a:lnTo>
                    <a:pt x="0" y="13207"/>
                  </a:lnTo>
                  <a:lnTo>
                    <a:pt x="0" y="13688"/>
                  </a:lnTo>
                  <a:lnTo>
                    <a:pt x="96" y="14120"/>
                  </a:lnTo>
                  <a:lnTo>
                    <a:pt x="192" y="14408"/>
                  </a:lnTo>
                  <a:lnTo>
                    <a:pt x="336" y="14648"/>
                  </a:lnTo>
                  <a:lnTo>
                    <a:pt x="12006" y="17578"/>
                  </a:lnTo>
                  <a:lnTo>
                    <a:pt x="11814" y="17337"/>
                  </a:lnTo>
                  <a:lnTo>
                    <a:pt x="11718" y="17001"/>
                  </a:lnTo>
                  <a:lnTo>
                    <a:pt x="11670" y="16521"/>
                  </a:lnTo>
                  <a:lnTo>
                    <a:pt x="11670" y="15945"/>
                  </a:lnTo>
                  <a:lnTo>
                    <a:pt x="11670" y="15176"/>
                  </a:lnTo>
                  <a:lnTo>
                    <a:pt x="11718" y="14312"/>
                  </a:lnTo>
                  <a:lnTo>
                    <a:pt x="11910" y="12247"/>
                  </a:lnTo>
                  <a:lnTo>
                    <a:pt x="12102" y="9990"/>
                  </a:lnTo>
                  <a:lnTo>
                    <a:pt x="12150" y="8837"/>
                  </a:lnTo>
                  <a:lnTo>
                    <a:pt x="12150" y="7636"/>
                  </a:lnTo>
                  <a:lnTo>
                    <a:pt x="12102" y="6148"/>
                  </a:lnTo>
                  <a:lnTo>
                    <a:pt x="12054" y="5427"/>
                  </a:lnTo>
                  <a:lnTo>
                    <a:pt x="11958" y="4707"/>
                  </a:lnTo>
                  <a:lnTo>
                    <a:pt x="11862" y="4034"/>
                  </a:lnTo>
                  <a:lnTo>
                    <a:pt x="11670" y="3410"/>
                  </a:lnTo>
                  <a:lnTo>
                    <a:pt x="11478" y="2786"/>
                  </a:lnTo>
                  <a:lnTo>
                    <a:pt x="11238" y="2209"/>
                  </a:lnTo>
                  <a:lnTo>
                    <a:pt x="11046" y="1873"/>
                  </a:lnTo>
                  <a:lnTo>
                    <a:pt x="10710" y="1585"/>
                  </a:lnTo>
                  <a:lnTo>
                    <a:pt x="9797" y="1393"/>
                  </a:lnTo>
                  <a:lnTo>
                    <a:pt x="9653" y="1633"/>
                  </a:lnTo>
                  <a:lnTo>
                    <a:pt x="9509" y="1873"/>
                  </a:lnTo>
                  <a:lnTo>
                    <a:pt x="9317" y="2065"/>
                  </a:lnTo>
                  <a:lnTo>
                    <a:pt x="9125" y="2258"/>
                  </a:lnTo>
                  <a:lnTo>
                    <a:pt x="8933" y="2402"/>
                  </a:lnTo>
                  <a:lnTo>
                    <a:pt x="8693" y="2498"/>
                  </a:lnTo>
                  <a:lnTo>
                    <a:pt x="8404" y="2594"/>
                  </a:lnTo>
                  <a:lnTo>
                    <a:pt x="7876" y="2594"/>
                  </a:lnTo>
                  <a:lnTo>
                    <a:pt x="7588" y="2498"/>
                  </a:lnTo>
                  <a:lnTo>
                    <a:pt x="7252" y="2354"/>
                  </a:lnTo>
                  <a:lnTo>
                    <a:pt x="7012" y="2113"/>
                  </a:lnTo>
                  <a:lnTo>
                    <a:pt x="6820" y="1873"/>
                  </a:lnTo>
                  <a:lnTo>
                    <a:pt x="6627" y="1537"/>
                  </a:lnTo>
                  <a:lnTo>
                    <a:pt x="6531" y="1201"/>
                  </a:lnTo>
                  <a:lnTo>
                    <a:pt x="6483" y="865"/>
                  </a:lnTo>
                  <a:lnTo>
                    <a:pt x="6531" y="481"/>
                  </a:lnTo>
                  <a:lnTo>
                    <a:pt x="6676" y="48"/>
                  </a:lnTo>
                  <a:lnTo>
                    <a:pt x="7012" y="96"/>
                  </a:lnTo>
                  <a:lnTo>
                    <a:pt x="6435" y="0"/>
                  </a:lnTo>
                  <a:close/>
                </a:path>
              </a:pathLst>
            </a:custGeom>
            <a:solidFill>
              <a:srgbClr val="FFE49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9" name="Google Shape;2689;p41"/>
            <p:cNvSpPr/>
            <p:nvPr/>
          </p:nvSpPr>
          <p:spPr>
            <a:xfrm>
              <a:off x="2238375" y="1228225"/>
              <a:ext cx="303775" cy="439450"/>
            </a:xfrm>
            <a:custGeom>
              <a:avLst/>
              <a:gdLst/>
              <a:ahLst/>
              <a:cxnLst/>
              <a:rect l="l" t="t" r="r" b="b"/>
              <a:pathLst>
                <a:path w="12151" h="17578" fill="none" extrusionOk="0">
                  <a:moveTo>
                    <a:pt x="5907" y="0"/>
                  </a:moveTo>
                  <a:lnTo>
                    <a:pt x="5907" y="0"/>
                  </a:lnTo>
                  <a:lnTo>
                    <a:pt x="5427" y="0"/>
                  </a:lnTo>
                  <a:lnTo>
                    <a:pt x="5043" y="96"/>
                  </a:lnTo>
                  <a:lnTo>
                    <a:pt x="5043" y="96"/>
                  </a:lnTo>
                  <a:lnTo>
                    <a:pt x="4803" y="192"/>
                  </a:lnTo>
                  <a:lnTo>
                    <a:pt x="4562" y="288"/>
                  </a:lnTo>
                  <a:lnTo>
                    <a:pt x="4370" y="481"/>
                  </a:lnTo>
                  <a:lnTo>
                    <a:pt x="4130" y="673"/>
                  </a:lnTo>
                  <a:lnTo>
                    <a:pt x="3650" y="1201"/>
                  </a:lnTo>
                  <a:lnTo>
                    <a:pt x="3218" y="1873"/>
                  </a:lnTo>
                  <a:lnTo>
                    <a:pt x="2785" y="2690"/>
                  </a:lnTo>
                  <a:lnTo>
                    <a:pt x="2401" y="3554"/>
                  </a:lnTo>
                  <a:lnTo>
                    <a:pt x="1969" y="4515"/>
                  </a:lnTo>
                  <a:lnTo>
                    <a:pt x="1633" y="5523"/>
                  </a:lnTo>
                  <a:lnTo>
                    <a:pt x="1249" y="6580"/>
                  </a:lnTo>
                  <a:lnTo>
                    <a:pt x="961" y="7636"/>
                  </a:lnTo>
                  <a:lnTo>
                    <a:pt x="672" y="8693"/>
                  </a:lnTo>
                  <a:lnTo>
                    <a:pt x="432" y="9701"/>
                  </a:lnTo>
                  <a:lnTo>
                    <a:pt x="240" y="10710"/>
                  </a:lnTo>
                  <a:lnTo>
                    <a:pt x="96" y="11622"/>
                  </a:lnTo>
                  <a:lnTo>
                    <a:pt x="48" y="12487"/>
                  </a:lnTo>
                  <a:lnTo>
                    <a:pt x="0" y="13207"/>
                  </a:lnTo>
                  <a:lnTo>
                    <a:pt x="0" y="13207"/>
                  </a:lnTo>
                  <a:lnTo>
                    <a:pt x="0" y="13688"/>
                  </a:lnTo>
                  <a:lnTo>
                    <a:pt x="96" y="14120"/>
                  </a:lnTo>
                  <a:lnTo>
                    <a:pt x="192" y="14408"/>
                  </a:lnTo>
                  <a:lnTo>
                    <a:pt x="336" y="14648"/>
                  </a:lnTo>
                  <a:lnTo>
                    <a:pt x="12006" y="17578"/>
                  </a:lnTo>
                  <a:lnTo>
                    <a:pt x="12006" y="17578"/>
                  </a:lnTo>
                  <a:lnTo>
                    <a:pt x="11814" y="17337"/>
                  </a:lnTo>
                  <a:lnTo>
                    <a:pt x="11718" y="17001"/>
                  </a:lnTo>
                  <a:lnTo>
                    <a:pt x="11670" y="16521"/>
                  </a:lnTo>
                  <a:lnTo>
                    <a:pt x="11670" y="15945"/>
                  </a:lnTo>
                  <a:lnTo>
                    <a:pt x="11670" y="15945"/>
                  </a:lnTo>
                  <a:lnTo>
                    <a:pt x="11670" y="15176"/>
                  </a:lnTo>
                  <a:lnTo>
                    <a:pt x="11718" y="14312"/>
                  </a:lnTo>
                  <a:lnTo>
                    <a:pt x="11910" y="12247"/>
                  </a:lnTo>
                  <a:lnTo>
                    <a:pt x="12102" y="9990"/>
                  </a:lnTo>
                  <a:lnTo>
                    <a:pt x="12150" y="8837"/>
                  </a:lnTo>
                  <a:lnTo>
                    <a:pt x="12150" y="7636"/>
                  </a:lnTo>
                  <a:lnTo>
                    <a:pt x="12150" y="7636"/>
                  </a:lnTo>
                  <a:lnTo>
                    <a:pt x="12102" y="6148"/>
                  </a:lnTo>
                  <a:lnTo>
                    <a:pt x="12054" y="5427"/>
                  </a:lnTo>
                  <a:lnTo>
                    <a:pt x="11958" y="4707"/>
                  </a:lnTo>
                  <a:lnTo>
                    <a:pt x="11862" y="4034"/>
                  </a:lnTo>
                  <a:lnTo>
                    <a:pt x="11670" y="3410"/>
                  </a:lnTo>
                  <a:lnTo>
                    <a:pt x="11478" y="2786"/>
                  </a:lnTo>
                  <a:lnTo>
                    <a:pt x="11238" y="2209"/>
                  </a:lnTo>
                  <a:lnTo>
                    <a:pt x="11238" y="2209"/>
                  </a:lnTo>
                  <a:lnTo>
                    <a:pt x="11046" y="1873"/>
                  </a:lnTo>
                  <a:lnTo>
                    <a:pt x="10710" y="1585"/>
                  </a:lnTo>
                  <a:lnTo>
                    <a:pt x="10710" y="1585"/>
                  </a:lnTo>
                  <a:lnTo>
                    <a:pt x="9797" y="1393"/>
                  </a:lnTo>
                  <a:lnTo>
                    <a:pt x="9797" y="1393"/>
                  </a:lnTo>
                  <a:lnTo>
                    <a:pt x="9653" y="1633"/>
                  </a:lnTo>
                  <a:lnTo>
                    <a:pt x="9509" y="1873"/>
                  </a:lnTo>
                  <a:lnTo>
                    <a:pt x="9317" y="2065"/>
                  </a:lnTo>
                  <a:lnTo>
                    <a:pt x="9125" y="2258"/>
                  </a:lnTo>
                  <a:lnTo>
                    <a:pt x="8933" y="2402"/>
                  </a:lnTo>
                  <a:lnTo>
                    <a:pt x="8693" y="2498"/>
                  </a:lnTo>
                  <a:lnTo>
                    <a:pt x="8404" y="2594"/>
                  </a:lnTo>
                  <a:lnTo>
                    <a:pt x="8164" y="2594"/>
                  </a:lnTo>
                  <a:lnTo>
                    <a:pt x="8164" y="2594"/>
                  </a:lnTo>
                  <a:lnTo>
                    <a:pt x="7876" y="2594"/>
                  </a:lnTo>
                  <a:lnTo>
                    <a:pt x="7876" y="2594"/>
                  </a:lnTo>
                  <a:lnTo>
                    <a:pt x="7588" y="2498"/>
                  </a:lnTo>
                  <a:lnTo>
                    <a:pt x="7252" y="2354"/>
                  </a:lnTo>
                  <a:lnTo>
                    <a:pt x="7012" y="2113"/>
                  </a:lnTo>
                  <a:lnTo>
                    <a:pt x="6820" y="1873"/>
                  </a:lnTo>
                  <a:lnTo>
                    <a:pt x="6627" y="1537"/>
                  </a:lnTo>
                  <a:lnTo>
                    <a:pt x="6531" y="1201"/>
                  </a:lnTo>
                  <a:lnTo>
                    <a:pt x="6483" y="865"/>
                  </a:lnTo>
                  <a:lnTo>
                    <a:pt x="6531" y="481"/>
                  </a:lnTo>
                  <a:lnTo>
                    <a:pt x="6531" y="481"/>
                  </a:lnTo>
                  <a:lnTo>
                    <a:pt x="6676" y="48"/>
                  </a:lnTo>
                  <a:lnTo>
                    <a:pt x="6676" y="48"/>
                  </a:lnTo>
                  <a:lnTo>
                    <a:pt x="7012" y="96"/>
                  </a:lnTo>
                  <a:lnTo>
                    <a:pt x="7012" y="96"/>
                  </a:lnTo>
                  <a:lnTo>
                    <a:pt x="7012" y="96"/>
                  </a:lnTo>
                  <a:lnTo>
                    <a:pt x="6435" y="0"/>
                  </a:lnTo>
                  <a:lnTo>
                    <a:pt x="590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0" name="Google Shape;2690;p41"/>
            <p:cNvSpPr/>
            <p:nvPr/>
          </p:nvSpPr>
          <p:spPr>
            <a:xfrm>
              <a:off x="2400450" y="1229425"/>
              <a:ext cx="84075" cy="63650"/>
            </a:xfrm>
            <a:custGeom>
              <a:avLst/>
              <a:gdLst/>
              <a:ahLst/>
              <a:cxnLst/>
              <a:rect l="l" t="t" r="r" b="b"/>
              <a:pathLst>
                <a:path w="3363" h="2546" extrusionOk="0">
                  <a:moveTo>
                    <a:pt x="193" y="0"/>
                  </a:moveTo>
                  <a:lnTo>
                    <a:pt x="48" y="433"/>
                  </a:lnTo>
                  <a:lnTo>
                    <a:pt x="0" y="817"/>
                  </a:lnTo>
                  <a:lnTo>
                    <a:pt x="48" y="1153"/>
                  </a:lnTo>
                  <a:lnTo>
                    <a:pt x="144" y="1489"/>
                  </a:lnTo>
                  <a:lnTo>
                    <a:pt x="337" y="1825"/>
                  </a:lnTo>
                  <a:lnTo>
                    <a:pt x="529" y="2065"/>
                  </a:lnTo>
                  <a:lnTo>
                    <a:pt x="769" y="2306"/>
                  </a:lnTo>
                  <a:lnTo>
                    <a:pt x="1105" y="2450"/>
                  </a:lnTo>
                  <a:lnTo>
                    <a:pt x="1393" y="2546"/>
                  </a:lnTo>
                  <a:lnTo>
                    <a:pt x="1729" y="2546"/>
                  </a:lnTo>
                  <a:lnTo>
                    <a:pt x="2065" y="2498"/>
                  </a:lnTo>
                  <a:lnTo>
                    <a:pt x="2402" y="2402"/>
                  </a:lnTo>
                  <a:lnTo>
                    <a:pt x="2690" y="2210"/>
                  </a:lnTo>
                  <a:lnTo>
                    <a:pt x="2930" y="1969"/>
                  </a:lnTo>
                  <a:lnTo>
                    <a:pt x="3122" y="1681"/>
                  </a:lnTo>
                  <a:lnTo>
                    <a:pt x="3266" y="1345"/>
                  </a:lnTo>
                  <a:lnTo>
                    <a:pt x="3362" y="1009"/>
                  </a:lnTo>
                  <a:lnTo>
                    <a:pt x="2642" y="673"/>
                  </a:lnTo>
                  <a:lnTo>
                    <a:pt x="1825" y="385"/>
                  </a:lnTo>
                  <a:lnTo>
                    <a:pt x="1009" y="144"/>
                  </a:lnTo>
                  <a:lnTo>
                    <a:pt x="19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1" name="Google Shape;2691;p41"/>
            <p:cNvSpPr/>
            <p:nvPr/>
          </p:nvSpPr>
          <p:spPr>
            <a:xfrm>
              <a:off x="2400450" y="1229425"/>
              <a:ext cx="84075" cy="63650"/>
            </a:xfrm>
            <a:custGeom>
              <a:avLst/>
              <a:gdLst/>
              <a:ahLst/>
              <a:cxnLst/>
              <a:rect l="l" t="t" r="r" b="b"/>
              <a:pathLst>
                <a:path w="3363" h="2546" fill="none" extrusionOk="0">
                  <a:moveTo>
                    <a:pt x="1393" y="2546"/>
                  </a:moveTo>
                  <a:lnTo>
                    <a:pt x="1393" y="2546"/>
                  </a:lnTo>
                  <a:lnTo>
                    <a:pt x="1729" y="2546"/>
                  </a:lnTo>
                  <a:lnTo>
                    <a:pt x="2065" y="2498"/>
                  </a:lnTo>
                  <a:lnTo>
                    <a:pt x="2402" y="2402"/>
                  </a:lnTo>
                  <a:lnTo>
                    <a:pt x="2690" y="2210"/>
                  </a:lnTo>
                  <a:lnTo>
                    <a:pt x="2930" y="1969"/>
                  </a:lnTo>
                  <a:lnTo>
                    <a:pt x="3122" y="1681"/>
                  </a:lnTo>
                  <a:lnTo>
                    <a:pt x="3266" y="1345"/>
                  </a:lnTo>
                  <a:lnTo>
                    <a:pt x="3362" y="1009"/>
                  </a:lnTo>
                  <a:lnTo>
                    <a:pt x="3362" y="1009"/>
                  </a:lnTo>
                  <a:lnTo>
                    <a:pt x="2642" y="673"/>
                  </a:lnTo>
                  <a:lnTo>
                    <a:pt x="1825" y="385"/>
                  </a:lnTo>
                  <a:lnTo>
                    <a:pt x="1009" y="144"/>
                  </a:lnTo>
                  <a:lnTo>
                    <a:pt x="193" y="0"/>
                  </a:lnTo>
                  <a:lnTo>
                    <a:pt x="193" y="0"/>
                  </a:lnTo>
                  <a:lnTo>
                    <a:pt x="48" y="433"/>
                  </a:lnTo>
                  <a:lnTo>
                    <a:pt x="48" y="433"/>
                  </a:lnTo>
                  <a:lnTo>
                    <a:pt x="0" y="817"/>
                  </a:lnTo>
                  <a:lnTo>
                    <a:pt x="48" y="1153"/>
                  </a:lnTo>
                  <a:lnTo>
                    <a:pt x="144" y="1489"/>
                  </a:lnTo>
                  <a:lnTo>
                    <a:pt x="337" y="1825"/>
                  </a:lnTo>
                  <a:lnTo>
                    <a:pt x="529" y="2065"/>
                  </a:lnTo>
                  <a:lnTo>
                    <a:pt x="769" y="2306"/>
                  </a:lnTo>
                  <a:lnTo>
                    <a:pt x="1105" y="2450"/>
                  </a:lnTo>
                  <a:lnTo>
                    <a:pt x="1393" y="25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2" name="Google Shape;2692;p41"/>
            <p:cNvSpPr/>
            <p:nvPr/>
          </p:nvSpPr>
          <p:spPr>
            <a:xfrm>
              <a:off x="2419650" y="1218625"/>
              <a:ext cx="46850" cy="51650"/>
            </a:xfrm>
            <a:custGeom>
              <a:avLst/>
              <a:gdLst/>
              <a:ahLst/>
              <a:cxnLst/>
              <a:rect l="l" t="t" r="r" b="b"/>
              <a:pathLst>
                <a:path w="1874" h="2066" extrusionOk="0">
                  <a:moveTo>
                    <a:pt x="481" y="0"/>
                  </a:moveTo>
                  <a:lnTo>
                    <a:pt x="1" y="1489"/>
                  </a:lnTo>
                  <a:lnTo>
                    <a:pt x="1490" y="2065"/>
                  </a:lnTo>
                  <a:lnTo>
                    <a:pt x="1874" y="384"/>
                  </a:lnTo>
                  <a:lnTo>
                    <a:pt x="481"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3" name="Google Shape;2693;p41"/>
            <p:cNvSpPr/>
            <p:nvPr/>
          </p:nvSpPr>
          <p:spPr>
            <a:xfrm>
              <a:off x="2419650" y="1218625"/>
              <a:ext cx="46850" cy="51650"/>
            </a:xfrm>
            <a:custGeom>
              <a:avLst/>
              <a:gdLst/>
              <a:ahLst/>
              <a:cxnLst/>
              <a:rect l="l" t="t" r="r" b="b"/>
              <a:pathLst>
                <a:path w="1874" h="2066" fill="none" extrusionOk="0">
                  <a:moveTo>
                    <a:pt x="481" y="0"/>
                  </a:moveTo>
                  <a:lnTo>
                    <a:pt x="1" y="1489"/>
                  </a:lnTo>
                  <a:lnTo>
                    <a:pt x="1490" y="2065"/>
                  </a:lnTo>
                  <a:lnTo>
                    <a:pt x="1874" y="384"/>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4" name="Google Shape;2694;p41"/>
            <p:cNvSpPr/>
            <p:nvPr/>
          </p:nvSpPr>
          <p:spPr>
            <a:xfrm>
              <a:off x="2419650" y="1237825"/>
              <a:ext cx="40850" cy="32450"/>
            </a:xfrm>
            <a:custGeom>
              <a:avLst/>
              <a:gdLst/>
              <a:ahLst/>
              <a:cxnLst/>
              <a:rect l="l" t="t" r="r" b="b"/>
              <a:pathLst>
                <a:path w="1634" h="1298" extrusionOk="0">
                  <a:moveTo>
                    <a:pt x="241" y="1"/>
                  </a:moveTo>
                  <a:lnTo>
                    <a:pt x="1" y="721"/>
                  </a:lnTo>
                  <a:lnTo>
                    <a:pt x="1490" y="1297"/>
                  </a:lnTo>
                  <a:lnTo>
                    <a:pt x="1634" y="673"/>
                  </a:lnTo>
                  <a:lnTo>
                    <a:pt x="961" y="385"/>
                  </a:lnTo>
                  <a:lnTo>
                    <a:pt x="289"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5" name="Google Shape;2695;p41"/>
            <p:cNvSpPr/>
            <p:nvPr/>
          </p:nvSpPr>
          <p:spPr>
            <a:xfrm>
              <a:off x="2419650" y="1237825"/>
              <a:ext cx="40850" cy="32450"/>
            </a:xfrm>
            <a:custGeom>
              <a:avLst/>
              <a:gdLst/>
              <a:ahLst/>
              <a:cxnLst/>
              <a:rect l="l" t="t" r="r" b="b"/>
              <a:pathLst>
                <a:path w="1634" h="1298" fill="none" extrusionOk="0">
                  <a:moveTo>
                    <a:pt x="241" y="1"/>
                  </a:moveTo>
                  <a:lnTo>
                    <a:pt x="1" y="721"/>
                  </a:lnTo>
                  <a:lnTo>
                    <a:pt x="1490" y="1297"/>
                  </a:lnTo>
                  <a:lnTo>
                    <a:pt x="1634" y="673"/>
                  </a:lnTo>
                  <a:lnTo>
                    <a:pt x="1634" y="673"/>
                  </a:lnTo>
                  <a:lnTo>
                    <a:pt x="961" y="385"/>
                  </a:lnTo>
                  <a:lnTo>
                    <a:pt x="289" y="1"/>
                  </a:lnTo>
                  <a:lnTo>
                    <a:pt x="24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6" name="Google Shape;2696;p41"/>
            <p:cNvSpPr/>
            <p:nvPr/>
          </p:nvSpPr>
          <p:spPr>
            <a:xfrm>
              <a:off x="2216750" y="852425"/>
              <a:ext cx="147700" cy="152500"/>
            </a:xfrm>
            <a:custGeom>
              <a:avLst/>
              <a:gdLst/>
              <a:ahLst/>
              <a:cxnLst/>
              <a:rect l="l" t="t" r="r" b="b"/>
              <a:pathLst>
                <a:path w="5908" h="6100" extrusionOk="0">
                  <a:moveTo>
                    <a:pt x="2930" y="0"/>
                  </a:moveTo>
                  <a:lnTo>
                    <a:pt x="2354" y="96"/>
                  </a:lnTo>
                  <a:lnTo>
                    <a:pt x="1826" y="337"/>
                  </a:lnTo>
                  <a:lnTo>
                    <a:pt x="1297" y="625"/>
                  </a:lnTo>
                  <a:lnTo>
                    <a:pt x="865" y="1057"/>
                  </a:lnTo>
                  <a:lnTo>
                    <a:pt x="673" y="1297"/>
                  </a:lnTo>
                  <a:lnTo>
                    <a:pt x="481" y="1537"/>
                  </a:lnTo>
                  <a:lnTo>
                    <a:pt x="337" y="1825"/>
                  </a:lnTo>
                  <a:lnTo>
                    <a:pt x="241" y="2114"/>
                  </a:lnTo>
                  <a:lnTo>
                    <a:pt x="49" y="2690"/>
                  </a:lnTo>
                  <a:lnTo>
                    <a:pt x="1" y="3314"/>
                  </a:lnTo>
                  <a:lnTo>
                    <a:pt x="49" y="3890"/>
                  </a:lnTo>
                  <a:lnTo>
                    <a:pt x="241" y="4419"/>
                  </a:lnTo>
                  <a:lnTo>
                    <a:pt x="337" y="4707"/>
                  </a:lnTo>
                  <a:lnTo>
                    <a:pt x="481" y="4947"/>
                  </a:lnTo>
                  <a:lnTo>
                    <a:pt x="673" y="5139"/>
                  </a:lnTo>
                  <a:lnTo>
                    <a:pt x="865" y="5379"/>
                  </a:lnTo>
                  <a:lnTo>
                    <a:pt x="1057" y="5571"/>
                  </a:lnTo>
                  <a:lnTo>
                    <a:pt x="1345" y="5715"/>
                  </a:lnTo>
                  <a:lnTo>
                    <a:pt x="1585" y="5860"/>
                  </a:lnTo>
                  <a:lnTo>
                    <a:pt x="1826" y="5956"/>
                  </a:lnTo>
                  <a:lnTo>
                    <a:pt x="2114" y="6052"/>
                  </a:lnTo>
                  <a:lnTo>
                    <a:pt x="2402" y="6100"/>
                  </a:lnTo>
                  <a:lnTo>
                    <a:pt x="2978" y="6100"/>
                  </a:lnTo>
                  <a:lnTo>
                    <a:pt x="3554" y="6004"/>
                  </a:lnTo>
                  <a:lnTo>
                    <a:pt x="4083" y="5763"/>
                  </a:lnTo>
                  <a:lnTo>
                    <a:pt x="4563" y="5475"/>
                  </a:lnTo>
                  <a:lnTo>
                    <a:pt x="5043" y="5043"/>
                  </a:lnTo>
                  <a:lnTo>
                    <a:pt x="5235" y="4803"/>
                  </a:lnTo>
                  <a:lnTo>
                    <a:pt x="5379" y="4515"/>
                  </a:lnTo>
                  <a:lnTo>
                    <a:pt x="5571" y="4275"/>
                  </a:lnTo>
                  <a:lnTo>
                    <a:pt x="5668" y="3987"/>
                  </a:lnTo>
                  <a:lnTo>
                    <a:pt x="5860" y="3362"/>
                  </a:lnTo>
                  <a:lnTo>
                    <a:pt x="5908" y="2786"/>
                  </a:lnTo>
                  <a:lnTo>
                    <a:pt x="5812" y="2210"/>
                  </a:lnTo>
                  <a:lnTo>
                    <a:pt x="5668" y="1681"/>
                  </a:lnTo>
                  <a:lnTo>
                    <a:pt x="5523" y="1393"/>
                  </a:lnTo>
                  <a:lnTo>
                    <a:pt x="5379" y="1153"/>
                  </a:lnTo>
                  <a:lnTo>
                    <a:pt x="5235" y="913"/>
                  </a:lnTo>
                  <a:lnTo>
                    <a:pt x="5043" y="721"/>
                  </a:lnTo>
                  <a:lnTo>
                    <a:pt x="4803" y="529"/>
                  </a:lnTo>
                  <a:lnTo>
                    <a:pt x="4563" y="385"/>
                  </a:lnTo>
                  <a:lnTo>
                    <a:pt x="4323" y="241"/>
                  </a:lnTo>
                  <a:lnTo>
                    <a:pt x="4035" y="145"/>
                  </a:lnTo>
                  <a:lnTo>
                    <a:pt x="3747" y="48"/>
                  </a:lnTo>
                  <a:lnTo>
                    <a:pt x="3506"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7" name="Google Shape;2697;p41"/>
            <p:cNvSpPr/>
            <p:nvPr/>
          </p:nvSpPr>
          <p:spPr>
            <a:xfrm>
              <a:off x="2216750" y="852425"/>
              <a:ext cx="147700" cy="152500"/>
            </a:xfrm>
            <a:custGeom>
              <a:avLst/>
              <a:gdLst/>
              <a:ahLst/>
              <a:cxnLst/>
              <a:rect l="l" t="t" r="r" b="b"/>
              <a:pathLst>
                <a:path w="5908" h="6100" fill="none" extrusionOk="0">
                  <a:moveTo>
                    <a:pt x="481" y="1537"/>
                  </a:moveTo>
                  <a:lnTo>
                    <a:pt x="481" y="1537"/>
                  </a:lnTo>
                  <a:lnTo>
                    <a:pt x="337" y="1825"/>
                  </a:lnTo>
                  <a:lnTo>
                    <a:pt x="241" y="2114"/>
                  </a:lnTo>
                  <a:lnTo>
                    <a:pt x="49" y="2690"/>
                  </a:lnTo>
                  <a:lnTo>
                    <a:pt x="1" y="3314"/>
                  </a:lnTo>
                  <a:lnTo>
                    <a:pt x="49" y="3890"/>
                  </a:lnTo>
                  <a:lnTo>
                    <a:pt x="241" y="4419"/>
                  </a:lnTo>
                  <a:lnTo>
                    <a:pt x="337" y="4707"/>
                  </a:lnTo>
                  <a:lnTo>
                    <a:pt x="481" y="4947"/>
                  </a:lnTo>
                  <a:lnTo>
                    <a:pt x="673" y="5139"/>
                  </a:lnTo>
                  <a:lnTo>
                    <a:pt x="865" y="5379"/>
                  </a:lnTo>
                  <a:lnTo>
                    <a:pt x="1057" y="5571"/>
                  </a:lnTo>
                  <a:lnTo>
                    <a:pt x="1345" y="5715"/>
                  </a:lnTo>
                  <a:lnTo>
                    <a:pt x="1345" y="5715"/>
                  </a:lnTo>
                  <a:lnTo>
                    <a:pt x="1585" y="5860"/>
                  </a:lnTo>
                  <a:lnTo>
                    <a:pt x="1826" y="5956"/>
                  </a:lnTo>
                  <a:lnTo>
                    <a:pt x="2114" y="6052"/>
                  </a:lnTo>
                  <a:lnTo>
                    <a:pt x="2402" y="6100"/>
                  </a:lnTo>
                  <a:lnTo>
                    <a:pt x="2690" y="6100"/>
                  </a:lnTo>
                  <a:lnTo>
                    <a:pt x="2978" y="6100"/>
                  </a:lnTo>
                  <a:lnTo>
                    <a:pt x="3554" y="6004"/>
                  </a:lnTo>
                  <a:lnTo>
                    <a:pt x="4083" y="5763"/>
                  </a:lnTo>
                  <a:lnTo>
                    <a:pt x="4563" y="5475"/>
                  </a:lnTo>
                  <a:lnTo>
                    <a:pt x="5043" y="5043"/>
                  </a:lnTo>
                  <a:lnTo>
                    <a:pt x="5235" y="4803"/>
                  </a:lnTo>
                  <a:lnTo>
                    <a:pt x="5379" y="4515"/>
                  </a:lnTo>
                  <a:lnTo>
                    <a:pt x="5379" y="4515"/>
                  </a:lnTo>
                  <a:lnTo>
                    <a:pt x="5571" y="4275"/>
                  </a:lnTo>
                  <a:lnTo>
                    <a:pt x="5668" y="3987"/>
                  </a:lnTo>
                  <a:lnTo>
                    <a:pt x="5860" y="3362"/>
                  </a:lnTo>
                  <a:lnTo>
                    <a:pt x="5908" y="2786"/>
                  </a:lnTo>
                  <a:lnTo>
                    <a:pt x="5812" y="2210"/>
                  </a:lnTo>
                  <a:lnTo>
                    <a:pt x="5668" y="1681"/>
                  </a:lnTo>
                  <a:lnTo>
                    <a:pt x="5523" y="1393"/>
                  </a:lnTo>
                  <a:lnTo>
                    <a:pt x="5379" y="1153"/>
                  </a:lnTo>
                  <a:lnTo>
                    <a:pt x="5235" y="913"/>
                  </a:lnTo>
                  <a:lnTo>
                    <a:pt x="5043" y="721"/>
                  </a:lnTo>
                  <a:lnTo>
                    <a:pt x="4803" y="529"/>
                  </a:lnTo>
                  <a:lnTo>
                    <a:pt x="4563" y="385"/>
                  </a:lnTo>
                  <a:lnTo>
                    <a:pt x="4563" y="385"/>
                  </a:lnTo>
                  <a:lnTo>
                    <a:pt x="4323" y="241"/>
                  </a:lnTo>
                  <a:lnTo>
                    <a:pt x="4035" y="145"/>
                  </a:lnTo>
                  <a:lnTo>
                    <a:pt x="3747" y="48"/>
                  </a:lnTo>
                  <a:lnTo>
                    <a:pt x="3506" y="0"/>
                  </a:lnTo>
                  <a:lnTo>
                    <a:pt x="3218" y="0"/>
                  </a:lnTo>
                  <a:lnTo>
                    <a:pt x="2930" y="0"/>
                  </a:lnTo>
                  <a:lnTo>
                    <a:pt x="2354" y="96"/>
                  </a:lnTo>
                  <a:lnTo>
                    <a:pt x="1826" y="337"/>
                  </a:lnTo>
                  <a:lnTo>
                    <a:pt x="1297" y="625"/>
                  </a:lnTo>
                  <a:lnTo>
                    <a:pt x="865" y="1057"/>
                  </a:lnTo>
                  <a:lnTo>
                    <a:pt x="673" y="1297"/>
                  </a:lnTo>
                  <a:lnTo>
                    <a:pt x="481" y="153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8" name="Google Shape;2698;p41"/>
            <p:cNvSpPr/>
            <p:nvPr/>
          </p:nvSpPr>
          <p:spPr>
            <a:xfrm>
              <a:off x="2237150" y="877625"/>
              <a:ext cx="49275" cy="90075"/>
            </a:xfrm>
            <a:custGeom>
              <a:avLst/>
              <a:gdLst/>
              <a:ahLst/>
              <a:cxnLst/>
              <a:rect l="l" t="t" r="r" b="b"/>
              <a:pathLst>
                <a:path w="1971" h="3603" extrusionOk="0">
                  <a:moveTo>
                    <a:pt x="1634" y="1"/>
                  </a:moveTo>
                  <a:lnTo>
                    <a:pt x="1442" y="49"/>
                  </a:lnTo>
                  <a:lnTo>
                    <a:pt x="1202" y="145"/>
                  </a:lnTo>
                  <a:lnTo>
                    <a:pt x="1010" y="241"/>
                  </a:lnTo>
                  <a:lnTo>
                    <a:pt x="769" y="385"/>
                  </a:lnTo>
                  <a:lnTo>
                    <a:pt x="625" y="529"/>
                  </a:lnTo>
                  <a:lnTo>
                    <a:pt x="433" y="721"/>
                  </a:lnTo>
                  <a:lnTo>
                    <a:pt x="289" y="913"/>
                  </a:lnTo>
                  <a:lnTo>
                    <a:pt x="145" y="1250"/>
                  </a:lnTo>
                  <a:lnTo>
                    <a:pt x="49" y="1634"/>
                  </a:lnTo>
                  <a:lnTo>
                    <a:pt x="1" y="1970"/>
                  </a:lnTo>
                  <a:lnTo>
                    <a:pt x="49" y="2306"/>
                  </a:lnTo>
                  <a:lnTo>
                    <a:pt x="145" y="2642"/>
                  </a:lnTo>
                  <a:lnTo>
                    <a:pt x="289" y="2931"/>
                  </a:lnTo>
                  <a:lnTo>
                    <a:pt x="481" y="3171"/>
                  </a:lnTo>
                  <a:lnTo>
                    <a:pt x="769" y="3363"/>
                  </a:lnTo>
                  <a:lnTo>
                    <a:pt x="1154" y="3555"/>
                  </a:lnTo>
                  <a:lnTo>
                    <a:pt x="1538" y="3603"/>
                  </a:lnTo>
                  <a:lnTo>
                    <a:pt x="1730" y="3171"/>
                  </a:lnTo>
                  <a:lnTo>
                    <a:pt x="1730" y="2354"/>
                  </a:lnTo>
                  <a:lnTo>
                    <a:pt x="1778" y="1538"/>
                  </a:lnTo>
                  <a:lnTo>
                    <a:pt x="1826" y="769"/>
                  </a:lnTo>
                  <a:lnTo>
                    <a:pt x="197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9" name="Google Shape;2699;p41"/>
            <p:cNvSpPr/>
            <p:nvPr/>
          </p:nvSpPr>
          <p:spPr>
            <a:xfrm>
              <a:off x="2237150" y="877625"/>
              <a:ext cx="49275" cy="90075"/>
            </a:xfrm>
            <a:custGeom>
              <a:avLst/>
              <a:gdLst/>
              <a:ahLst/>
              <a:cxnLst/>
              <a:rect l="l" t="t" r="r" b="b"/>
              <a:pathLst>
                <a:path w="1971" h="3603" fill="none" extrusionOk="0">
                  <a:moveTo>
                    <a:pt x="1874" y="1"/>
                  </a:moveTo>
                  <a:lnTo>
                    <a:pt x="1874" y="1"/>
                  </a:lnTo>
                  <a:lnTo>
                    <a:pt x="1634" y="1"/>
                  </a:lnTo>
                  <a:lnTo>
                    <a:pt x="1442" y="49"/>
                  </a:lnTo>
                  <a:lnTo>
                    <a:pt x="1202" y="145"/>
                  </a:lnTo>
                  <a:lnTo>
                    <a:pt x="1010" y="241"/>
                  </a:lnTo>
                  <a:lnTo>
                    <a:pt x="769" y="385"/>
                  </a:lnTo>
                  <a:lnTo>
                    <a:pt x="625" y="529"/>
                  </a:lnTo>
                  <a:lnTo>
                    <a:pt x="433" y="721"/>
                  </a:lnTo>
                  <a:lnTo>
                    <a:pt x="289" y="913"/>
                  </a:lnTo>
                  <a:lnTo>
                    <a:pt x="289" y="913"/>
                  </a:lnTo>
                  <a:lnTo>
                    <a:pt x="145" y="1250"/>
                  </a:lnTo>
                  <a:lnTo>
                    <a:pt x="49" y="1634"/>
                  </a:lnTo>
                  <a:lnTo>
                    <a:pt x="1" y="1970"/>
                  </a:lnTo>
                  <a:lnTo>
                    <a:pt x="49" y="2306"/>
                  </a:lnTo>
                  <a:lnTo>
                    <a:pt x="145" y="2642"/>
                  </a:lnTo>
                  <a:lnTo>
                    <a:pt x="289" y="2931"/>
                  </a:lnTo>
                  <a:lnTo>
                    <a:pt x="481" y="3171"/>
                  </a:lnTo>
                  <a:lnTo>
                    <a:pt x="769" y="3363"/>
                  </a:lnTo>
                  <a:lnTo>
                    <a:pt x="769" y="3363"/>
                  </a:lnTo>
                  <a:lnTo>
                    <a:pt x="1154" y="3555"/>
                  </a:lnTo>
                  <a:lnTo>
                    <a:pt x="1538" y="3603"/>
                  </a:lnTo>
                  <a:lnTo>
                    <a:pt x="1538" y="3603"/>
                  </a:lnTo>
                  <a:lnTo>
                    <a:pt x="1730" y="3171"/>
                  </a:lnTo>
                  <a:lnTo>
                    <a:pt x="1730" y="3171"/>
                  </a:lnTo>
                  <a:lnTo>
                    <a:pt x="1730" y="2354"/>
                  </a:lnTo>
                  <a:lnTo>
                    <a:pt x="1778" y="1538"/>
                  </a:lnTo>
                  <a:lnTo>
                    <a:pt x="1826" y="769"/>
                  </a:lnTo>
                  <a:lnTo>
                    <a:pt x="1970" y="1"/>
                  </a:lnTo>
                  <a:lnTo>
                    <a:pt x="1970" y="1"/>
                  </a:lnTo>
                  <a:lnTo>
                    <a:pt x="1874"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0" name="Google Shape;2700;p41"/>
            <p:cNvSpPr/>
            <p:nvPr/>
          </p:nvSpPr>
          <p:spPr>
            <a:xfrm>
              <a:off x="2264775" y="800800"/>
              <a:ext cx="483875" cy="470675"/>
            </a:xfrm>
            <a:custGeom>
              <a:avLst/>
              <a:gdLst/>
              <a:ahLst/>
              <a:cxnLst/>
              <a:rect l="l" t="t" r="r" b="b"/>
              <a:pathLst>
                <a:path w="19355" h="18827" extrusionOk="0">
                  <a:moveTo>
                    <a:pt x="8933" y="0"/>
                  </a:moveTo>
                  <a:lnTo>
                    <a:pt x="8165" y="48"/>
                  </a:lnTo>
                  <a:lnTo>
                    <a:pt x="7444" y="192"/>
                  </a:lnTo>
                  <a:lnTo>
                    <a:pt x="6676" y="385"/>
                  </a:lnTo>
                  <a:lnTo>
                    <a:pt x="5908" y="673"/>
                  </a:lnTo>
                  <a:lnTo>
                    <a:pt x="5235" y="1009"/>
                  </a:lnTo>
                  <a:lnTo>
                    <a:pt x="4515" y="1441"/>
                  </a:lnTo>
                  <a:lnTo>
                    <a:pt x="3891" y="1873"/>
                  </a:lnTo>
                  <a:lnTo>
                    <a:pt x="3266" y="2402"/>
                  </a:lnTo>
                  <a:lnTo>
                    <a:pt x="2738" y="2930"/>
                  </a:lnTo>
                  <a:lnTo>
                    <a:pt x="2210" y="3554"/>
                  </a:lnTo>
                  <a:lnTo>
                    <a:pt x="1777" y="4227"/>
                  </a:lnTo>
                  <a:lnTo>
                    <a:pt x="1105" y="5283"/>
                  </a:lnTo>
                  <a:lnTo>
                    <a:pt x="721" y="6004"/>
                  </a:lnTo>
                  <a:lnTo>
                    <a:pt x="433" y="6676"/>
                  </a:lnTo>
                  <a:lnTo>
                    <a:pt x="241" y="7396"/>
                  </a:lnTo>
                  <a:lnTo>
                    <a:pt x="97" y="8165"/>
                  </a:lnTo>
                  <a:lnTo>
                    <a:pt x="1" y="8885"/>
                  </a:lnTo>
                  <a:lnTo>
                    <a:pt x="1" y="9605"/>
                  </a:lnTo>
                  <a:lnTo>
                    <a:pt x="97" y="10374"/>
                  </a:lnTo>
                  <a:lnTo>
                    <a:pt x="241" y="11094"/>
                  </a:lnTo>
                  <a:lnTo>
                    <a:pt x="433" y="11767"/>
                  </a:lnTo>
                  <a:lnTo>
                    <a:pt x="721" y="12487"/>
                  </a:lnTo>
                  <a:lnTo>
                    <a:pt x="1057" y="13111"/>
                  </a:lnTo>
                  <a:lnTo>
                    <a:pt x="1441" y="13736"/>
                  </a:lnTo>
                  <a:lnTo>
                    <a:pt x="1922" y="14312"/>
                  </a:lnTo>
                  <a:lnTo>
                    <a:pt x="2450" y="14888"/>
                  </a:lnTo>
                  <a:lnTo>
                    <a:pt x="3026" y="15368"/>
                  </a:lnTo>
                  <a:lnTo>
                    <a:pt x="3698" y="15801"/>
                  </a:lnTo>
                  <a:lnTo>
                    <a:pt x="6484" y="17482"/>
                  </a:lnTo>
                  <a:lnTo>
                    <a:pt x="7204" y="17866"/>
                  </a:lnTo>
                  <a:lnTo>
                    <a:pt x="7925" y="18202"/>
                  </a:lnTo>
                  <a:lnTo>
                    <a:pt x="8693" y="18442"/>
                  </a:lnTo>
                  <a:lnTo>
                    <a:pt x="9510" y="18634"/>
                  </a:lnTo>
                  <a:lnTo>
                    <a:pt x="10326" y="18778"/>
                  </a:lnTo>
                  <a:lnTo>
                    <a:pt x="11094" y="18826"/>
                  </a:lnTo>
                  <a:lnTo>
                    <a:pt x="11911" y="18826"/>
                  </a:lnTo>
                  <a:lnTo>
                    <a:pt x="12679" y="18730"/>
                  </a:lnTo>
                  <a:lnTo>
                    <a:pt x="13448" y="18538"/>
                  </a:lnTo>
                  <a:lnTo>
                    <a:pt x="14168" y="18298"/>
                  </a:lnTo>
                  <a:lnTo>
                    <a:pt x="14792" y="17962"/>
                  </a:lnTo>
                  <a:lnTo>
                    <a:pt x="15417" y="17530"/>
                  </a:lnTo>
                  <a:lnTo>
                    <a:pt x="15657" y="17289"/>
                  </a:lnTo>
                  <a:lnTo>
                    <a:pt x="15945" y="17001"/>
                  </a:lnTo>
                  <a:lnTo>
                    <a:pt x="16185" y="16713"/>
                  </a:lnTo>
                  <a:lnTo>
                    <a:pt x="16377" y="16425"/>
                  </a:lnTo>
                  <a:lnTo>
                    <a:pt x="16569" y="16089"/>
                  </a:lnTo>
                  <a:lnTo>
                    <a:pt x="16713" y="15705"/>
                  </a:lnTo>
                  <a:lnTo>
                    <a:pt x="16857" y="15368"/>
                  </a:lnTo>
                  <a:lnTo>
                    <a:pt x="17001" y="14936"/>
                  </a:lnTo>
                  <a:lnTo>
                    <a:pt x="17626" y="13880"/>
                  </a:lnTo>
                  <a:lnTo>
                    <a:pt x="18058" y="13159"/>
                  </a:lnTo>
                  <a:lnTo>
                    <a:pt x="18394" y="12439"/>
                  </a:lnTo>
                  <a:lnTo>
                    <a:pt x="18682" y="11719"/>
                  </a:lnTo>
                  <a:lnTo>
                    <a:pt x="18971" y="10998"/>
                  </a:lnTo>
                  <a:lnTo>
                    <a:pt x="19163" y="10230"/>
                  </a:lnTo>
                  <a:lnTo>
                    <a:pt x="19307" y="9509"/>
                  </a:lnTo>
                  <a:lnTo>
                    <a:pt x="19355" y="8789"/>
                  </a:lnTo>
                  <a:lnTo>
                    <a:pt x="19355" y="8021"/>
                  </a:lnTo>
                  <a:lnTo>
                    <a:pt x="19259" y="7348"/>
                  </a:lnTo>
                  <a:lnTo>
                    <a:pt x="19115" y="6628"/>
                  </a:lnTo>
                  <a:lnTo>
                    <a:pt x="18826" y="5955"/>
                  </a:lnTo>
                  <a:lnTo>
                    <a:pt x="18490" y="5331"/>
                  </a:lnTo>
                  <a:lnTo>
                    <a:pt x="18010" y="4755"/>
                  </a:lnTo>
                  <a:lnTo>
                    <a:pt x="17434" y="4227"/>
                  </a:lnTo>
                  <a:lnTo>
                    <a:pt x="16761" y="3698"/>
                  </a:lnTo>
                  <a:lnTo>
                    <a:pt x="15945" y="3266"/>
                  </a:lnTo>
                  <a:lnTo>
                    <a:pt x="12631" y="961"/>
                  </a:lnTo>
                  <a:lnTo>
                    <a:pt x="11911" y="577"/>
                  </a:lnTo>
                  <a:lnTo>
                    <a:pt x="11190" y="289"/>
                  </a:lnTo>
                  <a:lnTo>
                    <a:pt x="10470" y="144"/>
                  </a:lnTo>
                  <a:lnTo>
                    <a:pt x="9702" y="48"/>
                  </a:lnTo>
                  <a:lnTo>
                    <a:pt x="893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1" name="Google Shape;2701;p41"/>
            <p:cNvSpPr/>
            <p:nvPr/>
          </p:nvSpPr>
          <p:spPr>
            <a:xfrm>
              <a:off x="2264775" y="800800"/>
              <a:ext cx="483875" cy="470675"/>
            </a:xfrm>
            <a:custGeom>
              <a:avLst/>
              <a:gdLst/>
              <a:ahLst/>
              <a:cxnLst/>
              <a:rect l="l" t="t" r="r" b="b"/>
              <a:pathLst>
                <a:path w="19355" h="18827" fill="none" extrusionOk="0">
                  <a:moveTo>
                    <a:pt x="12631" y="961"/>
                  </a:moveTo>
                  <a:lnTo>
                    <a:pt x="15945" y="3266"/>
                  </a:lnTo>
                  <a:lnTo>
                    <a:pt x="15945" y="3266"/>
                  </a:lnTo>
                  <a:lnTo>
                    <a:pt x="16761" y="3698"/>
                  </a:lnTo>
                  <a:lnTo>
                    <a:pt x="17434" y="4227"/>
                  </a:lnTo>
                  <a:lnTo>
                    <a:pt x="18010" y="4755"/>
                  </a:lnTo>
                  <a:lnTo>
                    <a:pt x="18490" y="5331"/>
                  </a:lnTo>
                  <a:lnTo>
                    <a:pt x="18826" y="5955"/>
                  </a:lnTo>
                  <a:lnTo>
                    <a:pt x="19115" y="6628"/>
                  </a:lnTo>
                  <a:lnTo>
                    <a:pt x="19259" y="7348"/>
                  </a:lnTo>
                  <a:lnTo>
                    <a:pt x="19355" y="8021"/>
                  </a:lnTo>
                  <a:lnTo>
                    <a:pt x="19355" y="8789"/>
                  </a:lnTo>
                  <a:lnTo>
                    <a:pt x="19307" y="9509"/>
                  </a:lnTo>
                  <a:lnTo>
                    <a:pt x="19163" y="10230"/>
                  </a:lnTo>
                  <a:lnTo>
                    <a:pt x="18971" y="10998"/>
                  </a:lnTo>
                  <a:lnTo>
                    <a:pt x="18682" y="11719"/>
                  </a:lnTo>
                  <a:lnTo>
                    <a:pt x="18394" y="12439"/>
                  </a:lnTo>
                  <a:lnTo>
                    <a:pt x="18058" y="13159"/>
                  </a:lnTo>
                  <a:lnTo>
                    <a:pt x="17626" y="13880"/>
                  </a:lnTo>
                  <a:lnTo>
                    <a:pt x="17001" y="14936"/>
                  </a:lnTo>
                  <a:lnTo>
                    <a:pt x="17001" y="14936"/>
                  </a:lnTo>
                  <a:lnTo>
                    <a:pt x="16857" y="15368"/>
                  </a:lnTo>
                  <a:lnTo>
                    <a:pt x="16713" y="15705"/>
                  </a:lnTo>
                  <a:lnTo>
                    <a:pt x="16569" y="16089"/>
                  </a:lnTo>
                  <a:lnTo>
                    <a:pt x="16377" y="16425"/>
                  </a:lnTo>
                  <a:lnTo>
                    <a:pt x="16185" y="16713"/>
                  </a:lnTo>
                  <a:lnTo>
                    <a:pt x="15945" y="17001"/>
                  </a:lnTo>
                  <a:lnTo>
                    <a:pt x="15657" y="17289"/>
                  </a:lnTo>
                  <a:lnTo>
                    <a:pt x="15417" y="17530"/>
                  </a:lnTo>
                  <a:lnTo>
                    <a:pt x="14792" y="17962"/>
                  </a:lnTo>
                  <a:lnTo>
                    <a:pt x="14168" y="18298"/>
                  </a:lnTo>
                  <a:lnTo>
                    <a:pt x="13448" y="18538"/>
                  </a:lnTo>
                  <a:lnTo>
                    <a:pt x="12679" y="18730"/>
                  </a:lnTo>
                  <a:lnTo>
                    <a:pt x="11911" y="18826"/>
                  </a:lnTo>
                  <a:lnTo>
                    <a:pt x="11094" y="18826"/>
                  </a:lnTo>
                  <a:lnTo>
                    <a:pt x="10326" y="18778"/>
                  </a:lnTo>
                  <a:lnTo>
                    <a:pt x="9510" y="18634"/>
                  </a:lnTo>
                  <a:lnTo>
                    <a:pt x="8693" y="18442"/>
                  </a:lnTo>
                  <a:lnTo>
                    <a:pt x="7925" y="18202"/>
                  </a:lnTo>
                  <a:lnTo>
                    <a:pt x="7204" y="17866"/>
                  </a:lnTo>
                  <a:lnTo>
                    <a:pt x="6484" y="17482"/>
                  </a:lnTo>
                  <a:lnTo>
                    <a:pt x="3698" y="15801"/>
                  </a:lnTo>
                  <a:lnTo>
                    <a:pt x="3698" y="15801"/>
                  </a:lnTo>
                  <a:lnTo>
                    <a:pt x="3026" y="15368"/>
                  </a:lnTo>
                  <a:lnTo>
                    <a:pt x="2450" y="14888"/>
                  </a:lnTo>
                  <a:lnTo>
                    <a:pt x="1922" y="14312"/>
                  </a:lnTo>
                  <a:lnTo>
                    <a:pt x="1441" y="13736"/>
                  </a:lnTo>
                  <a:lnTo>
                    <a:pt x="1057" y="13111"/>
                  </a:lnTo>
                  <a:lnTo>
                    <a:pt x="721" y="12487"/>
                  </a:lnTo>
                  <a:lnTo>
                    <a:pt x="433" y="11767"/>
                  </a:lnTo>
                  <a:lnTo>
                    <a:pt x="241" y="11094"/>
                  </a:lnTo>
                  <a:lnTo>
                    <a:pt x="97" y="10374"/>
                  </a:lnTo>
                  <a:lnTo>
                    <a:pt x="1" y="9605"/>
                  </a:lnTo>
                  <a:lnTo>
                    <a:pt x="1" y="8885"/>
                  </a:lnTo>
                  <a:lnTo>
                    <a:pt x="97" y="8165"/>
                  </a:lnTo>
                  <a:lnTo>
                    <a:pt x="241" y="7396"/>
                  </a:lnTo>
                  <a:lnTo>
                    <a:pt x="433" y="6676"/>
                  </a:lnTo>
                  <a:lnTo>
                    <a:pt x="721" y="6004"/>
                  </a:lnTo>
                  <a:lnTo>
                    <a:pt x="1105" y="5283"/>
                  </a:lnTo>
                  <a:lnTo>
                    <a:pt x="1777" y="4227"/>
                  </a:lnTo>
                  <a:lnTo>
                    <a:pt x="1777" y="4227"/>
                  </a:lnTo>
                  <a:lnTo>
                    <a:pt x="2210" y="3554"/>
                  </a:lnTo>
                  <a:lnTo>
                    <a:pt x="2738" y="2930"/>
                  </a:lnTo>
                  <a:lnTo>
                    <a:pt x="3266" y="2402"/>
                  </a:lnTo>
                  <a:lnTo>
                    <a:pt x="3891" y="1873"/>
                  </a:lnTo>
                  <a:lnTo>
                    <a:pt x="4515" y="1441"/>
                  </a:lnTo>
                  <a:lnTo>
                    <a:pt x="5235" y="1009"/>
                  </a:lnTo>
                  <a:lnTo>
                    <a:pt x="5908" y="673"/>
                  </a:lnTo>
                  <a:lnTo>
                    <a:pt x="6676" y="385"/>
                  </a:lnTo>
                  <a:lnTo>
                    <a:pt x="7444" y="192"/>
                  </a:lnTo>
                  <a:lnTo>
                    <a:pt x="8165" y="48"/>
                  </a:lnTo>
                  <a:lnTo>
                    <a:pt x="8933" y="0"/>
                  </a:lnTo>
                  <a:lnTo>
                    <a:pt x="9702" y="48"/>
                  </a:lnTo>
                  <a:lnTo>
                    <a:pt x="10470" y="144"/>
                  </a:lnTo>
                  <a:lnTo>
                    <a:pt x="11190" y="289"/>
                  </a:lnTo>
                  <a:lnTo>
                    <a:pt x="11911" y="577"/>
                  </a:lnTo>
                  <a:lnTo>
                    <a:pt x="12631" y="96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2" name="Google Shape;2702;p41"/>
            <p:cNvSpPr/>
            <p:nvPr/>
          </p:nvSpPr>
          <p:spPr>
            <a:xfrm>
              <a:off x="2632175" y="1082950"/>
              <a:ext cx="147700" cy="152500"/>
            </a:xfrm>
            <a:custGeom>
              <a:avLst/>
              <a:gdLst/>
              <a:ahLst/>
              <a:cxnLst/>
              <a:rect l="l" t="t" r="r" b="b"/>
              <a:pathLst>
                <a:path w="5908" h="6100" extrusionOk="0">
                  <a:moveTo>
                    <a:pt x="2930" y="0"/>
                  </a:moveTo>
                  <a:lnTo>
                    <a:pt x="2354" y="96"/>
                  </a:lnTo>
                  <a:lnTo>
                    <a:pt x="1825" y="336"/>
                  </a:lnTo>
                  <a:lnTo>
                    <a:pt x="1345" y="625"/>
                  </a:lnTo>
                  <a:lnTo>
                    <a:pt x="865" y="1057"/>
                  </a:lnTo>
                  <a:lnTo>
                    <a:pt x="673" y="1297"/>
                  </a:lnTo>
                  <a:lnTo>
                    <a:pt x="481" y="1585"/>
                  </a:lnTo>
                  <a:lnTo>
                    <a:pt x="336" y="1825"/>
                  </a:lnTo>
                  <a:lnTo>
                    <a:pt x="240" y="2113"/>
                  </a:lnTo>
                  <a:lnTo>
                    <a:pt x="48" y="2738"/>
                  </a:lnTo>
                  <a:lnTo>
                    <a:pt x="0" y="3314"/>
                  </a:lnTo>
                  <a:lnTo>
                    <a:pt x="48" y="3890"/>
                  </a:lnTo>
                  <a:lnTo>
                    <a:pt x="240" y="4419"/>
                  </a:lnTo>
                  <a:lnTo>
                    <a:pt x="336" y="4707"/>
                  </a:lnTo>
                  <a:lnTo>
                    <a:pt x="481" y="4947"/>
                  </a:lnTo>
                  <a:lnTo>
                    <a:pt x="673" y="5187"/>
                  </a:lnTo>
                  <a:lnTo>
                    <a:pt x="865" y="5379"/>
                  </a:lnTo>
                  <a:lnTo>
                    <a:pt x="1105" y="5571"/>
                  </a:lnTo>
                  <a:lnTo>
                    <a:pt x="1345" y="5715"/>
                  </a:lnTo>
                  <a:lnTo>
                    <a:pt x="1585" y="5859"/>
                  </a:lnTo>
                  <a:lnTo>
                    <a:pt x="1873" y="5955"/>
                  </a:lnTo>
                  <a:lnTo>
                    <a:pt x="2113" y="6051"/>
                  </a:lnTo>
                  <a:lnTo>
                    <a:pt x="2402" y="6099"/>
                  </a:lnTo>
                  <a:lnTo>
                    <a:pt x="2978" y="6099"/>
                  </a:lnTo>
                  <a:lnTo>
                    <a:pt x="3554" y="6003"/>
                  </a:lnTo>
                  <a:lnTo>
                    <a:pt x="4082" y="5763"/>
                  </a:lnTo>
                  <a:lnTo>
                    <a:pt x="4563" y="5475"/>
                  </a:lnTo>
                  <a:lnTo>
                    <a:pt x="5043" y="5043"/>
                  </a:lnTo>
                  <a:lnTo>
                    <a:pt x="5235" y="4803"/>
                  </a:lnTo>
                  <a:lnTo>
                    <a:pt x="5379" y="4563"/>
                  </a:lnTo>
                  <a:lnTo>
                    <a:pt x="5571" y="4275"/>
                  </a:lnTo>
                  <a:lnTo>
                    <a:pt x="5667" y="3986"/>
                  </a:lnTo>
                  <a:lnTo>
                    <a:pt x="5859" y="3362"/>
                  </a:lnTo>
                  <a:lnTo>
                    <a:pt x="5907" y="2786"/>
                  </a:lnTo>
                  <a:lnTo>
                    <a:pt x="5811" y="2209"/>
                  </a:lnTo>
                  <a:lnTo>
                    <a:pt x="5667" y="1681"/>
                  </a:lnTo>
                  <a:lnTo>
                    <a:pt x="5571" y="1393"/>
                  </a:lnTo>
                  <a:lnTo>
                    <a:pt x="5379" y="1153"/>
                  </a:lnTo>
                  <a:lnTo>
                    <a:pt x="5235" y="961"/>
                  </a:lnTo>
                  <a:lnTo>
                    <a:pt x="5043" y="721"/>
                  </a:lnTo>
                  <a:lnTo>
                    <a:pt x="4803" y="529"/>
                  </a:lnTo>
                  <a:lnTo>
                    <a:pt x="4563" y="384"/>
                  </a:lnTo>
                  <a:lnTo>
                    <a:pt x="4323" y="240"/>
                  </a:lnTo>
                  <a:lnTo>
                    <a:pt x="4034" y="144"/>
                  </a:lnTo>
                  <a:lnTo>
                    <a:pt x="3794" y="48"/>
                  </a:lnTo>
                  <a:lnTo>
                    <a:pt x="3506"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3" name="Google Shape;2703;p41"/>
            <p:cNvSpPr/>
            <p:nvPr/>
          </p:nvSpPr>
          <p:spPr>
            <a:xfrm>
              <a:off x="2632175" y="1082950"/>
              <a:ext cx="147700" cy="152500"/>
            </a:xfrm>
            <a:custGeom>
              <a:avLst/>
              <a:gdLst/>
              <a:ahLst/>
              <a:cxnLst/>
              <a:rect l="l" t="t" r="r" b="b"/>
              <a:pathLst>
                <a:path w="5908" h="6100" fill="none" extrusionOk="0">
                  <a:moveTo>
                    <a:pt x="481" y="1585"/>
                  </a:moveTo>
                  <a:lnTo>
                    <a:pt x="481" y="1585"/>
                  </a:lnTo>
                  <a:lnTo>
                    <a:pt x="336" y="1825"/>
                  </a:lnTo>
                  <a:lnTo>
                    <a:pt x="240" y="2113"/>
                  </a:lnTo>
                  <a:lnTo>
                    <a:pt x="48" y="2738"/>
                  </a:lnTo>
                  <a:lnTo>
                    <a:pt x="0" y="3314"/>
                  </a:lnTo>
                  <a:lnTo>
                    <a:pt x="48" y="3890"/>
                  </a:lnTo>
                  <a:lnTo>
                    <a:pt x="240" y="4419"/>
                  </a:lnTo>
                  <a:lnTo>
                    <a:pt x="336" y="4707"/>
                  </a:lnTo>
                  <a:lnTo>
                    <a:pt x="481" y="4947"/>
                  </a:lnTo>
                  <a:lnTo>
                    <a:pt x="673" y="5187"/>
                  </a:lnTo>
                  <a:lnTo>
                    <a:pt x="865" y="5379"/>
                  </a:lnTo>
                  <a:lnTo>
                    <a:pt x="1105" y="5571"/>
                  </a:lnTo>
                  <a:lnTo>
                    <a:pt x="1345" y="5715"/>
                  </a:lnTo>
                  <a:lnTo>
                    <a:pt x="1345" y="5715"/>
                  </a:lnTo>
                  <a:lnTo>
                    <a:pt x="1585" y="5859"/>
                  </a:lnTo>
                  <a:lnTo>
                    <a:pt x="1873" y="5955"/>
                  </a:lnTo>
                  <a:lnTo>
                    <a:pt x="2113" y="6051"/>
                  </a:lnTo>
                  <a:lnTo>
                    <a:pt x="2402" y="6099"/>
                  </a:lnTo>
                  <a:lnTo>
                    <a:pt x="2690" y="6099"/>
                  </a:lnTo>
                  <a:lnTo>
                    <a:pt x="2978" y="6099"/>
                  </a:lnTo>
                  <a:lnTo>
                    <a:pt x="3554" y="6003"/>
                  </a:lnTo>
                  <a:lnTo>
                    <a:pt x="4082" y="5763"/>
                  </a:lnTo>
                  <a:lnTo>
                    <a:pt x="4563" y="5475"/>
                  </a:lnTo>
                  <a:lnTo>
                    <a:pt x="5043" y="5043"/>
                  </a:lnTo>
                  <a:lnTo>
                    <a:pt x="5235" y="4803"/>
                  </a:lnTo>
                  <a:lnTo>
                    <a:pt x="5379" y="4563"/>
                  </a:lnTo>
                  <a:lnTo>
                    <a:pt x="5379" y="4563"/>
                  </a:lnTo>
                  <a:lnTo>
                    <a:pt x="5571" y="4275"/>
                  </a:lnTo>
                  <a:lnTo>
                    <a:pt x="5667" y="3986"/>
                  </a:lnTo>
                  <a:lnTo>
                    <a:pt x="5859" y="3362"/>
                  </a:lnTo>
                  <a:lnTo>
                    <a:pt x="5907" y="2786"/>
                  </a:lnTo>
                  <a:lnTo>
                    <a:pt x="5811" y="2209"/>
                  </a:lnTo>
                  <a:lnTo>
                    <a:pt x="5667" y="1681"/>
                  </a:lnTo>
                  <a:lnTo>
                    <a:pt x="5571" y="1393"/>
                  </a:lnTo>
                  <a:lnTo>
                    <a:pt x="5379" y="1153"/>
                  </a:lnTo>
                  <a:lnTo>
                    <a:pt x="5235" y="961"/>
                  </a:lnTo>
                  <a:lnTo>
                    <a:pt x="5043" y="721"/>
                  </a:lnTo>
                  <a:lnTo>
                    <a:pt x="4803" y="529"/>
                  </a:lnTo>
                  <a:lnTo>
                    <a:pt x="4563" y="384"/>
                  </a:lnTo>
                  <a:lnTo>
                    <a:pt x="4563" y="384"/>
                  </a:lnTo>
                  <a:lnTo>
                    <a:pt x="4323" y="240"/>
                  </a:lnTo>
                  <a:lnTo>
                    <a:pt x="4034" y="144"/>
                  </a:lnTo>
                  <a:lnTo>
                    <a:pt x="3794" y="48"/>
                  </a:lnTo>
                  <a:lnTo>
                    <a:pt x="3506" y="0"/>
                  </a:lnTo>
                  <a:lnTo>
                    <a:pt x="3218" y="0"/>
                  </a:lnTo>
                  <a:lnTo>
                    <a:pt x="2930" y="0"/>
                  </a:lnTo>
                  <a:lnTo>
                    <a:pt x="2354" y="96"/>
                  </a:lnTo>
                  <a:lnTo>
                    <a:pt x="1825" y="336"/>
                  </a:lnTo>
                  <a:lnTo>
                    <a:pt x="1345" y="625"/>
                  </a:lnTo>
                  <a:lnTo>
                    <a:pt x="865" y="1057"/>
                  </a:lnTo>
                  <a:lnTo>
                    <a:pt x="673" y="1297"/>
                  </a:lnTo>
                  <a:lnTo>
                    <a:pt x="481" y="1585"/>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4" name="Google Shape;2704;p41"/>
            <p:cNvSpPr/>
            <p:nvPr/>
          </p:nvSpPr>
          <p:spPr>
            <a:xfrm>
              <a:off x="2665775" y="1115350"/>
              <a:ext cx="86475" cy="90075"/>
            </a:xfrm>
            <a:custGeom>
              <a:avLst/>
              <a:gdLst/>
              <a:ahLst/>
              <a:cxnLst/>
              <a:rect l="l" t="t" r="r" b="b"/>
              <a:pathLst>
                <a:path w="3459" h="3603" extrusionOk="0">
                  <a:moveTo>
                    <a:pt x="1634" y="1"/>
                  </a:moveTo>
                  <a:lnTo>
                    <a:pt x="1394" y="49"/>
                  </a:lnTo>
                  <a:lnTo>
                    <a:pt x="1202" y="145"/>
                  </a:lnTo>
                  <a:lnTo>
                    <a:pt x="1010" y="241"/>
                  </a:lnTo>
                  <a:lnTo>
                    <a:pt x="769" y="385"/>
                  </a:lnTo>
                  <a:lnTo>
                    <a:pt x="577" y="529"/>
                  </a:lnTo>
                  <a:lnTo>
                    <a:pt x="433" y="721"/>
                  </a:lnTo>
                  <a:lnTo>
                    <a:pt x="289" y="913"/>
                  </a:lnTo>
                  <a:lnTo>
                    <a:pt x="145" y="1250"/>
                  </a:lnTo>
                  <a:lnTo>
                    <a:pt x="49" y="1634"/>
                  </a:lnTo>
                  <a:lnTo>
                    <a:pt x="1" y="1970"/>
                  </a:lnTo>
                  <a:lnTo>
                    <a:pt x="49" y="2306"/>
                  </a:lnTo>
                  <a:lnTo>
                    <a:pt x="145" y="2642"/>
                  </a:lnTo>
                  <a:lnTo>
                    <a:pt x="289" y="2930"/>
                  </a:lnTo>
                  <a:lnTo>
                    <a:pt x="481" y="3171"/>
                  </a:lnTo>
                  <a:lnTo>
                    <a:pt x="769" y="3411"/>
                  </a:lnTo>
                  <a:lnTo>
                    <a:pt x="961" y="3507"/>
                  </a:lnTo>
                  <a:lnTo>
                    <a:pt x="1154" y="3555"/>
                  </a:lnTo>
                  <a:lnTo>
                    <a:pt x="1394" y="3603"/>
                  </a:lnTo>
                  <a:lnTo>
                    <a:pt x="1826" y="3603"/>
                  </a:lnTo>
                  <a:lnTo>
                    <a:pt x="2066" y="3555"/>
                  </a:lnTo>
                  <a:lnTo>
                    <a:pt x="2258" y="3459"/>
                  </a:lnTo>
                  <a:lnTo>
                    <a:pt x="2498" y="3363"/>
                  </a:lnTo>
                  <a:lnTo>
                    <a:pt x="2690" y="3219"/>
                  </a:lnTo>
                  <a:lnTo>
                    <a:pt x="2882" y="3075"/>
                  </a:lnTo>
                  <a:lnTo>
                    <a:pt x="3027" y="2882"/>
                  </a:lnTo>
                  <a:lnTo>
                    <a:pt x="3171" y="2690"/>
                  </a:lnTo>
                  <a:lnTo>
                    <a:pt x="3363" y="2354"/>
                  </a:lnTo>
                  <a:lnTo>
                    <a:pt x="3459" y="2018"/>
                  </a:lnTo>
                  <a:lnTo>
                    <a:pt x="3459" y="1634"/>
                  </a:lnTo>
                  <a:lnTo>
                    <a:pt x="3411" y="1298"/>
                  </a:lnTo>
                  <a:lnTo>
                    <a:pt x="3315" y="1009"/>
                  </a:lnTo>
                  <a:lnTo>
                    <a:pt x="3171" y="721"/>
                  </a:lnTo>
                  <a:lnTo>
                    <a:pt x="2979" y="433"/>
                  </a:lnTo>
                  <a:lnTo>
                    <a:pt x="2690" y="241"/>
                  </a:lnTo>
                  <a:lnTo>
                    <a:pt x="2498" y="145"/>
                  </a:lnTo>
                  <a:lnTo>
                    <a:pt x="2306" y="49"/>
                  </a:lnTo>
                  <a:lnTo>
                    <a:pt x="2066"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5" name="Google Shape;2705;p41"/>
            <p:cNvSpPr/>
            <p:nvPr/>
          </p:nvSpPr>
          <p:spPr>
            <a:xfrm>
              <a:off x="2665775" y="1115350"/>
              <a:ext cx="86475" cy="90075"/>
            </a:xfrm>
            <a:custGeom>
              <a:avLst/>
              <a:gdLst/>
              <a:ahLst/>
              <a:cxnLst/>
              <a:rect l="l" t="t" r="r" b="b"/>
              <a:pathLst>
                <a:path w="3459" h="3603" fill="none" extrusionOk="0">
                  <a:moveTo>
                    <a:pt x="1874" y="1"/>
                  </a:moveTo>
                  <a:lnTo>
                    <a:pt x="1874" y="1"/>
                  </a:lnTo>
                  <a:lnTo>
                    <a:pt x="1634" y="1"/>
                  </a:lnTo>
                  <a:lnTo>
                    <a:pt x="1394" y="49"/>
                  </a:lnTo>
                  <a:lnTo>
                    <a:pt x="1202" y="145"/>
                  </a:lnTo>
                  <a:lnTo>
                    <a:pt x="1010" y="241"/>
                  </a:lnTo>
                  <a:lnTo>
                    <a:pt x="769" y="385"/>
                  </a:lnTo>
                  <a:lnTo>
                    <a:pt x="577" y="529"/>
                  </a:lnTo>
                  <a:lnTo>
                    <a:pt x="433" y="721"/>
                  </a:lnTo>
                  <a:lnTo>
                    <a:pt x="289" y="913"/>
                  </a:lnTo>
                  <a:lnTo>
                    <a:pt x="289" y="913"/>
                  </a:lnTo>
                  <a:lnTo>
                    <a:pt x="145" y="1250"/>
                  </a:lnTo>
                  <a:lnTo>
                    <a:pt x="49" y="1634"/>
                  </a:lnTo>
                  <a:lnTo>
                    <a:pt x="1" y="1970"/>
                  </a:lnTo>
                  <a:lnTo>
                    <a:pt x="49" y="2306"/>
                  </a:lnTo>
                  <a:lnTo>
                    <a:pt x="145" y="2642"/>
                  </a:lnTo>
                  <a:lnTo>
                    <a:pt x="289" y="2930"/>
                  </a:lnTo>
                  <a:lnTo>
                    <a:pt x="481" y="3171"/>
                  </a:lnTo>
                  <a:lnTo>
                    <a:pt x="769" y="3411"/>
                  </a:lnTo>
                  <a:lnTo>
                    <a:pt x="769" y="3411"/>
                  </a:lnTo>
                  <a:lnTo>
                    <a:pt x="961" y="3507"/>
                  </a:lnTo>
                  <a:lnTo>
                    <a:pt x="1154" y="3555"/>
                  </a:lnTo>
                  <a:lnTo>
                    <a:pt x="1394" y="3603"/>
                  </a:lnTo>
                  <a:lnTo>
                    <a:pt x="1586" y="3603"/>
                  </a:lnTo>
                  <a:lnTo>
                    <a:pt x="1586" y="3603"/>
                  </a:lnTo>
                  <a:lnTo>
                    <a:pt x="1826" y="3603"/>
                  </a:lnTo>
                  <a:lnTo>
                    <a:pt x="2066" y="3555"/>
                  </a:lnTo>
                  <a:lnTo>
                    <a:pt x="2258" y="3459"/>
                  </a:lnTo>
                  <a:lnTo>
                    <a:pt x="2498" y="3363"/>
                  </a:lnTo>
                  <a:lnTo>
                    <a:pt x="2690" y="3219"/>
                  </a:lnTo>
                  <a:lnTo>
                    <a:pt x="2882" y="3075"/>
                  </a:lnTo>
                  <a:lnTo>
                    <a:pt x="3027" y="2882"/>
                  </a:lnTo>
                  <a:lnTo>
                    <a:pt x="3171" y="2690"/>
                  </a:lnTo>
                  <a:lnTo>
                    <a:pt x="3171" y="2690"/>
                  </a:lnTo>
                  <a:lnTo>
                    <a:pt x="3363" y="2354"/>
                  </a:lnTo>
                  <a:lnTo>
                    <a:pt x="3459" y="2018"/>
                  </a:lnTo>
                  <a:lnTo>
                    <a:pt x="3459" y="1634"/>
                  </a:lnTo>
                  <a:lnTo>
                    <a:pt x="3411" y="1298"/>
                  </a:lnTo>
                  <a:lnTo>
                    <a:pt x="3315" y="1009"/>
                  </a:lnTo>
                  <a:lnTo>
                    <a:pt x="3171" y="721"/>
                  </a:lnTo>
                  <a:lnTo>
                    <a:pt x="2979" y="433"/>
                  </a:lnTo>
                  <a:lnTo>
                    <a:pt x="2690" y="241"/>
                  </a:lnTo>
                  <a:lnTo>
                    <a:pt x="2690" y="241"/>
                  </a:lnTo>
                  <a:lnTo>
                    <a:pt x="2498" y="145"/>
                  </a:lnTo>
                  <a:lnTo>
                    <a:pt x="2306" y="49"/>
                  </a:lnTo>
                  <a:lnTo>
                    <a:pt x="2066" y="1"/>
                  </a:lnTo>
                  <a:lnTo>
                    <a:pt x="1874"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6" name="Google Shape;2706;p41"/>
            <p:cNvSpPr/>
            <p:nvPr/>
          </p:nvSpPr>
          <p:spPr>
            <a:xfrm>
              <a:off x="2770250" y="1151375"/>
              <a:ext cx="1225" cy="25"/>
            </a:xfrm>
            <a:custGeom>
              <a:avLst/>
              <a:gdLst/>
              <a:ahLst/>
              <a:cxnLst/>
              <a:rect l="l" t="t" r="r" b="b"/>
              <a:pathLst>
                <a:path w="49" h="1" extrusionOk="0">
                  <a:moveTo>
                    <a:pt x="0" y="1"/>
                  </a:moveTo>
                  <a:lnTo>
                    <a:pt x="48" y="1"/>
                  </a:lnTo>
                  <a:lnTo>
                    <a:pt x="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7" name="Google Shape;2707;p41"/>
            <p:cNvSpPr/>
            <p:nvPr/>
          </p:nvSpPr>
          <p:spPr>
            <a:xfrm>
              <a:off x="2782250" y="1145375"/>
              <a:ext cx="1225" cy="25"/>
            </a:xfrm>
            <a:custGeom>
              <a:avLst/>
              <a:gdLst/>
              <a:ahLst/>
              <a:cxnLst/>
              <a:rect l="l" t="t" r="r" b="b"/>
              <a:pathLst>
                <a:path w="49" h="1" extrusionOk="0">
                  <a:moveTo>
                    <a:pt x="0" y="1"/>
                  </a:moveTo>
                  <a:lnTo>
                    <a:pt x="48" y="1"/>
                  </a:lnTo>
                  <a:lnTo>
                    <a:pt x="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8" name="Google Shape;2708;p41"/>
            <p:cNvSpPr/>
            <p:nvPr/>
          </p:nvSpPr>
          <p:spPr>
            <a:xfrm>
              <a:off x="2561325" y="1118975"/>
              <a:ext cx="76875" cy="66050"/>
            </a:xfrm>
            <a:custGeom>
              <a:avLst/>
              <a:gdLst/>
              <a:ahLst/>
              <a:cxnLst/>
              <a:rect l="l" t="t" r="r" b="b"/>
              <a:pathLst>
                <a:path w="3075" h="2642" extrusionOk="0">
                  <a:moveTo>
                    <a:pt x="1201" y="0"/>
                  </a:moveTo>
                  <a:lnTo>
                    <a:pt x="961" y="48"/>
                  </a:lnTo>
                  <a:lnTo>
                    <a:pt x="721" y="144"/>
                  </a:lnTo>
                  <a:lnTo>
                    <a:pt x="529" y="240"/>
                  </a:lnTo>
                  <a:lnTo>
                    <a:pt x="337" y="384"/>
                  </a:lnTo>
                  <a:lnTo>
                    <a:pt x="193" y="528"/>
                  </a:lnTo>
                  <a:lnTo>
                    <a:pt x="97" y="720"/>
                  </a:lnTo>
                  <a:lnTo>
                    <a:pt x="1" y="961"/>
                  </a:lnTo>
                  <a:lnTo>
                    <a:pt x="1" y="1201"/>
                  </a:lnTo>
                  <a:lnTo>
                    <a:pt x="49" y="1489"/>
                  </a:lnTo>
                  <a:lnTo>
                    <a:pt x="145" y="1729"/>
                  </a:lnTo>
                  <a:lnTo>
                    <a:pt x="289" y="1969"/>
                  </a:lnTo>
                  <a:lnTo>
                    <a:pt x="529" y="2161"/>
                  </a:lnTo>
                  <a:lnTo>
                    <a:pt x="769" y="2353"/>
                  </a:lnTo>
                  <a:lnTo>
                    <a:pt x="1057" y="2497"/>
                  </a:lnTo>
                  <a:lnTo>
                    <a:pt x="1394" y="2593"/>
                  </a:lnTo>
                  <a:lnTo>
                    <a:pt x="1874" y="2641"/>
                  </a:lnTo>
                  <a:lnTo>
                    <a:pt x="2162" y="2641"/>
                  </a:lnTo>
                  <a:lnTo>
                    <a:pt x="2450" y="2593"/>
                  </a:lnTo>
                  <a:lnTo>
                    <a:pt x="2690" y="2497"/>
                  </a:lnTo>
                  <a:lnTo>
                    <a:pt x="2882" y="2353"/>
                  </a:lnTo>
                  <a:lnTo>
                    <a:pt x="2834" y="1969"/>
                  </a:lnTo>
                  <a:lnTo>
                    <a:pt x="2834" y="1537"/>
                  </a:lnTo>
                  <a:lnTo>
                    <a:pt x="2930" y="1105"/>
                  </a:lnTo>
                  <a:lnTo>
                    <a:pt x="3074" y="672"/>
                  </a:lnTo>
                  <a:lnTo>
                    <a:pt x="2834" y="432"/>
                  </a:lnTo>
                  <a:lnTo>
                    <a:pt x="2594" y="288"/>
                  </a:lnTo>
                  <a:lnTo>
                    <a:pt x="2306" y="144"/>
                  </a:lnTo>
                  <a:lnTo>
                    <a:pt x="1970" y="48"/>
                  </a:lnTo>
                  <a:lnTo>
                    <a:pt x="149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9" name="Google Shape;2709;p41"/>
            <p:cNvSpPr/>
            <p:nvPr/>
          </p:nvSpPr>
          <p:spPr>
            <a:xfrm>
              <a:off x="2561325" y="1118975"/>
              <a:ext cx="76875" cy="66050"/>
            </a:xfrm>
            <a:custGeom>
              <a:avLst/>
              <a:gdLst/>
              <a:ahLst/>
              <a:cxnLst/>
              <a:rect l="l" t="t" r="r" b="b"/>
              <a:pathLst>
                <a:path w="3075" h="2642" fill="none" extrusionOk="0">
                  <a:moveTo>
                    <a:pt x="1490" y="0"/>
                  </a:moveTo>
                  <a:lnTo>
                    <a:pt x="1490" y="0"/>
                  </a:lnTo>
                  <a:lnTo>
                    <a:pt x="1201" y="0"/>
                  </a:lnTo>
                  <a:lnTo>
                    <a:pt x="961" y="48"/>
                  </a:lnTo>
                  <a:lnTo>
                    <a:pt x="721" y="144"/>
                  </a:lnTo>
                  <a:lnTo>
                    <a:pt x="529" y="240"/>
                  </a:lnTo>
                  <a:lnTo>
                    <a:pt x="337" y="384"/>
                  </a:lnTo>
                  <a:lnTo>
                    <a:pt x="193" y="528"/>
                  </a:lnTo>
                  <a:lnTo>
                    <a:pt x="97" y="720"/>
                  </a:lnTo>
                  <a:lnTo>
                    <a:pt x="1" y="961"/>
                  </a:lnTo>
                  <a:lnTo>
                    <a:pt x="1" y="961"/>
                  </a:lnTo>
                  <a:lnTo>
                    <a:pt x="1" y="1201"/>
                  </a:lnTo>
                  <a:lnTo>
                    <a:pt x="49" y="1489"/>
                  </a:lnTo>
                  <a:lnTo>
                    <a:pt x="145" y="1729"/>
                  </a:lnTo>
                  <a:lnTo>
                    <a:pt x="289" y="1969"/>
                  </a:lnTo>
                  <a:lnTo>
                    <a:pt x="529" y="2161"/>
                  </a:lnTo>
                  <a:lnTo>
                    <a:pt x="769" y="2353"/>
                  </a:lnTo>
                  <a:lnTo>
                    <a:pt x="1057" y="2497"/>
                  </a:lnTo>
                  <a:lnTo>
                    <a:pt x="1394" y="2593"/>
                  </a:lnTo>
                  <a:lnTo>
                    <a:pt x="1394" y="2593"/>
                  </a:lnTo>
                  <a:lnTo>
                    <a:pt x="1874" y="2641"/>
                  </a:lnTo>
                  <a:lnTo>
                    <a:pt x="1874" y="2641"/>
                  </a:lnTo>
                  <a:lnTo>
                    <a:pt x="2162" y="2641"/>
                  </a:lnTo>
                  <a:lnTo>
                    <a:pt x="2450" y="2593"/>
                  </a:lnTo>
                  <a:lnTo>
                    <a:pt x="2690" y="2497"/>
                  </a:lnTo>
                  <a:lnTo>
                    <a:pt x="2882" y="2353"/>
                  </a:lnTo>
                  <a:lnTo>
                    <a:pt x="2882" y="2353"/>
                  </a:lnTo>
                  <a:lnTo>
                    <a:pt x="2834" y="1969"/>
                  </a:lnTo>
                  <a:lnTo>
                    <a:pt x="2834" y="1537"/>
                  </a:lnTo>
                  <a:lnTo>
                    <a:pt x="2930" y="1105"/>
                  </a:lnTo>
                  <a:lnTo>
                    <a:pt x="3074" y="672"/>
                  </a:lnTo>
                  <a:lnTo>
                    <a:pt x="3074" y="672"/>
                  </a:lnTo>
                  <a:lnTo>
                    <a:pt x="2834" y="432"/>
                  </a:lnTo>
                  <a:lnTo>
                    <a:pt x="2594" y="288"/>
                  </a:lnTo>
                  <a:lnTo>
                    <a:pt x="2306" y="144"/>
                  </a:lnTo>
                  <a:lnTo>
                    <a:pt x="1970" y="48"/>
                  </a:lnTo>
                  <a:lnTo>
                    <a:pt x="1970" y="48"/>
                  </a:lnTo>
                  <a:lnTo>
                    <a:pt x="149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0" name="Google Shape;2710;p41"/>
            <p:cNvSpPr/>
            <p:nvPr/>
          </p:nvSpPr>
          <p:spPr>
            <a:xfrm>
              <a:off x="2632175" y="1135775"/>
              <a:ext cx="14425" cy="42050"/>
            </a:xfrm>
            <a:custGeom>
              <a:avLst/>
              <a:gdLst/>
              <a:ahLst/>
              <a:cxnLst/>
              <a:rect l="l" t="t" r="r" b="b"/>
              <a:pathLst>
                <a:path w="577" h="1682" extrusionOk="0">
                  <a:moveTo>
                    <a:pt x="240" y="0"/>
                  </a:moveTo>
                  <a:lnTo>
                    <a:pt x="96" y="433"/>
                  </a:lnTo>
                  <a:lnTo>
                    <a:pt x="0" y="865"/>
                  </a:lnTo>
                  <a:lnTo>
                    <a:pt x="0" y="1297"/>
                  </a:lnTo>
                  <a:lnTo>
                    <a:pt x="48" y="1681"/>
                  </a:lnTo>
                  <a:lnTo>
                    <a:pt x="240" y="1585"/>
                  </a:lnTo>
                  <a:lnTo>
                    <a:pt x="384" y="1393"/>
                  </a:lnTo>
                  <a:lnTo>
                    <a:pt x="481" y="1201"/>
                  </a:lnTo>
                  <a:lnTo>
                    <a:pt x="529" y="1009"/>
                  </a:lnTo>
                  <a:lnTo>
                    <a:pt x="577" y="769"/>
                  </a:lnTo>
                  <a:lnTo>
                    <a:pt x="529" y="481"/>
                  </a:lnTo>
                  <a:lnTo>
                    <a:pt x="384" y="241"/>
                  </a:lnTo>
                  <a:lnTo>
                    <a:pt x="24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1" name="Google Shape;2711;p41"/>
            <p:cNvSpPr/>
            <p:nvPr/>
          </p:nvSpPr>
          <p:spPr>
            <a:xfrm>
              <a:off x="2632175" y="1135775"/>
              <a:ext cx="14425" cy="42050"/>
            </a:xfrm>
            <a:custGeom>
              <a:avLst/>
              <a:gdLst/>
              <a:ahLst/>
              <a:cxnLst/>
              <a:rect l="l" t="t" r="r" b="b"/>
              <a:pathLst>
                <a:path w="577" h="1682" fill="none" extrusionOk="0">
                  <a:moveTo>
                    <a:pt x="240" y="0"/>
                  </a:moveTo>
                  <a:lnTo>
                    <a:pt x="240" y="0"/>
                  </a:lnTo>
                  <a:lnTo>
                    <a:pt x="96" y="433"/>
                  </a:lnTo>
                  <a:lnTo>
                    <a:pt x="0" y="865"/>
                  </a:lnTo>
                  <a:lnTo>
                    <a:pt x="0" y="1297"/>
                  </a:lnTo>
                  <a:lnTo>
                    <a:pt x="48" y="1681"/>
                  </a:lnTo>
                  <a:lnTo>
                    <a:pt x="48" y="1681"/>
                  </a:lnTo>
                  <a:lnTo>
                    <a:pt x="240" y="1585"/>
                  </a:lnTo>
                  <a:lnTo>
                    <a:pt x="384" y="1393"/>
                  </a:lnTo>
                  <a:lnTo>
                    <a:pt x="481" y="1201"/>
                  </a:lnTo>
                  <a:lnTo>
                    <a:pt x="529" y="1009"/>
                  </a:lnTo>
                  <a:lnTo>
                    <a:pt x="529" y="1009"/>
                  </a:lnTo>
                  <a:lnTo>
                    <a:pt x="577" y="769"/>
                  </a:lnTo>
                  <a:lnTo>
                    <a:pt x="529" y="481"/>
                  </a:lnTo>
                  <a:lnTo>
                    <a:pt x="384" y="241"/>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2" name="Google Shape;2712;p41"/>
            <p:cNvSpPr/>
            <p:nvPr/>
          </p:nvSpPr>
          <p:spPr>
            <a:xfrm>
              <a:off x="2412450" y="860825"/>
              <a:ext cx="82875" cy="40850"/>
            </a:xfrm>
            <a:custGeom>
              <a:avLst/>
              <a:gdLst/>
              <a:ahLst/>
              <a:cxnLst/>
              <a:rect l="l" t="t" r="r" b="b"/>
              <a:pathLst>
                <a:path w="3315" h="1634" extrusionOk="0">
                  <a:moveTo>
                    <a:pt x="1537" y="1"/>
                  </a:moveTo>
                  <a:lnTo>
                    <a:pt x="1105" y="97"/>
                  </a:lnTo>
                  <a:lnTo>
                    <a:pt x="721" y="241"/>
                  </a:lnTo>
                  <a:lnTo>
                    <a:pt x="529" y="337"/>
                  </a:lnTo>
                  <a:lnTo>
                    <a:pt x="337" y="481"/>
                  </a:lnTo>
                  <a:lnTo>
                    <a:pt x="49" y="865"/>
                  </a:lnTo>
                  <a:lnTo>
                    <a:pt x="1" y="961"/>
                  </a:lnTo>
                  <a:lnTo>
                    <a:pt x="49" y="1057"/>
                  </a:lnTo>
                  <a:lnTo>
                    <a:pt x="145" y="1057"/>
                  </a:lnTo>
                  <a:lnTo>
                    <a:pt x="241" y="1009"/>
                  </a:lnTo>
                  <a:lnTo>
                    <a:pt x="385" y="865"/>
                  </a:lnTo>
                  <a:lnTo>
                    <a:pt x="577" y="721"/>
                  </a:lnTo>
                  <a:lnTo>
                    <a:pt x="961" y="529"/>
                  </a:lnTo>
                  <a:lnTo>
                    <a:pt x="1393" y="433"/>
                  </a:lnTo>
                  <a:lnTo>
                    <a:pt x="1826" y="433"/>
                  </a:lnTo>
                  <a:lnTo>
                    <a:pt x="2210" y="481"/>
                  </a:lnTo>
                  <a:lnTo>
                    <a:pt x="2402" y="577"/>
                  </a:lnTo>
                  <a:lnTo>
                    <a:pt x="2546" y="673"/>
                  </a:lnTo>
                  <a:lnTo>
                    <a:pt x="2738" y="865"/>
                  </a:lnTo>
                  <a:lnTo>
                    <a:pt x="2834" y="1057"/>
                  </a:lnTo>
                  <a:lnTo>
                    <a:pt x="2930" y="1297"/>
                  </a:lnTo>
                  <a:lnTo>
                    <a:pt x="3026" y="1537"/>
                  </a:lnTo>
                  <a:lnTo>
                    <a:pt x="3026" y="1585"/>
                  </a:lnTo>
                  <a:lnTo>
                    <a:pt x="3074" y="1633"/>
                  </a:lnTo>
                  <a:lnTo>
                    <a:pt x="3170" y="1633"/>
                  </a:lnTo>
                  <a:lnTo>
                    <a:pt x="3314" y="1585"/>
                  </a:lnTo>
                  <a:lnTo>
                    <a:pt x="3314" y="1537"/>
                  </a:lnTo>
                  <a:lnTo>
                    <a:pt x="3314" y="1441"/>
                  </a:lnTo>
                  <a:lnTo>
                    <a:pt x="3170" y="1057"/>
                  </a:lnTo>
                  <a:lnTo>
                    <a:pt x="2978" y="673"/>
                  </a:lnTo>
                  <a:lnTo>
                    <a:pt x="2690" y="385"/>
                  </a:lnTo>
                  <a:lnTo>
                    <a:pt x="2306" y="145"/>
                  </a:lnTo>
                  <a:lnTo>
                    <a:pt x="2114" y="97"/>
                  </a:lnTo>
                  <a:lnTo>
                    <a:pt x="1922" y="49"/>
                  </a:lnTo>
                  <a:lnTo>
                    <a:pt x="153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3" name="Google Shape;2713;p41"/>
            <p:cNvSpPr/>
            <p:nvPr/>
          </p:nvSpPr>
          <p:spPr>
            <a:xfrm>
              <a:off x="2608150" y="934075"/>
              <a:ext cx="70875" cy="57650"/>
            </a:xfrm>
            <a:custGeom>
              <a:avLst/>
              <a:gdLst/>
              <a:ahLst/>
              <a:cxnLst/>
              <a:rect l="l" t="t" r="r" b="b"/>
              <a:pathLst>
                <a:path w="2835" h="2306" extrusionOk="0">
                  <a:moveTo>
                    <a:pt x="865" y="0"/>
                  </a:moveTo>
                  <a:lnTo>
                    <a:pt x="577" y="48"/>
                  </a:lnTo>
                  <a:lnTo>
                    <a:pt x="337" y="96"/>
                  </a:lnTo>
                  <a:lnTo>
                    <a:pt x="97" y="240"/>
                  </a:lnTo>
                  <a:lnTo>
                    <a:pt x="49" y="288"/>
                  </a:lnTo>
                  <a:lnTo>
                    <a:pt x="1" y="336"/>
                  </a:lnTo>
                  <a:lnTo>
                    <a:pt x="49" y="432"/>
                  </a:lnTo>
                  <a:lnTo>
                    <a:pt x="145" y="528"/>
                  </a:lnTo>
                  <a:lnTo>
                    <a:pt x="241" y="528"/>
                  </a:lnTo>
                  <a:lnTo>
                    <a:pt x="433" y="432"/>
                  </a:lnTo>
                  <a:lnTo>
                    <a:pt x="673" y="384"/>
                  </a:lnTo>
                  <a:lnTo>
                    <a:pt x="865" y="336"/>
                  </a:lnTo>
                  <a:lnTo>
                    <a:pt x="1057" y="336"/>
                  </a:lnTo>
                  <a:lnTo>
                    <a:pt x="1297" y="384"/>
                  </a:lnTo>
                  <a:lnTo>
                    <a:pt x="1490" y="480"/>
                  </a:lnTo>
                  <a:lnTo>
                    <a:pt x="1826" y="721"/>
                  </a:lnTo>
                  <a:lnTo>
                    <a:pt x="2114" y="1009"/>
                  </a:lnTo>
                  <a:lnTo>
                    <a:pt x="2306" y="1345"/>
                  </a:lnTo>
                  <a:lnTo>
                    <a:pt x="2498" y="1729"/>
                  </a:lnTo>
                  <a:lnTo>
                    <a:pt x="2498" y="1969"/>
                  </a:lnTo>
                  <a:lnTo>
                    <a:pt x="2498" y="2161"/>
                  </a:lnTo>
                  <a:lnTo>
                    <a:pt x="2546" y="2257"/>
                  </a:lnTo>
                  <a:lnTo>
                    <a:pt x="2642" y="2305"/>
                  </a:lnTo>
                  <a:lnTo>
                    <a:pt x="2738" y="2257"/>
                  </a:lnTo>
                  <a:lnTo>
                    <a:pt x="2786" y="2161"/>
                  </a:lnTo>
                  <a:lnTo>
                    <a:pt x="2834" y="1873"/>
                  </a:lnTo>
                  <a:lnTo>
                    <a:pt x="2786" y="1633"/>
                  </a:lnTo>
                  <a:lnTo>
                    <a:pt x="2738" y="1393"/>
                  </a:lnTo>
                  <a:lnTo>
                    <a:pt x="2642" y="1201"/>
                  </a:lnTo>
                  <a:lnTo>
                    <a:pt x="2546" y="961"/>
                  </a:lnTo>
                  <a:lnTo>
                    <a:pt x="2402" y="769"/>
                  </a:lnTo>
                  <a:lnTo>
                    <a:pt x="2018" y="432"/>
                  </a:lnTo>
                  <a:lnTo>
                    <a:pt x="1826" y="288"/>
                  </a:lnTo>
                  <a:lnTo>
                    <a:pt x="1586" y="192"/>
                  </a:lnTo>
                  <a:lnTo>
                    <a:pt x="1345" y="96"/>
                  </a:lnTo>
                  <a:lnTo>
                    <a:pt x="1105" y="48"/>
                  </a:lnTo>
                  <a:lnTo>
                    <a:pt x="86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4" name="Google Shape;2714;p41"/>
            <p:cNvSpPr/>
            <p:nvPr/>
          </p:nvSpPr>
          <p:spPr>
            <a:xfrm>
              <a:off x="2312800" y="986900"/>
              <a:ext cx="81675" cy="70850"/>
            </a:xfrm>
            <a:custGeom>
              <a:avLst/>
              <a:gdLst/>
              <a:ahLst/>
              <a:cxnLst/>
              <a:rect l="l" t="t" r="r" b="b"/>
              <a:pathLst>
                <a:path w="3267" h="2834" extrusionOk="0">
                  <a:moveTo>
                    <a:pt x="1249" y="0"/>
                  </a:moveTo>
                  <a:lnTo>
                    <a:pt x="913" y="48"/>
                  </a:lnTo>
                  <a:lnTo>
                    <a:pt x="577" y="144"/>
                  </a:lnTo>
                  <a:lnTo>
                    <a:pt x="337" y="336"/>
                  </a:lnTo>
                  <a:lnTo>
                    <a:pt x="145" y="577"/>
                  </a:lnTo>
                  <a:lnTo>
                    <a:pt x="49" y="817"/>
                  </a:lnTo>
                  <a:lnTo>
                    <a:pt x="1" y="1105"/>
                  </a:lnTo>
                  <a:lnTo>
                    <a:pt x="49" y="1345"/>
                  </a:lnTo>
                  <a:lnTo>
                    <a:pt x="97" y="1633"/>
                  </a:lnTo>
                  <a:lnTo>
                    <a:pt x="241" y="1921"/>
                  </a:lnTo>
                  <a:lnTo>
                    <a:pt x="433" y="2161"/>
                  </a:lnTo>
                  <a:lnTo>
                    <a:pt x="673" y="2353"/>
                  </a:lnTo>
                  <a:lnTo>
                    <a:pt x="961" y="2546"/>
                  </a:lnTo>
                  <a:lnTo>
                    <a:pt x="1249" y="2690"/>
                  </a:lnTo>
                  <a:lnTo>
                    <a:pt x="1489" y="2786"/>
                  </a:lnTo>
                  <a:lnTo>
                    <a:pt x="1777" y="2834"/>
                  </a:lnTo>
                  <a:lnTo>
                    <a:pt x="2354" y="2834"/>
                  </a:lnTo>
                  <a:lnTo>
                    <a:pt x="2690" y="2690"/>
                  </a:lnTo>
                  <a:lnTo>
                    <a:pt x="2930" y="2498"/>
                  </a:lnTo>
                  <a:lnTo>
                    <a:pt x="3122" y="2257"/>
                  </a:lnTo>
                  <a:lnTo>
                    <a:pt x="3218" y="2017"/>
                  </a:lnTo>
                  <a:lnTo>
                    <a:pt x="3266" y="1777"/>
                  </a:lnTo>
                  <a:lnTo>
                    <a:pt x="3218" y="1489"/>
                  </a:lnTo>
                  <a:lnTo>
                    <a:pt x="3170" y="1201"/>
                  </a:lnTo>
                  <a:lnTo>
                    <a:pt x="3026" y="961"/>
                  </a:lnTo>
                  <a:lnTo>
                    <a:pt x="2786" y="721"/>
                  </a:lnTo>
                  <a:lnTo>
                    <a:pt x="2546" y="481"/>
                  </a:lnTo>
                  <a:lnTo>
                    <a:pt x="2258" y="288"/>
                  </a:lnTo>
                  <a:lnTo>
                    <a:pt x="2018" y="144"/>
                  </a:lnTo>
                  <a:lnTo>
                    <a:pt x="1777" y="48"/>
                  </a:lnTo>
                  <a:lnTo>
                    <a:pt x="14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5" name="Google Shape;2715;p41"/>
            <p:cNvSpPr/>
            <p:nvPr/>
          </p:nvSpPr>
          <p:spPr>
            <a:xfrm>
              <a:off x="2312800" y="986900"/>
              <a:ext cx="81675" cy="70850"/>
            </a:xfrm>
            <a:custGeom>
              <a:avLst/>
              <a:gdLst/>
              <a:ahLst/>
              <a:cxnLst/>
              <a:rect l="l" t="t" r="r" b="b"/>
              <a:pathLst>
                <a:path w="3267" h="2834" fill="none" extrusionOk="0">
                  <a:moveTo>
                    <a:pt x="1249" y="0"/>
                  </a:moveTo>
                  <a:lnTo>
                    <a:pt x="1249" y="0"/>
                  </a:lnTo>
                  <a:lnTo>
                    <a:pt x="913" y="48"/>
                  </a:lnTo>
                  <a:lnTo>
                    <a:pt x="577" y="144"/>
                  </a:lnTo>
                  <a:lnTo>
                    <a:pt x="337" y="336"/>
                  </a:lnTo>
                  <a:lnTo>
                    <a:pt x="145" y="577"/>
                  </a:lnTo>
                  <a:lnTo>
                    <a:pt x="145" y="577"/>
                  </a:lnTo>
                  <a:lnTo>
                    <a:pt x="49" y="817"/>
                  </a:lnTo>
                  <a:lnTo>
                    <a:pt x="1" y="1105"/>
                  </a:lnTo>
                  <a:lnTo>
                    <a:pt x="49" y="1345"/>
                  </a:lnTo>
                  <a:lnTo>
                    <a:pt x="97" y="1633"/>
                  </a:lnTo>
                  <a:lnTo>
                    <a:pt x="241" y="1921"/>
                  </a:lnTo>
                  <a:lnTo>
                    <a:pt x="433" y="2161"/>
                  </a:lnTo>
                  <a:lnTo>
                    <a:pt x="673" y="2353"/>
                  </a:lnTo>
                  <a:lnTo>
                    <a:pt x="961" y="2546"/>
                  </a:lnTo>
                  <a:lnTo>
                    <a:pt x="961" y="2546"/>
                  </a:lnTo>
                  <a:lnTo>
                    <a:pt x="1249" y="2690"/>
                  </a:lnTo>
                  <a:lnTo>
                    <a:pt x="1489" y="2786"/>
                  </a:lnTo>
                  <a:lnTo>
                    <a:pt x="1777" y="2834"/>
                  </a:lnTo>
                  <a:lnTo>
                    <a:pt x="2018" y="2834"/>
                  </a:lnTo>
                  <a:lnTo>
                    <a:pt x="2018" y="2834"/>
                  </a:lnTo>
                  <a:lnTo>
                    <a:pt x="2354" y="2834"/>
                  </a:lnTo>
                  <a:lnTo>
                    <a:pt x="2690" y="2690"/>
                  </a:lnTo>
                  <a:lnTo>
                    <a:pt x="2930" y="2498"/>
                  </a:lnTo>
                  <a:lnTo>
                    <a:pt x="3122" y="2257"/>
                  </a:lnTo>
                  <a:lnTo>
                    <a:pt x="3122" y="2257"/>
                  </a:lnTo>
                  <a:lnTo>
                    <a:pt x="3218" y="2017"/>
                  </a:lnTo>
                  <a:lnTo>
                    <a:pt x="3266" y="1777"/>
                  </a:lnTo>
                  <a:lnTo>
                    <a:pt x="3218" y="1489"/>
                  </a:lnTo>
                  <a:lnTo>
                    <a:pt x="3170" y="1201"/>
                  </a:lnTo>
                  <a:lnTo>
                    <a:pt x="3026" y="961"/>
                  </a:lnTo>
                  <a:lnTo>
                    <a:pt x="2786" y="721"/>
                  </a:lnTo>
                  <a:lnTo>
                    <a:pt x="2546" y="481"/>
                  </a:lnTo>
                  <a:lnTo>
                    <a:pt x="2258" y="288"/>
                  </a:lnTo>
                  <a:lnTo>
                    <a:pt x="2258" y="288"/>
                  </a:lnTo>
                  <a:lnTo>
                    <a:pt x="2018" y="144"/>
                  </a:lnTo>
                  <a:lnTo>
                    <a:pt x="1777" y="48"/>
                  </a:lnTo>
                  <a:lnTo>
                    <a:pt x="1489" y="0"/>
                  </a:lnTo>
                  <a:lnTo>
                    <a:pt x="12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6" name="Google Shape;2716;p41"/>
            <p:cNvSpPr/>
            <p:nvPr/>
          </p:nvSpPr>
          <p:spPr>
            <a:xfrm>
              <a:off x="2551725" y="985700"/>
              <a:ext cx="106875" cy="120075"/>
            </a:xfrm>
            <a:custGeom>
              <a:avLst/>
              <a:gdLst/>
              <a:ahLst/>
              <a:cxnLst/>
              <a:rect l="l" t="t" r="r" b="b"/>
              <a:pathLst>
                <a:path w="4275" h="4803" extrusionOk="0">
                  <a:moveTo>
                    <a:pt x="2354" y="0"/>
                  </a:moveTo>
                  <a:lnTo>
                    <a:pt x="1970" y="48"/>
                  </a:lnTo>
                  <a:lnTo>
                    <a:pt x="1633" y="144"/>
                  </a:lnTo>
                  <a:lnTo>
                    <a:pt x="1297" y="288"/>
                  </a:lnTo>
                  <a:lnTo>
                    <a:pt x="1009" y="529"/>
                  </a:lnTo>
                  <a:lnTo>
                    <a:pt x="769" y="817"/>
                  </a:lnTo>
                  <a:lnTo>
                    <a:pt x="577" y="1153"/>
                  </a:lnTo>
                  <a:lnTo>
                    <a:pt x="145" y="2065"/>
                  </a:lnTo>
                  <a:lnTo>
                    <a:pt x="49" y="2450"/>
                  </a:lnTo>
                  <a:lnTo>
                    <a:pt x="1" y="2834"/>
                  </a:lnTo>
                  <a:lnTo>
                    <a:pt x="49" y="3218"/>
                  </a:lnTo>
                  <a:lnTo>
                    <a:pt x="145" y="3554"/>
                  </a:lnTo>
                  <a:lnTo>
                    <a:pt x="289" y="3890"/>
                  </a:lnTo>
                  <a:lnTo>
                    <a:pt x="529" y="4178"/>
                  </a:lnTo>
                  <a:lnTo>
                    <a:pt x="817" y="4419"/>
                  </a:lnTo>
                  <a:lnTo>
                    <a:pt x="1153" y="4611"/>
                  </a:lnTo>
                  <a:lnTo>
                    <a:pt x="1537" y="4755"/>
                  </a:lnTo>
                  <a:lnTo>
                    <a:pt x="1874" y="4803"/>
                  </a:lnTo>
                  <a:lnTo>
                    <a:pt x="2258" y="4755"/>
                  </a:lnTo>
                  <a:lnTo>
                    <a:pt x="2642" y="4659"/>
                  </a:lnTo>
                  <a:lnTo>
                    <a:pt x="2930" y="4467"/>
                  </a:lnTo>
                  <a:lnTo>
                    <a:pt x="3266" y="4274"/>
                  </a:lnTo>
                  <a:lnTo>
                    <a:pt x="3506" y="3986"/>
                  </a:lnTo>
                  <a:lnTo>
                    <a:pt x="3699" y="3650"/>
                  </a:lnTo>
                  <a:lnTo>
                    <a:pt x="4083" y="2690"/>
                  </a:lnTo>
                  <a:lnTo>
                    <a:pt x="4227" y="2305"/>
                  </a:lnTo>
                  <a:lnTo>
                    <a:pt x="4275" y="1969"/>
                  </a:lnTo>
                  <a:lnTo>
                    <a:pt x="4227" y="1585"/>
                  </a:lnTo>
                  <a:lnTo>
                    <a:pt x="4131" y="1249"/>
                  </a:lnTo>
                  <a:lnTo>
                    <a:pt x="3939" y="913"/>
                  </a:lnTo>
                  <a:lnTo>
                    <a:pt x="3747" y="625"/>
                  </a:lnTo>
                  <a:lnTo>
                    <a:pt x="3458" y="336"/>
                  </a:lnTo>
                  <a:lnTo>
                    <a:pt x="3122" y="144"/>
                  </a:lnTo>
                  <a:lnTo>
                    <a:pt x="2738" y="48"/>
                  </a:lnTo>
                  <a:lnTo>
                    <a:pt x="2354"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7" name="Google Shape;2717;p41"/>
            <p:cNvSpPr/>
            <p:nvPr/>
          </p:nvSpPr>
          <p:spPr>
            <a:xfrm>
              <a:off x="2551725" y="988100"/>
              <a:ext cx="78075" cy="102075"/>
            </a:xfrm>
            <a:custGeom>
              <a:avLst/>
              <a:gdLst/>
              <a:ahLst/>
              <a:cxnLst/>
              <a:rect l="l" t="t" r="r" b="b"/>
              <a:pathLst>
                <a:path w="3123" h="4083" extrusionOk="0">
                  <a:moveTo>
                    <a:pt x="1729" y="0"/>
                  </a:moveTo>
                  <a:lnTo>
                    <a:pt x="1393" y="144"/>
                  </a:lnTo>
                  <a:lnTo>
                    <a:pt x="1057" y="384"/>
                  </a:lnTo>
                  <a:lnTo>
                    <a:pt x="769" y="673"/>
                  </a:lnTo>
                  <a:lnTo>
                    <a:pt x="577" y="1057"/>
                  </a:lnTo>
                  <a:lnTo>
                    <a:pt x="145" y="1969"/>
                  </a:lnTo>
                  <a:lnTo>
                    <a:pt x="97" y="2209"/>
                  </a:lnTo>
                  <a:lnTo>
                    <a:pt x="1" y="2450"/>
                  </a:lnTo>
                  <a:lnTo>
                    <a:pt x="1" y="2690"/>
                  </a:lnTo>
                  <a:lnTo>
                    <a:pt x="1" y="2930"/>
                  </a:lnTo>
                  <a:lnTo>
                    <a:pt x="49" y="3170"/>
                  </a:lnTo>
                  <a:lnTo>
                    <a:pt x="97" y="3410"/>
                  </a:lnTo>
                  <a:lnTo>
                    <a:pt x="337" y="3842"/>
                  </a:lnTo>
                  <a:lnTo>
                    <a:pt x="529" y="3938"/>
                  </a:lnTo>
                  <a:lnTo>
                    <a:pt x="865" y="4034"/>
                  </a:lnTo>
                  <a:lnTo>
                    <a:pt x="1201" y="4082"/>
                  </a:lnTo>
                  <a:lnTo>
                    <a:pt x="1537" y="3986"/>
                  </a:lnTo>
                  <a:lnTo>
                    <a:pt x="1874" y="3890"/>
                  </a:lnTo>
                  <a:lnTo>
                    <a:pt x="2210" y="3650"/>
                  </a:lnTo>
                  <a:lnTo>
                    <a:pt x="2498" y="3410"/>
                  </a:lnTo>
                  <a:lnTo>
                    <a:pt x="2738" y="3074"/>
                  </a:lnTo>
                  <a:lnTo>
                    <a:pt x="2930" y="2690"/>
                  </a:lnTo>
                  <a:lnTo>
                    <a:pt x="3074" y="2305"/>
                  </a:lnTo>
                  <a:lnTo>
                    <a:pt x="3122" y="1921"/>
                  </a:lnTo>
                  <a:lnTo>
                    <a:pt x="3122" y="1537"/>
                  </a:lnTo>
                  <a:lnTo>
                    <a:pt x="3074" y="1153"/>
                  </a:lnTo>
                  <a:lnTo>
                    <a:pt x="2930" y="817"/>
                  </a:lnTo>
                  <a:lnTo>
                    <a:pt x="2738" y="529"/>
                  </a:lnTo>
                  <a:lnTo>
                    <a:pt x="2498" y="288"/>
                  </a:lnTo>
                  <a:lnTo>
                    <a:pt x="2210" y="96"/>
                  </a:lnTo>
                  <a:lnTo>
                    <a:pt x="1970" y="48"/>
                  </a:lnTo>
                  <a:lnTo>
                    <a:pt x="1729"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8" name="Google Shape;2718;p41"/>
            <p:cNvSpPr/>
            <p:nvPr/>
          </p:nvSpPr>
          <p:spPr>
            <a:xfrm>
              <a:off x="2402850" y="1046925"/>
              <a:ext cx="147700" cy="110475"/>
            </a:xfrm>
            <a:custGeom>
              <a:avLst/>
              <a:gdLst/>
              <a:ahLst/>
              <a:cxnLst/>
              <a:rect l="l" t="t" r="r" b="b"/>
              <a:pathLst>
                <a:path w="5908" h="4419" extrusionOk="0">
                  <a:moveTo>
                    <a:pt x="1057" y="1"/>
                  </a:moveTo>
                  <a:lnTo>
                    <a:pt x="817" y="49"/>
                  </a:lnTo>
                  <a:lnTo>
                    <a:pt x="577" y="193"/>
                  </a:lnTo>
                  <a:lnTo>
                    <a:pt x="385" y="385"/>
                  </a:lnTo>
                  <a:lnTo>
                    <a:pt x="241" y="673"/>
                  </a:lnTo>
                  <a:lnTo>
                    <a:pt x="97" y="913"/>
                  </a:lnTo>
                  <a:lnTo>
                    <a:pt x="48" y="1249"/>
                  </a:lnTo>
                  <a:lnTo>
                    <a:pt x="0" y="1585"/>
                  </a:lnTo>
                  <a:lnTo>
                    <a:pt x="0" y="1922"/>
                  </a:lnTo>
                  <a:lnTo>
                    <a:pt x="97" y="2306"/>
                  </a:lnTo>
                  <a:lnTo>
                    <a:pt x="193" y="2642"/>
                  </a:lnTo>
                  <a:lnTo>
                    <a:pt x="385" y="2978"/>
                  </a:lnTo>
                  <a:lnTo>
                    <a:pt x="673" y="3314"/>
                  </a:lnTo>
                  <a:lnTo>
                    <a:pt x="1009" y="3602"/>
                  </a:lnTo>
                  <a:lnTo>
                    <a:pt x="1441" y="3891"/>
                  </a:lnTo>
                  <a:lnTo>
                    <a:pt x="2114" y="4131"/>
                  </a:lnTo>
                  <a:lnTo>
                    <a:pt x="2738" y="4323"/>
                  </a:lnTo>
                  <a:lnTo>
                    <a:pt x="3266" y="4419"/>
                  </a:lnTo>
                  <a:lnTo>
                    <a:pt x="3746" y="4371"/>
                  </a:lnTo>
                  <a:lnTo>
                    <a:pt x="4179" y="4323"/>
                  </a:lnTo>
                  <a:lnTo>
                    <a:pt x="4611" y="4179"/>
                  </a:lnTo>
                  <a:lnTo>
                    <a:pt x="4947" y="3987"/>
                  </a:lnTo>
                  <a:lnTo>
                    <a:pt x="5235" y="3746"/>
                  </a:lnTo>
                  <a:lnTo>
                    <a:pt x="5427" y="3458"/>
                  </a:lnTo>
                  <a:lnTo>
                    <a:pt x="5619" y="3170"/>
                  </a:lnTo>
                  <a:lnTo>
                    <a:pt x="5763" y="2882"/>
                  </a:lnTo>
                  <a:lnTo>
                    <a:pt x="5860" y="2594"/>
                  </a:lnTo>
                  <a:lnTo>
                    <a:pt x="5908" y="2306"/>
                  </a:lnTo>
                  <a:lnTo>
                    <a:pt x="5908" y="2018"/>
                  </a:lnTo>
                  <a:lnTo>
                    <a:pt x="5860" y="1777"/>
                  </a:lnTo>
                  <a:lnTo>
                    <a:pt x="5763" y="1633"/>
                  </a:lnTo>
                  <a:lnTo>
                    <a:pt x="5523" y="1393"/>
                  </a:lnTo>
                  <a:lnTo>
                    <a:pt x="5283" y="1249"/>
                  </a:lnTo>
                  <a:lnTo>
                    <a:pt x="5043" y="1201"/>
                  </a:lnTo>
                  <a:lnTo>
                    <a:pt x="4707" y="1153"/>
                  </a:lnTo>
                  <a:lnTo>
                    <a:pt x="4227" y="1105"/>
                  </a:lnTo>
                  <a:lnTo>
                    <a:pt x="3554" y="913"/>
                  </a:lnTo>
                  <a:lnTo>
                    <a:pt x="2690" y="625"/>
                  </a:lnTo>
                  <a:lnTo>
                    <a:pt x="1537" y="97"/>
                  </a:lnTo>
                  <a:lnTo>
                    <a:pt x="12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9" name="Google Shape;2719;p41"/>
            <p:cNvSpPr/>
            <p:nvPr/>
          </p:nvSpPr>
          <p:spPr>
            <a:xfrm>
              <a:off x="2489300" y="1000100"/>
              <a:ext cx="25225" cy="20425"/>
            </a:xfrm>
            <a:custGeom>
              <a:avLst/>
              <a:gdLst/>
              <a:ahLst/>
              <a:cxnLst/>
              <a:rect l="l" t="t" r="r" b="b"/>
              <a:pathLst>
                <a:path w="1009" h="817" extrusionOk="0">
                  <a:moveTo>
                    <a:pt x="288" y="1"/>
                  </a:moveTo>
                  <a:lnTo>
                    <a:pt x="288" y="49"/>
                  </a:lnTo>
                  <a:lnTo>
                    <a:pt x="96" y="385"/>
                  </a:lnTo>
                  <a:lnTo>
                    <a:pt x="48" y="577"/>
                  </a:lnTo>
                  <a:lnTo>
                    <a:pt x="0" y="673"/>
                  </a:lnTo>
                  <a:lnTo>
                    <a:pt x="0" y="769"/>
                  </a:lnTo>
                  <a:lnTo>
                    <a:pt x="48" y="817"/>
                  </a:lnTo>
                  <a:lnTo>
                    <a:pt x="144" y="817"/>
                  </a:lnTo>
                  <a:lnTo>
                    <a:pt x="192" y="721"/>
                  </a:lnTo>
                  <a:lnTo>
                    <a:pt x="192" y="625"/>
                  </a:lnTo>
                  <a:lnTo>
                    <a:pt x="240" y="433"/>
                  </a:lnTo>
                  <a:lnTo>
                    <a:pt x="330" y="223"/>
                  </a:lnTo>
                  <a:lnTo>
                    <a:pt x="330" y="223"/>
                  </a:lnTo>
                  <a:lnTo>
                    <a:pt x="336" y="241"/>
                  </a:lnTo>
                  <a:lnTo>
                    <a:pt x="384" y="433"/>
                  </a:lnTo>
                  <a:lnTo>
                    <a:pt x="481" y="721"/>
                  </a:lnTo>
                  <a:lnTo>
                    <a:pt x="481" y="769"/>
                  </a:lnTo>
                  <a:lnTo>
                    <a:pt x="625" y="769"/>
                  </a:lnTo>
                  <a:lnTo>
                    <a:pt x="1009" y="433"/>
                  </a:lnTo>
                  <a:lnTo>
                    <a:pt x="1009" y="337"/>
                  </a:lnTo>
                  <a:lnTo>
                    <a:pt x="1009" y="289"/>
                  </a:lnTo>
                  <a:lnTo>
                    <a:pt x="961" y="241"/>
                  </a:lnTo>
                  <a:lnTo>
                    <a:pt x="865" y="289"/>
                  </a:lnTo>
                  <a:lnTo>
                    <a:pt x="605" y="516"/>
                  </a:lnTo>
                  <a:lnTo>
                    <a:pt x="605" y="516"/>
                  </a:lnTo>
                  <a:lnTo>
                    <a:pt x="529" y="337"/>
                  </a:lnTo>
                  <a:lnTo>
                    <a:pt x="481" y="241"/>
                  </a:lnTo>
                  <a:lnTo>
                    <a:pt x="384" y="49"/>
                  </a:lnTo>
                  <a:lnTo>
                    <a:pt x="38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0" name="Google Shape;2720;p41"/>
            <p:cNvSpPr/>
            <p:nvPr/>
          </p:nvSpPr>
          <p:spPr>
            <a:xfrm>
              <a:off x="2383650" y="904050"/>
              <a:ext cx="108075" cy="118900"/>
            </a:xfrm>
            <a:custGeom>
              <a:avLst/>
              <a:gdLst/>
              <a:ahLst/>
              <a:cxnLst/>
              <a:rect l="l" t="t" r="r" b="b"/>
              <a:pathLst>
                <a:path w="4323" h="4756" extrusionOk="0">
                  <a:moveTo>
                    <a:pt x="2161" y="1"/>
                  </a:moveTo>
                  <a:lnTo>
                    <a:pt x="1777" y="97"/>
                  </a:lnTo>
                  <a:lnTo>
                    <a:pt x="1441" y="241"/>
                  </a:lnTo>
                  <a:lnTo>
                    <a:pt x="1153" y="433"/>
                  </a:lnTo>
                  <a:lnTo>
                    <a:pt x="865" y="721"/>
                  </a:lnTo>
                  <a:lnTo>
                    <a:pt x="672" y="1057"/>
                  </a:lnTo>
                  <a:lnTo>
                    <a:pt x="192" y="1970"/>
                  </a:lnTo>
                  <a:lnTo>
                    <a:pt x="48" y="2306"/>
                  </a:lnTo>
                  <a:lnTo>
                    <a:pt x="0" y="2690"/>
                  </a:lnTo>
                  <a:lnTo>
                    <a:pt x="0" y="3074"/>
                  </a:lnTo>
                  <a:lnTo>
                    <a:pt x="96" y="3410"/>
                  </a:lnTo>
                  <a:lnTo>
                    <a:pt x="240" y="3746"/>
                  </a:lnTo>
                  <a:lnTo>
                    <a:pt x="480" y="4083"/>
                  </a:lnTo>
                  <a:lnTo>
                    <a:pt x="720" y="4323"/>
                  </a:lnTo>
                  <a:lnTo>
                    <a:pt x="1057" y="4563"/>
                  </a:lnTo>
                  <a:lnTo>
                    <a:pt x="1441" y="4659"/>
                  </a:lnTo>
                  <a:lnTo>
                    <a:pt x="1825" y="4755"/>
                  </a:lnTo>
                  <a:lnTo>
                    <a:pt x="2161" y="4755"/>
                  </a:lnTo>
                  <a:lnTo>
                    <a:pt x="2545" y="4659"/>
                  </a:lnTo>
                  <a:lnTo>
                    <a:pt x="2882" y="4515"/>
                  </a:lnTo>
                  <a:lnTo>
                    <a:pt x="3170" y="4275"/>
                  </a:lnTo>
                  <a:lnTo>
                    <a:pt x="3458" y="4035"/>
                  </a:lnTo>
                  <a:lnTo>
                    <a:pt x="3650" y="3698"/>
                  </a:lnTo>
                  <a:lnTo>
                    <a:pt x="4082" y="2786"/>
                  </a:lnTo>
                  <a:lnTo>
                    <a:pt x="4226" y="2402"/>
                  </a:lnTo>
                  <a:lnTo>
                    <a:pt x="4322" y="2018"/>
                  </a:lnTo>
                  <a:lnTo>
                    <a:pt x="4274" y="1681"/>
                  </a:lnTo>
                  <a:lnTo>
                    <a:pt x="4226" y="1297"/>
                  </a:lnTo>
                  <a:lnTo>
                    <a:pt x="4082" y="961"/>
                  </a:lnTo>
                  <a:lnTo>
                    <a:pt x="3842" y="673"/>
                  </a:lnTo>
                  <a:lnTo>
                    <a:pt x="3554" y="385"/>
                  </a:lnTo>
                  <a:lnTo>
                    <a:pt x="3266" y="193"/>
                  </a:lnTo>
                  <a:lnTo>
                    <a:pt x="2882" y="49"/>
                  </a:lnTo>
                  <a:lnTo>
                    <a:pt x="24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1" name="Google Shape;2721;p41"/>
            <p:cNvSpPr/>
            <p:nvPr/>
          </p:nvSpPr>
          <p:spPr>
            <a:xfrm>
              <a:off x="2383650" y="904050"/>
              <a:ext cx="108075" cy="118900"/>
            </a:xfrm>
            <a:custGeom>
              <a:avLst/>
              <a:gdLst/>
              <a:ahLst/>
              <a:cxnLst/>
              <a:rect l="l" t="t" r="r" b="b"/>
              <a:pathLst>
                <a:path w="4323" h="4756" fill="none" extrusionOk="0">
                  <a:moveTo>
                    <a:pt x="1057" y="4563"/>
                  </a:moveTo>
                  <a:lnTo>
                    <a:pt x="1057" y="4563"/>
                  </a:lnTo>
                  <a:lnTo>
                    <a:pt x="1057" y="4563"/>
                  </a:lnTo>
                  <a:lnTo>
                    <a:pt x="720" y="4323"/>
                  </a:lnTo>
                  <a:lnTo>
                    <a:pt x="480" y="4083"/>
                  </a:lnTo>
                  <a:lnTo>
                    <a:pt x="240" y="3746"/>
                  </a:lnTo>
                  <a:lnTo>
                    <a:pt x="96" y="3410"/>
                  </a:lnTo>
                  <a:lnTo>
                    <a:pt x="0" y="3074"/>
                  </a:lnTo>
                  <a:lnTo>
                    <a:pt x="0" y="2690"/>
                  </a:lnTo>
                  <a:lnTo>
                    <a:pt x="48" y="2306"/>
                  </a:lnTo>
                  <a:lnTo>
                    <a:pt x="192" y="1970"/>
                  </a:lnTo>
                  <a:lnTo>
                    <a:pt x="672" y="1057"/>
                  </a:lnTo>
                  <a:lnTo>
                    <a:pt x="672" y="1057"/>
                  </a:lnTo>
                  <a:lnTo>
                    <a:pt x="865" y="721"/>
                  </a:lnTo>
                  <a:lnTo>
                    <a:pt x="1153" y="433"/>
                  </a:lnTo>
                  <a:lnTo>
                    <a:pt x="1441" y="241"/>
                  </a:lnTo>
                  <a:lnTo>
                    <a:pt x="1777" y="97"/>
                  </a:lnTo>
                  <a:lnTo>
                    <a:pt x="2161" y="1"/>
                  </a:lnTo>
                  <a:lnTo>
                    <a:pt x="2497" y="1"/>
                  </a:lnTo>
                  <a:lnTo>
                    <a:pt x="2882" y="49"/>
                  </a:lnTo>
                  <a:lnTo>
                    <a:pt x="3266" y="193"/>
                  </a:lnTo>
                  <a:lnTo>
                    <a:pt x="3266" y="193"/>
                  </a:lnTo>
                  <a:lnTo>
                    <a:pt x="3554" y="385"/>
                  </a:lnTo>
                  <a:lnTo>
                    <a:pt x="3842" y="673"/>
                  </a:lnTo>
                  <a:lnTo>
                    <a:pt x="4082" y="961"/>
                  </a:lnTo>
                  <a:lnTo>
                    <a:pt x="4226" y="1297"/>
                  </a:lnTo>
                  <a:lnTo>
                    <a:pt x="4274" y="1681"/>
                  </a:lnTo>
                  <a:lnTo>
                    <a:pt x="4322" y="2018"/>
                  </a:lnTo>
                  <a:lnTo>
                    <a:pt x="4226" y="2402"/>
                  </a:lnTo>
                  <a:lnTo>
                    <a:pt x="4082" y="2786"/>
                  </a:lnTo>
                  <a:lnTo>
                    <a:pt x="3650" y="3698"/>
                  </a:lnTo>
                  <a:lnTo>
                    <a:pt x="3650" y="3698"/>
                  </a:lnTo>
                  <a:lnTo>
                    <a:pt x="3458" y="4035"/>
                  </a:lnTo>
                  <a:lnTo>
                    <a:pt x="3170" y="4275"/>
                  </a:lnTo>
                  <a:lnTo>
                    <a:pt x="2882" y="4515"/>
                  </a:lnTo>
                  <a:lnTo>
                    <a:pt x="2545" y="4659"/>
                  </a:lnTo>
                  <a:lnTo>
                    <a:pt x="2161" y="4755"/>
                  </a:lnTo>
                  <a:lnTo>
                    <a:pt x="1825" y="4755"/>
                  </a:lnTo>
                  <a:lnTo>
                    <a:pt x="1441" y="4659"/>
                  </a:lnTo>
                  <a:lnTo>
                    <a:pt x="1057" y="45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2" name="Google Shape;2722;p41"/>
            <p:cNvSpPr/>
            <p:nvPr/>
          </p:nvSpPr>
          <p:spPr>
            <a:xfrm>
              <a:off x="2410050" y="923250"/>
              <a:ext cx="81675" cy="99700"/>
            </a:xfrm>
            <a:custGeom>
              <a:avLst/>
              <a:gdLst/>
              <a:ahLst/>
              <a:cxnLst/>
              <a:rect l="l" t="t" r="r" b="b"/>
              <a:pathLst>
                <a:path w="3267" h="3988" extrusionOk="0">
                  <a:moveTo>
                    <a:pt x="2066" y="1"/>
                  </a:moveTo>
                  <a:lnTo>
                    <a:pt x="1730" y="49"/>
                  </a:lnTo>
                  <a:lnTo>
                    <a:pt x="1393" y="145"/>
                  </a:lnTo>
                  <a:lnTo>
                    <a:pt x="1057" y="337"/>
                  </a:lnTo>
                  <a:lnTo>
                    <a:pt x="769" y="577"/>
                  </a:lnTo>
                  <a:lnTo>
                    <a:pt x="481" y="865"/>
                  </a:lnTo>
                  <a:lnTo>
                    <a:pt x="289" y="1250"/>
                  </a:lnTo>
                  <a:lnTo>
                    <a:pt x="97" y="1634"/>
                  </a:lnTo>
                  <a:lnTo>
                    <a:pt x="1" y="2018"/>
                  </a:lnTo>
                  <a:lnTo>
                    <a:pt x="1" y="2402"/>
                  </a:lnTo>
                  <a:lnTo>
                    <a:pt x="49" y="2786"/>
                  </a:lnTo>
                  <a:lnTo>
                    <a:pt x="145" y="3123"/>
                  </a:lnTo>
                  <a:lnTo>
                    <a:pt x="337" y="3459"/>
                  </a:lnTo>
                  <a:lnTo>
                    <a:pt x="577" y="3699"/>
                  </a:lnTo>
                  <a:lnTo>
                    <a:pt x="865" y="3891"/>
                  </a:lnTo>
                  <a:lnTo>
                    <a:pt x="1057" y="3987"/>
                  </a:lnTo>
                  <a:lnTo>
                    <a:pt x="1537" y="3843"/>
                  </a:lnTo>
                  <a:lnTo>
                    <a:pt x="1778" y="3747"/>
                  </a:lnTo>
                  <a:lnTo>
                    <a:pt x="1970" y="3651"/>
                  </a:lnTo>
                  <a:lnTo>
                    <a:pt x="2162" y="3507"/>
                  </a:lnTo>
                  <a:lnTo>
                    <a:pt x="2306" y="3315"/>
                  </a:lnTo>
                  <a:lnTo>
                    <a:pt x="2450" y="3123"/>
                  </a:lnTo>
                  <a:lnTo>
                    <a:pt x="2594" y="2930"/>
                  </a:lnTo>
                  <a:lnTo>
                    <a:pt x="3026" y="2018"/>
                  </a:lnTo>
                  <a:lnTo>
                    <a:pt x="3170" y="1634"/>
                  </a:lnTo>
                  <a:lnTo>
                    <a:pt x="3266" y="1202"/>
                  </a:lnTo>
                  <a:lnTo>
                    <a:pt x="3218" y="817"/>
                  </a:lnTo>
                  <a:lnTo>
                    <a:pt x="3122" y="433"/>
                  </a:lnTo>
                  <a:lnTo>
                    <a:pt x="2930" y="289"/>
                  </a:lnTo>
                  <a:lnTo>
                    <a:pt x="2738" y="145"/>
                  </a:lnTo>
                  <a:lnTo>
                    <a:pt x="240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3" name="Google Shape;2723;p41"/>
            <p:cNvSpPr/>
            <p:nvPr/>
          </p:nvSpPr>
          <p:spPr>
            <a:xfrm>
              <a:off x="2269575" y="593100"/>
              <a:ext cx="609950" cy="678375"/>
            </a:xfrm>
            <a:custGeom>
              <a:avLst/>
              <a:gdLst/>
              <a:ahLst/>
              <a:cxnLst/>
              <a:rect l="l" t="t" r="r" b="b"/>
              <a:pathLst>
                <a:path w="24398" h="27135" extrusionOk="0">
                  <a:moveTo>
                    <a:pt x="7733" y="0"/>
                  </a:moveTo>
                  <a:lnTo>
                    <a:pt x="7493" y="48"/>
                  </a:lnTo>
                  <a:lnTo>
                    <a:pt x="7300" y="144"/>
                  </a:lnTo>
                  <a:lnTo>
                    <a:pt x="7156" y="288"/>
                  </a:lnTo>
                  <a:lnTo>
                    <a:pt x="7060" y="480"/>
                  </a:lnTo>
                  <a:lnTo>
                    <a:pt x="7012" y="672"/>
                  </a:lnTo>
                  <a:lnTo>
                    <a:pt x="7012" y="864"/>
                  </a:lnTo>
                  <a:lnTo>
                    <a:pt x="7060" y="1105"/>
                  </a:lnTo>
                  <a:lnTo>
                    <a:pt x="7156" y="1297"/>
                  </a:lnTo>
                  <a:lnTo>
                    <a:pt x="7445" y="1729"/>
                  </a:lnTo>
                  <a:lnTo>
                    <a:pt x="7733" y="2113"/>
                  </a:lnTo>
                  <a:lnTo>
                    <a:pt x="8069" y="2449"/>
                  </a:lnTo>
                  <a:lnTo>
                    <a:pt x="8405" y="2737"/>
                  </a:lnTo>
                  <a:lnTo>
                    <a:pt x="7349" y="2545"/>
                  </a:lnTo>
                  <a:lnTo>
                    <a:pt x="6244" y="2353"/>
                  </a:lnTo>
                  <a:lnTo>
                    <a:pt x="4995" y="2161"/>
                  </a:lnTo>
                  <a:lnTo>
                    <a:pt x="3651" y="2017"/>
                  </a:lnTo>
                  <a:lnTo>
                    <a:pt x="2498" y="1969"/>
                  </a:lnTo>
                  <a:lnTo>
                    <a:pt x="1970" y="1969"/>
                  </a:lnTo>
                  <a:lnTo>
                    <a:pt x="1585" y="2065"/>
                  </a:lnTo>
                  <a:lnTo>
                    <a:pt x="1249" y="2161"/>
                  </a:lnTo>
                  <a:lnTo>
                    <a:pt x="1153" y="2209"/>
                  </a:lnTo>
                  <a:lnTo>
                    <a:pt x="1057" y="2305"/>
                  </a:lnTo>
                  <a:lnTo>
                    <a:pt x="1009" y="2497"/>
                  </a:lnTo>
                  <a:lnTo>
                    <a:pt x="1009" y="2689"/>
                  </a:lnTo>
                  <a:lnTo>
                    <a:pt x="1105" y="2833"/>
                  </a:lnTo>
                  <a:lnTo>
                    <a:pt x="1249" y="2978"/>
                  </a:lnTo>
                  <a:lnTo>
                    <a:pt x="1441" y="3122"/>
                  </a:lnTo>
                  <a:lnTo>
                    <a:pt x="1730" y="3266"/>
                  </a:lnTo>
                  <a:lnTo>
                    <a:pt x="2306" y="3506"/>
                  </a:lnTo>
                  <a:lnTo>
                    <a:pt x="2882" y="3698"/>
                  </a:lnTo>
                  <a:lnTo>
                    <a:pt x="3458" y="3842"/>
                  </a:lnTo>
                  <a:lnTo>
                    <a:pt x="3987" y="3986"/>
                  </a:lnTo>
                  <a:lnTo>
                    <a:pt x="3410" y="4226"/>
                  </a:lnTo>
                  <a:lnTo>
                    <a:pt x="2210" y="4754"/>
                  </a:lnTo>
                  <a:lnTo>
                    <a:pt x="1489" y="5139"/>
                  </a:lnTo>
                  <a:lnTo>
                    <a:pt x="865" y="5523"/>
                  </a:lnTo>
                  <a:lnTo>
                    <a:pt x="337" y="5907"/>
                  </a:lnTo>
                  <a:lnTo>
                    <a:pt x="145" y="6099"/>
                  </a:lnTo>
                  <a:lnTo>
                    <a:pt x="49" y="6243"/>
                  </a:lnTo>
                  <a:lnTo>
                    <a:pt x="1" y="6435"/>
                  </a:lnTo>
                  <a:lnTo>
                    <a:pt x="1" y="6579"/>
                  </a:lnTo>
                  <a:lnTo>
                    <a:pt x="49" y="6676"/>
                  </a:lnTo>
                  <a:lnTo>
                    <a:pt x="145" y="6820"/>
                  </a:lnTo>
                  <a:lnTo>
                    <a:pt x="433" y="7012"/>
                  </a:lnTo>
                  <a:lnTo>
                    <a:pt x="817" y="7108"/>
                  </a:lnTo>
                  <a:lnTo>
                    <a:pt x="1201" y="7204"/>
                  </a:lnTo>
                  <a:lnTo>
                    <a:pt x="1585" y="7252"/>
                  </a:lnTo>
                  <a:lnTo>
                    <a:pt x="1970" y="7300"/>
                  </a:lnTo>
                  <a:lnTo>
                    <a:pt x="1778" y="7684"/>
                  </a:lnTo>
                  <a:lnTo>
                    <a:pt x="1634" y="8116"/>
                  </a:lnTo>
                  <a:lnTo>
                    <a:pt x="1345" y="8981"/>
                  </a:lnTo>
                  <a:lnTo>
                    <a:pt x="1105" y="9605"/>
                  </a:lnTo>
                  <a:lnTo>
                    <a:pt x="913" y="10229"/>
                  </a:lnTo>
                  <a:lnTo>
                    <a:pt x="769" y="10902"/>
                  </a:lnTo>
                  <a:lnTo>
                    <a:pt x="625" y="11574"/>
                  </a:lnTo>
                  <a:lnTo>
                    <a:pt x="529" y="12294"/>
                  </a:lnTo>
                  <a:lnTo>
                    <a:pt x="433" y="13015"/>
                  </a:lnTo>
                  <a:lnTo>
                    <a:pt x="433" y="13783"/>
                  </a:lnTo>
                  <a:lnTo>
                    <a:pt x="433" y="14552"/>
                  </a:lnTo>
                  <a:lnTo>
                    <a:pt x="529" y="14360"/>
                  </a:lnTo>
                  <a:lnTo>
                    <a:pt x="865" y="13831"/>
                  </a:lnTo>
                  <a:lnTo>
                    <a:pt x="1393" y="13063"/>
                  </a:lnTo>
                  <a:lnTo>
                    <a:pt x="2114" y="12102"/>
                  </a:lnTo>
                  <a:lnTo>
                    <a:pt x="2546" y="11622"/>
                  </a:lnTo>
                  <a:lnTo>
                    <a:pt x="3026" y="11094"/>
                  </a:lnTo>
                  <a:lnTo>
                    <a:pt x="3603" y="10614"/>
                  </a:lnTo>
                  <a:lnTo>
                    <a:pt x="4179" y="10133"/>
                  </a:lnTo>
                  <a:lnTo>
                    <a:pt x="4803" y="9701"/>
                  </a:lnTo>
                  <a:lnTo>
                    <a:pt x="5524" y="9317"/>
                  </a:lnTo>
                  <a:lnTo>
                    <a:pt x="6244" y="8981"/>
                  </a:lnTo>
                  <a:lnTo>
                    <a:pt x="7012" y="8693"/>
                  </a:lnTo>
                  <a:lnTo>
                    <a:pt x="8453" y="8885"/>
                  </a:lnTo>
                  <a:lnTo>
                    <a:pt x="8885" y="9125"/>
                  </a:lnTo>
                  <a:lnTo>
                    <a:pt x="9318" y="9461"/>
                  </a:lnTo>
                  <a:lnTo>
                    <a:pt x="9510" y="9701"/>
                  </a:lnTo>
                  <a:lnTo>
                    <a:pt x="9702" y="9941"/>
                  </a:lnTo>
                  <a:lnTo>
                    <a:pt x="9894" y="10181"/>
                  </a:lnTo>
                  <a:lnTo>
                    <a:pt x="10038" y="10518"/>
                  </a:lnTo>
                  <a:lnTo>
                    <a:pt x="10038" y="10373"/>
                  </a:lnTo>
                  <a:lnTo>
                    <a:pt x="10038" y="10085"/>
                  </a:lnTo>
                  <a:lnTo>
                    <a:pt x="10038" y="9989"/>
                  </a:lnTo>
                  <a:lnTo>
                    <a:pt x="10134" y="9893"/>
                  </a:lnTo>
                  <a:lnTo>
                    <a:pt x="10230" y="9797"/>
                  </a:lnTo>
                  <a:lnTo>
                    <a:pt x="10374" y="9797"/>
                  </a:lnTo>
                  <a:lnTo>
                    <a:pt x="10518" y="9941"/>
                  </a:lnTo>
                  <a:lnTo>
                    <a:pt x="10710" y="10133"/>
                  </a:lnTo>
                  <a:lnTo>
                    <a:pt x="10854" y="10421"/>
                  </a:lnTo>
                  <a:lnTo>
                    <a:pt x="10950" y="10710"/>
                  </a:lnTo>
                  <a:lnTo>
                    <a:pt x="11143" y="11238"/>
                  </a:lnTo>
                  <a:lnTo>
                    <a:pt x="11239" y="11478"/>
                  </a:lnTo>
                  <a:lnTo>
                    <a:pt x="12247" y="11190"/>
                  </a:lnTo>
                  <a:lnTo>
                    <a:pt x="12967" y="11046"/>
                  </a:lnTo>
                  <a:lnTo>
                    <a:pt x="13256" y="10998"/>
                  </a:lnTo>
                  <a:lnTo>
                    <a:pt x="13448" y="10998"/>
                  </a:lnTo>
                  <a:lnTo>
                    <a:pt x="13544" y="11046"/>
                  </a:lnTo>
                  <a:lnTo>
                    <a:pt x="13592" y="11142"/>
                  </a:lnTo>
                  <a:lnTo>
                    <a:pt x="13544" y="11238"/>
                  </a:lnTo>
                  <a:lnTo>
                    <a:pt x="13496" y="11382"/>
                  </a:lnTo>
                  <a:lnTo>
                    <a:pt x="13352" y="11622"/>
                  </a:lnTo>
                  <a:lnTo>
                    <a:pt x="13256" y="11718"/>
                  </a:lnTo>
                  <a:lnTo>
                    <a:pt x="15705" y="11814"/>
                  </a:lnTo>
                  <a:lnTo>
                    <a:pt x="16281" y="12342"/>
                  </a:lnTo>
                  <a:lnTo>
                    <a:pt x="16761" y="13015"/>
                  </a:lnTo>
                  <a:lnTo>
                    <a:pt x="17194" y="13687"/>
                  </a:lnTo>
                  <a:lnTo>
                    <a:pt x="17338" y="14071"/>
                  </a:lnTo>
                  <a:lnTo>
                    <a:pt x="17482" y="14456"/>
                  </a:lnTo>
                  <a:lnTo>
                    <a:pt x="17626" y="14888"/>
                  </a:lnTo>
                  <a:lnTo>
                    <a:pt x="17674" y="15320"/>
                  </a:lnTo>
                  <a:lnTo>
                    <a:pt x="17770" y="15752"/>
                  </a:lnTo>
                  <a:lnTo>
                    <a:pt x="17770" y="16233"/>
                  </a:lnTo>
                  <a:lnTo>
                    <a:pt x="17770" y="16713"/>
                  </a:lnTo>
                  <a:lnTo>
                    <a:pt x="17770" y="17241"/>
                  </a:lnTo>
                  <a:lnTo>
                    <a:pt x="17674" y="17769"/>
                  </a:lnTo>
                  <a:lnTo>
                    <a:pt x="17578" y="18346"/>
                  </a:lnTo>
                  <a:lnTo>
                    <a:pt x="16954" y="19018"/>
                  </a:lnTo>
                  <a:lnTo>
                    <a:pt x="16665" y="19354"/>
                  </a:lnTo>
                  <a:lnTo>
                    <a:pt x="16425" y="19642"/>
                  </a:lnTo>
                  <a:lnTo>
                    <a:pt x="16185" y="19978"/>
                  </a:lnTo>
                  <a:lnTo>
                    <a:pt x="16041" y="20363"/>
                  </a:lnTo>
                  <a:lnTo>
                    <a:pt x="15945" y="20747"/>
                  </a:lnTo>
                  <a:lnTo>
                    <a:pt x="15945" y="21179"/>
                  </a:lnTo>
                  <a:lnTo>
                    <a:pt x="18875" y="19978"/>
                  </a:lnTo>
                  <a:lnTo>
                    <a:pt x="19211" y="20267"/>
                  </a:lnTo>
                  <a:lnTo>
                    <a:pt x="19595" y="20603"/>
                  </a:lnTo>
                  <a:lnTo>
                    <a:pt x="19931" y="21083"/>
                  </a:lnTo>
                  <a:lnTo>
                    <a:pt x="20075" y="21371"/>
                  </a:lnTo>
                  <a:lnTo>
                    <a:pt x="20219" y="21659"/>
                  </a:lnTo>
                  <a:lnTo>
                    <a:pt x="20315" y="21948"/>
                  </a:lnTo>
                  <a:lnTo>
                    <a:pt x="20363" y="22284"/>
                  </a:lnTo>
                  <a:lnTo>
                    <a:pt x="20363" y="22668"/>
                  </a:lnTo>
                  <a:lnTo>
                    <a:pt x="20315" y="23004"/>
                  </a:lnTo>
                  <a:lnTo>
                    <a:pt x="20171" y="23388"/>
                  </a:lnTo>
                  <a:lnTo>
                    <a:pt x="19979" y="23820"/>
                  </a:lnTo>
                  <a:lnTo>
                    <a:pt x="19739" y="24253"/>
                  </a:lnTo>
                  <a:lnTo>
                    <a:pt x="19403" y="24685"/>
                  </a:lnTo>
                  <a:lnTo>
                    <a:pt x="19115" y="24973"/>
                  </a:lnTo>
                  <a:lnTo>
                    <a:pt x="18779" y="25213"/>
                  </a:lnTo>
                  <a:lnTo>
                    <a:pt x="18490" y="25405"/>
                  </a:lnTo>
                  <a:lnTo>
                    <a:pt x="18154" y="25549"/>
                  </a:lnTo>
                  <a:lnTo>
                    <a:pt x="17866" y="25597"/>
                  </a:lnTo>
                  <a:lnTo>
                    <a:pt x="17578" y="25645"/>
                  </a:lnTo>
                  <a:lnTo>
                    <a:pt x="17290" y="25693"/>
                  </a:lnTo>
                  <a:lnTo>
                    <a:pt x="17002" y="25645"/>
                  </a:lnTo>
                  <a:lnTo>
                    <a:pt x="16521" y="25549"/>
                  </a:lnTo>
                  <a:lnTo>
                    <a:pt x="16137" y="25453"/>
                  </a:lnTo>
                  <a:lnTo>
                    <a:pt x="15753" y="25309"/>
                  </a:lnTo>
                  <a:lnTo>
                    <a:pt x="15417" y="25597"/>
                  </a:lnTo>
                  <a:lnTo>
                    <a:pt x="15033" y="25886"/>
                  </a:lnTo>
                  <a:lnTo>
                    <a:pt x="14504" y="26222"/>
                  </a:lnTo>
                  <a:lnTo>
                    <a:pt x="13880" y="26558"/>
                  </a:lnTo>
                  <a:lnTo>
                    <a:pt x="13208" y="26846"/>
                  </a:lnTo>
                  <a:lnTo>
                    <a:pt x="12823" y="26942"/>
                  </a:lnTo>
                  <a:lnTo>
                    <a:pt x="12487" y="27038"/>
                  </a:lnTo>
                  <a:lnTo>
                    <a:pt x="12103" y="27086"/>
                  </a:lnTo>
                  <a:lnTo>
                    <a:pt x="11671" y="27086"/>
                  </a:lnTo>
                  <a:lnTo>
                    <a:pt x="12247" y="27134"/>
                  </a:lnTo>
                  <a:lnTo>
                    <a:pt x="12919" y="27086"/>
                  </a:lnTo>
                  <a:lnTo>
                    <a:pt x="13784" y="27038"/>
                  </a:lnTo>
                  <a:lnTo>
                    <a:pt x="14792" y="26942"/>
                  </a:lnTo>
                  <a:lnTo>
                    <a:pt x="15897" y="26702"/>
                  </a:lnTo>
                  <a:lnTo>
                    <a:pt x="16473" y="26558"/>
                  </a:lnTo>
                  <a:lnTo>
                    <a:pt x="17098" y="26366"/>
                  </a:lnTo>
                  <a:lnTo>
                    <a:pt x="17722" y="26126"/>
                  </a:lnTo>
                  <a:lnTo>
                    <a:pt x="18298" y="25886"/>
                  </a:lnTo>
                  <a:lnTo>
                    <a:pt x="18923" y="25549"/>
                  </a:lnTo>
                  <a:lnTo>
                    <a:pt x="19547" y="25213"/>
                  </a:lnTo>
                  <a:lnTo>
                    <a:pt x="20123" y="24829"/>
                  </a:lnTo>
                  <a:lnTo>
                    <a:pt x="20700" y="24349"/>
                  </a:lnTo>
                  <a:lnTo>
                    <a:pt x="21228" y="23820"/>
                  </a:lnTo>
                  <a:lnTo>
                    <a:pt x="21756" y="23244"/>
                  </a:lnTo>
                  <a:lnTo>
                    <a:pt x="22236" y="22620"/>
                  </a:lnTo>
                  <a:lnTo>
                    <a:pt x="22717" y="21948"/>
                  </a:lnTo>
                  <a:lnTo>
                    <a:pt x="23101" y="21179"/>
                  </a:lnTo>
                  <a:lnTo>
                    <a:pt x="23485" y="20315"/>
                  </a:lnTo>
                  <a:lnTo>
                    <a:pt x="23773" y="19402"/>
                  </a:lnTo>
                  <a:lnTo>
                    <a:pt x="24061" y="18394"/>
                  </a:lnTo>
                  <a:lnTo>
                    <a:pt x="24253" y="17337"/>
                  </a:lnTo>
                  <a:lnTo>
                    <a:pt x="24349" y="16184"/>
                  </a:lnTo>
                  <a:lnTo>
                    <a:pt x="24397" y="14936"/>
                  </a:lnTo>
                  <a:lnTo>
                    <a:pt x="24349" y="13591"/>
                  </a:lnTo>
                  <a:lnTo>
                    <a:pt x="24301" y="12679"/>
                  </a:lnTo>
                  <a:lnTo>
                    <a:pt x="24157" y="11862"/>
                  </a:lnTo>
                  <a:lnTo>
                    <a:pt x="23965" y="11046"/>
                  </a:lnTo>
                  <a:lnTo>
                    <a:pt x="23677" y="10325"/>
                  </a:lnTo>
                  <a:lnTo>
                    <a:pt x="23389" y="9605"/>
                  </a:lnTo>
                  <a:lnTo>
                    <a:pt x="23005" y="8981"/>
                  </a:lnTo>
                  <a:lnTo>
                    <a:pt x="22621" y="8356"/>
                  </a:lnTo>
                  <a:lnTo>
                    <a:pt x="22140" y="7780"/>
                  </a:lnTo>
                  <a:lnTo>
                    <a:pt x="21660" y="7252"/>
                  </a:lnTo>
                  <a:lnTo>
                    <a:pt x="21084" y="6724"/>
                  </a:lnTo>
                  <a:lnTo>
                    <a:pt x="20507" y="6243"/>
                  </a:lnTo>
                  <a:lnTo>
                    <a:pt x="19883" y="5763"/>
                  </a:lnTo>
                  <a:lnTo>
                    <a:pt x="19259" y="5331"/>
                  </a:lnTo>
                  <a:lnTo>
                    <a:pt x="18586" y="4947"/>
                  </a:lnTo>
                  <a:lnTo>
                    <a:pt x="17098" y="4178"/>
                  </a:lnTo>
                  <a:lnTo>
                    <a:pt x="16425" y="3362"/>
                  </a:lnTo>
                  <a:lnTo>
                    <a:pt x="15753" y="2641"/>
                  </a:lnTo>
                  <a:lnTo>
                    <a:pt x="15081" y="1969"/>
                  </a:lnTo>
                  <a:lnTo>
                    <a:pt x="14456" y="1393"/>
                  </a:lnTo>
                  <a:lnTo>
                    <a:pt x="13880" y="912"/>
                  </a:lnTo>
                  <a:lnTo>
                    <a:pt x="13400" y="576"/>
                  </a:lnTo>
                  <a:lnTo>
                    <a:pt x="12967" y="384"/>
                  </a:lnTo>
                  <a:lnTo>
                    <a:pt x="12823" y="288"/>
                  </a:lnTo>
                  <a:lnTo>
                    <a:pt x="12583" y="288"/>
                  </a:lnTo>
                  <a:lnTo>
                    <a:pt x="12487" y="384"/>
                  </a:lnTo>
                  <a:lnTo>
                    <a:pt x="12391" y="432"/>
                  </a:lnTo>
                  <a:lnTo>
                    <a:pt x="12343" y="528"/>
                  </a:lnTo>
                  <a:lnTo>
                    <a:pt x="12295" y="816"/>
                  </a:lnTo>
                  <a:lnTo>
                    <a:pt x="12295" y="1153"/>
                  </a:lnTo>
                  <a:lnTo>
                    <a:pt x="12343" y="1537"/>
                  </a:lnTo>
                  <a:lnTo>
                    <a:pt x="12439" y="1969"/>
                  </a:lnTo>
                  <a:lnTo>
                    <a:pt x="12679" y="2785"/>
                  </a:lnTo>
                  <a:lnTo>
                    <a:pt x="12247" y="2737"/>
                  </a:lnTo>
                  <a:lnTo>
                    <a:pt x="11671" y="2209"/>
                  </a:lnTo>
                  <a:lnTo>
                    <a:pt x="10998" y="1633"/>
                  </a:lnTo>
                  <a:lnTo>
                    <a:pt x="10326" y="1153"/>
                  </a:lnTo>
                  <a:lnTo>
                    <a:pt x="9606" y="672"/>
                  </a:lnTo>
                  <a:lnTo>
                    <a:pt x="8885" y="288"/>
                  </a:lnTo>
                  <a:lnTo>
                    <a:pt x="8261" y="96"/>
                  </a:lnTo>
                  <a:lnTo>
                    <a:pt x="7973"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4" name="Google Shape;2724;p41"/>
            <p:cNvSpPr/>
            <p:nvPr/>
          </p:nvSpPr>
          <p:spPr>
            <a:xfrm>
              <a:off x="2269575" y="593100"/>
              <a:ext cx="609950" cy="678375"/>
            </a:xfrm>
            <a:custGeom>
              <a:avLst/>
              <a:gdLst/>
              <a:ahLst/>
              <a:cxnLst/>
              <a:rect l="l" t="t" r="r" b="b"/>
              <a:pathLst>
                <a:path w="24398" h="27135" fill="none" extrusionOk="0">
                  <a:moveTo>
                    <a:pt x="24349" y="13591"/>
                  </a:moveTo>
                  <a:lnTo>
                    <a:pt x="24349" y="13591"/>
                  </a:lnTo>
                  <a:lnTo>
                    <a:pt x="24301" y="12679"/>
                  </a:lnTo>
                  <a:lnTo>
                    <a:pt x="24157" y="11862"/>
                  </a:lnTo>
                  <a:lnTo>
                    <a:pt x="23965" y="11046"/>
                  </a:lnTo>
                  <a:lnTo>
                    <a:pt x="23677" y="10325"/>
                  </a:lnTo>
                  <a:lnTo>
                    <a:pt x="23389" y="9605"/>
                  </a:lnTo>
                  <a:lnTo>
                    <a:pt x="23005" y="8981"/>
                  </a:lnTo>
                  <a:lnTo>
                    <a:pt x="22621" y="8356"/>
                  </a:lnTo>
                  <a:lnTo>
                    <a:pt x="22140" y="7780"/>
                  </a:lnTo>
                  <a:lnTo>
                    <a:pt x="21660" y="7252"/>
                  </a:lnTo>
                  <a:lnTo>
                    <a:pt x="21084" y="6724"/>
                  </a:lnTo>
                  <a:lnTo>
                    <a:pt x="20507" y="6243"/>
                  </a:lnTo>
                  <a:lnTo>
                    <a:pt x="19883" y="5763"/>
                  </a:lnTo>
                  <a:lnTo>
                    <a:pt x="19259" y="5331"/>
                  </a:lnTo>
                  <a:lnTo>
                    <a:pt x="18586" y="4947"/>
                  </a:lnTo>
                  <a:lnTo>
                    <a:pt x="17098" y="4178"/>
                  </a:lnTo>
                  <a:lnTo>
                    <a:pt x="17098" y="4178"/>
                  </a:lnTo>
                  <a:lnTo>
                    <a:pt x="16425" y="3362"/>
                  </a:lnTo>
                  <a:lnTo>
                    <a:pt x="15753" y="2641"/>
                  </a:lnTo>
                  <a:lnTo>
                    <a:pt x="15081" y="1969"/>
                  </a:lnTo>
                  <a:lnTo>
                    <a:pt x="14456" y="1393"/>
                  </a:lnTo>
                  <a:lnTo>
                    <a:pt x="13880" y="912"/>
                  </a:lnTo>
                  <a:lnTo>
                    <a:pt x="13400" y="576"/>
                  </a:lnTo>
                  <a:lnTo>
                    <a:pt x="12967" y="384"/>
                  </a:lnTo>
                  <a:lnTo>
                    <a:pt x="12823" y="288"/>
                  </a:lnTo>
                  <a:lnTo>
                    <a:pt x="12679" y="288"/>
                  </a:lnTo>
                  <a:lnTo>
                    <a:pt x="12679" y="288"/>
                  </a:lnTo>
                  <a:lnTo>
                    <a:pt x="12583" y="288"/>
                  </a:lnTo>
                  <a:lnTo>
                    <a:pt x="12487" y="384"/>
                  </a:lnTo>
                  <a:lnTo>
                    <a:pt x="12391" y="432"/>
                  </a:lnTo>
                  <a:lnTo>
                    <a:pt x="12343" y="528"/>
                  </a:lnTo>
                  <a:lnTo>
                    <a:pt x="12295" y="816"/>
                  </a:lnTo>
                  <a:lnTo>
                    <a:pt x="12295" y="1153"/>
                  </a:lnTo>
                  <a:lnTo>
                    <a:pt x="12343" y="1537"/>
                  </a:lnTo>
                  <a:lnTo>
                    <a:pt x="12439" y="1969"/>
                  </a:lnTo>
                  <a:lnTo>
                    <a:pt x="12679" y="2785"/>
                  </a:lnTo>
                  <a:lnTo>
                    <a:pt x="12679" y="2785"/>
                  </a:lnTo>
                  <a:lnTo>
                    <a:pt x="12247" y="2737"/>
                  </a:lnTo>
                  <a:lnTo>
                    <a:pt x="12247" y="2737"/>
                  </a:lnTo>
                  <a:lnTo>
                    <a:pt x="11671" y="2209"/>
                  </a:lnTo>
                  <a:lnTo>
                    <a:pt x="10998" y="1633"/>
                  </a:lnTo>
                  <a:lnTo>
                    <a:pt x="10326" y="1153"/>
                  </a:lnTo>
                  <a:lnTo>
                    <a:pt x="9606" y="672"/>
                  </a:lnTo>
                  <a:lnTo>
                    <a:pt x="8885" y="288"/>
                  </a:lnTo>
                  <a:lnTo>
                    <a:pt x="8261" y="96"/>
                  </a:lnTo>
                  <a:lnTo>
                    <a:pt x="7973" y="0"/>
                  </a:lnTo>
                  <a:lnTo>
                    <a:pt x="7733" y="0"/>
                  </a:lnTo>
                  <a:lnTo>
                    <a:pt x="7493" y="48"/>
                  </a:lnTo>
                  <a:lnTo>
                    <a:pt x="7300" y="144"/>
                  </a:lnTo>
                  <a:lnTo>
                    <a:pt x="7300" y="144"/>
                  </a:lnTo>
                  <a:lnTo>
                    <a:pt x="7156" y="288"/>
                  </a:lnTo>
                  <a:lnTo>
                    <a:pt x="7060" y="480"/>
                  </a:lnTo>
                  <a:lnTo>
                    <a:pt x="7012" y="672"/>
                  </a:lnTo>
                  <a:lnTo>
                    <a:pt x="7012" y="864"/>
                  </a:lnTo>
                  <a:lnTo>
                    <a:pt x="7060" y="1105"/>
                  </a:lnTo>
                  <a:lnTo>
                    <a:pt x="7156" y="1297"/>
                  </a:lnTo>
                  <a:lnTo>
                    <a:pt x="7445" y="1729"/>
                  </a:lnTo>
                  <a:lnTo>
                    <a:pt x="7733" y="2113"/>
                  </a:lnTo>
                  <a:lnTo>
                    <a:pt x="8069" y="2449"/>
                  </a:lnTo>
                  <a:lnTo>
                    <a:pt x="8405" y="2737"/>
                  </a:lnTo>
                  <a:lnTo>
                    <a:pt x="8405" y="2737"/>
                  </a:lnTo>
                  <a:lnTo>
                    <a:pt x="7349" y="2545"/>
                  </a:lnTo>
                  <a:lnTo>
                    <a:pt x="6244" y="2353"/>
                  </a:lnTo>
                  <a:lnTo>
                    <a:pt x="4995" y="2161"/>
                  </a:lnTo>
                  <a:lnTo>
                    <a:pt x="3651" y="2017"/>
                  </a:lnTo>
                  <a:lnTo>
                    <a:pt x="2498" y="1969"/>
                  </a:lnTo>
                  <a:lnTo>
                    <a:pt x="1970" y="1969"/>
                  </a:lnTo>
                  <a:lnTo>
                    <a:pt x="1585" y="2065"/>
                  </a:lnTo>
                  <a:lnTo>
                    <a:pt x="1249" y="2161"/>
                  </a:lnTo>
                  <a:lnTo>
                    <a:pt x="1153" y="2209"/>
                  </a:lnTo>
                  <a:lnTo>
                    <a:pt x="1057" y="2305"/>
                  </a:lnTo>
                  <a:lnTo>
                    <a:pt x="1057" y="2305"/>
                  </a:lnTo>
                  <a:lnTo>
                    <a:pt x="1009" y="2497"/>
                  </a:lnTo>
                  <a:lnTo>
                    <a:pt x="1009" y="2689"/>
                  </a:lnTo>
                  <a:lnTo>
                    <a:pt x="1105" y="2833"/>
                  </a:lnTo>
                  <a:lnTo>
                    <a:pt x="1249" y="2978"/>
                  </a:lnTo>
                  <a:lnTo>
                    <a:pt x="1441" y="3122"/>
                  </a:lnTo>
                  <a:lnTo>
                    <a:pt x="1730" y="3266"/>
                  </a:lnTo>
                  <a:lnTo>
                    <a:pt x="2306" y="3506"/>
                  </a:lnTo>
                  <a:lnTo>
                    <a:pt x="2882" y="3698"/>
                  </a:lnTo>
                  <a:lnTo>
                    <a:pt x="3458" y="3842"/>
                  </a:lnTo>
                  <a:lnTo>
                    <a:pt x="3987" y="3986"/>
                  </a:lnTo>
                  <a:lnTo>
                    <a:pt x="3987" y="3986"/>
                  </a:lnTo>
                  <a:lnTo>
                    <a:pt x="3410" y="4226"/>
                  </a:lnTo>
                  <a:lnTo>
                    <a:pt x="2210" y="4754"/>
                  </a:lnTo>
                  <a:lnTo>
                    <a:pt x="1489" y="5139"/>
                  </a:lnTo>
                  <a:lnTo>
                    <a:pt x="865" y="5523"/>
                  </a:lnTo>
                  <a:lnTo>
                    <a:pt x="337" y="5907"/>
                  </a:lnTo>
                  <a:lnTo>
                    <a:pt x="145" y="6099"/>
                  </a:lnTo>
                  <a:lnTo>
                    <a:pt x="49" y="6243"/>
                  </a:lnTo>
                  <a:lnTo>
                    <a:pt x="49" y="6243"/>
                  </a:lnTo>
                  <a:lnTo>
                    <a:pt x="1" y="6435"/>
                  </a:lnTo>
                  <a:lnTo>
                    <a:pt x="1" y="6579"/>
                  </a:lnTo>
                  <a:lnTo>
                    <a:pt x="49" y="6676"/>
                  </a:lnTo>
                  <a:lnTo>
                    <a:pt x="145" y="6820"/>
                  </a:lnTo>
                  <a:lnTo>
                    <a:pt x="433" y="7012"/>
                  </a:lnTo>
                  <a:lnTo>
                    <a:pt x="817" y="7108"/>
                  </a:lnTo>
                  <a:lnTo>
                    <a:pt x="1201" y="7204"/>
                  </a:lnTo>
                  <a:lnTo>
                    <a:pt x="1585" y="7252"/>
                  </a:lnTo>
                  <a:lnTo>
                    <a:pt x="1970" y="7300"/>
                  </a:lnTo>
                  <a:lnTo>
                    <a:pt x="1970" y="7300"/>
                  </a:lnTo>
                  <a:lnTo>
                    <a:pt x="1778" y="7684"/>
                  </a:lnTo>
                  <a:lnTo>
                    <a:pt x="1634" y="8116"/>
                  </a:lnTo>
                  <a:lnTo>
                    <a:pt x="1345" y="8981"/>
                  </a:lnTo>
                  <a:lnTo>
                    <a:pt x="1345" y="8981"/>
                  </a:lnTo>
                  <a:lnTo>
                    <a:pt x="1105" y="9605"/>
                  </a:lnTo>
                  <a:lnTo>
                    <a:pt x="913" y="10229"/>
                  </a:lnTo>
                  <a:lnTo>
                    <a:pt x="769" y="10902"/>
                  </a:lnTo>
                  <a:lnTo>
                    <a:pt x="625" y="11574"/>
                  </a:lnTo>
                  <a:lnTo>
                    <a:pt x="529" y="12294"/>
                  </a:lnTo>
                  <a:lnTo>
                    <a:pt x="433" y="13015"/>
                  </a:lnTo>
                  <a:lnTo>
                    <a:pt x="433" y="13783"/>
                  </a:lnTo>
                  <a:lnTo>
                    <a:pt x="433" y="14552"/>
                  </a:lnTo>
                  <a:lnTo>
                    <a:pt x="433" y="14552"/>
                  </a:lnTo>
                  <a:lnTo>
                    <a:pt x="529" y="14360"/>
                  </a:lnTo>
                  <a:lnTo>
                    <a:pt x="865" y="13831"/>
                  </a:lnTo>
                  <a:lnTo>
                    <a:pt x="1393" y="13063"/>
                  </a:lnTo>
                  <a:lnTo>
                    <a:pt x="2114" y="12102"/>
                  </a:lnTo>
                  <a:lnTo>
                    <a:pt x="2546" y="11622"/>
                  </a:lnTo>
                  <a:lnTo>
                    <a:pt x="3026" y="11094"/>
                  </a:lnTo>
                  <a:lnTo>
                    <a:pt x="3603" y="10614"/>
                  </a:lnTo>
                  <a:lnTo>
                    <a:pt x="4179" y="10133"/>
                  </a:lnTo>
                  <a:lnTo>
                    <a:pt x="4803" y="9701"/>
                  </a:lnTo>
                  <a:lnTo>
                    <a:pt x="5524" y="9317"/>
                  </a:lnTo>
                  <a:lnTo>
                    <a:pt x="6244" y="8981"/>
                  </a:lnTo>
                  <a:lnTo>
                    <a:pt x="7012" y="8693"/>
                  </a:lnTo>
                  <a:lnTo>
                    <a:pt x="7012" y="8693"/>
                  </a:lnTo>
                  <a:lnTo>
                    <a:pt x="8453" y="8885"/>
                  </a:lnTo>
                  <a:lnTo>
                    <a:pt x="8453" y="8885"/>
                  </a:lnTo>
                  <a:lnTo>
                    <a:pt x="8885" y="9125"/>
                  </a:lnTo>
                  <a:lnTo>
                    <a:pt x="9318" y="9461"/>
                  </a:lnTo>
                  <a:lnTo>
                    <a:pt x="9510" y="9701"/>
                  </a:lnTo>
                  <a:lnTo>
                    <a:pt x="9702" y="9941"/>
                  </a:lnTo>
                  <a:lnTo>
                    <a:pt x="9894" y="10181"/>
                  </a:lnTo>
                  <a:lnTo>
                    <a:pt x="10038" y="10518"/>
                  </a:lnTo>
                  <a:lnTo>
                    <a:pt x="10038" y="10518"/>
                  </a:lnTo>
                  <a:lnTo>
                    <a:pt x="10038" y="10373"/>
                  </a:lnTo>
                  <a:lnTo>
                    <a:pt x="10038" y="10085"/>
                  </a:lnTo>
                  <a:lnTo>
                    <a:pt x="10038" y="9989"/>
                  </a:lnTo>
                  <a:lnTo>
                    <a:pt x="10134" y="9893"/>
                  </a:lnTo>
                  <a:lnTo>
                    <a:pt x="10230" y="9797"/>
                  </a:lnTo>
                  <a:lnTo>
                    <a:pt x="10374" y="9797"/>
                  </a:lnTo>
                  <a:lnTo>
                    <a:pt x="10374" y="9797"/>
                  </a:lnTo>
                  <a:lnTo>
                    <a:pt x="10518" y="9941"/>
                  </a:lnTo>
                  <a:lnTo>
                    <a:pt x="10710" y="10133"/>
                  </a:lnTo>
                  <a:lnTo>
                    <a:pt x="10854" y="10421"/>
                  </a:lnTo>
                  <a:lnTo>
                    <a:pt x="10950" y="10710"/>
                  </a:lnTo>
                  <a:lnTo>
                    <a:pt x="11143" y="11238"/>
                  </a:lnTo>
                  <a:lnTo>
                    <a:pt x="11239" y="11478"/>
                  </a:lnTo>
                  <a:lnTo>
                    <a:pt x="11239" y="11478"/>
                  </a:lnTo>
                  <a:lnTo>
                    <a:pt x="12247" y="11190"/>
                  </a:lnTo>
                  <a:lnTo>
                    <a:pt x="12967" y="11046"/>
                  </a:lnTo>
                  <a:lnTo>
                    <a:pt x="13256" y="10998"/>
                  </a:lnTo>
                  <a:lnTo>
                    <a:pt x="13448" y="10998"/>
                  </a:lnTo>
                  <a:lnTo>
                    <a:pt x="13448" y="10998"/>
                  </a:lnTo>
                  <a:lnTo>
                    <a:pt x="13544" y="11046"/>
                  </a:lnTo>
                  <a:lnTo>
                    <a:pt x="13592" y="11142"/>
                  </a:lnTo>
                  <a:lnTo>
                    <a:pt x="13544" y="11238"/>
                  </a:lnTo>
                  <a:lnTo>
                    <a:pt x="13496" y="11382"/>
                  </a:lnTo>
                  <a:lnTo>
                    <a:pt x="13352" y="11622"/>
                  </a:lnTo>
                  <a:lnTo>
                    <a:pt x="13256" y="11718"/>
                  </a:lnTo>
                  <a:lnTo>
                    <a:pt x="15705" y="11814"/>
                  </a:lnTo>
                  <a:lnTo>
                    <a:pt x="15705" y="11814"/>
                  </a:lnTo>
                  <a:lnTo>
                    <a:pt x="16281" y="12342"/>
                  </a:lnTo>
                  <a:lnTo>
                    <a:pt x="16761" y="13015"/>
                  </a:lnTo>
                  <a:lnTo>
                    <a:pt x="17194" y="13687"/>
                  </a:lnTo>
                  <a:lnTo>
                    <a:pt x="17338" y="14071"/>
                  </a:lnTo>
                  <a:lnTo>
                    <a:pt x="17482" y="14456"/>
                  </a:lnTo>
                  <a:lnTo>
                    <a:pt x="17626" y="14888"/>
                  </a:lnTo>
                  <a:lnTo>
                    <a:pt x="17674" y="15320"/>
                  </a:lnTo>
                  <a:lnTo>
                    <a:pt x="17770" y="15752"/>
                  </a:lnTo>
                  <a:lnTo>
                    <a:pt x="17770" y="16233"/>
                  </a:lnTo>
                  <a:lnTo>
                    <a:pt x="17770" y="16713"/>
                  </a:lnTo>
                  <a:lnTo>
                    <a:pt x="17770" y="17241"/>
                  </a:lnTo>
                  <a:lnTo>
                    <a:pt x="17674" y="17769"/>
                  </a:lnTo>
                  <a:lnTo>
                    <a:pt x="17578" y="18346"/>
                  </a:lnTo>
                  <a:lnTo>
                    <a:pt x="17578" y="18346"/>
                  </a:lnTo>
                  <a:lnTo>
                    <a:pt x="16954" y="19018"/>
                  </a:lnTo>
                  <a:lnTo>
                    <a:pt x="16665" y="19354"/>
                  </a:lnTo>
                  <a:lnTo>
                    <a:pt x="16425" y="19642"/>
                  </a:lnTo>
                  <a:lnTo>
                    <a:pt x="16185" y="19978"/>
                  </a:lnTo>
                  <a:lnTo>
                    <a:pt x="16041" y="20363"/>
                  </a:lnTo>
                  <a:lnTo>
                    <a:pt x="15945" y="20747"/>
                  </a:lnTo>
                  <a:lnTo>
                    <a:pt x="15945" y="21179"/>
                  </a:lnTo>
                  <a:lnTo>
                    <a:pt x="18875" y="19978"/>
                  </a:lnTo>
                  <a:lnTo>
                    <a:pt x="18875" y="19978"/>
                  </a:lnTo>
                  <a:lnTo>
                    <a:pt x="19211" y="20267"/>
                  </a:lnTo>
                  <a:lnTo>
                    <a:pt x="19595" y="20603"/>
                  </a:lnTo>
                  <a:lnTo>
                    <a:pt x="19931" y="21083"/>
                  </a:lnTo>
                  <a:lnTo>
                    <a:pt x="20075" y="21371"/>
                  </a:lnTo>
                  <a:lnTo>
                    <a:pt x="20219" y="21659"/>
                  </a:lnTo>
                  <a:lnTo>
                    <a:pt x="20315" y="21948"/>
                  </a:lnTo>
                  <a:lnTo>
                    <a:pt x="20363" y="22284"/>
                  </a:lnTo>
                  <a:lnTo>
                    <a:pt x="20363" y="22668"/>
                  </a:lnTo>
                  <a:lnTo>
                    <a:pt x="20315" y="23004"/>
                  </a:lnTo>
                  <a:lnTo>
                    <a:pt x="20171" y="23388"/>
                  </a:lnTo>
                  <a:lnTo>
                    <a:pt x="19979" y="23820"/>
                  </a:lnTo>
                  <a:lnTo>
                    <a:pt x="19739" y="24253"/>
                  </a:lnTo>
                  <a:lnTo>
                    <a:pt x="19403" y="24685"/>
                  </a:lnTo>
                  <a:lnTo>
                    <a:pt x="19403" y="24685"/>
                  </a:lnTo>
                  <a:lnTo>
                    <a:pt x="19115" y="24973"/>
                  </a:lnTo>
                  <a:lnTo>
                    <a:pt x="18779" y="25213"/>
                  </a:lnTo>
                  <a:lnTo>
                    <a:pt x="18490" y="25405"/>
                  </a:lnTo>
                  <a:lnTo>
                    <a:pt x="18154" y="25549"/>
                  </a:lnTo>
                  <a:lnTo>
                    <a:pt x="17866" y="25597"/>
                  </a:lnTo>
                  <a:lnTo>
                    <a:pt x="17578" y="25645"/>
                  </a:lnTo>
                  <a:lnTo>
                    <a:pt x="17290" y="25693"/>
                  </a:lnTo>
                  <a:lnTo>
                    <a:pt x="17002" y="25645"/>
                  </a:lnTo>
                  <a:lnTo>
                    <a:pt x="16521" y="25549"/>
                  </a:lnTo>
                  <a:lnTo>
                    <a:pt x="16137" y="25453"/>
                  </a:lnTo>
                  <a:lnTo>
                    <a:pt x="15753" y="25309"/>
                  </a:lnTo>
                  <a:lnTo>
                    <a:pt x="15753" y="25309"/>
                  </a:lnTo>
                  <a:lnTo>
                    <a:pt x="15417" y="25597"/>
                  </a:lnTo>
                  <a:lnTo>
                    <a:pt x="15033" y="25886"/>
                  </a:lnTo>
                  <a:lnTo>
                    <a:pt x="14504" y="26222"/>
                  </a:lnTo>
                  <a:lnTo>
                    <a:pt x="13880" y="26558"/>
                  </a:lnTo>
                  <a:lnTo>
                    <a:pt x="13208" y="26846"/>
                  </a:lnTo>
                  <a:lnTo>
                    <a:pt x="12823" y="26942"/>
                  </a:lnTo>
                  <a:lnTo>
                    <a:pt x="12487" y="27038"/>
                  </a:lnTo>
                  <a:lnTo>
                    <a:pt x="12103" y="27086"/>
                  </a:lnTo>
                  <a:lnTo>
                    <a:pt x="11671" y="27086"/>
                  </a:lnTo>
                  <a:lnTo>
                    <a:pt x="11671" y="27086"/>
                  </a:lnTo>
                  <a:lnTo>
                    <a:pt x="12247" y="27134"/>
                  </a:lnTo>
                  <a:lnTo>
                    <a:pt x="12919" y="27086"/>
                  </a:lnTo>
                  <a:lnTo>
                    <a:pt x="13784" y="27038"/>
                  </a:lnTo>
                  <a:lnTo>
                    <a:pt x="14792" y="26942"/>
                  </a:lnTo>
                  <a:lnTo>
                    <a:pt x="15897" y="26702"/>
                  </a:lnTo>
                  <a:lnTo>
                    <a:pt x="16473" y="26558"/>
                  </a:lnTo>
                  <a:lnTo>
                    <a:pt x="17098" y="26366"/>
                  </a:lnTo>
                  <a:lnTo>
                    <a:pt x="17722" y="26126"/>
                  </a:lnTo>
                  <a:lnTo>
                    <a:pt x="18298" y="25886"/>
                  </a:lnTo>
                  <a:lnTo>
                    <a:pt x="18923" y="25549"/>
                  </a:lnTo>
                  <a:lnTo>
                    <a:pt x="19547" y="25213"/>
                  </a:lnTo>
                  <a:lnTo>
                    <a:pt x="20123" y="24829"/>
                  </a:lnTo>
                  <a:lnTo>
                    <a:pt x="20700" y="24349"/>
                  </a:lnTo>
                  <a:lnTo>
                    <a:pt x="21228" y="23820"/>
                  </a:lnTo>
                  <a:lnTo>
                    <a:pt x="21756" y="23244"/>
                  </a:lnTo>
                  <a:lnTo>
                    <a:pt x="22236" y="22620"/>
                  </a:lnTo>
                  <a:lnTo>
                    <a:pt x="22717" y="21948"/>
                  </a:lnTo>
                  <a:lnTo>
                    <a:pt x="23101" y="21179"/>
                  </a:lnTo>
                  <a:lnTo>
                    <a:pt x="23485" y="20315"/>
                  </a:lnTo>
                  <a:lnTo>
                    <a:pt x="23773" y="19402"/>
                  </a:lnTo>
                  <a:lnTo>
                    <a:pt x="24061" y="18394"/>
                  </a:lnTo>
                  <a:lnTo>
                    <a:pt x="24253" y="17337"/>
                  </a:lnTo>
                  <a:lnTo>
                    <a:pt x="24349" y="16184"/>
                  </a:lnTo>
                  <a:lnTo>
                    <a:pt x="24397" y="14936"/>
                  </a:lnTo>
                  <a:lnTo>
                    <a:pt x="24349" y="1359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5" name="Google Shape;2725;p41"/>
            <p:cNvSpPr/>
            <p:nvPr/>
          </p:nvSpPr>
          <p:spPr>
            <a:xfrm>
              <a:off x="2458075" y="675925"/>
              <a:ext cx="92475" cy="36050"/>
            </a:xfrm>
            <a:custGeom>
              <a:avLst/>
              <a:gdLst/>
              <a:ahLst/>
              <a:cxnLst/>
              <a:rect l="l" t="t" r="r" b="b"/>
              <a:pathLst>
                <a:path w="3699" h="1442" extrusionOk="0">
                  <a:moveTo>
                    <a:pt x="625" y="1"/>
                  </a:moveTo>
                  <a:lnTo>
                    <a:pt x="433" y="49"/>
                  </a:lnTo>
                  <a:lnTo>
                    <a:pt x="241" y="145"/>
                  </a:lnTo>
                  <a:lnTo>
                    <a:pt x="97" y="193"/>
                  </a:lnTo>
                  <a:lnTo>
                    <a:pt x="1" y="337"/>
                  </a:lnTo>
                  <a:lnTo>
                    <a:pt x="1" y="481"/>
                  </a:lnTo>
                  <a:lnTo>
                    <a:pt x="49" y="625"/>
                  </a:lnTo>
                  <a:lnTo>
                    <a:pt x="145" y="817"/>
                  </a:lnTo>
                  <a:lnTo>
                    <a:pt x="337" y="1009"/>
                  </a:lnTo>
                  <a:lnTo>
                    <a:pt x="577" y="1153"/>
                  </a:lnTo>
                  <a:lnTo>
                    <a:pt x="817" y="1249"/>
                  </a:lnTo>
                  <a:lnTo>
                    <a:pt x="1153" y="1345"/>
                  </a:lnTo>
                  <a:lnTo>
                    <a:pt x="1441" y="1393"/>
                  </a:lnTo>
                  <a:lnTo>
                    <a:pt x="2114" y="1441"/>
                  </a:lnTo>
                  <a:lnTo>
                    <a:pt x="2738" y="1393"/>
                  </a:lnTo>
                  <a:lnTo>
                    <a:pt x="3266" y="1249"/>
                  </a:lnTo>
                  <a:lnTo>
                    <a:pt x="3458" y="1201"/>
                  </a:lnTo>
                  <a:lnTo>
                    <a:pt x="3603" y="1057"/>
                  </a:lnTo>
                  <a:lnTo>
                    <a:pt x="3651" y="961"/>
                  </a:lnTo>
                  <a:lnTo>
                    <a:pt x="3699" y="817"/>
                  </a:lnTo>
                  <a:lnTo>
                    <a:pt x="3603" y="625"/>
                  </a:lnTo>
                  <a:lnTo>
                    <a:pt x="3410" y="481"/>
                  </a:lnTo>
                  <a:lnTo>
                    <a:pt x="3122" y="337"/>
                  </a:lnTo>
                  <a:lnTo>
                    <a:pt x="2786" y="241"/>
                  </a:lnTo>
                  <a:lnTo>
                    <a:pt x="2402" y="97"/>
                  </a:lnTo>
                  <a:lnTo>
                    <a:pt x="1970" y="49"/>
                  </a:lnTo>
                  <a:lnTo>
                    <a:pt x="15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6" name="Google Shape;2726;p41"/>
            <p:cNvSpPr/>
            <p:nvPr/>
          </p:nvSpPr>
          <p:spPr>
            <a:xfrm>
              <a:off x="2458075" y="675925"/>
              <a:ext cx="92475" cy="36050"/>
            </a:xfrm>
            <a:custGeom>
              <a:avLst/>
              <a:gdLst/>
              <a:ahLst/>
              <a:cxnLst/>
              <a:rect l="l" t="t" r="r" b="b"/>
              <a:pathLst>
                <a:path w="3699" h="1442" fill="none" extrusionOk="0">
                  <a:moveTo>
                    <a:pt x="1153" y="1"/>
                  </a:moveTo>
                  <a:lnTo>
                    <a:pt x="1153" y="1"/>
                  </a:lnTo>
                  <a:lnTo>
                    <a:pt x="625" y="1"/>
                  </a:lnTo>
                  <a:lnTo>
                    <a:pt x="433" y="49"/>
                  </a:lnTo>
                  <a:lnTo>
                    <a:pt x="241" y="145"/>
                  </a:lnTo>
                  <a:lnTo>
                    <a:pt x="97" y="193"/>
                  </a:lnTo>
                  <a:lnTo>
                    <a:pt x="1" y="337"/>
                  </a:lnTo>
                  <a:lnTo>
                    <a:pt x="1" y="481"/>
                  </a:lnTo>
                  <a:lnTo>
                    <a:pt x="49" y="625"/>
                  </a:lnTo>
                  <a:lnTo>
                    <a:pt x="49" y="625"/>
                  </a:lnTo>
                  <a:lnTo>
                    <a:pt x="145" y="817"/>
                  </a:lnTo>
                  <a:lnTo>
                    <a:pt x="337" y="1009"/>
                  </a:lnTo>
                  <a:lnTo>
                    <a:pt x="577" y="1153"/>
                  </a:lnTo>
                  <a:lnTo>
                    <a:pt x="817" y="1249"/>
                  </a:lnTo>
                  <a:lnTo>
                    <a:pt x="1153" y="1345"/>
                  </a:lnTo>
                  <a:lnTo>
                    <a:pt x="1441" y="1393"/>
                  </a:lnTo>
                  <a:lnTo>
                    <a:pt x="2114" y="1441"/>
                  </a:lnTo>
                  <a:lnTo>
                    <a:pt x="2114" y="1441"/>
                  </a:lnTo>
                  <a:lnTo>
                    <a:pt x="2738" y="1393"/>
                  </a:lnTo>
                  <a:lnTo>
                    <a:pt x="3266" y="1249"/>
                  </a:lnTo>
                  <a:lnTo>
                    <a:pt x="3458" y="1201"/>
                  </a:lnTo>
                  <a:lnTo>
                    <a:pt x="3603" y="1057"/>
                  </a:lnTo>
                  <a:lnTo>
                    <a:pt x="3651" y="961"/>
                  </a:lnTo>
                  <a:lnTo>
                    <a:pt x="3699" y="817"/>
                  </a:lnTo>
                  <a:lnTo>
                    <a:pt x="3699" y="817"/>
                  </a:lnTo>
                  <a:lnTo>
                    <a:pt x="3603" y="625"/>
                  </a:lnTo>
                  <a:lnTo>
                    <a:pt x="3410" y="481"/>
                  </a:lnTo>
                  <a:lnTo>
                    <a:pt x="3122" y="337"/>
                  </a:lnTo>
                  <a:lnTo>
                    <a:pt x="2786" y="241"/>
                  </a:lnTo>
                  <a:lnTo>
                    <a:pt x="2402" y="97"/>
                  </a:lnTo>
                  <a:lnTo>
                    <a:pt x="1970" y="49"/>
                  </a:lnTo>
                  <a:lnTo>
                    <a:pt x="1585" y="1"/>
                  </a:lnTo>
                  <a:lnTo>
                    <a:pt x="115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7" name="Google Shape;2727;p41"/>
            <p:cNvSpPr/>
            <p:nvPr/>
          </p:nvSpPr>
          <p:spPr>
            <a:xfrm>
              <a:off x="2497700" y="721550"/>
              <a:ext cx="52850" cy="28850"/>
            </a:xfrm>
            <a:custGeom>
              <a:avLst/>
              <a:gdLst/>
              <a:ahLst/>
              <a:cxnLst/>
              <a:rect l="l" t="t" r="r" b="b"/>
              <a:pathLst>
                <a:path w="2114" h="1154" extrusionOk="0">
                  <a:moveTo>
                    <a:pt x="1393" y="1"/>
                  </a:moveTo>
                  <a:lnTo>
                    <a:pt x="1105" y="49"/>
                  </a:lnTo>
                  <a:lnTo>
                    <a:pt x="817" y="97"/>
                  </a:lnTo>
                  <a:lnTo>
                    <a:pt x="529" y="193"/>
                  </a:lnTo>
                  <a:lnTo>
                    <a:pt x="289" y="289"/>
                  </a:lnTo>
                  <a:lnTo>
                    <a:pt x="96" y="433"/>
                  </a:lnTo>
                  <a:lnTo>
                    <a:pt x="0" y="577"/>
                  </a:lnTo>
                  <a:lnTo>
                    <a:pt x="0" y="673"/>
                  </a:lnTo>
                  <a:lnTo>
                    <a:pt x="0" y="721"/>
                  </a:lnTo>
                  <a:lnTo>
                    <a:pt x="96" y="913"/>
                  </a:lnTo>
                  <a:lnTo>
                    <a:pt x="289" y="1009"/>
                  </a:lnTo>
                  <a:lnTo>
                    <a:pt x="481" y="1105"/>
                  </a:lnTo>
                  <a:lnTo>
                    <a:pt x="673" y="1153"/>
                  </a:lnTo>
                  <a:lnTo>
                    <a:pt x="913" y="1153"/>
                  </a:lnTo>
                  <a:lnTo>
                    <a:pt x="1153" y="1105"/>
                  </a:lnTo>
                  <a:lnTo>
                    <a:pt x="1441" y="1057"/>
                  </a:lnTo>
                  <a:lnTo>
                    <a:pt x="1633" y="1009"/>
                  </a:lnTo>
                  <a:lnTo>
                    <a:pt x="1825" y="865"/>
                  </a:lnTo>
                  <a:lnTo>
                    <a:pt x="2018" y="769"/>
                  </a:lnTo>
                  <a:lnTo>
                    <a:pt x="2114" y="625"/>
                  </a:lnTo>
                  <a:lnTo>
                    <a:pt x="2114" y="433"/>
                  </a:lnTo>
                  <a:lnTo>
                    <a:pt x="2066" y="289"/>
                  </a:lnTo>
                  <a:lnTo>
                    <a:pt x="1969" y="145"/>
                  </a:lnTo>
                  <a:lnTo>
                    <a:pt x="1825" y="49"/>
                  </a:lnTo>
                  <a:lnTo>
                    <a:pt x="1633"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8" name="Google Shape;2728;p41"/>
            <p:cNvSpPr/>
            <p:nvPr/>
          </p:nvSpPr>
          <p:spPr>
            <a:xfrm>
              <a:off x="2497700" y="721550"/>
              <a:ext cx="52850" cy="28850"/>
            </a:xfrm>
            <a:custGeom>
              <a:avLst/>
              <a:gdLst/>
              <a:ahLst/>
              <a:cxnLst/>
              <a:rect l="l" t="t" r="r" b="b"/>
              <a:pathLst>
                <a:path w="2114" h="1154" fill="none" extrusionOk="0">
                  <a:moveTo>
                    <a:pt x="1393" y="1"/>
                  </a:moveTo>
                  <a:lnTo>
                    <a:pt x="1393" y="1"/>
                  </a:lnTo>
                  <a:lnTo>
                    <a:pt x="1105" y="49"/>
                  </a:lnTo>
                  <a:lnTo>
                    <a:pt x="817" y="97"/>
                  </a:lnTo>
                  <a:lnTo>
                    <a:pt x="529" y="193"/>
                  </a:lnTo>
                  <a:lnTo>
                    <a:pt x="289" y="289"/>
                  </a:lnTo>
                  <a:lnTo>
                    <a:pt x="96" y="433"/>
                  </a:lnTo>
                  <a:lnTo>
                    <a:pt x="0" y="577"/>
                  </a:lnTo>
                  <a:lnTo>
                    <a:pt x="0" y="673"/>
                  </a:lnTo>
                  <a:lnTo>
                    <a:pt x="0" y="721"/>
                  </a:lnTo>
                  <a:lnTo>
                    <a:pt x="96" y="913"/>
                  </a:lnTo>
                  <a:lnTo>
                    <a:pt x="96" y="913"/>
                  </a:lnTo>
                  <a:lnTo>
                    <a:pt x="289" y="1009"/>
                  </a:lnTo>
                  <a:lnTo>
                    <a:pt x="481" y="1105"/>
                  </a:lnTo>
                  <a:lnTo>
                    <a:pt x="673" y="1153"/>
                  </a:lnTo>
                  <a:lnTo>
                    <a:pt x="913" y="1153"/>
                  </a:lnTo>
                  <a:lnTo>
                    <a:pt x="913" y="1153"/>
                  </a:lnTo>
                  <a:lnTo>
                    <a:pt x="1153" y="1105"/>
                  </a:lnTo>
                  <a:lnTo>
                    <a:pt x="1441" y="1057"/>
                  </a:lnTo>
                  <a:lnTo>
                    <a:pt x="1633" y="1009"/>
                  </a:lnTo>
                  <a:lnTo>
                    <a:pt x="1825" y="865"/>
                  </a:lnTo>
                  <a:lnTo>
                    <a:pt x="2018" y="769"/>
                  </a:lnTo>
                  <a:lnTo>
                    <a:pt x="2114" y="625"/>
                  </a:lnTo>
                  <a:lnTo>
                    <a:pt x="2114" y="433"/>
                  </a:lnTo>
                  <a:lnTo>
                    <a:pt x="2066" y="289"/>
                  </a:lnTo>
                  <a:lnTo>
                    <a:pt x="2066" y="289"/>
                  </a:lnTo>
                  <a:lnTo>
                    <a:pt x="1969" y="145"/>
                  </a:lnTo>
                  <a:lnTo>
                    <a:pt x="1825" y="49"/>
                  </a:lnTo>
                  <a:lnTo>
                    <a:pt x="1633" y="1"/>
                  </a:lnTo>
                  <a:lnTo>
                    <a:pt x="139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9" name="Google Shape;2729;p41"/>
            <p:cNvSpPr/>
            <p:nvPr/>
          </p:nvSpPr>
          <p:spPr>
            <a:xfrm>
              <a:off x="2801450" y="934075"/>
              <a:ext cx="34850" cy="62450"/>
            </a:xfrm>
            <a:custGeom>
              <a:avLst/>
              <a:gdLst/>
              <a:ahLst/>
              <a:cxnLst/>
              <a:rect l="l" t="t" r="r" b="b"/>
              <a:pathLst>
                <a:path w="1394" h="2498" extrusionOk="0">
                  <a:moveTo>
                    <a:pt x="577" y="0"/>
                  </a:moveTo>
                  <a:lnTo>
                    <a:pt x="481" y="48"/>
                  </a:lnTo>
                  <a:lnTo>
                    <a:pt x="385" y="96"/>
                  </a:lnTo>
                  <a:lnTo>
                    <a:pt x="289" y="240"/>
                  </a:lnTo>
                  <a:lnTo>
                    <a:pt x="193" y="384"/>
                  </a:lnTo>
                  <a:lnTo>
                    <a:pt x="49" y="769"/>
                  </a:lnTo>
                  <a:lnTo>
                    <a:pt x="1" y="1201"/>
                  </a:lnTo>
                  <a:lnTo>
                    <a:pt x="1" y="1633"/>
                  </a:lnTo>
                  <a:lnTo>
                    <a:pt x="97" y="2017"/>
                  </a:lnTo>
                  <a:lnTo>
                    <a:pt x="193" y="2209"/>
                  </a:lnTo>
                  <a:lnTo>
                    <a:pt x="289" y="2353"/>
                  </a:lnTo>
                  <a:lnTo>
                    <a:pt x="433" y="2449"/>
                  </a:lnTo>
                  <a:lnTo>
                    <a:pt x="577" y="2497"/>
                  </a:lnTo>
                  <a:lnTo>
                    <a:pt x="865" y="2497"/>
                  </a:lnTo>
                  <a:lnTo>
                    <a:pt x="1009" y="2449"/>
                  </a:lnTo>
                  <a:lnTo>
                    <a:pt x="1153" y="2353"/>
                  </a:lnTo>
                  <a:lnTo>
                    <a:pt x="1201" y="2209"/>
                  </a:lnTo>
                  <a:lnTo>
                    <a:pt x="1346" y="1873"/>
                  </a:lnTo>
                  <a:lnTo>
                    <a:pt x="1394" y="1489"/>
                  </a:lnTo>
                  <a:lnTo>
                    <a:pt x="1346" y="1057"/>
                  </a:lnTo>
                  <a:lnTo>
                    <a:pt x="1201" y="673"/>
                  </a:lnTo>
                  <a:lnTo>
                    <a:pt x="1057" y="336"/>
                  </a:lnTo>
                  <a:lnTo>
                    <a:pt x="913" y="192"/>
                  </a:lnTo>
                  <a:lnTo>
                    <a:pt x="769" y="96"/>
                  </a:lnTo>
                  <a:lnTo>
                    <a:pt x="673"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0" name="Google Shape;2730;p41"/>
            <p:cNvSpPr/>
            <p:nvPr/>
          </p:nvSpPr>
          <p:spPr>
            <a:xfrm>
              <a:off x="2801450" y="934075"/>
              <a:ext cx="34850" cy="62450"/>
            </a:xfrm>
            <a:custGeom>
              <a:avLst/>
              <a:gdLst/>
              <a:ahLst/>
              <a:cxnLst/>
              <a:rect l="l" t="t" r="r" b="b"/>
              <a:pathLst>
                <a:path w="1394" h="2498" fill="none" extrusionOk="0">
                  <a:moveTo>
                    <a:pt x="577" y="0"/>
                  </a:moveTo>
                  <a:lnTo>
                    <a:pt x="577" y="0"/>
                  </a:lnTo>
                  <a:lnTo>
                    <a:pt x="481" y="48"/>
                  </a:lnTo>
                  <a:lnTo>
                    <a:pt x="385" y="96"/>
                  </a:lnTo>
                  <a:lnTo>
                    <a:pt x="289" y="240"/>
                  </a:lnTo>
                  <a:lnTo>
                    <a:pt x="193" y="384"/>
                  </a:lnTo>
                  <a:lnTo>
                    <a:pt x="49" y="769"/>
                  </a:lnTo>
                  <a:lnTo>
                    <a:pt x="1" y="1201"/>
                  </a:lnTo>
                  <a:lnTo>
                    <a:pt x="1" y="1633"/>
                  </a:lnTo>
                  <a:lnTo>
                    <a:pt x="97" y="2017"/>
                  </a:lnTo>
                  <a:lnTo>
                    <a:pt x="193" y="2209"/>
                  </a:lnTo>
                  <a:lnTo>
                    <a:pt x="289" y="2353"/>
                  </a:lnTo>
                  <a:lnTo>
                    <a:pt x="433" y="2449"/>
                  </a:lnTo>
                  <a:lnTo>
                    <a:pt x="577" y="2497"/>
                  </a:lnTo>
                  <a:lnTo>
                    <a:pt x="577" y="2497"/>
                  </a:lnTo>
                  <a:lnTo>
                    <a:pt x="721" y="2497"/>
                  </a:lnTo>
                  <a:lnTo>
                    <a:pt x="721" y="2497"/>
                  </a:lnTo>
                  <a:lnTo>
                    <a:pt x="865" y="2497"/>
                  </a:lnTo>
                  <a:lnTo>
                    <a:pt x="1009" y="2449"/>
                  </a:lnTo>
                  <a:lnTo>
                    <a:pt x="1153" y="2353"/>
                  </a:lnTo>
                  <a:lnTo>
                    <a:pt x="1201" y="2209"/>
                  </a:lnTo>
                  <a:lnTo>
                    <a:pt x="1346" y="1873"/>
                  </a:lnTo>
                  <a:lnTo>
                    <a:pt x="1394" y="1489"/>
                  </a:lnTo>
                  <a:lnTo>
                    <a:pt x="1346" y="1057"/>
                  </a:lnTo>
                  <a:lnTo>
                    <a:pt x="1201" y="673"/>
                  </a:lnTo>
                  <a:lnTo>
                    <a:pt x="1057" y="336"/>
                  </a:lnTo>
                  <a:lnTo>
                    <a:pt x="913" y="192"/>
                  </a:lnTo>
                  <a:lnTo>
                    <a:pt x="769" y="96"/>
                  </a:lnTo>
                  <a:lnTo>
                    <a:pt x="769" y="96"/>
                  </a:lnTo>
                  <a:lnTo>
                    <a:pt x="673" y="0"/>
                  </a:lnTo>
                  <a:lnTo>
                    <a:pt x="57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1" name="Google Shape;2731;p41"/>
            <p:cNvSpPr/>
            <p:nvPr/>
          </p:nvSpPr>
          <p:spPr>
            <a:xfrm>
              <a:off x="2763050" y="941275"/>
              <a:ext cx="24025" cy="43250"/>
            </a:xfrm>
            <a:custGeom>
              <a:avLst/>
              <a:gdLst/>
              <a:ahLst/>
              <a:cxnLst/>
              <a:rect l="l" t="t" r="r" b="b"/>
              <a:pathLst>
                <a:path w="961" h="1730" extrusionOk="0">
                  <a:moveTo>
                    <a:pt x="336" y="0"/>
                  </a:moveTo>
                  <a:lnTo>
                    <a:pt x="288" y="48"/>
                  </a:lnTo>
                  <a:lnTo>
                    <a:pt x="144" y="240"/>
                  </a:lnTo>
                  <a:lnTo>
                    <a:pt x="48" y="481"/>
                  </a:lnTo>
                  <a:lnTo>
                    <a:pt x="0" y="817"/>
                  </a:lnTo>
                  <a:lnTo>
                    <a:pt x="0" y="1105"/>
                  </a:lnTo>
                  <a:lnTo>
                    <a:pt x="96" y="1393"/>
                  </a:lnTo>
                  <a:lnTo>
                    <a:pt x="240" y="1633"/>
                  </a:lnTo>
                  <a:lnTo>
                    <a:pt x="336" y="1681"/>
                  </a:lnTo>
                  <a:lnTo>
                    <a:pt x="432" y="1729"/>
                  </a:lnTo>
                  <a:lnTo>
                    <a:pt x="624" y="1729"/>
                  </a:lnTo>
                  <a:lnTo>
                    <a:pt x="720" y="1681"/>
                  </a:lnTo>
                  <a:lnTo>
                    <a:pt x="864" y="1537"/>
                  </a:lnTo>
                  <a:lnTo>
                    <a:pt x="961" y="1297"/>
                  </a:lnTo>
                  <a:lnTo>
                    <a:pt x="961" y="1009"/>
                  </a:lnTo>
                  <a:lnTo>
                    <a:pt x="961" y="721"/>
                  </a:lnTo>
                  <a:lnTo>
                    <a:pt x="864" y="433"/>
                  </a:lnTo>
                  <a:lnTo>
                    <a:pt x="720" y="192"/>
                  </a:lnTo>
                  <a:lnTo>
                    <a:pt x="576" y="48"/>
                  </a:lnTo>
                  <a:lnTo>
                    <a:pt x="43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2" name="Google Shape;2732;p41"/>
            <p:cNvSpPr/>
            <p:nvPr/>
          </p:nvSpPr>
          <p:spPr>
            <a:xfrm>
              <a:off x="2763050" y="941275"/>
              <a:ext cx="24025" cy="43250"/>
            </a:xfrm>
            <a:custGeom>
              <a:avLst/>
              <a:gdLst/>
              <a:ahLst/>
              <a:cxnLst/>
              <a:rect l="l" t="t" r="r" b="b"/>
              <a:pathLst>
                <a:path w="961" h="1730" fill="none" extrusionOk="0">
                  <a:moveTo>
                    <a:pt x="432" y="0"/>
                  </a:moveTo>
                  <a:lnTo>
                    <a:pt x="432" y="0"/>
                  </a:lnTo>
                  <a:lnTo>
                    <a:pt x="336" y="0"/>
                  </a:lnTo>
                  <a:lnTo>
                    <a:pt x="288" y="48"/>
                  </a:lnTo>
                  <a:lnTo>
                    <a:pt x="144" y="240"/>
                  </a:lnTo>
                  <a:lnTo>
                    <a:pt x="48" y="481"/>
                  </a:lnTo>
                  <a:lnTo>
                    <a:pt x="0" y="817"/>
                  </a:lnTo>
                  <a:lnTo>
                    <a:pt x="0" y="1105"/>
                  </a:lnTo>
                  <a:lnTo>
                    <a:pt x="96" y="1393"/>
                  </a:lnTo>
                  <a:lnTo>
                    <a:pt x="240" y="1633"/>
                  </a:lnTo>
                  <a:lnTo>
                    <a:pt x="336" y="1681"/>
                  </a:lnTo>
                  <a:lnTo>
                    <a:pt x="432" y="1729"/>
                  </a:lnTo>
                  <a:lnTo>
                    <a:pt x="432" y="1729"/>
                  </a:lnTo>
                  <a:lnTo>
                    <a:pt x="528" y="1729"/>
                  </a:lnTo>
                  <a:lnTo>
                    <a:pt x="528" y="1729"/>
                  </a:lnTo>
                  <a:lnTo>
                    <a:pt x="624" y="1729"/>
                  </a:lnTo>
                  <a:lnTo>
                    <a:pt x="720" y="1681"/>
                  </a:lnTo>
                  <a:lnTo>
                    <a:pt x="864" y="1537"/>
                  </a:lnTo>
                  <a:lnTo>
                    <a:pt x="961" y="1297"/>
                  </a:lnTo>
                  <a:lnTo>
                    <a:pt x="961" y="1009"/>
                  </a:lnTo>
                  <a:lnTo>
                    <a:pt x="961" y="721"/>
                  </a:lnTo>
                  <a:lnTo>
                    <a:pt x="864" y="433"/>
                  </a:lnTo>
                  <a:lnTo>
                    <a:pt x="720" y="192"/>
                  </a:lnTo>
                  <a:lnTo>
                    <a:pt x="576" y="48"/>
                  </a:lnTo>
                  <a:lnTo>
                    <a:pt x="576" y="48"/>
                  </a:lnTo>
                  <a:lnTo>
                    <a:pt x="43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grpSp>
        <p:nvGrpSpPr>
          <p:cNvPr id="234" name="Google Shape;5418;p76"/>
          <p:cNvGrpSpPr/>
          <p:nvPr/>
        </p:nvGrpSpPr>
        <p:grpSpPr>
          <a:xfrm>
            <a:off x="-3031130" y="10302623"/>
            <a:ext cx="3294680" cy="4172471"/>
            <a:chOff x="2271975" y="3774750"/>
            <a:chExt cx="940125" cy="1212675"/>
          </a:xfrm>
        </p:grpSpPr>
        <p:sp>
          <p:nvSpPr>
            <p:cNvPr id="235" name="Google Shape;5419;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6" name="Google Shape;5420;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7" name="Google Shape;5421;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8" name="Google Shape;5422;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9" name="Google Shape;5423;p76"/>
            <p:cNvSpPr/>
            <p:nvPr/>
          </p:nvSpPr>
          <p:spPr>
            <a:xfrm>
              <a:off x="3159250" y="4217800"/>
              <a:ext cx="31225" cy="82850"/>
            </a:xfrm>
            <a:custGeom>
              <a:avLst/>
              <a:gdLst/>
              <a:ahLst/>
              <a:cxnLst/>
              <a:rect l="l" t="t" r="r" b="b"/>
              <a:pathLst>
                <a:path w="1249" h="3314" extrusionOk="0">
                  <a:moveTo>
                    <a:pt x="481" y="0"/>
                  </a:moveTo>
                  <a:lnTo>
                    <a:pt x="337" y="48"/>
                  </a:lnTo>
                  <a:lnTo>
                    <a:pt x="240" y="144"/>
                  </a:lnTo>
                  <a:lnTo>
                    <a:pt x="144" y="336"/>
                  </a:lnTo>
                  <a:lnTo>
                    <a:pt x="48" y="528"/>
                  </a:lnTo>
                  <a:lnTo>
                    <a:pt x="0" y="1057"/>
                  </a:lnTo>
                  <a:lnTo>
                    <a:pt x="0" y="1633"/>
                  </a:lnTo>
                  <a:lnTo>
                    <a:pt x="48" y="2257"/>
                  </a:lnTo>
                  <a:lnTo>
                    <a:pt x="192" y="2786"/>
                  </a:lnTo>
                  <a:lnTo>
                    <a:pt x="288" y="2978"/>
                  </a:lnTo>
                  <a:lnTo>
                    <a:pt x="385" y="3170"/>
                  </a:lnTo>
                  <a:lnTo>
                    <a:pt x="481" y="3266"/>
                  </a:lnTo>
                  <a:lnTo>
                    <a:pt x="577"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0" name="Google Shape;5424;p76"/>
            <p:cNvSpPr/>
            <p:nvPr/>
          </p:nvSpPr>
          <p:spPr>
            <a:xfrm>
              <a:off x="3159250" y="4217800"/>
              <a:ext cx="31225" cy="82850"/>
            </a:xfrm>
            <a:custGeom>
              <a:avLst/>
              <a:gdLst/>
              <a:ahLst/>
              <a:cxnLst/>
              <a:rect l="l" t="t" r="r" b="b"/>
              <a:pathLst>
                <a:path w="1249" h="3314" fill="none" extrusionOk="0">
                  <a:moveTo>
                    <a:pt x="481" y="0"/>
                  </a:moveTo>
                  <a:lnTo>
                    <a:pt x="481" y="0"/>
                  </a:lnTo>
                  <a:lnTo>
                    <a:pt x="337" y="48"/>
                  </a:lnTo>
                  <a:lnTo>
                    <a:pt x="240" y="144"/>
                  </a:lnTo>
                  <a:lnTo>
                    <a:pt x="144" y="336"/>
                  </a:lnTo>
                  <a:lnTo>
                    <a:pt x="48" y="528"/>
                  </a:lnTo>
                  <a:lnTo>
                    <a:pt x="0" y="1057"/>
                  </a:lnTo>
                  <a:lnTo>
                    <a:pt x="0" y="1633"/>
                  </a:lnTo>
                  <a:lnTo>
                    <a:pt x="0" y="1633"/>
                  </a:lnTo>
                  <a:lnTo>
                    <a:pt x="48" y="2257"/>
                  </a:lnTo>
                  <a:lnTo>
                    <a:pt x="192" y="2786"/>
                  </a:lnTo>
                  <a:lnTo>
                    <a:pt x="288" y="2978"/>
                  </a:lnTo>
                  <a:lnTo>
                    <a:pt x="385" y="3170"/>
                  </a:lnTo>
                  <a:lnTo>
                    <a:pt x="481" y="3266"/>
                  </a:lnTo>
                  <a:lnTo>
                    <a:pt x="577" y="3314"/>
                  </a:lnTo>
                  <a:lnTo>
                    <a:pt x="577" y="3314"/>
                  </a:lnTo>
                  <a:lnTo>
                    <a:pt x="625"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lnTo>
                    <a:pt x="577"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1" name="Google Shape;5425;p76"/>
            <p:cNvSpPr/>
            <p:nvPr/>
          </p:nvSpPr>
          <p:spPr>
            <a:xfrm>
              <a:off x="2431675" y="4620000"/>
              <a:ext cx="365000" cy="207725"/>
            </a:xfrm>
            <a:custGeom>
              <a:avLst/>
              <a:gdLst/>
              <a:ahLst/>
              <a:cxnLst/>
              <a:rect l="l" t="t" r="r" b="b"/>
              <a:pathLst>
                <a:path w="14600" h="8309" extrusionOk="0">
                  <a:moveTo>
                    <a:pt x="9749" y="0"/>
                  </a:moveTo>
                  <a:lnTo>
                    <a:pt x="8020" y="4803"/>
                  </a:lnTo>
                  <a:lnTo>
                    <a:pt x="5667" y="2882"/>
                  </a:lnTo>
                  <a:lnTo>
                    <a:pt x="4034" y="1489"/>
                  </a:lnTo>
                  <a:lnTo>
                    <a:pt x="3122" y="721"/>
                  </a:lnTo>
                  <a:lnTo>
                    <a:pt x="3026" y="721"/>
                  </a:lnTo>
                  <a:lnTo>
                    <a:pt x="2930" y="769"/>
                  </a:lnTo>
                  <a:lnTo>
                    <a:pt x="2497" y="1105"/>
                  </a:lnTo>
                  <a:lnTo>
                    <a:pt x="2017" y="1585"/>
                  </a:lnTo>
                  <a:lnTo>
                    <a:pt x="1441" y="2210"/>
                  </a:lnTo>
                  <a:lnTo>
                    <a:pt x="913" y="2882"/>
                  </a:lnTo>
                  <a:lnTo>
                    <a:pt x="432" y="3506"/>
                  </a:lnTo>
                  <a:lnTo>
                    <a:pt x="144" y="3987"/>
                  </a:lnTo>
                  <a:lnTo>
                    <a:pt x="48" y="4131"/>
                  </a:lnTo>
                  <a:lnTo>
                    <a:pt x="0" y="4275"/>
                  </a:lnTo>
                  <a:lnTo>
                    <a:pt x="0" y="4323"/>
                  </a:lnTo>
                  <a:lnTo>
                    <a:pt x="96" y="4323"/>
                  </a:lnTo>
                  <a:lnTo>
                    <a:pt x="288" y="4275"/>
                  </a:lnTo>
                  <a:lnTo>
                    <a:pt x="624" y="4131"/>
                  </a:lnTo>
                  <a:lnTo>
                    <a:pt x="961" y="3891"/>
                  </a:lnTo>
                  <a:lnTo>
                    <a:pt x="1633" y="3410"/>
                  </a:lnTo>
                  <a:lnTo>
                    <a:pt x="1921" y="3218"/>
                  </a:lnTo>
                  <a:lnTo>
                    <a:pt x="2737" y="4275"/>
                  </a:lnTo>
                  <a:lnTo>
                    <a:pt x="3506" y="5235"/>
                  </a:lnTo>
                  <a:lnTo>
                    <a:pt x="4274" y="6004"/>
                  </a:lnTo>
                  <a:lnTo>
                    <a:pt x="4995" y="6676"/>
                  </a:lnTo>
                  <a:lnTo>
                    <a:pt x="5715" y="7204"/>
                  </a:lnTo>
                  <a:lnTo>
                    <a:pt x="6387" y="7636"/>
                  </a:lnTo>
                  <a:lnTo>
                    <a:pt x="7060" y="7973"/>
                  </a:lnTo>
                  <a:lnTo>
                    <a:pt x="7636" y="8165"/>
                  </a:lnTo>
                  <a:lnTo>
                    <a:pt x="8260" y="8309"/>
                  </a:lnTo>
                  <a:lnTo>
                    <a:pt x="8789" y="8309"/>
                  </a:lnTo>
                  <a:lnTo>
                    <a:pt x="9317" y="8261"/>
                  </a:lnTo>
                  <a:lnTo>
                    <a:pt x="9845" y="8165"/>
                  </a:lnTo>
                  <a:lnTo>
                    <a:pt x="10325" y="7973"/>
                  </a:lnTo>
                  <a:lnTo>
                    <a:pt x="10758" y="7733"/>
                  </a:lnTo>
                  <a:lnTo>
                    <a:pt x="11190" y="7444"/>
                  </a:lnTo>
                  <a:lnTo>
                    <a:pt x="11622" y="7108"/>
                  </a:lnTo>
                  <a:lnTo>
                    <a:pt x="11958" y="6724"/>
                  </a:lnTo>
                  <a:lnTo>
                    <a:pt x="12343" y="6340"/>
                  </a:lnTo>
                  <a:lnTo>
                    <a:pt x="12631" y="5908"/>
                  </a:lnTo>
                  <a:lnTo>
                    <a:pt x="12967" y="5475"/>
                  </a:lnTo>
                  <a:lnTo>
                    <a:pt x="13447" y="4611"/>
                  </a:lnTo>
                  <a:lnTo>
                    <a:pt x="13879" y="3746"/>
                  </a:lnTo>
                  <a:lnTo>
                    <a:pt x="14216" y="2978"/>
                  </a:lnTo>
                  <a:lnTo>
                    <a:pt x="14456" y="2354"/>
                  </a:lnTo>
                  <a:lnTo>
                    <a:pt x="14600" y="1777"/>
                  </a:lnTo>
                  <a:lnTo>
                    <a:pt x="9749"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2" name="Google Shape;5426;p76"/>
            <p:cNvSpPr/>
            <p:nvPr/>
          </p:nvSpPr>
          <p:spPr>
            <a:xfrm>
              <a:off x="2431675" y="4620000"/>
              <a:ext cx="365000" cy="207725"/>
            </a:xfrm>
            <a:custGeom>
              <a:avLst/>
              <a:gdLst/>
              <a:ahLst/>
              <a:cxnLst/>
              <a:rect l="l" t="t" r="r" b="b"/>
              <a:pathLst>
                <a:path w="14600" h="8309" fill="none" extrusionOk="0">
                  <a:moveTo>
                    <a:pt x="14600" y="1777"/>
                  </a:moveTo>
                  <a:lnTo>
                    <a:pt x="14600" y="1777"/>
                  </a:lnTo>
                  <a:lnTo>
                    <a:pt x="14456" y="2354"/>
                  </a:lnTo>
                  <a:lnTo>
                    <a:pt x="14216" y="2978"/>
                  </a:lnTo>
                  <a:lnTo>
                    <a:pt x="13879" y="3746"/>
                  </a:lnTo>
                  <a:lnTo>
                    <a:pt x="13447" y="4611"/>
                  </a:lnTo>
                  <a:lnTo>
                    <a:pt x="12967" y="5475"/>
                  </a:lnTo>
                  <a:lnTo>
                    <a:pt x="12631" y="5908"/>
                  </a:lnTo>
                  <a:lnTo>
                    <a:pt x="12343" y="6340"/>
                  </a:lnTo>
                  <a:lnTo>
                    <a:pt x="11958" y="6724"/>
                  </a:lnTo>
                  <a:lnTo>
                    <a:pt x="11622" y="7108"/>
                  </a:lnTo>
                  <a:lnTo>
                    <a:pt x="11190" y="7444"/>
                  </a:lnTo>
                  <a:lnTo>
                    <a:pt x="10758" y="7733"/>
                  </a:lnTo>
                  <a:lnTo>
                    <a:pt x="10325" y="7973"/>
                  </a:lnTo>
                  <a:lnTo>
                    <a:pt x="9845" y="8165"/>
                  </a:lnTo>
                  <a:lnTo>
                    <a:pt x="9317" y="8261"/>
                  </a:lnTo>
                  <a:lnTo>
                    <a:pt x="8789" y="8309"/>
                  </a:lnTo>
                  <a:lnTo>
                    <a:pt x="8260" y="8309"/>
                  </a:lnTo>
                  <a:lnTo>
                    <a:pt x="7636" y="8165"/>
                  </a:lnTo>
                  <a:lnTo>
                    <a:pt x="7060" y="7973"/>
                  </a:lnTo>
                  <a:lnTo>
                    <a:pt x="6387" y="7636"/>
                  </a:lnTo>
                  <a:lnTo>
                    <a:pt x="5715" y="7204"/>
                  </a:lnTo>
                  <a:lnTo>
                    <a:pt x="4995" y="6676"/>
                  </a:lnTo>
                  <a:lnTo>
                    <a:pt x="4274" y="6004"/>
                  </a:lnTo>
                  <a:lnTo>
                    <a:pt x="3506" y="5235"/>
                  </a:lnTo>
                  <a:lnTo>
                    <a:pt x="2737" y="4275"/>
                  </a:lnTo>
                  <a:lnTo>
                    <a:pt x="1921" y="3218"/>
                  </a:lnTo>
                  <a:lnTo>
                    <a:pt x="1921" y="3218"/>
                  </a:lnTo>
                  <a:lnTo>
                    <a:pt x="1633" y="3410"/>
                  </a:lnTo>
                  <a:lnTo>
                    <a:pt x="961" y="3891"/>
                  </a:lnTo>
                  <a:lnTo>
                    <a:pt x="624" y="4131"/>
                  </a:lnTo>
                  <a:lnTo>
                    <a:pt x="288" y="4275"/>
                  </a:lnTo>
                  <a:lnTo>
                    <a:pt x="96" y="4323"/>
                  </a:lnTo>
                  <a:lnTo>
                    <a:pt x="0" y="4323"/>
                  </a:lnTo>
                  <a:lnTo>
                    <a:pt x="0" y="4275"/>
                  </a:lnTo>
                  <a:lnTo>
                    <a:pt x="0" y="4275"/>
                  </a:lnTo>
                  <a:lnTo>
                    <a:pt x="48" y="4131"/>
                  </a:lnTo>
                  <a:lnTo>
                    <a:pt x="144" y="3987"/>
                  </a:lnTo>
                  <a:lnTo>
                    <a:pt x="432" y="3506"/>
                  </a:lnTo>
                  <a:lnTo>
                    <a:pt x="913" y="2882"/>
                  </a:lnTo>
                  <a:lnTo>
                    <a:pt x="1441" y="2210"/>
                  </a:lnTo>
                  <a:lnTo>
                    <a:pt x="2017" y="1585"/>
                  </a:lnTo>
                  <a:lnTo>
                    <a:pt x="2497" y="1105"/>
                  </a:lnTo>
                  <a:lnTo>
                    <a:pt x="2930" y="769"/>
                  </a:lnTo>
                  <a:lnTo>
                    <a:pt x="3026" y="721"/>
                  </a:lnTo>
                  <a:lnTo>
                    <a:pt x="3122" y="721"/>
                  </a:lnTo>
                  <a:lnTo>
                    <a:pt x="3122" y="721"/>
                  </a:lnTo>
                  <a:lnTo>
                    <a:pt x="4034" y="1489"/>
                  </a:lnTo>
                  <a:lnTo>
                    <a:pt x="5667" y="2882"/>
                  </a:lnTo>
                  <a:lnTo>
                    <a:pt x="8020" y="4803"/>
                  </a:lnTo>
                  <a:lnTo>
                    <a:pt x="9749" y="0"/>
                  </a:lnTo>
                  <a:lnTo>
                    <a:pt x="14600" y="17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3" name="Google Shape;5427;p76"/>
            <p:cNvSpPr/>
            <p:nvPr/>
          </p:nvSpPr>
          <p:spPr>
            <a:xfrm>
              <a:off x="2423250" y="4628400"/>
              <a:ext cx="94875" cy="104475"/>
            </a:xfrm>
            <a:custGeom>
              <a:avLst/>
              <a:gdLst/>
              <a:ahLst/>
              <a:cxnLst/>
              <a:rect l="l" t="t" r="r" b="b"/>
              <a:pathLst>
                <a:path w="3795" h="4179" extrusionOk="0">
                  <a:moveTo>
                    <a:pt x="2978" y="1"/>
                  </a:moveTo>
                  <a:lnTo>
                    <a:pt x="2738" y="145"/>
                  </a:lnTo>
                  <a:lnTo>
                    <a:pt x="2354" y="577"/>
                  </a:lnTo>
                  <a:lnTo>
                    <a:pt x="1826" y="1105"/>
                  </a:lnTo>
                  <a:lnTo>
                    <a:pt x="1250" y="1778"/>
                  </a:lnTo>
                  <a:lnTo>
                    <a:pt x="721" y="2498"/>
                  </a:lnTo>
                  <a:lnTo>
                    <a:pt x="289" y="3170"/>
                  </a:lnTo>
                  <a:lnTo>
                    <a:pt x="145" y="3458"/>
                  </a:lnTo>
                  <a:lnTo>
                    <a:pt x="49" y="3699"/>
                  </a:lnTo>
                  <a:lnTo>
                    <a:pt x="1" y="3891"/>
                  </a:lnTo>
                  <a:lnTo>
                    <a:pt x="49" y="4035"/>
                  </a:lnTo>
                  <a:lnTo>
                    <a:pt x="145" y="4131"/>
                  </a:lnTo>
                  <a:lnTo>
                    <a:pt x="241" y="4179"/>
                  </a:lnTo>
                  <a:lnTo>
                    <a:pt x="529" y="4179"/>
                  </a:lnTo>
                  <a:lnTo>
                    <a:pt x="913" y="4035"/>
                  </a:lnTo>
                  <a:lnTo>
                    <a:pt x="1250" y="3795"/>
                  </a:lnTo>
                  <a:lnTo>
                    <a:pt x="1874" y="3314"/>
                  </a:lnTo>
                  <a:lnTo>
                    <a:pt x="2114" y="3122"/>
                  </a:lnTo>
                  <a:lnTo>
                    <a:pt x="1778" y="2498"/>
                  </a:lnTo>
                  <a:lnTo>
                    <a:pt x="3795" y="577"/>
                  </a:lnTo>
                  <a:lnTo>
                    <a:pt x="3459" y="289"/>
                  </a:lnTo>
                  <a:lnTo>
                    <a:pt x="3171" y="97"/>
                  </a:lnTo>
                  <a:lnTo>
                    <a:pt x="3074" y="49"/>
                  </a:lnTo>
                  <a:lnTo>
                    <a:pt x="2978"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4" name="Google Shape;5428;p76"/>
            <p:cNvSpPr/>
            <p:nvPr/>
          </p:nvSpPr>
          <p:spPr>
            <a:xfrm>
              <a:off x="2592550" y="4708850"/>
              <a:ext cx="39650" cy="31225"/>
            </a:xfrm>
            <a:custGeom>
              <a:avLst/>
              <a:gdLst/>
              <a:ahLst/>
              <a:cxnLst/>
              <a:rect l="l" t="t" r="r" b="b"/>
              <a:pathLst>
                <a:path w="1586" h="1249" extrusionOk="0">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37" y="1249"/>
                  </a:moveTo>
                  <a:lnTo>
                    <a:pt x="1537" y="1249"/>
                  </a:lnTo>
                  <a:lnTo>
                    <a:pt x="1585" y="1249"/>
                  </a:lnTo>
                  <a:lnTo>
                    <a:pt x="1585"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489" y="1249"/>
                  </a:moveTo>
                  <a:lnTo>
                    <a:pt x="1489" y="1249"/>
                  </a:lnTo>
                  <a:lnTo>
                    <a:pt x="1537" y="1249"/>
                  </a:lnTo>
                  <a:lnTo>
                    <a:pt x="1537" y="1249"/>
                  </a:lnTo>
                  <a:lnTo>
                    <a:pt x="1489" y="1249"/>
                  </a:lnTo>
                  <a:close/>
                  <a:moveTo>
                    <a:pt x="0" y="0"/>
                  </a:moveTo>
                  <a:lnTo>
                    <a:pt x="0" y="0"/>
                  </a:lnTo>
                  <a:lnTo>
                    <a:pt x="0" y="0"/>
                  </a:lnTo>
                  <a:lnTo>
                    <a:pt x="1489" y="1201"/>
                  </a:lnTo>
                  <a:lnTo>
                    <a:pt x="1489" y="1201"/>
                  </a:lnTo>
                  <a:lnTo>
                    <a:pt x="0" y="0"/>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5" name="Google Shape;5429;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6" name="Google Shape;5430;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7" name="Google Shape;5431;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8" name="Google Shape;5432;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9" name="Google Shape;5433;p76"/>
            <p:cNvSpPr/>
            <p:nvPr/>
          </p:nvSpPr>
          <p:spPr>
            <a:xfrm>
              <a:off x="26309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0" name="Google Shape;5434;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1" name="Google Shape;5435;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2" name="Google Shape;5436;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3" name="Google Shape;5437;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4" name="Google Shape;5438;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5" name="Google Shape;5439;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6" name="Google Shape;5440;p76"/>
            <p:cNvSpPr/>
            <p:nvPr/>
          </p:nvSpPr>
          <p:spPr>
            <a:xfrm>
              <a:off x="26297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7" name="Google Shape;5441;p76"/>
            <p:cNvSpPr/>
            <p:nvPr/>
          </p:nvSpPr>
          <p:spPr>
            <a:xfrm>
              <a:off x="2592550" y="4708850"/>
              <a:ext cx="37250" cy="30025"/>
            </a:xfrm>
            <a:custGeom>
              <a:avLst/>
              <a:gdLst/>
              <a:ahLst/>
              <a:cxnLst/>
              <a:rect l="l" t="t" r="r" b="b"/>
              <a:pathLst>
                <a:path w="1490" h="1201" fill="none" extrusionOk="0">
                  <a:moveTo>
                    <a:pt x="0" y="0"/>
                  </a:moveTo>
                  <a:lnTo>
                    <a:pt x="0" y="0"/>
                  </a:lnTo>
                  <a:lnTo>
                    <a:pt x="0" y="0"/>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8" name="Google Shape;5442;p76"/>
            <p:cNvSpPr/>
            <p:nvPr/>
          </p:nvSpPr>
          <p:spPr>
            <a:xfrm>
              <a:off x="2592550" y="4708850"/>
              <a:ext cx="91275" cy="117675"/>
            </a:xfrm>
            <a:custGeom>
              <a:avLst/>
              <a:gdLst/>
              <a:ahLst/>
              <a:cxnLst/>
              <a:rect l="l" t="t" r="r" b="b"/>
              <a:pathLst>
                <a:path w="3651" h="4707" extrusionOk="0">
                  <a:moveTo>
                    <a:pt x="0" y="0"/>
                  </a:moveTo>
                  <a:lnTo>
                    <a:pt x="1249" y="1345"/>
                  </a:lnTo>
                  <a:lnTo>
                    <a:pt x="1777" y="2498"/>
                  </a:lnTo>
                  <a:lnTo>
                    <a:pt x="2354" y="3554"/>
                  </a:lnTo>
                  <a:lnTo>
                    <a:pt x="2978" y="4707"/>
                  </a:lnTo>
                  <a:lnTo>
                    <a:pt x="3314" y="4611"/>
                  </a:lnTo>
                  <a:lnTo>
                    <a:pt x="3650" y="4515"/>
                  </a:lnTo>
                  <a:lnTo>
                    <a:pt x="3026" y="3458"/>
                  </a:lnTo>
                  <a:lnTo>
                    <a:pt x="2450" y="2354"/>
                  </a:lnTo>
                  <a:lnTo>
                    <a:pt x="1729" y="865"/>
                  </a:lnTo>
                  <a:lnTo>
                    <a:pt x="1585" y="1249"/>
                  </a:lnTo>
                  <a:lnTo>
                    <a:pt x="1489" y="1249"/>
                  </a:lnTo>
                  <a:lnTo>
                    <a:pt x="1489" y="1201"/>
                  </a:lnTo>
                  <a:lnTo>
                    <a:pt x="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9" name="Google Shape;5443;p76"/>
            <p:cNvSpPr/>
            <p:nvPr/>
          </p:nvSpPr>
          <p:spPr>
            <a:xfrm>
              <a:off x="2592550" y="4708850"/>
              <a:ext cx="91275" cy="117675"/>
            </a:xfrm>
            <a:custGeom>
              <a:avLst/>
              <a:gdLst/>
              <a:ahLst/>
              <a:cxnLst/>
              <a:rect l="l" t="t" r="r" b="b"/>
              <a:pathLst>
                <a:path w="3651" h="4707" fill="none" extrusionOk="0">
                  <a:moveTo>
                    <a:pt x="0" y="0"/>
                  </a:moveTo>
                  <a:lnTo>
                    <a:pt x="1249" y="1345"/>
                  </a:lnTo>
                  <a:lnTo>
                    <a:pt x="1249" y="1345"/>
                  </a:lnTo>
                  <a:lnTo>
                    <a:pt x="1777" y="2498"/>
                  </a:lnTo>
                  <a:lnTo>
                    <a:pt x="2354" y="3554"/>
                  </a:lnTo>
                  <a:lnTo>
                    <a:pt x="2978" y="4707"/>
                  </a:lnTo>
                  <a:lnTo>
                    <a:pt x="2978" y="4707"/>
                  </a:lnTo>
                  <a:lnTo>
                    <a:pt x="3314" y="4611"/>
                  </a:lnTo>
                  <a:lnTo>
                    <a:pt x="3650" y="4515"/>
                  </a:lnTo>
                  <a:lnTo>
                    <a:pt x="3650" y="4515"/>
                  </a:lnTo>
                  <a:lnTo>
                    <a:pt x="3026" y="3458"/>
                  </a:lnTo>
                  <a:lnTo>
                    <a:pt x="2450" y="2354"/>
                  </a:lnTo>
                  <a:lnTo>
                    <a:pt x="1729" y="865"/>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489" y="1249"/>
                  </a:lnTo>
                  <a:lnTo>
                    <a:pt x="1489" y="1249"/>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0" name="Google Shape;5444;p76"/>
            <p:cNvSpPr/>
            <p:nvPr/>
          </p:nvSpPr>
          <p:spPr>
            <a:xfrm>
              <a:off x="2608150" y="4585175"/>
              <a:ext cx="312200" cy="392625"/>
            </a:xfrm>
            <a:custGeom>
              <a:avLst/>
              <a:gdLst/>
              <a:ahLst/>
              <a:cxnLst/>
              <a:rect l="l" t="t" r="r" b="b"/>
              <a:pathLst>
                <a:path w="12488" h="15705" extrusionOk="0">
                  <a:moveTo>
                    <a:pt x="12487" y="1"/>
                  </a:moveTo>
                  <a:lnTo>
                    <a:pt x="7397" y="3507"/>
                  </a:lnTo>
                  <a:lnTo>
                    <a:pt x="7397" y="4419"/>
                  </a:lnTo>
                  <a:lnTo>
                    <a:pt x="7349" y="5235"/>
                  </a:lnTo>
                  <a:lnTo>
                    <a:pt x="7253" y="6004"/>
                  </a:lnTo>
                  <a:lnTo>
                    <a:pt x="7157" y="6724"/>
                  </a:lnTo>
                  <a:lnTo>
                    <a:pt x="7012" y="7397"/>
                  </a:lnTo>
                  <a:lnTo>
                    <a:pt x="6820" y="7973"/>
                  </a:lnTo>
                  <a:lnTo>
                    <a:pt x="6580" y="8501"/>
                  </a:lnTo>
                  <a:lnTo>
                    <a:pt x="6340" y="8981"/>
                  </a:lnTo>
                  <a:lnTo>
                    <a:pt x="6100" y="9414"/>
                  </a:lnTo>
                  <a:lnTo>
                    <a:pt x="5812" y="9798"/>
                  </a:lnTo>
                  <a:lnTo>
                    <a:pt x="5524" y="10134"/>
                  </a:lnTo>
                  <a:lnTo>
                    <a:pt x="5187" y="10470"/>
                  </a:lnTo>
                  <a:lnTo>
                    <a:pt x="4851" y="10710"/>
                  </a:lnTo>
                  <a:lnTo>
                    <a:pt x="4515" y="10950"/>
                  </a:lnTo>
                  <a:lnTo>
                    <a:pt x="4179" y="11143"/>
                  </a:lnTo>
                  <a:lnTo>
                    <a:pt x="3795" y="11287"/>
                  </a:lnTo>
                  <a:lnTo>
                    <a:pt x="3074" y="11479"/>
                  </a:lnTo>
                  <a:lnTo>
                    <a:pt x="2402" y="11623"/>
                  </a:lnTo>
                  <a:lnTo>
                    <a:pt x="1778" y="11671"/>
                  </a:lnTo>
                  <a:lnTo>
                    <a:pt x="1201" y="11671"/>
                  </a:lnTo>
                  <a:lnTo>
                    <a:pt x="673" y="11623"/>
                  </a:lnTo>
                  <a:lnTo>
                    <a:pt x="337" y="11575"/>
                  </a:lnTo>
                  <a:lnTo>
                    <a:pt x="1" y="11527"/>
                  </a:lnTo>
                  <a:lnTo>
                    <a:pt x="913" y="15705"/>
                  </a:lnTo>
                  <a:lnTo>
                    <a:pt x="1297" y="13832"/>
                  </a:lnTo>
                  <a:lnTo>
                    <a:pt x="2018" y="13880"/>
                  </a:lnTo>
                  <a:lnTo>
                    <a:pt x="2882" y="13928"/>
                  </a:lnTo>
                  <a:lnTo>
                    <a:pt x="3891" y="13928"/>
                  </a:lnTo>
                  <a:lnTo>
                    <a:pt x="4995" y="13832"/>
                  </a:lnTo>
                  <a:lnTo>
                    <a:pt x="5524" y="13736"/>
                  </a:lnTo>
                  <a:lnTo>
                    <a:pt x="6100" y="13640"/>
                  </a:lnTo>
                  <a:lnTo>
                    <a:pt x="6628" y="13496"/>
                  </a:lnTo>
                  <a:lnTo>
                    <a:pt x="7157" y="13304"/>
                  </a:lnTo>
                  <a:lnTo>
                    <a:pt x="7637" y="13112"/>
                  </a:lnTo>
                  <a:lnTo>
                    <a:pt x="8021" y="12823"/>
                  </a:lnTo>
                  <a:lnTo>
                    <a:pt x="8405" y="12535"/>
                  </a:lnTo>
                  <a:lnTo>
                    <a:pt x="8789" y="12199"/>
                  </a:lnTo>
                  <a:lnTo>
                    <a:pt x="9126" y="11815"/>
                  </a:lnTo>
                  <a:lnTo>
                    <a:pt x="9414" y="11383"/>
                  </a:lnTo>
                  <a:lnTo>
                    <a:pt x="9750" y="10950"/>
                  </a:lnTo>
                  <a:lnTo>
                    <a:pt x="9990" y="10518"/>
                  </a:lnTo>
                  <a:lnTo>
                    <a:pt x="10518" y="9558"/>
                  </a:lnTo>
                  <a:lnTo>
                    <a:pt x="10951" y="8501"/>
                  </a:lnTo>
                  <a:lnTo>
                    <a:pt x="11287" y="7445"/>
                  </a:lnTo>
                  <a:lnTo>
                    <a:pt x="11623" y="6340"/>
                  </a:lnTo>
                  <a:lnTo>
                    <a:pt x="11863" y="5284"/>
                  </a:lnTo>
                  <a:lnTo>
                    <a:pt x="12055" y="4227"/>
                  </a:lnTo>
                  <a:lnTo>
                    <a:pt x="12199" y="3266"/>
                  </a:lnTo>
                  <a:lnTo>
                    <a:pt x="12391" y="1586"/>
                  </a:lnTo>
                  <a:lnTo>
                    <a:pt x="12487" y="433"/>
                  </a:lnTo>
                  <a:lnTo>
                    <a:pt x="12487"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1" name="Google Shape;5445;p76"/>
            <p:cNvSpPr/>
            <p:nvPr/>
          </p:nvSpPr>
          <p:spPr>
            <a:xfrm>
              <a:off x="2608150" y="4585175"/>
              <a:ext cx="312200" cy="392625"/>
            </a:xfrm>
            <a:custGeom>
              <a:avLst/>
              <a:gdLst/>
              <a:ahLst/>
              <a:cxnLst/>
              <a:rect l="l" t="t" r="r" b="b"/>
              <a:pathLst>
                <a:path w="12488" h="15705" fill="none" extrusionOk="0">
                  <a:moveTo>
                    <a:pt x="12487" y="1"/>
                  </a:moveTo>
                  <a:lnTo>
                    <a:pt x="12487" y="1"/>
                  </a:lnTo>
                  <a:lnTo>
                    <a:pt x="12487" y="433"/>
                  </a:lnTo>
                  <a:lnTo>
                    <a:pt x="12391" y="1586"/>
                  </a:lnTo>
                  <a:lnTo>
                    <a:pt x="12199" y="3266"/>
                  </a:lnTo>
                  <a:lnTo>
                    <a:pt x="12055" y="4227"/>
                  </a:lnTo>
                  <a:lnTo>
                    <a:pt x="11863" y="5284"/>
                  </a:lnTo>
                  <a:lnTo>
                    <a:pt x="11623" y="6340"/>
                  </a:lnTo>
                  <a:lnTo>
                    <a:pt x="11287" y="7445"/>
                  </a:lnTo>
                  <a:lnTo>
                    <a:pt x="10951" y="8501"/>
                  </a:lnTo>
                  <a:lnTo>
                    <a:pt x="10518" y="9558"/>
                  </a:lnTo>
                  <a:lnTo>
                    <a:pt x="9990" y="10518"/>
                  </a:lnTo>
                  <a:lnTo>
                    <a:pt x="9750" y="10950"/>
                  </a:lnTo>
                  <a:lnTo>
                    <a:pt x="9414" y="11383"/>
                  </a:lnTo>
                  <a:lnTo>
                    <a:pt x="9126" y="11815"/>
                  </a:lnTo>
                  <a:lnTo>
                    <a:pt x="8789" y="12199"/>
                  </a:lnTo>
                  <a:lnTo>
                    <a:pt x="8405" y="12535"/>
                  </a:lnTo>
                  <a:lnTo>
                    <a:pt x="8021" y="12823"/>
                  </a:lnTo>
                  <a:lnTo>
                    <a:pt x="8021" y="12823"/>
                  </a:lnTo>
                  <a:lnTo>
                    <a:pt x="7637" y="13112"/>
                  </a:lnTo>
                  <a:lnTo>
                    <a:pt x="7157" y="13304"/>
                  </a:lnTo>
                  <a:lnTo>
                    <a:pt x="6628" y="13496"/>
                  </a:lnTo>
                  <a:lnTo>
                    <a:pt x="6100" y="13640"/>
                  </a:lnTo>
                  <a:lnTo>
                    <a:pt x="5524" y="13736"/>
                  </a:lnTo>
                  <a:lnTo>
                    <a:pt x="4995" y="13832"/>
                  </a:lnTo>
                  <a:lnTo>
                    <a:pt x="3891" y="13928"/>
                  </a:lnTo>
                  <a:lnTo>
                    <a:pt x="2882" y="13928"/>
                  </a:lnTo>
                  <a:lnTo>
                    <a:pt x="2018" y="13880"/>
                  </a:lnTo>
                  <a:lnTo>
                    <a:pt x="1297" y="13832"/>
                  </a:lnTo>
                  <a:lnTo>
                    <a:pt x="913" y="15705"/>
                  </a:lnTo>
                  <a:lnTo>
                    <a:pt x="1" y="11527"/>
                  </a:lnTo>
                  <a:lnTo>
                    <a:pt x="1" y="11527"/>
                  </a:lnTo>
                  <a:lnTo>
                    <a:pt x="337" y="11575"/>
                  </a:lnTo>
                  <a:lnTo>
                    <a:pt x="673" y="11623"/>
                  </a:lnTo>
                  <a:lnTo>
                    <a:pt x="1201" y="11671"/>
                  </a:lnTo>
                  <a:lnTo>
                    <a:pt x="1778" y="11671"/>
                  </a:lnTo>
                  <a:lnTo>
                    <a:pt x="2402" y="11623"/>
                  </a:lnTo>
                  <a:lnTo>
                    <a:pt x="3074" y="11479"/>
                  </a:lnTo>
                  <a:lnTo>
                    <a:pt x="3795" y="11287"/>
                  </a:lnTo>
                  <a:lnTo>
                    <a:pt x="4179" y="11143"/>
                  </a:lnTo>
                  <a:lnTo>
                    <a:pt x="4515" y="10950"/>
                  </a:lnTo>
                  <a:lnTo>
                    <a:pt x="4851" y="10710"/>
                  </a:lnTo>
                  <a:lnTo>
                    <a:pt x="5187" y="10470"/>
                  </a:lnTo>
                  <a:lnTo>
                    <a:pt x="5524" y="10134"/>
                  </a:lnTo>
                  <a:lnTo>
                    <a:pt x="5812" y="9798"/>
                  </a:lnTo>
                  <a:lnTo>
                    <a:pt x="6100" y="9414"/>
                  </a:lnTo>
                  <a:lnTo>
                    <a:pt x="6340" y="8981"/>
                  </a:lnTo>
                  <a:lnTo>
                    <a:pt x="6580" y="8501"/>
                  </a:lnTo>
                  <a:lnTo>
                    <a:pt x="6820" y="7973"/>
                  </a:lnTo>
                  <a:lnTo>
                    <a:pt x="7012" y="7397"/>
                  </a:lnTo>
                  <a:lnTo>
                    <a:pt x="7157" y="6724"/>
                  </a:lnTo>
                  <a:lnTo>
                    <a:pt x="7253" y="6004"/>
                  </a:lnTo>
                  <a:lnTo>
                    <a:pt x="7349" y="5235"/>
                  </a:lnTo>
                  <a:lnTo>
                    <a:pt x="7397" y="4419"/>
                  </a:lnTo>
                  <a:lnTo>
                    <a:pt x="7397" y="3507"/>
                  </a:lnTo>
                  <a:lnTo>
                    <a:pt x="1248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2" name="Google Shape;5446;p76"/>
            <p:cNvSpPr/>
            <p:nvPr/>
          </p:nvSpPr>
          <p:spPr>
            <a:xfrm>
              <a:off x="2600950" y="4866125"/>
              <a:ext cx="46850" cy="121300"/>
            </a:xfrm>
            <a:custGeom>
              <a:avLst/>
              <a:gdLst/>
              <a:ahLst/>
              <a:cxnLst/>
              <a:rect l="l" t="t" r="r" b="b"/>
              <a:pathLst>
                <a:path w="1874" h="4852" extrusionOk="0">
                  <a:moveTo>
                    <a:pt x="145" y="1"/>
                  </a:moveTo>
                  <a:lnTo>
                    <a:pt x="49" y="49"/>
                  </a:lnTo>
                  <a:lnTo>
                    <a:pt x="1" y="289"/>
                  </a:lnTo>
                  <a:lnTo>
                    <a:pt x="49" y="865"/>
                  </a:lnTo>
                  <a:lnTo>
                    <a:pt x="145" y="1633"/>
                  </a:lnTo>
                  <a:lnTo>
                    <a:pt x="289" y="2498"/>
                  </a:lnTo>
                  <a:lnTo>
                    <a:pt x="481" y="3362"/>
                  </a:lnTo>
                  <a:lnTo>
                    <a:pt x="721" y="4131"/>
                  </a:lnTo>
                  <a:lnTo>
                    <a:pt x="865" y="4419"/>
                  </a:lnTo>
                  <a:lnTo>
                    <a:pt x="961" y="4659"/>
                  </a:lnTo>
                  <a:lnTo>
                    <a:pt x="1105" y="4803"/>
                  </a:lnTo>
                  <a:lnTo>
                    <a:pt x="1249" y="4851"/>
                  </a:lnTo>
                  <a:lnTo>
                    <a:pt x="1393" y="4851"/>
                  </a:lnTo>
                  <a:lnTo>
                    <a:pt x="1537" y="4803"/>
                  </a:lnTo>
                  <a:lnTo>
                    <a:pt x="1585" y="4707"/>
                  </a:lnTo>
                  <a:lnTo>
                    <a:pt x="1681" y="4563"/>
                  </a:lnTo>
                  <a:lnTo>
                    <a:pt x="1778" y="4179"/>
                  </a:lnTo>
                  <a:lnTo>
                    <a:pt x="1874" y="3795"/>
                  </a:lnTo>
                  <a:lnTo>
                    <a:pt x="1874" y="3026"/>
                  </a:lnTo>
                  <a:lnTo>
                    <a:pt x="1874" y="2642"/>
                  </a:lnTo>
                  <a:lnTo>
                    <a:pt x="1201" y="2594"/>
                  </a:lnTo>
                  <a:lnTo>
                    <a:pt x="1105" y="97"/>
                  </a:lnTo>
                  <a:lnTo>
                    <a:pt x="625"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3" name="Google Shape;5447;p76"/>
            <p:cNvSpPr/>
            <p:nvPr/>
          </p:nvSpPr>
          <p:spPr>
            <a:xfrm>
              <a:off x="2700600" y="4862525"/>
              <a:ext cx="12025" cy="4825"/>
            </a:xfrm>
            <a:custGeom>
              <a:avLst/>
              <a:gdLst/>
              <a:ahLst/>
              <a:cxnLst/>
              <a:rect l="l" t="t" r="r" b="b"/>
              <a:pathLst>
                <a:path w="481" h="193" extrusionOk="0">
                  <a:moveTo>
                    <a:pt x="481" y="1"/>
                  </a:moveTo>
                  <a:lnTo>
                    <a:pt x="1" y="193"/>
                  </a:lnTo>
                  <a:lnTo>
                    <a:pt x="49" y="193"/>
                  </a:lnTo>
                  <a:lnTo>
                    <a:pt x="481" y="1"/>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 name="Google Shape;5448;p76"/>
            <p:cNvSpPr/>
            <p:nvPr/>
          </p:nvSpPr>
          <p:spPr>
            <a:xfrm>
              <a:off x="2700600" y="4855325"/>
              <a:ext cx="24050" cy="12025"/>
            </a:xfrm>
            <a:custGeom>
              <a:avLst/>
              <a:gdLst/>
              <a:ahLst/>
              <a:cxnLst/>
              <a:rect l="l" t="t" r="r" b="b"/>
              <a:pathLst>
                <a:path w="962" h="481" fill="none" extrusionOk="0">
                  <a:moveTo>
                    <a:pt x="961" y="0"/>
                  </a:moveTo>
                  <a:lnTo>
                    <a:pt x="961" y="0"/>
                  </a:lnTo>
                  <a:lnTo>
                    <a:pt x="481" y="289"/>
                  </a:lnTo>
                  <a:lnTo>
                    <a:pt x="1" y="481"/>
                  </a:lnTo>
                  <a:lnTo>
                    <a:pt x="1" y="481"/>
                  </a:lnTo>
                  <a:lnTo>
                    <a:pt x="49" y="481"/>
                  </a:lnTo>
                  <a:lnTo>
                    <a:pt x="49" y="481"/>
                  </a:lnTo>
                  <a:lnTo>
                    <a:pt x="481" y="289"/>
                  </a:lnTo>
                  <a:lnTo>
                    <a:pt x="961" y="0"/>
                  </a:lnTo>
                  <a:lnTo>
                    <a:pt x="961" y="0"/>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 name="Google Shape;5449;p76"/>
            <p:cNvSpPr/>
            <p:nvPr/>
          </p:nvSpPr>
          <p:spPr>
            <a:xfrm>
              <a:off x="2701800" y="4812100"/>
              <a:ext cx="170525" cy="58850"/>
            </a:xfrm>
            <a:custGeom>
              <a:avLst/>
              <a:gdLst/>
              <a:ahLst/>
              <a:cxnLst/>
              <a:rect l="l" t="t" r="r" b="b"/>
              <a:pathLst>
                <a:path w="6821" h="2354" extrusionOk="0">
                  <a:moveTo>
                    <a:pt x="6052" y="1"/>
                  </a:moveTo>
                  <a:lnTo>
                    <a:pt x="5716" y="97"/>
                  </a:lnTo>
                  <a:lnTo>
                    <a:pt x="5187" y="289"/>
                  </a:lnTo>
                  <a:lnTo>
                    <a:pt x="3843" y="865"/>
                  </a:lnTo>
                  <a:lnTo>
                    <a:pt x="3122" y="1201"/>
                  </a:lnTo>
                  <a:lnTo>
                    <a:pt x="2354" y="1489"/>
                  </a:lnTo>
                  <a:lnTo>
                    <a:pt x="1634" y="1681"/>
                  </a:lnTo>
                  <a:lnTo>
                    <a:pt x="1297" y="1729"/>
                  </a:lnTo>
                  <a:lnTo>
                    <a:pt x="913" y="1729"/>
                  </a:lnTo>
                  <a:lnTo>
                    <a:pt x="433" y="2018"/>
                  </a:lnTo>
                  <a:lnTo>
                    <a:pt x="1" y="2210"/>
                  </a:lnTo>
                  <a:lnTo>
                    <a:pt x="241" y="2306"/>
                  </a:lnTo>
                  <a:lnTo>
                    <a:pt x="577" y="2354"/>
                  </a:lnTo>
                  <a:lnTo>
                    <a:pt x="865" y="2306"/>
                  </a:lnTo>
                  <a:lnTo>
                    <a:pt x="1201" y="2258"/>
                  </a:lnTo>
                  <a:lnTo>
                    <a:pt x="1922" y="2066"/>
                  </a:lnTo>
                  <a:lnTo>
                    <a:pt x="2690" y="1777"/>
                  </a:lnTo>
                  <a:lnTo>
                    <a:pt x="3411" y="1489"/>
                  </a:lnTo>
                  <a:lnTo>
                    <a:pt x="4755" y="865"/>
                  </a:lnTo>
                  <a:lnTo>
                    <a:pt x="5284" y="673"/>
                  </a:lnTo>
                  <a:lnTo>
                    <a:pt x="5620" y="625"/>
                  </a:lnTo>
                  <a:lnTo>
                    <a:pt x="5812" y="625"/>
                  </a:lnTo>
                  <a:lnTo>
                    <a:pt x="6004" y="721"/>
                  </a:lnTo>
                  <a:lnTo>
                    <a:pt x="6484" y="1009"/>
                  </a:lnTo>
                  <a:lnTo>
                    <a:pt x="6628" y="769"/>
                  </a:lnTo>
                  <a:lnTo>
                    <a:pt x="6724" y="577"/>
                  </a:lnTo>
                  <a:lnTo>
                    <a:pt x="6820" y="337"/>
                  </a:lnTo>
                  <a:lnTo>
                    <a:pt x="6388" y="97"/>
                  </a:lnTo>
                  <a:lnTo>
                    <a:pt x="6244" y="49"/>
                  </a:lnTo>
                  <a:lnTo>
                    <a:pt x="610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 name="Google Shape;5450;p76"/>
            <p:cNvSpPr/>
            <p:nvPr/>
          </p:nvSpPr>
          <p:spPr>
            <a:xfrm>
              <a:off x="2701800" y="4812100"/>
              <a:ext cx="170525" cy="58850"/>
            </a:xfrm>
            <a:custGeom>
              <a:avLst/>
              <a:gdLst/>
              <a:ahLst/>
              <a:cxnLst/>
              <a:rect l="l" t="t" r="r" b="b"/>
              <a:pathLst>
                <a:path w="6821" h="2354" fill="none" extrusionOk="0">
                  <a:moveTo>
                    <a:pt x="6052" y="1"/>
                  </a:moveTo>
                  <a:lnTo>
                    <a:pt x="6052" y="1"/>
                  </a:lnTo>
                  <a:lnTo>
                    <a:pt x="5716" y="97"/>
                  </a:lnTo>
                  <a:lnTo>
                    <a:pt x="5187" y="289"/>
                  </a:lnTo>
                  <a:lnTo>
                    <a:pt x="3843" y="865"/>
                  </a:lnTo>
                  <a:lnTo>
                    <a:pt x="3843" y="865"/>
                  </a:lnTo>
                  <a:lnTo>
                    <a:pt x="3122" y="1201"/>
                  </a:lnTo>
                  <a:lnTo>
                    <a:pt x="2354" y="1489"/>
                  </a:lnTo>
                  <a:lnTo>
                    <a:pt x="1634" y="1681"/>
                  </a:lnTo>
                  <a:lnTo>
                    <a:pt x="1297" y="1729"/>
                  </a:lnTo>
                  <a:lnTo>
                    <a:pt x="1009" y="1729"/>
                  </a:lnTo>
                  <a:lnTo>
                    <a:pt x="1009" y="1729"/>
                  </a:lnTo>
                  <a:lnTo>
                    <a:pt x="913" y="1729"/>
                  </a:lnTo>
                  <a:lnTo>
                    <a:pt x="913" y="1729"/>
                  </a:lnTo>
                  <a:lnTo>
                    <a:pt x="433" y="2018"/>
                  </a:lnTo>
                  <a:lnTo>
                    <a:pt x="1" y="2210"/>
                  </a:lnTo>
                  <a:lnTo>
                    <a:pt x="1" y="2210"/>
                  </a:lnTo>
                  <a:lnTo>
                    <a:pt x="241" y="2306"/>
                  </a:lnTo>
                  <a:lnTo>
                    <a:pt x="577" y="2354"/>
                  </a:lnTo>
                  <a:lnTo>
                    <a:pt x="577" y="2354"/>
                  </a:lnTo>
                  <a:lnTo>
                    <a:pt x="865" y="2306"/>
                  </a:lnTo>
                  <a:lnTo>
                    <a:pt x="1201" y="2258"/>
                  </a:lnTo>
                  <a:lnTo>
                    <a:pt x="1922" y="2066"/>
                  </a:lnTo>
                  <a:lnTo>
                    <a:pt x="2690" y="1777"/>
                  </a:lnTo>
                  <a:lnTo>
                    <a:pt x="3411" y="1489"/>
                  </a:lnTo>
                  <a:lnTo>
                    <a:pt x="3411" y="1489"/>
                  </a:lnTo>
                  <a:lnTo>
                    <a:pt x="4755" y="865"/>
                  </a:lnTo>
                  <a:lnTo>
                    <a:pt x="5284" y="673"/>
                  </a:lnTo>
                  <a:lnTo>
                    <a:pt x="5620" y="625"/>
                  </a:lnTo>
                  <a:lnTo>
                    <a:pt x="5620" y="625"/>
                  </a:lnTo>
                  <a:lnTo>
                    <a:pt x="5668" y="625"/>
                  </a:lnTo>
                  <a:lnTo>
                    <a:pt x="5668" y="625"/>
                  </a:lnTo>
                  <a:lnTo>
                    <a:pt x="5812" y="625"/>
                  </a:lnTo>
                  <a:lnTo>
                    <a:pt x="6004" y="721"/>
                  </a:lnTo>
                  <a:lnTo>
                    <a:pt x="6484" y="1009"/>
                  </a:lnTo>
                  <a:lnTo>
                    <a:pt x="6484" y="1009"/>
                  </a:lnTo>
                  <a:lnTo>
                    <a:pt x="6628" y="769"/>
                  </a:lnTo>
                  <a:lnTo>
                    <a:pt x="6628" y="769"/>
                  </a:lnTo>
                  <a:lnTo>
                    <a:pt x="6724" y="577"/>
                  </a:lnTo>
                  <a:lnTo>
                    <a:pt x="6724" y="577"/>
                  </a:lnTo>
                  <a:lnTo>
                    <a:pt x="6820" y="337"/>
                  </a:lnTo>
                  <a:lnTo>
                    <a:pt x="6820" y="337"/>
                  </a:lnTo>
                  <a:lnTo>
                    <a:pt x="6388" y="97"/>
                  </a:lnTo>
                  <a:lnTo>
                    <a:pt x="6244" y="49"/>
                  </a:lnTo>
                  <a:lnTo>
                    <a:pt x="6100" y="1"/>
                  </a:lnTo>
                  <a:lnTo>
                    <a:pt x="6100" y="1"/>
                  </a:lnTo>
                  <a:lnTo>
                    <a:pt x="605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 name="Google Shape;5451;p76"/>
            <p:cNvSpPr/>
            <p:nvPr/>
          </p:nvSpPr>
          <p:spPr>
            <a:xfrm>
              <a:off x="2871100" y="4406275"/>
              <a:ext cx="288175" cy="433475"/>
            </a:xfrm>
            <a:custGeom>
              <a:avLst/>
              <a:gdLst/>
              <a:ahLst/>
              <a:cxnLst/>
              <a:rect l="l" t="t" r="r" b="b"/>
              <a:pathLst>
                <a:path w="11527" h="17339" extrusionOk="0">
                  <a:moveTo>
                    <a:pt x="2113" y="1"/>
                  </a:moveTo>
                  <a:lnTo>
                    <a:pt x="0" y="4563"/>
                  </a:lnTo>
                  <a:lnTo>
                    <a:pt x="6628" y="14649"/>
                  </a:lnTo>
                  <a:lnTo>
                    <a:pt x="6676" y="15033"/>
                  </a:lnTo>
                  <a:lnTo>
                    <a:pt x="6868" y="15897"/>
                  </a:lnTo>
                  <a:lnTo>
                    <a:pt x="7012" y="16378"/>
                  </a:lnTo>
                  <a:lnTo>
                    <a:pt x="7156" y="16810"/>
                  </a:lnTo>
                  <a:lnTo>
                    <a:pt x="7300" y="17146"/>
                  </a:lnTo>
                  <a:lnTo>
                    <a:pt x="7396" y="17242"/>
                  </a:lnTo>
                  <a:lnTo>
                    <a:pt x="7444" y="17338"/>
                  </a:lnTo>
                  <a:lnTo>
                    <a:pt x="7636" y="17338"/>
                  </a:lnTo>
                  <a:lnTo>
                    <a:pt x="7780" y="17194"/>
                  </a:lnTo>
                  <a:lnTo>
                    <a:pt x="7876" y="16906"/>
                  </a:lnTo>
                  <a:lnTo>
                    <a:pt x="7972" y="16618"/>
                  </a:lnTo>
                  <a:lnTo>
                    <a:pt x="8069" y="15993"/>
                  </a:lnTo>
                  <a:lnTo>
                    <a:pt x="8117" y="15705"/>
                  </a:lnTo>
                  <a:lnTo>
                    <a:pt x="8549" y="15849"/>
                  </a:lnTo>
                  <a:lnTo>
                    <a:pt x="9557" y="16089"/>
                  </a:lnTo>
                  <a:lnTo>
                    <a:pt x="10134" y="16185"/>
                  </a:lnTo>
                  <a:lnTo>
                    <a:pt x="10710" y="16234"/>
                  </a:lnTo>
                  <a:lnTo>
                    <a:pt x="11142" y="16185"/>
                  </a:lnTo>
                  <a:lnTo>
                    <a:pt x="11286" y="16137"/>
                  </a:lnTo>
                  <a:lnTo>
                    <a:pt x="11430" y="16041"/>
                  </a:lnTo>
                  <a:lnTo>
                    <a:pt x="11478" y="15945"/>
                  </a:lnTo>
                  <a:lnTo>
                    <a:pt x="11526" y="15849"/>
                  </a:lnTo>
                  <a:lnTo>
                    <a:pt x="11478" y="15753"/>
                  </a:lnTo>
                  <a:lnTo>
                    <a:pt x="11430" y="15705"/>
                  </a:lnTo>
                  <a:lnTo>
                    <a:pt x="11190" y="15561"/>
                  </a:lnTo>
                  <a:lnTo>
                    <a:pt x="10854" y="15417"/>
                  </a:lnTo>
                  <a:lnTo>
                    <a:pt x="10230" y="15225"/>
                  </a:lnTo>
                  <a:lnTo>
                    <a:pt x="9893" y="15177"/>
                  </a:lnTo>
                  <a:lnTo>
                    <a:pt x="10134" y="15129"/>
                  </a:lnTo>
                  <a:lnTo>
                    <a:pt x="10614" y="15033"/>
                  </a:lnTo>
                  <a:lnTo>
                    <a:pt x="11142" y="14841"/>
                  </a:lnTo>
                  <a:lnTo>
                    <a:pt x="11334" y="14745"/>
                  </a:lnTo>
                  <a:lnTo>
                    <a:pt x="11526" y="14601"/>
                  </a:lnTo>
                  <a:lnTo>
                    <a:pt x="11526" y="14505"/>
                  </a:lnTo>
                  <a:lnTo>
                    <a:pt x="11526" y="14457"/>
                  </a:lnTo>
                  <a:lnTo>
                    <a:pt x="11382" y="14361"/>
                  </a:lnTo>
                  <a:lnTo>
                    <a:pt x="11142" y="14264"/>
                  </a:lnTo>
                  <a:lnTo>
                    <a:pt x="10806" y="14216"/>
                  </a:lnTo>
                  <a:lnTo>
                    <a:pt x="9893" y="14216"/>
                  </a:lnTo>
                  <a:lnTo>
                    <a:pt x="9990" y="14168"/>
                  </a:lnTo>
                  <a:lnTo>
                    <a:pt x="10278" y="14024"/>
                  </a:lnTo>
                  <a:lnTo>
                    <a:pt x="10470" y="13928"/>
                  </a:lnTo>
                  <a:lnTo>
                    <a:pt x="10614" y="13832"/>
                  </a:lnTo>
                  <a:lnTo>
                    <a:pt x="10710" y="13640"/>
                  </a:lnTo>
                  <a:lnTo>
                    <a:pt x="10758" y="13448"/>
                  </a:lnTo>
                  <a:lnTo>
                    <a:pt x="10758" y="13352"/>
                  </a:lnTo>
                  <a:lnTo>
                    <a:pt x="10710" y="13304"/>
                  </a:lnTo>
                  <a:lnTo>
                    <a:pt x="10518" y="13256"/>
                  </a:lnTo>
                  <a:lnTo>
                    <a:pt x="10230" y="13208"/>
                  </a:lnTo>
                  <a:lnTo>
                    <a:pt x="9893" y="13256"/>
                  </a:lnTo>
                  <a:lnTo>
                    <a:pt x="9269" y="13400"/>
                  </a:lnTo>
                  <a:lnTo>
                    <a:pt x="8981" y="13448"/>
                  </a:lnTo>
                  <a:lnTo>
                    <a:pt x="211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 name="Google Shape;5452;p76"/>
            <p:cNvSpPr/>
            <p:nvPr/>
          </p:nvSpPr>
          <p:spPr>
            <a:xfrm>
              <a:off x="2871100" y="4406275"/>
              <a:ext cx="288175" cy="433475"/>
            </a:xfrm>
            <a:custGeom>
              <a:avLst/>
              <a:gdLst/>
              <a:ahLst/>
              <a:cxnLst/>
              <a:rect l="l" t="t" r="r" b="b"/>
              <a:pathLst>
                <a:path w="11527" h="17339" fill="none" extrusionOk="0">
                  <a:moveTo>
                    <a:pt x="2113" y="1"/>
                  </a:moveTo>
                  <a:lnTo>
                    <a:pt x="8981" y="13448"/>
                  </a:lnTo>
                  <a:lnTo>
                    <a:pt x="8981" y="13448"/>
                  </a:lnTo>
                  <a:lnTo>
                    <a:pt x="9269" y="13400"/>
                  </a:lnTo>
                  <a:lnTo>
                    <a:pt x="9893" y="13256"/>
                  </a:lnTo>
                  <a:lnTo>
                    <a:pt x="10230" y="13208"/>
                  </a:lnTo>
                  <a:lnTo>
                    <a:pt x="10518" y="13256"/>
                  </a:lnTo>
                  <a:lnTo>
                    <a:pt x="10710" y="13304"/>
                  </a:lnTo>
                  <a:lnTo>
                    <a:pt x="10758" y="13352"/>
                  </a:lnTo>
                  <a:lnTo>
                    <a:pt x="10758" y="13448"/>
                  </a:lnTo>
                  <a:lnTo>
                    <a:pt x="10758" y="13448"/>
                  </a:lnTo>
                  <a:lnTo>
                    <a:pt x="10710" y="13640"/>
                  </a:lnTo>
                  <a:lnTo>
                    <a:pt x="10614" y="13832"/>
                  </a:lnTo>
                  <a:lnTo>
                    <a:pt x="10470" y="13928"/>
                  </a:lnTo>
                  <a:lnTo>
                    <a:pt x="10278" y="14024"/>
                  </a:lnTo>
                  <a:lnTo>
                    <a:pt x="9990" y="14168"/>
                  </a:lnTo>
                  <a:lnTo>
                    <a:pt x="9893" y="14216"/>
                  </a:lnTo>
                  <a:lnTo>
                    <a:pt x="9893" y="14216"/>
                  </a:lnTo>
                  <a:lnTo>
                    <a:pt x="10182" y="14216"/>
                  </a:lnTo>
                  <a:lnTo>
                    <a:pt x="10806" y="14216"/>
                  </a:lnTo>
                  <a:lnTo>
                    <a:pt x="11142" y="14264"/>
                  </a:lnTo>
                  <a:lnTo>
                    <a:pt x="11382" y="14361"/>
                  </a:lnTo>
                  <a:lnTo>
                    <a:pt x="11526" y="14457"/>
                  </a:lnTo>
                  <a:lnTo>
                    <a:pt x="11526" y="14505"/>
                  </a:lnTo>
                  <a:lnTo>
                    <a:pt x="11526" y="14601"/>
                  </a:lnTo>
                  <a:lnTo>
                    <a:pt x="11526" y="14601"/>
                  </a:lnTo>
                  <a:lnTo>
                    <a:pt x="11334" y="14745"/>
                  </a:lnTo>
                  <a:lnTo>
                    <a:pt x="11142" y="14841"/>
                  </a:lnTo>
                  <a:lnTo>
                    <a:pt x="10614" y="15033"/>
                  </a:lnTo>
                  <a:lnTo>
                    <a:pt x="10134" y="15129"/>
                  </a:lnTo>
                  <a:lnTo>
                    <a:pt x="9893" y="15177"/>
                  </a:lnTo>
                  <a:lnTo>
                    <a:pt x="9893" y="15177"/>
                  </a:lnTo>
                  <a:lnTo>
                    <a:pt x="10230" y="15225"/>
                  </a:lnTo>
                  <a:lnTo>
                    <a:pt x="10854" y="15417"/>
                  </a:lnTo>
                  <a:lnTo>
                    <a:pt x="11190" y="15561"/>
                  </a:lnTo>
                  <a:lnTo>
                    <a:pt x="11430" y="15705"/>
                  </a:lnTo>
                  <a:lnTo>
                    <a:pt x="11478" y="15753"/>
                  </a:lnTo>
                  <a:lnTo>
                    <a:pt x="11526" y="15849"/>
                  </a:lnTo>
                  <a:lnTo>
                    <a:pt x="11478" y="15945"/>
                  </a:lnTo>
                  <a:lnTo>
                    <a:pt x="11430" y="16041"/>
                  </a:lnTo>
                  <a:lnTo>
                    <a:pt x="11430" y="16041"/>
                  </a:lnTo>
                  <a:lnTo>
                    <a:pt x="11286" y="16137"/>
                  </a:lnTo>
                  <a:lnTo>
                    <a:pt x="11142" y="16185"/>
                  </a:lnTo>
                  <a:lnTo>
                    <a:pt x="10710" y="16234"/>
                  </a:lnTo>
                  <a:lnTo>
                    <a:pt x="10134" y="16185"/>
                  </a:lnTo>
                  <a:lnTo>
                    <a:pt x="9557" y="16089"/>
                  </a:lnTo>
                  <a:lnTo>
                    <a:pt x="8549" y="15849"/>
                  </a:lnTo>
                  <a:lnTo>
                    <a:pt x="8117" y="15705"/>
                  </a:lnTo>
                  <a:lnTo>
                    <a:pt x="8117" y="15705"/>
                  </a:lnTo>
                  <a:lnTo>
                    <a:pt x="8069" y="15993"/>
                  </a:lnTo>
                  <a:lnTo>
                    <a:pt x="7972" y="16618"/>
                  </a:lnTo>
                  <a:lnTo>
                    <a:pt x="7876" y="16906"/>
                  </a:lnTo>
                  <a:lnTo>
                    <a:pt x="7780" y="17194"/>
                  </a:lnTo>
                  <a:lnTo>
                    <a:pt x="7636" y="17338"/>
                  </a:lnTo>
                  <a:lnTo>
                    <a:pt x="7540" y="17338"/>
                  </a:lnTo>
                  <a:lnTo>
                    <a:pt x="7444" y="17338"/>
                  </a:lnTo>
                  <a:lnTo>
                    <a:pt x="7444" y="17338"/>
                  </a:lnTo>
                  <a:lnTo>
                    <a:pt x="7396" y="17242"/>
                  </a:lnTo>
                  <a:lnTo>
                    <a:pt x="7300" y="17146"/>
                  </a:lnTo>
                  <a:lnTo>
                    <a:pt x="7156" y="16810"/>
                  </a:lnTo>
                  <a:lnTo>
                    <a:pt x="7012" y="16378"/>
                  </a:lnTo>
                  <a:lnTo>
                    <a:pt x="6868" y="15897"/>
                  </a:lnTo>
                  <a:lnTo>
                    <a:pt x="6676" y="15033"/>
                  </a:lnTo>
                  <a:lnTo>
                    <a:pt x="6628" y="14649"/>
                  </a:lnTo>
                  <a:lnTo>
                    <a:pt x="0" y="4563"/>
                  </a:lnTo>
                  <a:lnTo>
                    <a:pt x="21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 name="Google Shape;5453;p76"/>
            <p:cNvSpPr/>
            <p:nvPr/>
          </p:nvSpPr>
          <p:spPr>
            <a:xfrm>
              <a:off x="2952750" y="4462725"/>
              <a:ext cx="19225" cy="37225"/>
            </a:xfrm>
            <a:custGeom>
              <a:avLst/>
              <a:gdLst/>
              <a:ahLst/>
              <a:cxnLst/>
              <a:rect l="l" t="t" r="r" b="b"/>
              <a:pathLst>
                <a:path w="769" h="1489" extrusionOk="0">
                  <a:moveTo>
                    <a:pt x="0" y="0"/>
                  </a:moveTo>
                  <a:lnTo>
                    <a:pt x="0" y="0"/>
                  </a:lnTo>
                  <a:lnTo>
                    <a:pt x="768" y="1489"/>
                  </a:lnTo>
                  <a:lnTo>
                    <a:pt x="768" y="1489"/>
                  </a:lnTo>
                  <a:lnTo>
                    <a:pt x="768" y="1489"/>
                  </a:lnTo>
                  <a:lnTo>
                    <a:pt x="0" y="0"/>
                  </a:lnTo>
                  <a:close/>
                </a:path>
              </a:pathLst>
            </a:custGeom>
            <a:solidFill>
              <a:srgbClr val="4B160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 name="Google Shape;5454;p76"/>
            <p:cNvSpPr/>
            <p:nvPr/>
          </p:nvSpPr>
          <p:spPr>
            <a:xfrm>
              <a:off x="2952750" y="4462725"/>
              <a:ext cx="19225" cy="37225"/>
            </a:xfrm>
            <a:custGeom>
              <a:avLst/>
              <a:gdLst/>
              <a:ahLst/>
              <a:cxnLst/>
              <a:rect l="l" t="t" r="r" b="b"/>
              <a:pathLst>
                <a:path w="769" h="1489" fill="none" extrusionOk="0">
                  <a:moveTo>
                    <a:pt x="0" y="0"/>
                  </a:moveTo>
                  <a:lnTo>
                    <a:pt x="0" y="0"/>
                  </a:lnTo>
                  <a:lnTo>
                    <a:pt x="768" y="1489"/>
                  </a:lnTo>
                  <a:lnTo>
                    <a:pt x="768" y="1489"/>
                  </a:lnTo>
                  <a:lnTo>
                    <a:pt x="768" y="1489"/>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 name="Google Shape;5455;p76"/>
            <p:cNvSpPr/>
            <p:nvPr/>
          </p:nvSpPr>
          <p:spPr>
            <a:xfrm>
              <a:off x="2945525" y="4462725"/>
              <a:ext cx="26450" cy="189725"/>
            </a:xfrm>
            <a:custGeom>
              <a:avLst/>
              <a:gdLst/>
              <a:ahLst/>
              <a:cxnLst/>
              <a:rect l="l" t="t" r="r" b="b"/>
              <a:pathLst>
                <a:path w="1058" h="7589" extrusionOk="0">
                  <a:moveTo>
                    <a:pt x="289" y="0"/>
                  </a:moveTo>
                  <a:lnTo>
                    <a:pt x="337" y="817"/>
                  </a:lnTo>
                  <a:lnTo>
                    <a:pt x="385" y="1681"/>
                  </a:lnTo>
                  <a:lnTo>
                    <a:pt x="385" y="2594"/>
                  </a:lnTo>
                  <a:lnTo>
                    <a:pt x="337" y="3506"/>
                  </a:lnTo>
                  <a:lnTo>
                    <a:pt x="193" y="5235"/>
                  </a:lnTo>
                  <a:lnTo>
                    <a:pt x="1" y="6820"/>
                  </a:lnTo>
                  <a:lnTo>
                    <a:pt x="481" y="7588"/>
                  </a:lnTo>
                  <a:lnTo>
                    <a:pt x="625" y="7012"/>
                  </a:lnTo>
                  <a:lnTo>
                    <a:pt x="721" y="6340"/>
                  </a:lnTo>
                  <a:lnTo>
                    <a:pt x="865" y="4803"/>
                  </a:lnTo>
                  <a:lnTo>
                    <a:pt x="961" y="3122"/>
                  </a:lnTo>
                  <a:lnTo>
                    <a:pt x="1057" y="1489"/>
                  </a:lnTo>
                  <a:lnTo>
                    <a:pt x="2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 name="Google Shape;5456;p76"/>
            <p:cNvSpPr/>
            <p:nvPr/>
          </p:nvSpPr>
          <p:spPr>
            <a:xfrm>
              <a:off x="2945525" y="4462725"/>
              <a:ext cx="26450" cy="189725"/>
            </a:xfrm>
            <a:custGeom>
              <a:avLst/>
              <a:gdLst/>
              <a:ahLst/>
              <a:cxnLst/>
              <a:rect l="l" t="t" r="r" b="b"/>
              <a:pathLst>
                <a:path w="1058" h="7589" fill="none" extrusionOk="0">
                  <a:moveTo>
                    <a:pt x="289" y="0"/>
                  </a:moveTo>
                  <a:lnTo>
                    <a:pt x="289" y="0"/>
                  </a:lnTo>
                  <a:lnTo>
                    <a:pt x="337" y="817"/>
                  </a:lnTo>
                  <a:lnTo>
                    <a:pt x="385" y="1681"/>
                  </a:lnTo>
                  <a:lnTo>
                    <a:pt x="385" y="2594"/>
                  </a:lnTo>
                  <a:lnTo>
                    <a:pt x="337" y="3506"/>
                  </a:lnTo>
                  <a:lnTo>
                    <a:pt x="193" y="5235"/>
                  </a:lnTo>
                  <a:lnTo>
                    <a:pt x="1" y="6820"/>
                  </a:lnTo>
                  <a:lnTo>
                    <a:pt x="481" y="7588"/>
                  </a:lnTo>
                  <a:lnTo>
                    <a:pt x="481" y="7588"/>
                  </a:lnTo>
                  <a:lnTo>
                    <a:pt x="625" y="7012"/>
                  </a:lnTo>
                  <a:lnTo>
                    <a:pt x="721" y="6340"/>
                  </a:lnTo>
                  <a:lnTo>
                    <a:pt x="865" y="4803"/>
                  </a:lnTo>
                  <a:lnTo>
                    <a:pt x="961" y="3122"/>
                  </a:lnTo>
                  <a:lnTo>
                    <a:pt x="1057" y="1489"/>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 name="Google Shape;5457;p76"/>
            <p:cNvSpPr/>
            <p:nvPr/>
          </p:nvSpPr>
          <p:spPr>
            <a:xfrm>
              <a:off x="2586550" y="4373875"/>
              <a:ext cx="371025" cy="491075"/>
            </a:xfrm>
            <a:custGeom>
              <a:avLst/>
              <a:gdLst/>
              <a:ahLst/>
              <a:cxnLst/>
              <a:rect l="l" t="t" r="r" b="b"/>
              <a:pathLst>
                <a:path w="14841" h="19643" extrusionOk="0">
                  <a:moveTo>
                    <a:pt x="8693" y="0"/>
                  </a:moveTo>
                  <a:lnTo>
                    <a:pt x="7924" y="96"/>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2209" y="14792"/>
                  </a:lnTo>
                  <a:lnTo>
                    <a:pt x="2930" y="16281"/>
                  </a:lnTo>
                  <a:lnTo>
                    <a:pt x="3410" y="17097"/>
                  </a:lnTo>
                  <a:lnTo>
                    <a:pt x="3890" y="17914"/>
                  </a:lnTo>
                  <a:lnTo>
                    <a:pt x="4371" y="18586"/>
                  </a:lnTo>
                  <a:lnTo>
                    <a:pt x="4611" y="18874"/>
                  </a:lnTo>
                  <a:lnTo>
                    <a:pt x="4851" y="19066"/>
                  </a:lnTo>
                  <a:lnTo>
                    <a:pt x="4995" y="19162"/>
                  </a:lnTo>
                  <a:lnTo>
                    <a:pt x="5139" y="19210"/>
                  </a:lnTo>
                  <a:lnTo>
                    <a:pt x="5523" y="19258"/>
                  </a:lnTo>
                  <a:lnTo>
                    <a:pt x="5955" y="19258"/>
                  </a:lnTo>
                  <a:lnTo>
                    <a:pt x="6388" y="19162"/>
                  </a:lnTo>
                  <a:lnTo>
                    <a:pt x="6916" y="19018"/>
                  </a:lnTo>
                  <a:lnTo>
                    <a:pt x="7444" y="18826"/>
                  </a:lnTo>
                  <a:lnTo>
                    <a:pt x="8453" y="18394"/>
                  </a:lnTo>
                  <a:lnTo>
                    <a:pt x="9797" y="17818"/>
                  </a:lnTo>
                  <a:lnTo>
                    <a:pt x="10326" y="17626"/>
                  </a:lnTo>
                  <a:lnTo>
                    <a:pt x="10518" y="17578"/>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399" y="913"/>
                  </a:lnTo>
                  <a:lnTo>
                    <a:pt x="13063" y="721"/>
                  </a:lnTo>
                  <a:lnTo>
                    <a:pt x="12679" y="577"/>
                  </a:lnTo>
                  <a:lnTo>
                    <a:pt x="12295" y="433"/>
                  </a:lnTo>
                  <a:lnTo>
                    <a:pt x="11382" y="192"/>
                  </a:lnTo>
                  <a:lnTo>
                    <a:pt x="10470" y="48"/>
                  </a:lnTo>
                  <a:lnTo>
                    <a:pt x="95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4" name="Google Shape;5458;p76"/>
            <p:cNvSpPr/>
            <p:nvPr/>
          </p:nvSpPr>
          <p:spPr>
            <a:xfrm>
              <a:off x="2586550" y="4373875"/>
              <a:ext cx="371025" cy="491075"/>
            </a:xfrm>
            <a:custGeom>
              <a:avLst/>
              <a:gdLst/>
              <a:ahLst/>
              <a:cxnLst/>
              <a:rect l="l" t="t" r="r" b="b"/>
              <a:pathLst>
                <a:path w="14841" h="19643" fill="none" extrusionOk="0">
                  <a:moveTo>
                    <a:pt x="14024" y="12439"/>
                  </a:move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687" y="1153"/>
                  </a:lnTo>
                  <a:lnTo>
                    <a:pt x="13399" y="913"/>
                  </a:lnTo>
                  <a:lnTo>
                    <a:pt x="13063" y="721"/>
                  </a:lnTo>
                  <a:lnTo>
                    <a:pt x="12679" y="577"/>
                  </a:lnTo>
                  <a:lnTo>
                    <a:pt x="12295" y="433"/>
                  </a:lnTo>
                  <a:lnTo>
                    <a:pt x="11382" y="192"/>
                  </a:lnTo>
                  <a:lnTo>
                    <a:pt x="10470" y="48"/>
                  </a:lnTo>
                  <a:lnTo>
                    <a:pt x="9509" y="0"/>
                  </a:lnTo>
                  <a:lnTo>
                    <a:pt x="8693" y="0"/>
                  </a:lnTo>
                  <a:lnTo>
                    <a:pt x="7924" y="96"/>
                  </a:lnTo>
                  <a:lnTo>
                    <a:pt x="7396" y="240"/>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1921" y="14168"/>
                  </a:lnTo>
                  <a:lnTo>
                    <a:pt x="2209" y="14792"/>
                  </a:lnTo>
                  <a:lnTo>
                    <a:pt x="2930" y="16281"/>
                  </a:lnTo>
                  <a:lnTo>
                    <a:pt x="3410" y="17097"/>
                  </a:lnTo>
                  <a:lnTo>
                    <a:pt x="3890" y="17914"/>
                  </a:lnTo>
                  <a:lnTo>
                    <a:pt x="4371" y="18586"/>
                  </a:lnTo>
                  <a:lnTo>
                    <a:pt x="4611" y="18874"/>
                  </a:lnTo>
                  <a:lnTo>
                    <a:pt x="4851" y="19066"/>
                  </a:lnTo>
                  <a:lnTo>
                    <a:pt x="4851" y="19066"/>
                  </a:lnTo>
                  <a:lnTo>
                    <a:pt x="4995" y="19162"/>
                  </a:lnTo>
                  <a:lnTo>
                    <a:pt x="5139" y="19210"/>
                  </a:lnTo>
                  <a:lnTo>
                    <a:pt x="5523" y="19258"/>
                  </a:lnTo>
                  <a:lnTo>
                    <a:pt x="5955" y="19258"/>
                  </a:lnTo>
                  <a:lnTo>
                    <a:pt x="6388" y="19162"/>
                  </a:lnTo>
                  <a:lnTo>
                    <a:pt x="6916" y="19018"/>
                  </a:lnTo>
                  <a:lnTo>
                    <a:pt x="7444" y="18826"/>
                  </a:lnTo>
                  <a:lnTo>
                    <a:pt x="8453" y="18394"/>
                  </a:lnTo>
                  <a:lnTo>
                    <a:pt x="8453" y="18394"/>
                  </a:lnTo>
                  <a:lnTo>
                    <a:pt x="9797" y="17818"/>
                  </a:lnTo>
                  <a:lnTo>
                    <a:pt x="10326" y="17626"/>
                  </a:lnTo>
                  <a:lnTo>
                    <a:pt x="10518" y="17578"/>
                  </a:lnTo>
                  <a:lnTo>
                    <a:pt x="10710" y="17530"/>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360" y="19643"/>
                  </a:lnTo>
                  <a:lnTo>
                    <a:pt x="14504"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5" name="Google Shape;5459;p76"/>
            <p:cNvSpPr/>
            <p:nvPr/>
          </p:nvSpPr>
          <p:spPr>
            <a:xfrm>
              <a:off x="2843475" y="4461525"/>
              <a:ext cx="25250" cy="24025"/>
            </a:xfrm>
            <a:custGeom>
              <a:avLst/>
              <a:gdLst/>
              <a:ahLst/>
              <a:cxnLst/>
              <a:rect l="l" t="t" r="r" b="b"/>
              <a:pathLst>
                <a:path w="1010" h="961" extrusionOk="0">
                  <a:moveTo>
                    <a:pt x="481" y="0"/>
                  </a:moveTo>
                  <a:lnTo>
                    <a:pt x="289" y="96"/>
                  </a:lnTo>
                  <a:lnTo>
                    <a:pt x="145" y="192"/>
                  </a:lnTo>
                  <a:lnTo>
                    <a:pt x="49" y="336"/>
                  </a:lnTo>
                  <a:lnTo>
                    <a:pt x="1" y="528"/>
                  </a:lnTo>
                  <a:lnTo>
                    <a:pt x="1" y="673"/>
                  </a:lnTo>
                  <a:lnTo>
                    <a:pt x="97" y="865"/>
                  </a:lnTo>
                  <a:lnTo>
                    <a:pt x="241" y="961"/>
                  </a:lnTo>
                  <a:lnTo>
                    <a:pt x="529" y="961"/>
                  </a:lnTo>
                  <a:lnTo>
                    <a:pt x="769" y="913"/>
                  </a:lnTo>
                  <a:lnTo>
                    <a:pt x="961" y="817"/>
                  </a:lnTo>
                  <a:lnTo>
                    <a:pt x="1009" y="673"/>
                  </a:lnTo>
                  <a:lnTo>
                    <a:pt x="1009" y="480"/>
                  </a:lnTo>
                  <a:lnTo>
                    <a:pt x="961" y="288"/>
                  </a:lnTo>
                  <a:lnTo>
                    <a:pt x="865" y="144"/>
                  </a:lnTo>
                  <a:lnTo>
                    <a:pt x="673" y="48"/>
                  </a:lnTo>
                  <a:lnTo>
                    <a:pt x="48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6" name="Google Shape;5460;p76"/>
            <p:cNvSpPr/>
            <p:nvPr/>
          </p:nvSpPr>
          <p:spPr>
            <a:xfrm>
              <a:off x="2835075" y="4509550"/>
              <a:ext cx="26450" cy="24025"/>
            </a:xfrm>
            <a:custGeom>
              <a:avLst/>
              <a:gdLst/>
              <a:ahLst/>
              <a:cxnLst/>
              <a:rect l="l" t="t" r="r" b="b"/>
              <a:pathLst>
                <a:path w="1058" h="961" extrusionOk="0">
                  <a:moveTo>
                    <a:pt x="529" y="0"/>
                  </a:moveTo>
                  <a:lnTo>
                    <a:pt x="337" y="48"/>
                  </a:lnTo>
                  <a:lnTo>
                    <a:pt x="193" y="192"/>
                  </a:lnTo>
                  <a:lnTo>
                    <a:pt x="97" y="336"/>
                  </a:lnTo>
                  <a:lnTo>
                    <a:pt x="1" y="528"/>
                  </a:lnTo>
                  <a:lnTo>
                    <a:pt x="49" y="673"/>
                  </a:lnTo>
                  <a:lnTo>
                    <a:pt x="97" y="817"/>
                  </a:lnTo>
                  <a:lnTo>
                    <a:pt x="289" y="913"/>
                  </a:lnTo>
                  <a:lnTo>
                    <a:pt x="529" y="961"/>
                  </a:lnTo>
                  <a:lnTo>
                    <a:pt x="817" y="913"/>
                  </a:lnTo>
                  <a:lnTo>
                    <a:pt x="961" y="817"/>
                  </a:lnTo>
                  <a:lnTo>
                    <a:pt x="1057" y="624"/>
                  </a:lnTo>
                  <a:lnTo>
                    <a:pt x="1057" y="432"/>
                  </a:lnTo>
                  <a:lnTo>
                    <a:pt x="1009" y="240"/>
                  </a:lnTo>
                  <a:lnTo>
                    <a:pt x="865" y="96"/>
                  </a:lnTo>
                  <a:lnTo>
                    <a:pt x="72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7" name="Google Shape;5461;p76"/>
            <p:cNvSpPr/>
            <p:nvPr/>
          </p:nvSpPr>
          <p:spPr>
            <a:xfrm>
              <a:off x="2797850" y="4373875"/>
              <a:ext cx="118900" cy="70850"/>
            </a:xfrm>
            <a:custGeom>
              <a:avLst/>
              <a:gdLst/>
              <a:ahLst/>
              <a:cxnLst/>
              <a:rect l="l" t="t" r="r" b="b"/>
              <a:pathLst>
                <a:path w="4756" h="2834" extrusionOk="0">
                  <a:moveTo>
                    <a:pt x="529" y="0"/>
                  </a:move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lnTo>
                    <a:pt x="4227" y="577"/>
                  </a:lnTo>
                  <a:lnTo>
                    <a:pt x="3651" y="385"/>
                  </a:lnTo>
                  <a:lnTo>
                    <a:pt x="3026" y="240"/>
                  </a:lnTo>
                  <a:lnTo>
                    <a:pt x="2402" y="96"/>
                  </a:lnTo>
                  <a:lnTo>
                    <a:pt x="1778" y="48"/>
                  </a:lnTo>
                  <a:lnTo>
                    <a:pt x="115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8" name="Google Shape;5462;p76"/>
            <p:cNvSpPr/>
            <p:nvPr/>
          </p:nvSpPr>
          <p:spPr>
            <a:xfrm>
              <a:off x="2797850" y="4373875"/>
              <a:ext cx="118900" cy="70850"/>
            </a:xfrm>
            <a:custGeom>
              <a:avLst/>
              <a:gdLst/>
              <a:ahLst/>
              <a:cxnLst/>
              <a:rect l="l" t="t" r="r" b="b"/>
              <a:pathLst>
                <a:path w="4756" h="2834" fill="none" extrusionOk="0">
                  <a:moveTo>
                    <a:pt x="4755" y="817"/>
                  </a:moveTo>
                  <a:lnTo>
                    <a:pt x="4755" y="817"/>
                  </a:lnTo>
                  <a:lnTo>
                    <a:pt x="4227" y="577"/>
                  </a:lnTo>
                  <a:lnTo>
                    <a:pt x="3651" y="385"/>
                  </a:lnTo>
                  <a:lnTo>
                    <a:pt x="3026" y="240"/>
                  </a:lnTo>
                  <a:lnTo>
                    <a:pt x="2402" y="96"/>
                  </a:lnTo>
                  <a:lnTo>
                    <a:pt x="1778" y="48"/>
                  </a:lnTo>
                  <a:lnTo>
                    <a:pt x="1153" y="0"/>
                  </a:lnTo>
                  <a:lnTo>
                    <a:pt x="529" y="0"/>
                  </a:lnTo>
                  <a:lnTo>
                    <a:pt x="1" y="48"/>
                  </a:ln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9" name="Google Shape;5463;p76"/>
            <p:cNvSpPr/>
            <p:nvPr/>
          </p:nvSpPr>
          <p:spPr>
            <a:xfrm>
              <a:off x="2830275" y="4357050"/>
              <a:ext cx="45650" cy="43250"/>
            </a:xfrm>
            <a:custGeom>
              <a:avLst/>
              <a:gdLst/>
              <a:ahLst/>
              <a:cxnLst/>
              <a:rect l="l" t="t" r="r" b="b"/>
              <a:pathLst>
                <a:path w="1826" h="1730" extrusionOk="0">
                  <a:moveTo>
                    <a:pt x="433" y="1"/>
                  </a:moveTo>
                  <a:lnTo>
                    <a:pt x="0" y="1586"/>
                  </a:lnTo>
                  <a:lnTo>
                    <a:pt x="1585" y="1730"/>
                  </a:lnTo>
                  <a:lnTo>
                    <a:pt x="1825" y="241"/>
                  </a:lnTo>
                  <a:lnTo>
                    <a:pt x="43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0" name="Google Shape;5464;p76"/>
            <p:cNvSpPr/>
            <p:nvPr/>
          </p:nvSpPr>
          <p:spPr>
            <a:xfrm>
              <a:off x="2830275" y="4357050"/>
              <a:ext cx="45650" cy="43250"/>
            </a:xfrm>
            <a:custGeom>
              <a:avLst/>
              <a:gdLst/>
              <a:ahLst/>
              <a:cxnLst/>
              <a:rect l="l" t="t" r="r" b="b"/>
              <a:pathLst>
                <a:path w="1826" h="1730" fill="none" extrusionOk="0">
                  <a:moveTo>
                    <a:pt x="1825" y="241"/>
                  </a:moveTo>
                  <a:lnTo>
                    <a:pt x="1585" y="1730"/>
                  </a:lnTo>
                  <a:lnTo>
                    <a:pt x="0" y="1586"/>
                  </a:lnTo>
                  <a:lnTo>
                    <a:pt x="433" y="1"/>
                  </a:lnTo>
                  <a:lnTo>
                    <a:pt x="1825"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1" name="Google Shape;5465;p76"/>
            <p:cNvSpPr/>
            <p:nvPr/>
          </p:nvSpPr>
          <p:spPr>
            <a:xfrm>
              <a:off x="2830275" y="4381075"/>
              <a:ext cx="42050" cy="19225"/>
            </a:xfrm>
            <a:custGeom>
              <a:avLst/>
              <a:gdLst/>
              <a:ahLst/>
              <a:cxnLst/>
              <a:rect l="l" t="t" r="r" b="b"/>
              <a:pathLst>
                <a:path w="1682" h="769" extrusionOk="0">
                  <a:moveTo>
                    <a:pt x="193" y="0"/>
                  </a:moveTo>
                  <a:lnTo>
                    <a:pt x="0" y="625"/>
                  </a:lnTo>
                  <a:lnTo>
                    <a:pt x="1585" y="769"/>
                  </a:lnTo>
                  <a:lnTo>
                    <a:pt x="1681" y="97"/>
                  </a:lnTo>
                  <a:lnTo>
                    <a:pt x="1537" y="97"/>
                  </a:lnTo>
                  <a:lnTo>
                    <a:pt x="865" y="48"/>
                  </a:lnTo>
                  <a:lnTo>
                    <a:pt x="193"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2" name="Google Shape;5466;p76"/>
            <p:cNvSpPr/>
            <p:nvPr/>
          </p:nvSpPr>
          <p:spPr>
            <a:xfrm>
              <a:off x="2830275" y="4381075"/>
              <a:ext cx="42050" cy="19225"/>
            </a:xfrm>
            <a:custGeom>
              <a:avLst/>
              <a:gdLst/>
              <a:ahLst/>
              <a:cxnLst/>
              <a:rect l="l" t="t" r="r" b="b"/>
              <a:pathLst>
                <a:path w="1682" h="769" fill="none" extrusionOk="0">
                  <a:moveTo>
                    <a:pt x="193" y="0"/>
                  </a:moveTo>
                  <a:lnTo>
                    <a:pt x="0" y="625"/>
                  </a:lnTo>
                  <a:lnTo>
                    <a:pt x="1585" y="769"/>
                  </a:lnTo>
                  <a:lnTo>
                    <a:pt x="1681" y="97"/>
                  </a:lnTo>
                  <a:lnTo>
                    <a:pt x="1681" y="97"/>
                  </a:lnTo>
                  <a:lnTo>
                    <a:pt x="1537" y="97"/>
                  </a:lnTo>
                  <a:lnTo>
                    <a:pt x="1537" y="97"/>
                  </a:lnTo>
                  <a:lnTo>
                    <a:pt x="865" y="48"/>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3" name="Google Shape;5467;p76"/>
            <p:cNvSpPr/>
            <p:nvPr/>
          </p:nvSpPr>
          <p:spPr>
            <a:xfrm>
              <a:off x="2271975" y="4399075"/>
              <a:ext cx="483875" cy="212550"/>
            </a:xfrm>
            <a:custGeom>
              <a:avLst/>
              <a:gdLst/>
              <a:ahLst/>
              <a:cxnLst/>
              <a:rect l="l" t="t" r="r" b="b"/>
              <a:pathLst>
                <a:path w="19355" h="8502" extrusionOk="0">
                  <a:moveTo>
                    <a:pt x="19355" y="1"/>
                  </a:moveTo>
                  <a:lnTo>
                    <a:pt x="3555" y="4755"/>
                  </a:lnTo>
                  <a:lnTo>
                    <a:pt x="3410" y="4467"/>
                  </a:lnTo>
                  <a:lnTo>
                    <a:pt x="3074" y="3939"/>
                  </a:lnTo>
                  <a:lnTo>
                    <a:pt x="2882" y="3699"/>
                  </a:lnTo>
                  <a:lnTo>
                    <a:pt x="2690" y="3507"/>
                  </a:lnTo>
                  <a:lnTo>
                    <a:pt x="2498" y="3411"/>
                  </a:lnTo>
                  <a:lnTo>
                    <a:pt x="2402" y="3411"/>
                  </a:lnTo>
                  <a:lnTo>
                    <a:pt x="2354" y="3459"/>
                  </a:lnTo>
                  <a:lnTo>
                    <a:pt x="2258" y="3651"/>
                  </a:lnTo>
                  <a:lnTo>
                    <a:pt x="2210" y="3795"/>
                  </a:lnTo>
                  <a:lnTo>
                    <a:pt x="2210" y="3987"/>
                  </a:lnTo>
                  <a:lnTo>
                    <a:pt x="2210" y="4179"/>
                  </a:lnTo>
                  <a:lnTo>
                    <a:pt x="2306" y="4467"/>
                  </a:lnTo>
                  <a:lnTo>
                    <a:pt x="2402" y="4611"/>
                  </a:lnTo>
                  <a:lnTo>
                    <a:pt x="2210" y="4371"/>
                  </a:lnTo>
                  <a:lnTo>
                    <a:pt x="1730" y="3939"/>
                  </a:lnTo>
                  <a:lnTo>
                    <a:pt x="1489" y="3747"/>
                  </a:lnTo>
                  <a:lnTo>
                    <a:pt x="1249" y="3603"/>
                  </a:lnTo>
                  <a:lnTo>
                    <a:pt x="1105" y="3555"/>
                  </a:lnTo>
                  <a:lnTo>
                    <a:pt x="1057" y="3603"/>
                  </a:lnTo>
                  <a:lnTo>
                    <a:pt x="1009" y="3651"/>
                  </a:lnTo>
                  <a:lnTo>
                    <a:pt x="1009" y="3891"/>
                  </a:lnTo>
                  <a:lnTo>
                    <a:pt x="1057" y="4131"/>
                  </a:lnTo>
                  <a:lnTo>
                    <a:pt x="1297" y="4659"/>
                  </a:lnTo>
                  <a:lnTo>
                    <a:pt x="1538" y="5092"/>
                  </a:lnTo>
                  <a:lnTo>
                    <a:pt x="1682" y="5236"/>
                  </a:lnTo>
                  <a:lnTo>
                    <a:pt x="1393" y="5043"/>
                  </a:lnTo>
                  <a:lnTo>
                    <a:pt x="817" y="4707"/>
                  </a:lnTo>
                  <a:lnTo>
                    <a:pt x="529" y="4563"/>
                  </a:lnTo>
                  <a:lnTo>
                    <a:pt x="241" y="4467"/>
                  </a:lnTo>
                  <a:lnTo>
                    <a:pt x="145" y="4515"/>
                  </a:lnTo>
                  <a:lnTo>
                    <a:pt x="49" y="4515"/>
                  </a:lnTo>
                  <a:lnTo>
                    <a:pt x="1" y="4611"/>
                  </a:lnTo>
                  <a:lnTo>
                    <a:pt x="1" y="4707"/>
                  </a:lnTo>
                  <a:lnTo>
                    <a:pt x="1" y="4851"/>
                  </a:lnTo>
                  <a:lnTo>
                    <a:pt x="97" y="5043"/>
                  </a:lnTo>
                  <a:lnTo>
                    <a:pt x="385" y="5380"/>
                  </a:lnTo>
                  <a:lnTo>
                    <a:pt x="769" y="5764"/>
                  </a:lnTo>
                  <a:lnTo>
                    <a:pt x="1249" y="6100"/>
                  </a:lnTo>
                  <a:lnTo>
                    <a:pt x="2066" y="6676"/>
                  </a:lnTo>
                  <a:lnTo>
                    <a:pt x="2498" y="6916"/>
                  </a:lnTo>
                  <a:lnTo>
                    <a:pt x="2306" y="7157"/>
                  </a:lnTo>
                  <a:lnTo>
                    <a:pt x="1922" y="7637"/>
                  </a:lnTo>
                  <a:lnTo>
                    <a:pt x="1778" y="7925"/>
                  </a:lnTo>
                  <a:lnTo>
                    <a:pt x="1634" y="8165"/>
                  </a:lnTo>
                  <a:lnTo>
                    <a:pt x="1634" y="8357"/>
                  </a:lnTo>
                  <a:lnTo>
                    <a:pt x="1682" y="8453"/>
                  </a:lnTo>
                  <a:lnTo>
                    <a:pt x="1730" y="8501"/>
                  </a:lnTo>
                  <a:lnTo>
                    <a:pt x="1970" y="8501"/>
                  </a:lnTo>
                  <a:lnTo>
                    <a:pt x="2354" y="8405"/>
                  </a:lnTo>
                  <a:lnTo>
                    <a:pt x="2738" y="8213"/>
                  </a:lnTo>
                  <a:lnTo>
                    <a:pt x="3218" y="7973"/>
                  </a:lnTo>
                  <a:lnTo>
                    <a:pt x="3939" y="7493"/>
                  </a:lnTo>
                  <a:lnTo>
                    <a:pt x="4275" y="7301"/>
                  </a:lnTo>
                  <a:lnTo>
                    <a:pt x="17242" y="4371"/>
                  </a:lnTo>
                  <a:lnTo>
                    <a:pt x="17578" y="4275"/>
                  </a:lnTo>
                  <a:lnTo>
                    <a:pt x="17914" y="4131"/>
                  </a:lnTo>
                  <a:lnTo>
                    <a:pt x="18154" y="3939"/>
                  </a:lnTo>
                  <a:lnTo>
                    <a:pt x="18394" y="3747"/>
                  </a:lnTo>
                  <a:lnTo>
                    <a:pt x="18634" y="3459"/>
                  </a:lnTo>
                  <a:lnTo>
                    <a:pt x="18779" y="3171"/>
                  </a:lnTo>
                  <a:lnTo>
                    <a:pt x="18923" y="2882"/>
                  </a:lnTo>
                  <a:lnTo>
                    <a:pt x="18971" y="2546"/>
                  </a:lnTo>
                  <a:lnTo>
                    <a:pt x="19355"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4" name="Google Shape;5468;p76"/>
            <p:cNvSpPr/>
            <p:nvPr/>
          </p:nvSpPr>
          <p:spPr>
            <a:xfrm>
              <a:off x="2680200" y="3958450"/>
              <a:ext cx="453850" cy="425050"/>
            </a:xfrm>
            <a:custGeom>
              <a:avLst/>
              <a:gdLst/>
              <a:ahLst/>
              <a:cxnLst/>
              <a:rect l="l" t="t" r="r" b="b"/>
              <a:pathLst>
                <a:path w="18154" h="17002" extrusionOk="0">
                  <a:moveTo>
                    <a:pt x="10278" y="1"/>
                  </a:move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5" name="Google Shape;5469;p76"/>
            <p:cNvSpPr/>
            <p:nvPr/>
          </p:nvSpPr>
          <p:spPr>
            <a:xfrm>
              <a:off x="2680200" y="3958450"/>
              <a:ext cx="453850" cy="425050"/>
            </a:xfrm>
            <a:custGeom>
              <a:avLst/>
              <a:gdLst/>
              <a:ahLst/>
              <a:cxnLst/>
              <a:rect l="l" t="t" r="r" b="b"/>
              <a:pathLst>
                <a:path w="18154" h="17002" fill="none" extrusionOk="0">
                  <a:moveTo>
                    <a:pt x="10278" y="1"/>
                  </a:moveTo>
                  <a:lnTo>
                    <a:pt x="6388" y="481"/>
                  </a:ln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lnTo>
                    <a:pt x="1027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6" name="Google Shape;5470;p76"/>
            <p:cNvSpPr/>
            <p:nvPr/>
          </p:nvSpPr>
          <p:spPr>
            <a:xfrm>
              <a:off x="2878300" y="4197375"/>
              <a:ext cx="62450" cy="27650"/>
            </a:xfrm>
            <a:custGeom>
              <a:avLst/>
              <a:gdLst/>
              <a:ahLst/>
              <a:cxnLst/>
              <a:rect l="l" t="t" r="r" b="b"/>
              <a:pathLst>
                <a:path w="2498" h="1106" extrusionOk="0">
                  <a:moveTo>
                    <a:pt x="0" y="1"/>
                  </a:moveTo>
                  <a:lnTo>
                    <a:pt x="0" y="241"/>
                  </a:lnTo>
                  <a:lnTo>
                    <a:pt x="48" y="433"/>
                  </a:lnTo>
                  <a:lnTo>
                    <a:pt x="145" y="577"/>
                  </a:lnTo>
                  <a:lnTo>
                    <a:pt x="241" y="769"/>
                  </a:lnTo>
                  <a:lnTo>
                    <a:pt x="433" y="913"/>
                  </a:lnTo>
                  <a:lnTo>
                    <a:pt x="625" y="1009"/>
                  </a:lnTo>
                  <a:lnTo>
                    <a:pt x="865" y="1057"/>
                  </a:lnTo>
                  <a:lnTo>
                    <a:pt x="1105" y="1105"/>
                  </a:lnTo>
                  <a:lnTo>
                    <a:pt x="1585" y="1105"/>
                  </a:lnTo>
                  <a:lnTo>
                    <a:pt x="1825" y="1009"/>
                  </a:lnTo>
                  <a:lnTo>
                    <a:pt x="2017" y="913"/>
                  </a:lnTo>
                  <a:lnTo>
                    <a:pt x="2210" y="817"/>
                  </a:lnTo>
                  <a:lnTo>
                    <a:pt x="2354" y="625"/>
                  </a:lnTo>
                  <a:lnTo>
                    <a:pt x="2450" y="433"/>
                  </a:lnTo>
                  <a:lnTo>
                    <a:pt x="2498" y="241"/>
                  </a:lnTo>
                  <a:lnTo>
                    <a:pt x="2450" y="193"/>
                  </a:lnTo>
                  <a:lnTo>
                    <a:pt x="2402" y="241"/>
                  </a:lnTo>
                  <a:lnTo>
                    <a:pt x="2210" y="529"/>
                  </a:lnTo>
                  <a:lnTo>
                    <a:pt x="2114" y="673"/>
                  </a:lnTo>
                  <a:lnTo>
                    <a:pt x="1921" y="769"/>
                  </a:lnTo>
                  <a:lnTo>
                    <a:pt x="1729" y="865"/>
                  </a:lnTo>
                  <a:lnTo>
                    <a:pt x="1537" y="961"/>
                  </a:lnTo>
                  <a:lnTo>
                    <a:pt x="1105" y="961"/>
                  </a:lnTo>
                  <a:lnTo>
                    <a:pt x="913" y="913"/>
                  </a:lnTo>
                  <a:lnTo>
                    <a:pt x="721" y="865"/>
                  </a:lnTo>
                  <a:lnTo>
                    <a:pt x="529" y="817"/>
                  </a:lnTo>
                  <a:lnTo>
                    <a:pt x="385" y="673"/>
                  </a:lnTo>
                  <a:lnTo>
                    <a:pt x="289" y="529"/>
                  </a:lnTo>
                  <a:lnTo>
                    <a:pt x="193" y="385"/>
                  </a:lnTo>
                  <a:lnTo>
                    <a:pt x="96" y="193"/>
                  </a:lnTo>
                  <a:lnTo>
                    <a:pt x="96"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7" name="Google Shape;5471;p76"/>
            <p:cNvSpPr/>
            <p:nvPr/>
          </p:nvSpPr>
          <p:spPr>
            <a:xfrm>
              <a:off x="2765450" y="4097725"/>
              <a:ext cx="94875" cy="117675"/>
            </a:xfrm>
            <a:custGeom>
              <a:avLst/>
              <a:gdLst/>
              <a:ahLst/>
              <a:cxnLst/>
              <a:rect l="l" t="t" r="r" b="b"/>
              <a:pathLst>
                <a:path w="3795" h="4707" extrusionOk="0">
                  <a:moveTo>
                    <a:pt x="2017" y="1"/>
                  </a:moveTo>
                  <a:lnTo>
                    <a:pt x="1633" y="49"/>
                  </a:lnTo>
                  <a:lnTo>
                    <a:pt x="1297" y="145"/>
                  </a:lnTo>
                  <a:lnTo>
                    <a:pt x="961" y="289"/>
                  </a:lnTo>
                  <a:lnTo>
                    <a:pt x="672" y="481"/>
                  </a:lnTo>
                  <a:lnTo>
                    <a:pt x="432" y="769"/>
                  </a:lnTo>
                  <a:lnTo>
                    <a:pt x="240" y="1057"/>
                  </a:lnTo>
                  <a:lnTo>
                    <a:pt x="96" y="1393"/>
                  </a:lnTo>
                  <a:lnTo>
                    <a:pt x="48" y="1777"/>
                  </a:lnTo>
                  <a:lnTo>
                    <a:pt x="0" y="2786"/>
                  </a:lnTo>
                  <a:lnTo>
                    <a:pt x="48" y="3170"/>
                  </a:lnTo>
                  <a:lnTo>
                    <a:pt x="144" y="3506"/>
                  </a:lnTo>
                  <a:lnTo>
                    <a:pt x="288" y="3843"/>
                  </a:lnTo>
                  <a:lnTo>
                    <a:pt x="528" y="4131"/>
                  </a:lnTo>
                  <a:lnTo>
                    <a:pt x="768" y="4371"/>
                  </a:lnTo>
                  <a:lnTo>
                    <a:pt x="1105" y="4563"/>
                  </a:lnTo>
                  <a:lnTo>
                    <a:pt x="1441" y="4659"/>
                  </a:lnTo>
                  <a:lnTo>
                    <a:pt x="1825" y="4707"/>
                  </a:lnTo>
                  <a:lnTo>
                    <a:pt x="2161" y="4707"/>
                  </a:lnTo>
                  <a:lnTo>
                    <a:pt x="2545" y="4611"/>
                  </a:lnTo>
                  <a:lnTo>
                    <a:pt x="2882" y="4467"/>
                  </a:lnTo>
                  <a:lnTo>
                    <a:pt x="3170" y="4227"/>
                  </a:lnTo>
                  <a:lnTo>
                    <a:pt x="3410" y="3987"/>
                  </a:lnTo>
                  <a:lnTo>
                    <a:pt x="3554" y="3650"/>
                  </a:lnTo>
                  <a:lnTo>
                    <a:pt x="3698" y="3314"/>
                  </a:lnTo>
                  <a:lnTo>
                    <a:pt x="3746" y="2930"/>
                  </a:lnTo>
                  <a:lnTo>
                    <a:pt x="3794" y="1970"/>
                  </a:lnTo>
                  <a:lnTo>
                    <a:pt x="3794" y="1585"/>
                  </a:lnTo>
                  <a:lnTo>
                    <a:pt x="3698" y="1201"/>
                  </a:lnTo>
                  <a:lnTo>
                    <a:pt x="3506" y="913"/>
                  </a:lnTo>
                  <a:lnTo>
                    <a:pt x="3314" y="625"/>
                  </a:lnTo>
                  <a:lnTo>
                    <a:pt x="3026" y="385"/>
                  </a:lnTo>
                  <a:lnTo>
                    <a:pt x="2738" y="193"/>
                  </a:lnTo>
                  <a:lnTo>
                    <a:pt x="2401" y="49"/>
                  </a:lnTo>
                  <a:lnTo>
                    <a:pt x="2017"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8" name="Google Shape;5472;p76"/>
            <p:cNvSpPr/>
            <p:nvPr/>
          </p:nvSpPr>
          <p:spPr>
            <a:xfrm>
              <a:off x="2790650" y="4108525"/>
              <a:ext cx="69675" cy="100875"/>
            </a:xfrm>
            <a:custGeom>
              <a:avLst/>
              <a:gdLst/>
              <a:ahLst/>
              <a:cxnLst/>
              <a:rect l="l" t="t" r="r" b="b"/>
              <a:pathLst>
                <a:path w="2787" h="4035" extrusionOk="0">
                  <a:moveTo>
                    <a:pt x="1441" y="1"/>
                  </a:moveTo>
                  <a:lnTo>
                    <a:pt x="1105" y="145"/>
                  </a:lnTo>
                  <a:lnTo>
                    <a:pt x="817" y="289"/>
                  </a:lnTo>
                  <a:lnTo>
                    <a:pt x="577" y="529"/>
                  </a:lnTo>
                  <a:lnTo>
                    <a:pt x="337" y="817"/>
                  </a:lnTo>
                  <a:lnTo>
                    <a:pt x="193" y="1153"/>
                  </a:lnTo>
                  <a:lnTo>
                    <a:pt x="49" y="1538"/>
                  </a:lnTo>
                  <a:lnTo>
                    <a:pt x="1" y="1970"/>
                  </a:lnTo>
                  <a:lnTo>
                    <a:pt x="49" y="2354"/>
                  </a:lnTo>
                  <a:lnTo>
                    <a:pt x="97" y="2738"/>
                  </a:lnTo>
                  <a:lnTo>
                    <a:pt x="241" y="3074"/>
                  </a:lnTo>
                  <a:lnTo>
                    <a:pt x="433" y="3411"/>
                  </a:lnTo>
                  <a:lnTo>
                    <a:pt x="673" y="3651"/>
                  </a:lnTo>
                  <a:lnTo>
                    <a:pt x="961" y="3843"/>
                  </a:lnTo>
                  <a:lnTo>
                    <a:pt x="1249" y="3987"/>
                  </a:lnTo>
                  <a:lnTo>
                    <a:pt x="1585" y="4035"/>
                  </a:lnTo>
                  <a:lnTo>
                    <a:pt x="1826" y="4035"/>
                  </a:lnTo>
                  <a:lnTo>
                    <a:pt x="2162" y="3747"/>
                  </a:lnTo>
                  <a:lnTo>
                    <a:pt x="2450" y="3411"/>
                  </a:lnTo>
                  <a:lnTo>
                    <a:pt x="2594" y="3218"/>
                  </a:lnTo>
                  <a:lnTo>
                    <a:pt x="2642" y="2978"/>
                  </a:lnTo>
                  <a:lnTo>
                    <a:pt x="2738" y="2738"/>
                  </a:lnTo>
                  <a:lnTo>
                    <a:pt x="2738" y="2498"/>
                  </a:lnTo>
                  <a:lnTo>
                    <a:pt x="2786" y="1538"/>
                  </a:lnTo>
                  <a:lnTo>
                    <a:pt x="2738" y="1105"/>
                  </a:lnTo>
                  <a:lnTo>
                    <a:pt x="2642" y="721"/>
                  </a:lnTo>
                  <a:lnTo>
                    <a:pt x="2450" y="385"/>
                  </a:lnTo>
                  <a:lnTo>
                    <a:pt x="2210" y="97"/>
                  </a:lnTo>
                  <a:lnTo>
                    <a:pt x="197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9" name="Google Shape;5473;p76"/>
            <p:cNvSpPr/>
            <p:nvPr/>
          </p:nvSpPr>
          <p:spPr>
            <a:xfrm>
              <a:off x="2946725" y="4098925"/>
              <a:ext cx="92475" cy="117700"/>
            </a:xfrm>
            <a:custGeom>
              <a:avLst/>
              <a:gdLst/>
              <a:ahLst/>
              <a:cxnLst/>
              <a:rect l="l" t="t" r="r" b="b"/>
              <a:pathLst>
                <a:path w="3699" h="4708" extrusionOk="0">
                  <a:moveTo>
                    <a:pt x="1490" y="1"/>
                  </a:moveTo>
                  <a:lnTo>
                    <a:pt x="1105" y="145"/>
                  </a:lnTo>
                  <a:lnTo>
                    <a:pt x="817" y="289"/>
                  </a:lnTo>
                  <a:lnTo>
                    <a:pt x="529" y="529"/>
                  </a:lnTo>
                  <a:lnTo>
                    <a:pt x="289" y="817"/>
                  </a:lnTo>
                  <a:lnTo>
                    <a:pt x="145" y="1105"/>
                  </a:lnTo>
                  <a:lnTo>
                    <a:pt x="1" y="1489"/>
                  </a:lnTo>
                  <a:lnTo>
                    <a:pt x="1" y="1874"/>
                  </a:lnTo>
                  <a:lnTo>
                    <a:pt x="1" y="2834"/>
                  </a:lnTo>
                  <a:lnTo>
                    <a:pt x="1" y="3218"/>
                  </a:lnTo>
                  <a:lnTo>
                    <a:pt x="145" y="3554"/>
                  </a:lnTo>
                  <a:lnTo>
                    <a:pt x="289" y="3891"/>
                  </a:lnTo>
                  <a:lnTo>
                    <a:pt x="529" y="4179"/>
                  </a:lnTo>
                  <a:lnTo>
                    <a:pt x="817" y="4371"/>
                  </a:lnTo>
                  <a:lnTo>
                    <a:pt x="1105" y="4563"/>
                  </a:lnTo>
                  <a:lnTo>
                    <a:pt x="1490" y="4659"/>
                  </a:lnTo>
                  <a:lnTo>
                    <a:pt x="1826" y="4707"/>
                  </a:lnTo>
                  <a:lnTo>
                    <a:pt x="2210" y="4659"/>
                  </a:lnTo>
                  <a:lnTo>
                    <a:pt x="2594" y="4563"/>
                  </a:lnTo>
                  <a:lnTo>
                    <a:pt x="2882" y="4371"/>
                  </a:lnTo>
                  <a:lnTo>
                    <a:pt x="3171" y="4179"/>
                  </a:lnTo>
                  <a:lnTo>
                    <a:pt x="3411" y="3891"/>
                  </a:lnTo>
                  <a:lnTo>
                    <a:pt x="3555" y="3554"/>
                  </a:lnTo>
                  <a:lnTo>
                    <a:pt x="3651" y="3218"/>
                  </a:lnTo>
                  <a:lnTo>
                    <a:pt x="3699" y="2834"/>
                  </a:lnTo>
                  <a:lnTo>
                    <a:pt x="3699" y="1874"/>
                  </a:lnTo>
                  <a:lnTo>
                    <a:pt x="3651" y="1489"/>
                  </a:lnTo>
                  <a:lnTo>
                    <a:pt x="3555" y="1105"/>
                  </a:lnTo>
                  <a:lnTo>
                    <a:pt x="3411" y="817"/>
                  </a:lnTo>
                  <a:lnTo>
                    <a:pt x="3171" y="529"/>
                  </a:lnTo>
                  <a:lnTo>
                    <a:pt x="2882" y="289"/>
                  </a:lnTo>
                  <a:lnTo>
                    <a:pt x="2594" y="145"/>
                  </a:lnTo>
                  <a:lnTo>
                    <a:pt x="2210"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0" name="Google Shape;5474;p76"/>
            <p:cNvSpPr/>
            <p:nvPr/>
          </p:nvSpPr>
          <p:spPr>
            <a:xfrm>
              <a:off x="2946725" y="4098925"/>
              <a:ext cx="92475" cy="117700"/>
            </a:xfrm>
            <a:custGeom>
              <a:avLst/>
              <a:gdLst/>
              <a:ahLst/>
              <a:cxnLst/>
              <a:rect l="l" t="t" r="r" b="b"/>
              <a:pathLst>
                <a:path w="3699" h="4708" fill="none" extrusionOk="0">
                  <a:moveTo>
                    <a:pt x="1826" y="4707"/>
                  </a:moveTo>
                  <a:lnTo>
                    <a:pt x="1826" y="4707"/>
                  </a:lnTo>
                  <a:lnTo>
                    <a:pt x="1826" y="4707"/>
                  </a:lnTo>
                  <a:lnTo>
                    <a:pt x="1490" y="4659"/>
                  </a:lnTo>
                  <a:lnTo>
                    <a:pt x="1105" y="4563"/>
                  </a:lnTo>
                  <a:lnTo>
                    <a:pt x="817" y="4371"/>
                  </a:lnTo>
                  <a:lnTo>
                    <a:pt x="529" y="4179"/>
                  </a:lnTo>
                  <a:lnTo>
                    <a:pt x="289" y="3891"/>
                  </a:lnTo>
                  <a:lnTo>
                    <a:pt x="145" y="3554"/>
                  </a:lnTo>
                  <a:lnTo>
                    <a:pt x="1" y="3218"/>
                  </a:lnTo>
                  <a:lnTo>
                    <a:pt x="1" y="2834"/>
                  </a:lnTo>
                  <a:lnTo>
                    <a:pt x="1" y="1874"/>
                  </a:lnTo>
                  <a:lnTo>
                    <a:pt x="1" y="1874"/>
                  </a:lnTo>
                  <a:lnTo>
                    <a:pt x="1" y="1489"/>
                  </a:lnTo>
                  <a:lnTo>
                    <a:pt x="145" y="1105"/>
                  </a:lnTo>
                  <a:lnTo>
                    <a:pt x="289" y="817"/>
                  </a:lnTo>
                  <a:lnTo>
                    <a:pt x="529" y="529"/>
                  </a:lnTo>
                  <a:lnTo>
                    <a:pt x="817" y="289"/>
                  </a:lnTo>
                  <a:lnTo>
                    <a:pt x="1105" y="145"/>
                  </a:lnTo>
                  <a:lnTo>
                    <a:pt x="1490" y="1"/>
                  </a:lnTo>
                  <a:lnTo>
                    <a:pt x="1826" y="1"/>
                  </a:lnTo>
                  <a:lnTo>
                    <a:pt x="1826" y="1"/>
                  </a:lnTo>
                  <a:lnTo>
                    <a:pt x="2210" y="1"/>
                  </a:lnTo>
                  <a:lnTo>
                    <a:pt x="2594" y="145"/>
                  </a:lnTo>
                  <a:lnTo>
                    <a:pt x="2882" y="289"/>
                  </a:lnTo>
                  <a:lnTo>
                    <a:pt x="3171" y="529"/>
                  </a:lnTo>
                  <a:lnTo>
                    <a:pt x="3411" y="817"/>
                  </a:lnTo>
                  <a:lnTo>
                    <a:pt x="3555" y="1105"/>
                  </a:lnTo>
                  <a:lnTo>
                    <a:pt x="3651" y="1489"/>
                  </a:lnTo>
                  <a:lnTo>
                    <a:pt x="3699" y="1874"/>
                  </a:lnTo>
                  <a:lnTo>
                    <a:pt x="3699" y="2834"/>
                  </a:lnTo>
                  <a:lnTo>
                    <a:pt x="3699" y="2834"/>
                  </a:lnTo>
                  <a:lnTo>
                    <a:pt x="3651" y="3218"/>
                  </a:lnTo>
                  <a:lnTo>
                    <a:pt x="3555" y="3554"/>
                  </a:lnTo>
                  <a:lnTo>
                    <a:pt x="3411" y="3891"/>
                  </a:lnTo>
                  <a:lnTo>
                    <a:pt x="3171" y="4179"/>
                  </a:lnTo>
                  <a:lnTo>
                    <a:pt x="2882" y="4371"/>
                  </a:lnTo>
                  <a:lnTo>
                    <a:pt x="2594" y="4563"/>
                  </a:lnTo>
                  <a:lnTo>
                    <a:pt x="2210" y="4659"/>
                  </a:lnTo>
                  <a:lnTo>
                    <a:pt x="1826" y="470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1" name="Google Shape;5475;p76"/>
            <p:cNvSpPr/>
            <p:nvPr/>
          </p:nvSpPr>
          <p:spPr>
            <a:xfrm>
              <a:off x="2970750" y="4108525"/>
              <a:ext cx="68450" cy="100875"/>
            </a:xfrm>
            <a:custGeom>
              <a:avLst/>
              <a:gdLst/>
              <a:ahLst/>
              <a:cxnLst/>
              <a:rect l="l" t="t" r="r" b="b"/>
              <a:pathLst>
                <a:path w="2738" h="4035" extrusionOk="0">
                  <a:moveTo>
                    <a:pt x="1633" y="1"/>
                  </a:moveTo>
                  <a:lnTo>
                    <a:pt x="1345" y="49"/>
                  </a:lnTo>
                  <a:lnTo>
                    <a:pt x="1009" y="145"/>
                  </a:lnTo>
                  <a:lnTo>
                    <a:pt x="721" y="337"/>
                  </a:lnTo>
                  <a:lnTo>
                    <a:pt x="481" y="577"/>
                  </a:lnTo>
                  <a:lnTo>
                    <a:pt x="289" y="865"/>
                  </a:lnTo>
                  <a:lnTo>
                    <a:pt x="144" y="1249"/>
                  </a:lnTo>
                  <a:lnTo>
                    <a:pt x="48" y="1586"/>
                  </a:lnTo>
                  <a:lnTo>
                    <a:pt x="0" y="2018"/>
                  </a:lnTo>
                  <a:lnTo>
                    <a:pt x="48" y="2450"/>
                  </a:lnTo>
                  <a:lnTo>
                    <a:pt x="144" y="2786"/>
                  </a:lnTo>
                  <a:lnTo>
                    <a:pt x="289" y="3170"/>
                  </a:lnTo>
                  <a:lnTo>
                    <a:pt x="481" y="3459"/>
                  </a:lnTo>
                  <a:lnTo>
                    <a:pt x="721" y="3699"/>
                  </a:lnTo>
                  <a:lnTo>
                    <a:pt x="1009" y="3891"/>
                  </a:lnTo>
                  <a:lnTo>
                    <a:pt x="1345" y="3987"/>
                  </a:lnTo>
                  <a:lnTo>
                    <a:pt x="1633" y="4035"/>
                  </a:lnTo>
                  <a:lnTo>
                    <a:pt x="1873" y="4035"/>
                  </a:lnTo>
                  <a:lnTo>
                    <a:pt x="2258" y="3747"/>
                  </a:lnTo>
                  <a:lnTo>
                    <a:pt x="2498" y="3363"/>
                  </a:lnTo>
                  <a:lnTo>
                    <a:pt x="2594" y="3170"/>
                  </a:lnTo>
                  <a:lnTo>
                    <a:pt x="2690" y="2930"/>
                  </a:lnTo>
                  <a:lnTo>
                    <a:pt x="2738" y="2690"/>
                  </a:lnTo>
                  <a:lnTo>
                    <a:pt x="2738" y="2450"/>
                  </a:lnTo>
                  <a:lnTo>
                    <a:pt x="2738" y="1490"/>
                  </a:lnTo>
                  <a:lnTo>
                    <a:pt x="2690" y="1057"/>
                  </a:lnTo>
                  <a:lnTo>
                    <a:pt x="2594" y="673"/>
                  </a:lnTo>
                  <a:lnTo>
                    <a:pt x="2402" y="337"/>
                  </a:lnTo>
                  <a:lnTo>
                    <a:pt x="2113" y="49"/>
                  </a:lnTo>
                  <a:lnTo>
                    <a:pt x="187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2" name="Google Shape;5476;p76"/>
            <p:cNvSpPr/>
            <p:nvPr/>
          </p:nvSpPr>
          <p:spPr>
            <a:xfrm>
              <a:off x="2608150" y="4112125"/>
              <a:ext cx="139300" cy="152525"/>
            </a:xfrm>
            <a:custGeom>
              <a:avLst/>
              <a:gdLst/>
              <a:ahLst/>
              <a:cxnLst/>
              <a:rect l="l" t="t" r="r" b="b"/>
              <a:pathLst>
                <a:path w="5572" h="6101" extrusionOk="0">
                  <a:moveTo>
                    <a:pt x="2594" y="1"/>
                  </a:moveTo>
                  <a:lnTo>
                    <a:pt x="2306" y="49"/>
                  </a:lnTo>
                  <a:lnTo>
                    <a:pt x="2018" y="97"/>
                  </a:lnTo>
                  <a:lnTo>
                    <a:pt x="1778" y="193"/>
                  </a:lnTo>
                  <a:lnTo>
                    <a:pt x="1538" y="337"/>
                  </a:lnTo>
                  <a:lnTo>
                    <a:pt x="1057" y="625"/>
                  </a:lnTo>
                  <a:lnTo>
                    <a:pt x="673" y="1009"/>
                  </a:lnTo>
                  <a:lnTo>
                    <a:pt x="337" y="1490"/>
                  </a:lnTo>
                  <a:lnTo>
                    <a:pt x="145" y="2018"/>
                  </a:lnTo>
                  <a:lnTo>
                    <a:pt x="1" y="2594"/>
                  </a:lnTo>
                  <a:lnTo>
                    <a:pt x="1" y="2882"/>
                  </a:lnTo>
                  <a:lnTo>
                    <a:pt x="1" y="3219"/>
                  </a:lnTo>
                  <a:lnTo>
                    <a:pt x="1" y="3507"/>
                  </a:lnTo>
                  <a:lnTo>
                    <a:pt x="97" y="3795"/>
                  </a:lnTo>
                  <a:lnTo>
                    <a:pt x="289" y="4371"/>
                  </a:lnTo>
                  <a:lnTo>
                    <a:pt x="577" y="4899"/>
                  </a:lnTo>
                  <a:lnTo>
                    <a:pt x="913" y="5284"/>
                  </a:lnTo>
                  <a:lnTo>
                    <a:pt x="1345" y="5668"/>
                  </a:lnTo>
                  <a:lnTo>
                    <a:pt x="1826" y="5908"/>
                  </a:lnTo>
                  <a:lnTo>
                    <a:pt x="2114" y="6004"/>
                  </a:lnTo>
                  <a:lnTo>
                    <a:pt x="2354" y="6052"/>
                  </a:lnTo>
                  <a:lnTo>
                    <a:pt x="2642" y="6100"/>
                  </a:lnTo>
                  <a:lnTo>
                    <a:pt x="2930" y="6100"/>
                  </a:lnTo>
                  <a:lnTo>
                    <a:pt x="3218" y="6052"/>
                  </a:lnTo>
                  <a:lnTo>
                    <a:pt x="3507" y="6004"/>
                  </a:lnTo>
                  <a:lnTo>
                    <a:pt x="3747" y="5908"/>
                  </a:lnTo>
                  <a:lnTo>
                    <a:pt x="3987" y="5764"/>
                  </a:lnTo>
                  <a:lnTo>
                    <a:pt x="4467" y="5476"/>
                  </a:lnTo>
                  <a:lnTo>
                    <a:pt x="4851" y="5091"/>
                  </a:lnTo>
                  <a:lnTo>
                    <a:pt x="5187" y="4611"/>
                  </a:lnTo>
                  <a:lnTo>
                    <a:pt x="5380" y="4083"/>
                  </a:lnTo>
                  <a:lnTo>
                    <a:pt x="5524" y="3507"/>
                  </a:lnTo>
                  <a:lnTo>
                    <a:pt x="5572" y="3219"/>
                  </a:lnTo>
                  <a:lnTo>
                    <a:pt x="5524" y="2882"/>
                  </a:lnTo>
                  <a:lnTo>
                    <a:pt x="5524" y="2594"/>
                  </a:lnTo>
                  <a:lnTo>
                    <a:pt x="5476" y="2258"/>
                  </a:lnTo>
                  <a:lnTo>
                    <a:pt x="5236" y="1730"/>
                  </a:lnTo>
                  <a:lnTo>
                    <a:pt x="4995" y="1201"/>
                  </a:lnTo>
                  <a:lnTo>
                    <a:pt x="4611" y="769"/>
                  </a:lnTo>
                  <a:lnTo>
                    <a:pt x="4179" y="433"/>
                  </a:lnTo>
                  <a:lnTo>
                    <a:pt x="3699" y="193"/>
                  </a:lnTo>
                  <a:lnTo>
                    <a:pt x="3411" y="97"/>
                  </a:lnTo>
                  <a:lnTo>
                    <a:pt x="3170" y="49"/>
                  </a:lnTo>
                  <a:lnTo>
                    <a:pt x="288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3" name="Google Shape;5477;p76"/>
            <p:cNvSpPr/>
            <p:nvPr/>
          </p:nvSpPr>
          <p:spPr>
            <a:xfrm>
              <a:off x="2608150" y="4112125"/>
              <a:ext cx="139300" cy="152525"/>
            </a:xfrm>
            <a:custGeom>
              <a:avLst/>
              <a:gdLst/>
              <a:ahLst/>
              <a:cxnLst/>
              <a:rect l="l" t="t" r="r" b="b"/>
              <a:pathLst>
                <a:path w="5572" h="6101" fill="none" extrusionOk="0">
                  <a:moveTo>
                    <a:pt x="5524" y="2882"/>
                  </a:moveTo>
                  <a:lnTo>
                    <a:pt x="5524" y="2882"/>
                  </a:lnTo>
                  <a:lnTo>
                    <a:pt x="5572" y="3219"/>
                  </a:lnTo>
                  <a:lnTo>
                    <a:pt x="5524" y="3507"/>
                  </a:lnTo>
                  <a:lnTo>
                    <a:pt x="5380" y="4083"/>
                  </a:lnTo>
                  <a:lnTo>
                    <a:pt x="5187" y="4611"/>
                  </a:lnTo>
                  <a:lnTo>
                    <a:pt x="4851" y="5091"/>
                  </a:lnTo>
                  <a:lnTo>
                    <a:pt x="4467" y="5476"/>
                  </a:lnTo>
                  <a:lnTo>
                    <a:pt x="3987" y="5764"/>
                  </a:lnTo>
                  <a:lnTo>
                    <a:pt x="3747" y="5908"/>
                  </a:lnTo>
                  <a:lnTo>
                    <a:pt x="3507" y="6004"/>
                  </a:lnTo>
                  <a:lnTo>
                    <a:pt x="3218" y="6052"/>
                  </a:lnTo>
                  <a:lnTo>
                    <a:pt x="2930" y="6100"/>
                  </a:lnTo>
                  <a:lnTo>
                    <a:pt x="2930" y="6100"/>
                  </a:lnTo>
                  <a:lnTo>
                    <a:pt x="2642" y="6100"/>
                  </a:lnTo>
                  <a:lnTo>
                    <a:pt x="2354" y="6052"/>
                  </a:lnTo>
                  <a:lnTo>
                    <a:pt x="2114" y="6004"/>
                  </a:lnTo>
                  <a:lnTo>
                    <a:pt x="1826" y="5908"/>
                  </a:lnTo>
                  <a:lnTo>
                    <a:pt x="1345" y="5668"/>
                  </a:lnTo>
                  <a:lnTo>
                    <a:pt x="913" y="5284"/>
                  </a:lnTo>
                  <a:lnTo>
                    <a:pt x="577" y="4899"/>
                  </a:lnTo>
                  <a:lnTo>
                    <a:pt x="289" y="4371"/>
                  </a:lnTo>
                  <a:lnTo>
                    <a:pt x="97" y="3795"/>
                  </a:lnTo>
                  <a:lnTo>
                    <a:pt x="1" y="3507"/>
                  </a:lnTo>
                  <a:lnTo>
                    <a:pt x="1" y="3219"/>
                  </a:lnTo>
                  <a:lnTo>
                    <a:pt x="1" y="3219"/>
                  </a:lnTo>
                  <a:lnTo>
                    <a:pt x="1" y="2882"/>
                  </a:lnTo>
                  <a:lnTo>
                    <a:pt x="1" y="2594"/>
                  </a:lnTo>
                  <a:lnTo>
                    <a:pt x="145" y="2018"/>
                  </a:lnTo>
                  <a:lnTo>
                    <a:pt x="337" y="1490"/>
                  </a:lnTo>
                  <a:lnTo>
                    <a:pt x="673" y="1009"/>
                  </a:lnTo>
                  <a:lnTo>
                    <a:pt x="1057" y="625"/>
                  </a:lnTo>
                  <a:lnTo>
                    <a:pt x="1538" y="337"/>
                  </a:lnTo>
                  <a:lnTo>
                    <a:pt x="1778" y="193"/>
                  </a:lnTo>
                  <a:lnTo>
                    <a:pt x="2018" y="97"/>
                  </a:lnTo>
                  <a:lnTo>
                    <a:pt x="2306" y="49"/>
                  </a:lnTo>
                  <a:lnTo>
                    <a:pt x="2594" y="1"/>
                  </a:lnTo>
                  <a:lnTo>
                    <a:pt x="2594" y="1"/>
                  </a:lnTo>
                  <a:lnTo>
                    <a:pt x="2882" y="1"/>
                  </a:lnTo>
                  <a:lnTo>
                    <a:pt x="3170" y="49"/>
                  </a:lnTo>
                  <a:lnTo>
                    <a:pt x="3411" y="97"/>
                  </a:lnTo>
                  <a:lnTo>
                    <a:pt x="3699" y="193"/>
                  </a:lnTo>
                  <a:lnTo>
                    <a:pt x="4179" y="433"/>
                  </a:lnTo>
                  <a:lnTo>
                    <a:pt x="4611" y="769"/>
                  </a:lnTo>
                  <a:lnTo>
                    <a:pt x="4995" y="1201"/>
                  </a:lnTo>
                  <a:lnTo>
                    <a:pt x="5236" y="1730"/>
                  </a:lnTo>
                  <a:lnTo>
                    <a:pt x="5476" y="2258"/>
                  </a:lnTo>
                  <a:lnTo>
                    <a:pt x="5524" y="2594"/>
                  </a:lnTo>
                  <a:lnTo>
                    <a:pt x="5524" y="288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4" name="Google Shape;5478;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5" name="Google Shape;5479;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6" name="Google Shape;5480;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7" name="Google Shape;5481;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8" name="Google Shape;5482;p76"/>
            <p:cNvSpPr/>
            <p:nvPr/>
          </p:nvSpPr>
          <p:spPr>
            <a:xfrm>
              <a:off x="2746225" y="4330650"/>
              <a:ext cx="34850" cy="50450"/>
            </a:xfrm>
            <a:custGeom>
              <a:avLst/>
              <a:gdLst/>
              <a:ahLst/>
              <a:cxnLst/>
              <a:rect l="l" t="t" r="r" b="b"/>
              <a:pathLst>
                <a:path w="1394" h="2018" extrusionOk="0">
                  <a:moveTo>
                    <a:pt x="193" y="0"/>
                  </a:moveTo>
                  <a:lnTo>
                    <a:pt x="145" y="48"/>
                  </a:lnTo>
                  <a:lnTo>
                    <a:pt x="97" y="193"/>
                  </a:lnTo>
                  <a:lnTo>
                    <a:pt x="49" y="289"/>
                  </a:lnTo>
                  <a:lnTo>
                    <a:pt x="1" y="625"/>
                  </a:lnTo>
                  <a:lnTo>
                    <a:pt x="49" y="1009"/>
                  </a:lnTo>
                  <a:lnTo>
                    <a:pt x="145" y="1393"/>
                  </a:lnTo>
                  <a:lnTo>
                    <a:pt x="289" y="1729"/>
                  </a:lnTo>
                  <a:lnTo>
                    <a:pt x="385" y="1825"/>
                  </a:lnTo>
                  <a:lnTo>
                    <a:pt x="529" y="1969"/>
                  </a:lnTo>
                  <a:lnTo>
                    <a:pt x="673" y="2017"/>
                  </a:lnTo>
                  <a:lnTo>
                    <a:pt x="817" y="2017"/>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9" name="Google Shape;5483;p76"/>
            <p:cNvSpPr/>
            <p:nvPr/>
          </p:nvSpPr>
          <p:spPr>
            <a:xfrm>
              <a:off x="2746225" y="4330650"/>
              <a:ext cx="34850" cy="50450"/>
            </a:xfrm>
            <a:custGeom>
              <a:avLst/>
              <a:gdLst/>
              <a:ahLst/>
              <a:cxnLst/>
              <a:rect l="l" t="t" r="r" b="b"/>
              <a:pathLst>
                <a:path w="1394" h="2018" fill="none" extrusionOk="0">
                  <a:moveTo>
                    <a:pt x="289" y="0"/>
                  </a:moveTo>
                  <a:lnTo>
                    <a:pt x="289" y="0"/>
                  </a:lnTo>
                  <a:lnTo>
                    <a:pt x="193" y="0"/>
                  </a:lnTo>
                  <a:lnTo>
                    <a:pt x="145" y="48"/>
                  </a:lnTo>
                  <a:lnTo>
                    <a:pt x="97" y="193"/>
                  </a:lnTo>
                  <a:lnTo>
                    <a:pt x="49" y="289"/>
                  </a:lnTo>
                  <a:lnTo>
                    <a:pt x="1" y="625"/>
                  </a:lnTo>
                  <a:lnTo>
                    <a:pt x="49" y="1009"/>
                  </a:lnTo>
                  <a:lnTo>
                    <a:pt x="49" y="1009"/>
                  </a:lnTo>
                  <a:lnTo>
                    <a:pt x="145" y="1393"/>
                  </a:lnTo>
                  <a:lnTo>
                    <a:pt x="289" y="1729"/>
                  </a:lnTo>
                  <a:lnTo>
                    <a:pt x="385" y="1825"/>
                  </a:lnTo>
                  <a:lnTo>
                    <a:pt x="529" y="1969"/>
                  </a:lnTo>
                  <a:lnTo>
                    <a:pt x="673" y="2017"/>
                  </a:lnTo>
                  <a:lnTo>
                    <a:pt x="817" y="2017"/>
                  </a:lnTo>
                  <a:lnTo>
                    <a:pt x="817" y="2017"/>
                  </a:lnTo>
                  <a:lnTo>
                    <a:pt x="1009" y="1969"/>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lnTo>
                    <a:pt x="337" y="0"/>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0" name="Google Shape;5484;p76"/>
            <p:cNvSpPr/>
            <p:nvPr/>
          </p:nvSpPr>
          <p:spPr>
            <a:xfrm>
              <a:off x="2722225" y="4349850"/>
              <a:ext cx="24025" cy="33650"/>
            </a:xfrm>
            <a:custGeom>
              <a:avLst/>
              <a:gdLst/>
              <a:ahLst/>
              <a:cxnLst/>
              <a:rect l="l" t="t" r="r" b="b"/>
              <a:pathLst>
                <a:path w="961" h="1346" extrusionOk="0">
                  <a:moveTo>
                    <a:pt x="48" y="1"/>
                  </a:moveTo>
                  <a:lnTo>
                    <a:pt x="0" y="49"/>
                  </a:lnTo>
                  <a:lnTo>
                    <a:pt x="0" y="241"/>
                  </a:lnTo>
                  <a:lnTo>
                    <a:pt x="0" y="433"/>
                  </a:lnTo>
                  <a:lnTo>
                    <a:pt x="48" y="721"/>
                  </a:lnTo>
                  <a:lnTo>
                    <a:pt x="144" y="961"/>
                  </a:lnTo>
                  <a:lnTo>
                    <a:pt x="288" y="1153"/>
                  </a:lnTo>
                  <a:lnTo>
                    <a:pt x="432" y="1297"/>
                  </a:lnTo>
                  <a:lnTo>
                    <a:pt x="624" y="1346"/>
                  </a:lnTo>
                  <a:lnTo>
                    <a:pt x="769" y="1297"/>
                  </a:lnTo>
                  <a:lnTo>
                    <a:pt x="913" y="1153"/>
                  </a:lnTo>
                  <a:lnTo>
                    <a:pt x="961" y="961"/>
                  </a:lnTo>
                  <a:lnTo>
                    <a:pt x="913" y="721"/>
                  </a:lnTo>
                  <a:lnTo>
                    <a:pt x="817" y="529"/>
                  </a:lnTo>
                  <a:lnTo>
                    <a:pt x="673" y="337"/>
                  </a:lnTo>
                  <a:lnTo>
                    <a:pt x="528" y="145"/>
                  </a:lnTo>
                  <a:lnTo>
                    <a:pt x="336" y="49"/>
                  </a:lnTo>
                  <a:lnTo>
                    <a:pt x="192"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1" name="Google Shape;5485;p76"/>
            <p:cNvSpPr/>
            <p:nvPr/>
          </p:nvSpPr>
          <p:spPr>
            <a:xfrm>
              <a:off x="2722225" y="4349850"/>
              <a:ext cx="24025" cy="33650"/>
            </a:xfrm>
            <a:custGeom>
              <a:avLst/>
              <a:gdLst/>
              <a:ahLst/>
              <a:cxnLst/>
              <a:rect l="l" t="t" r="r" b="b"/>
              <a:pathLst>
                <a:path w="961" h="1346" fill="none" extrusionOk="0">
                  <a:moveTo>
                    <a:pt x="192" y="1"/>
                  </a:moveTo>
                  <a:lnTo>
                    <a:pt x="192" y="1"/>
                  </a:lnTo>
                  <a:lnTo>
                    <a:pt x="144" y="1"/>
                  </a:lnTo>
                  <a:lnTo>
                    <a:pt x="144" y="1"/>
                  </a:lnTo>
                  <a:lnTo>
                    <a:pt x="48" y="1"/>
                  </a:lnTo>
                  <a:lnTo>
                    <a:pt x="0" y="49"/>
                  </a:lnTo>
                  <a:lnTo>
                    <a:pt x="0" y="241"/>
                  </a:lnTo>
                  <a:lnTo>
                    <a:pt x="0" y="433"/>
                  </a:lnTo>
                  <a:lnTo>
                    <a:pt x="48" y="721"/>
                  </a:lnTo>
                  <a:lnTo>
                    <a:pt x="144" y="961"/>
                  </a:lnTo>
                  <a:lnTo>
                    <a:pt x="288" y="1153"/>
                  </a:lnTo>
                  <a:lnTo>
                    <a:pt x="432" y="1297"/>
                  </a:lnTo>
                  <a:lnTo>
                    <a:pt x="624" y="1346"/>
                  </a:lnTo>
                  <a:lnTo>
                    <a:pt x="624" y="1346"/>
                  </a:lnTo>
                  <a:lnTo>
                    <a:pt x="769" y="1297"/>
                  </a:lnTo>
                  <a:lnTo>
                    <a:pt x="769" y="1297"/>
                  </a:lnTo>
                  <a:lnTo>
                    <a:pt x="913" y="1153"/>
                  </a:lnTo>
                  <a:lnTo>
                    <a:pt x="961" y="961"/>
                  </a:lnTo>
                  <a:lnTo>
                    <a:pt x="913" y="721"/>
                  </a:lnTo>
                  <a:lnTo>
                    <a:pt x="817" y="529"/>
                  </a:lnTo>
                  <a:lnTo>
                    <a:pt x="673" y="337"/>
                  </a:lnTo>
                  <a:lnTo>
                    <a:pt x="528" y="145"/>
                  </a:lnTo>
                  <a:lnTo>
                    <a:pt x="336" y="49"/>
                  </a:lnTo>
                  <a:lnTo>
                    <a:pt x="19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2" name="Google Shape;5486;p76"/>
            <p:cNvSpPr/>
            <p:nvPr/>
          </p:nvSpPr>
          <p:spPr>
            <a:xfrm>
              <a:off x="3141225" y="3948850"/>
              <a:ext cx="43250" cy="54050"/>
            </a:xfrm>
            <a:custGeom>
              <a:avLst/>
              <a:gdLst/>
              <a:ahLst/>
              <a:cxnLst/>
              <a:rect l="l" t="t" r="r" b="b"/>
              <a:pathLst>
                <a:path w="1730" h="2162" extrusionOk="0">
                  <a:moveTo>
                    <a:pt x="1" y="0"/>
                  </a:moveTo>
                  <a:lnTo>
                    <a:pt x="241" y="961"/>
                  </a:lnTo>
                  <a:lnTo>
                    <a:pt x="385" y="1873"/>
                  </a:lnTo>
                  <a:lnTo>
                    <a:pt x="817" y="2065"/>
                  </a:lnTo>
                  <a:lnTo>
                    <a:pt x="1009" y="2114"/>
                  </a:lnTo>
                  <a:lnTo>
                    <a:pt x="1202" y="2162"/>
                  </a:lnTo>
                  <a:lnTo>
                    <a:pt x="1394" y="2114"/>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3" name="Google Shape;5487;p76"/>
            <p:cNvSpPr/>
            <p:nvPr/>
          </p:nvSpPr>
          <p:spPr>
            <a:xfrm>
              <a:off x="3141225" y="3948850"/>
              <a:ext cx="43250" cy="54050"/>
            </a:xfrm>
            <a:custGeom>
              <a:avLst/>
              <a:gdLst/>
              <a:ahLst/>
              <a:cxnLst/>
              <a:rect l="l" t="t" r="r" b="b"/>
              <a:pathLst>
                <a:path w="1730" h="2162" fill="none" extrusionOk="0">
                  <a:moveTo>
                    <a:pt x="1" y="0"/>
                  </a:moveTo>
                  <a:lnTo>
                    <a:pt x="1" y="0"/>
                  </a:lnTo>
                  <a:lnTo>
                    <a:pt x="241" y="961"/>
                  </a:lnTo>
                  <a:lnTo>
                    <a:pt x="385" y="1873"/>
                  </a:lnTo>
                  <a:lnTo>
                    <a:pt x="385" y="1873"/>
                  </a:lnTo>
                  <a:lnTo>
                    <a:pt x="817" y="2065"/>
                  </a:lnTo>
                  <a:lnTo>
                    <a:pt x="1009" y="2114"/>
                  </a:lnTo>
                  <a:lnTo>
                    <a:pt x="1202" y="2162"/>
                  </a:lnTo>
                  <a:lnTo>
                    <a:pt x="1202" y="2162"/>
                  </a:lnTo>
                  <a:lnTo>
                    <a:pt x="1394" y="2114"/>
                  </a:lnTo>
                  <a:lnTo>
                    <a:pt x="1538" y="2065"/>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4" name="Google Shape;5488;p76"/>
            <p:cNvSpPr/>
            <p:nvPr/>
          </p:nvSpPr>
          <p:spPr>
            <a:xfrm>
              <a:off x="3110025" y="3940450"/>
              <a:ext cx="40850" cy="55250"/>
            </a:xfrm>
            <a:custGeom>
              <a:avLst/>
              <a:gdLst/>
              <a:ahLst/>
              <a:cxnLst/>
              <a:rect l="l" t="t" r="r" b="b"/>
              <a:pathLst>
                <a:path w="1634" h="2210" extrusionOk="0">
                  <a:moveTo>
                    <a:pt x="336" y="0"/>
                  </a:moveTo>
                  <a:lnTo>
                    <a:pt x="192" y="48"/>
                  </a:lnTo>
                  <a:lnTo>
                    <a:pt x="96" y="96"/>
                  </a:lnTo>
                  <a:lnTo>
                    <a:pt x="48" y="144"/>
                  </a:lnTo>
                  <a:lnTo>
                    <a:pt x="0" y="240"/>
                  </a:lnTo>
                  <a:lnTo>
                    <a:pt x="0" y="480"/>
                  </a:lnTo>
                  <a:lnTo>
                    <a:pt x="144" y="769"/>
                  </a:lnTo>
                  <a:lnTo>
                    <a:pt x="336" y="1057"/>
                  </a:lnTo>
                  <a:lnTo>
                    <a:pt x="577" y="1393"/>
                  </a:lnTo>
                  <a:lnTo>
                    <a:pt x="913" y="1681"/>
                  </a:lnTo>
                  <a:lnTo>
                    <a:pt x="1249" y="1969"/>
                  </a:lnTo>
                  <a:lnTo>
                    <a:pt x="1633" y="2209"/>
                  </a:lnTo>
                  <a:lnTo>
                    <a:pt x="1489" y="1297"/>
                  </a:lnTo>
                  <a:lnTo>
                    <a:pt x="1249" y="336"/>
                  </a:lnTo>
                  <a:lnTo>
                    <a:pt x="769" y="96"/>
                  </a:lnTo>
                  <a:lnTo>
                    <a:pt x="529" y="48"/>
                  </a:lnTo>
                  <a:lnTo>
                    <a:pt x="336"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5" name="Google Shape;5489;p76"/>
            <p:cNvSpPr/>
            <p:nvPr/>
          </p:nvSpPr>
          <p:spPr>
            <a:xfrm>
              <a:off x="3110025" y="3940450"/>
              <a:ext cx="40850" cy="55250"/>
            </a:xfrm>
            <a:custGeom>
              <a:avLst/>
              <a:gdLst/>
              <a:ahLst/>
              <a:cxnLst/>
              <a:rect l="l" t="t" r="r" b="b"/>
              <a:pathLst>
                <a:path w="1634" h="2210" fill="none" extrusionOk="0">
                  <a:moveTo>
                    <a:pt x="336" y="0"/>
                  </a:moveTo>
                  <a:lnTo>
                    <a:pt x="336" y="0"/>
                  </a:lnTo>
                  <a:lnTo>
                    <a:pt x="192" y="48"/>
                  </a:lnTo>
                  <a:lnTo>
                    <a:pt x="96" y="96"/>
                  </a:lnTo>
                  <a:lnTo>
                    <a:pt x="96" y="96"/>
                  </a:lnTo>
                  <a:lnTo>
                    <a:pt x="48" y="144"/>
                  </a:lnTo>
                  <a:lnTo>
                    <a:pt x="0" y="240"/>
                  </a:lnTo>
                  <a:lnTo>
                    <a:pt x="0" y="480"/>
                  </a:lnTo>
                  <a:lnTo>
                    <a:pt x="144" y="769"/>
                  </a:lnTo>
                  <a:lnTo>
                    <a:pt x="336" y="1057"/>
                  </a:lnTo>
                  <a:lnTo>
                    <a:pt x="577" y="1393"/>
                  </a:lnTo>
                  <a:lnTo>
                    <a:pt x="913" y="1681"/>
                  </a:lnTo>
                  <a:lnTo>
                    <a:pt x="1249" y="1969"/>
                  </a:lnTo>
                  <a:lnTo>
                    <a:pt x="1633" y="2209"/>
                  </a:lnTo>
                  <a:lnTo>
                    <a:pt x="1633" y="2209"/>
                  </a:lnTo>
                  <a:lnTo>
                    <a:pt x="1489" y="1297"/>
                  </a:lnTo>
                  <a:lnTo>
                    <a:pt x="1249" y="336"/>
                  </a:lnTo>
                  <a:lnTo>
                    <a:pt x="1249" y="336"/>
                  </a:lnTo>
                  <a:lnTo>
                    <a:pt x="769" y="96"/>
                  </a:lnTo>
                  <a:lnTo>
                    <a:pt x="529" y="48"/>
                  </a:lnTo>
                  <a:lnTo>
                    <a:pt x="33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6" name="Google Shape;5490;p76"/>
            <p:cNvSpPr/>
            <p:nvPr/>
          </p:nvSpPr>
          <p:spPr>
            <a:xfrm>
              <a:off x="3088400" y="3982475"/>
              <a:ext cx="45650" cy="37225"/>
            </a:xfrm>
            <a:custGeom>
              <a:avLst/>
              <a:gdLst/>
              <a:ahLst/>
              <a:cxnLst/>
              <a:rect l="l" t="t" r="r" b="b"/>
              <a:pathLst>
                <a:path w="1826" h="1489" extrusionOk="0">
                  <a:moveTo>
                    <a:pt x="241" y="0"/>
                  </a:move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7" name="Google Shape;5491;p76"/>
            <p:cNvSpPr/>
            <p:nvPr/>
          </p:nvSpPr>
          <p:spPr>
            <a:xfrm>
              <a:off x="3088400" y="3982475"/>
              <a:ext cx="45650" cy="37225"/>
            </a:xfrm>
            <a:custGeom>
              <a:avLst/>
              <a:gdLst/>
              <a:ahLst/>
              <a:cxnLst/>
              <a:rect l="l" t="t" r="r" b="b"/>
              <a:pathLst>
                <a:path w="1826" h="1489" fill="none" extrusionOk="0">
                  <a:moveTo>
                    <a:pt x="385" y="0"/>
                  </a:moveTo>
                  <a:lnTo>
                    <a:pt x="385" y="0"/>
                  </a:lnTo>
                  <a:lnTo>
                    <a:pt x="241" y="0"/>
                  </a:lnTo>
                  <a:lnTo>
                    <a:pt x="145" y="48"/>
                  </a:ln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394" y="1489"/>
                  </a:lnTo>
                  <a:lnTo>
                    <a:pt x="1586"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8" name="Google Shape;5492;p76"/>
            <p:cNvSpPr/>
            <p:nvPr/>
          </p:nvSpPr>
          <p:spPr>
            <a:xfrm>
              <a:off x="2618950" y="3905625"/>
              <a:ext cx="43250" cy="55250"/>
            </a:xfrm>
            <a:custGeom>
              <a:avLst/>
              <a:gdLst/>
              <a:ahLst/>
              <a:cxnLst/>
              <a:rect l="l" t="t" r="r" b="b"/>
              <a:pathLst>
                <a:path w="1730" h="2210" extrusionOk="0">
                  <a:moveTo>
                    <a:pt x="1346" y="0"/>
                  </a:move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529" y="2210"/>
                  </a:lnTo>
                  <a:lnTo>
                    <a:pt x="721" y="2162"/>
                  </a:lnTo>
                  <a:lnTo>
                    <a:pt x="865" y="2114"/>
                  </a:lnTo>
                  <a:lnTo>
                    <a:pt x="1010" y="2018"/>
                  </a:lnTo>
                  <a:lnTo>
                    <a:pt x="1154" y="1873"/>
                  </a:lnTo>
                  <a:lnTo>
                    <a:pt x="1394" y="1489"/>
                  </a:lnTo>
                  <a:lnTo>
                    <a:pt x="1586" y="1105"/>
                  </a:lnTo>
                  <a:lnTo>
                    <a:pt x="1682" y="721"/>
                  </a:lnTo>
                  <a:lnTo>
                    <a:pt x="1730" y="337"/>
                  </a:lnTo>
                  <a:lnTo>
                    <a:pt x="1682" y="193"/>
                  </a:lnTo>
                  <a:lnTo>
                    <a:pt x="1634" y="97"/>
                  </a:lnTo>
                  <a:lnTo>
                    <a:pt x="1538" y="49"/>
                  </a:lnTo>
                  <a:lnTo>
                    <a:pt x="1394"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9" name="Google Shape;5493;p76"/>
            <p:cNvSpPr/>
            <p:nvPr/>
          </p:nvSpPr>
          <p:spPr>
            <a:xfrm>
              <a:off x="2618950" y="3905625"/>
              <a:ext cx="43250" cy="55250"/>
            </a:xfrm>
            <a:custGeom>
              <a:avLst/>
              <a:gdLst/>
              <a:ahLst/>
              <a:cxnLst/>
              <a:rect l="l" t="t" r="r" b="b"/>
              <a:pathLst>
                <a:path w="1730" h="2210" fill="none" extrusionOk="0">
                  <a:moveTo>
                    <a:pt x="1394" y="0"/>
                  </a:moveTo>
                  <a:lnTo>
                    <a:pt x="1394" y="0"/>
                  </a:lnTo>
                  <a:lnTo>
                    <a:pt x="1346" y="0"/>
                  </a:lnTo>
                  <a:lnTo>
                    <a:pt x="1346" y="0"/>
                  </a:ln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385" y="2162"/>
                  </a:lnTo>
                  <a:lnTo>
                    <a:pt x="529" y="2210"/>
                  </a:lnTo>
                  <a:lnTo>
                    <a:pt x="529" y="2210"/>
                  </a:lnTo>
                  <a:lnTo>
                    <a:pt x="721" y="2162"/>
                  </a:lnTo>
                  <a:lnTo>
                    <a:pt x="865" y="2114"/>
                  </a:lnTo>
                  <a:lnTo>
                    <a:pt x="1010" y="2018"/>
                  </a:lnTo>
                  <a:lnTo>
                    <a:pt x="1154" y="1873"/>
                  </a:lnTo>
                  <a:lnTo>
                    <a:pt x="1394" y="1489"/>
                  </a:lnTo>
                  <a:lnTo>
                    <a:pt x="1586" y="1105"/>
                  </a:lnTo>
                  <a:lnTo>
                    <a:pt x="1586" y="1105"/>
                  </a:lnTo>
                  <a:lnTo>
                    <a:pt x="1682" y="721"/>
                  </a:lnTo>
                  <a:lnTo>
                    <a:pt x="1730" y="337"/>
                  </a:lnTo>
                  <a:lnTo>
                    <a:pt x="1682" y="193"/>
                  </a:lnTo>
                  <a:lnTo>
                    <a:pt x="1634" y="97"/>
                  </a:lnTo>
                  <a:lnTo>
                    <a:pt x="1538" y="49"/>
                  </a:lnTo>
                  <a:lnTo>
                    <a:pt x="139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0" name="Google Shape;5494;p76"/>
            <p:cNvSpPr/>
            <p:nvPr/>
          </p:nvSpPr>
          <p:spPr>
            <a:xfrm>
              <a:off x="2663375" y="3930850"/>
              <a:ext cx="30050" cy="38425"/>
            </a:xfrm>
            <a:custGeom>
              <a:avLst/>
              <a:gdLst/>
              <a:ahLst/>
              <a:cxnLst/>
              <a:rect l="l" t="t" r="r" b="b"/>
              <a:pathLst>
                <a:path w="1202" h="1537" extrusionOk="0">
                  <a:moveTo>
                    <a:pt x="961" y="0"/>
                  </a:moveTo>
                  <a:lnTo>
                    <a:pt x="721" y="96"/>
                  </a:lnTo>
                  <a:lnTo>
                    <a:pt x="481" y="240"/>
                  </a:lnTo>
                  <a:lnTo>
                    <a:pt x="289" y="480"/>
                  </a:lnTo>
                  <a:lnTo>
                    <a:pt x="145" y="720"/>
                  </a:lnTo>
                  <a:lnTo>
                    <a:pt x="49" y="961"/>
                  </a:lnTo>
                  <a:lnTo>
                    <a:pt x="1" y="1201"/>
                  </a:lnTo>
                  <a:lnTo>
                    <a:pt x="49" y="1297"/>
                  </a:lnTo>
                  <a:lnTo>
                    <a:pt x="97" y="1393"/>
                  </a:lnTo>
                  <a:lnTo>
                    <a:pt x="193" y="1489"/>
                  </a:lnTo>
                  <a:lnTo>
                    <a:pt x="289" y="1537"/>
                  </a:lnTo>
                  <a:lnTo>
                    <a:pt x="529" y="1537"/>
                  </a:lnTo>
                  <a:lnTo>
                    <a:pt x="625" y="1489"/>
                  </a:lnTo>
                  <a:lnTo>
                    <a:pt x="817" y="1297"/>
                  </a:lnTo>
                  <a:lnTo>
                    <a:pt x="1009" y="1057"/>
                  </a:lnTo>
                  <a:lnTo>
                    <a:pt x="1154" y="768"/>
                  </a:lnTo>
                  <a:lnTo>
                    <a:pt x="1202" y="480"/>
                  </a:lnTo>
                  <a:lnTo>
                    <a:pt x="1202" y="240"/>
                  </a:lnTo>
                  <a:lnTo>
                    <a:pt x="1154" y="96"/>
                  </a:lnTo>
                  <a:lnTo>
                    <a:pt x="1106" y="48"/>
                  </a:lnTo>
                  <a:lnTo>
                    <a:pt x="100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1" name="Google Shape;5495;p76"/>
            <p:cNvSpPr/>
            <p:nvPr/>
          </p:nvSpPr>
          <p:spPr>
            <a:xfrm>
              <a:off x="2663375" y="3930850"/>
              <a:ext cx="30050" cy="38425"/>
            </a:xfrm>
            <a:custGeom>
              <a:avLst/>
              <a:gdLst/>
              <a:ahLst/>
              <a:cxnLst/>
              <a:rect l="l" t="t" r="r" b="b"/>
              <a:pathLst>
                <a:path w="1202" h="1537" fill="none" extrusionOk="0">
                  <a:moveTo>
                    <a:pt x="1009" y="0"/>
                  </a:moveTo>
                  <a:lnTo>
                    <a:pt x="1009" y="0"/>
                  </a:lnTo>
                  <a:lnTo>
                    <a:pt x="961" y="0"/>
                  </a:lnTo>
                  <a:lnTo>
                    <a:pt x="961" y="0"/>
                  </a:lnTo>
                  <a:lnTo>
                    <a:pt x="721" y="96"/>
                  </a:lnTo>
                  <a:lnTo>
                    <a:pt x="481" y="240"/>
                  </a:lnTo>
                  <a:lnTo>
                    <a:pt x="289" y="480"/>
                  </a:lnTo>
                  <a:lnTo>
                    <a:pt x="145" y="720"/>
                  </a:lnTo>
                  <a:lnTo>
                    <a:pt x="49" y="961"/>
                  </a:lnTo>
                  <a:lnTo>
                    <a:pt x="1" y="1201"/>
                  </a:lnTo>
                  <a:lnTo>
                    <a:pt x="49" y="1297"/>
                  </a:lnTo>
                  <a:lnTo>
                    <a:pt x="97" y="1393"/>
                  </a:lnTo>
                  <a:lnTo>
                    <a:pt x="193" y="1489"/>
                  </a:lnTo>
                  <a:lnTo>
                    <a:pt x="289" y="1537"/>
                  </a:lnTo>
                  <a:lnTo>
                    <a:pt x="289" y="1537"/>
                  </a:lnTo>
                  <a:lnTo>
                    <a:pt x="385" y="1537"/>
                  </a:lnTo>
                  <a:lnTo>
                    <a:pt x="385" y="1537"/>
                  </a:lnTo>
                  <a:lnTo>
                    <a:pt x="529" y="1537"/>
                  </a:lnTo>
                  <a:lnTo>
                    <a:pt x="625" y="1489"/>
                  </a:lnTo>
                  <a:lnTo>
                    <a:pt x="817" y="1297"/>
                  </a:lnTo>
                  <a:lnTo>
                    <a:pt x="1009" y="1057"/>
                  </a:lnTo>
                  <a:lnTo>
                    <a:pt x="1154" y="768"/>
                  </a:lnTo>
                  <a:lnTo>
                    <a:pt x="1154" y="768"/>
                  </a:lnTo>
                  <a:lnTo>
                    <a:pt x="1202" y="480"/>
                  </a:lnTo>
                  <a:lnTo>
                    <a:pt x="1202" y="240"/>
                  </a:lnTo>
                  <a:lnTo>
                    <a:pt x="1154" y="96"/>
                  </a:lnTo>
                  <a:lnTo>
                    <a:pt x="1106"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2" name="Google Shape;5496;p76"/>
            <p:cNvSpPr/>
            <p:nvPr/>
          </p:nvSpPr>
          <p:spPr>
            <a:xfrm>
              <a:off x="2617750" y="4180575"/>
              <a:ext cx="25" cy="25"/>
            </a:xfrm>
            <a:custGeom>
              <a:avLst/>
              <a:gdLst/>
              <a:ahLst/>
              <a:cxnLst/>
              <a:rect l="l" t="t" r="r" b="b"/>
              <a:pathLst>
                <a:path w="1" h="1" extrusionOk="0">
                  <a:moveTo>
                    <a:pt x="1" y="0"/>
                  </a:moveTo>
                  <a:lnTo>
                    <a:pt x="1" y="0"/>
                  </a:lnTo>
                  <a:lnTo>
                    <a:pt x="1"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3" name="Google Shape;5497;p76"/>
            <p:cNvSpPr/>
            <p:nvPr/>
          </p:nvSpPr>
          <p:spPr>
            <a:xfrm>
              <a:off x="2610550" y="4169775"/>
              <a:ext cx="25" cy="1225"/>
            </a:xfrm>
            <a:custGeom>
              <a:avLst/>
              <a:gdLst/>
              <a:ahLst/>
              <a:cxnLst/>
              <a:rect l="l" t="t" r="r" b="b"/>
              <a:pathLst>
                <a:path w="1" h="49" extrusionOk="0">
                  <a:moveTo>
                    <a:pt x="1" y="48"/>
                  </a:moveTo>
                  <a:lnTo>
                    <a:pt x="1" y="0"/>
                  </a:lnTo>
                  <a:lnTo>
                    <a:pt x="1" y="48"/>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4" name="Google Shape;5498;p76"/>
            <p:cNvSpPr/>
            <p:nvPr/>
          </p:nvSpPr>
          <p:spPr>
            <a:xfrm>
              <a:off x="2736625" y="4229800"/>
              <a:ext cx="82875" cy="63650"/>
            </a:xfrm>
            <a:custGeom>
              <a:avLst/>
              <a:gdLst/>
              <a:ahLst/>
              <a:cxnLst/>
              <a:rect l="l" t="t" r="r" b="b"/>
              <a:pathLst>
                <a:path w="3315" h="2546" extrusionOk="0">
                  <a:moveTo>
                    <a:pt x="1585" y="0"/>
                  </a:moveTo>
                  <a:lnTo>
                    <a:pt x="1249" y="48"/>
                  </a:lnTo>
                  <a:lnTo>
                    <a:pt x="961" y="144"/>
                  </a:lnTo>
                  <a:lnTo>
                    <a:pt x="673" y="288"/>
                  </a:lnTo>
                  <a:lnTo>
                    <a:pt x="433" y="433"/>
                  </a:lnTo>
                  <a:lnTo>
                    <a:pt x="241" y="673"/>
                  </a:lnTo>
                  <a:lnTo>
                    <a:pt x="97" y="865"/>
                  </a:lnTo>
                  <a:lnTo>
                    <a:pt x="0" y="1105"/>
                  </a:lnTo>
                  <a:lnTo>
                    <a:pt x="0" y="1393"/>
                  </a:lnTo>
                  <a:lnTo>
                    <a:pt x="48" y="1633"/>
                  </a:lnTo>
                  <a:lnTo>
                    <a:pt x="145" y="1825"/>
                  </a:lnTo>
                  <a:lnTo>
                    <a:pt x="289" y="2065"/>
                  </a:lnTo>
                  <a:lnTo>
                    <a:pt x="481" y="2209"/>
                  </a:lnTo>
                  <a:lnTo>
                    <a:pt x="721" y="2354"/>
                  </a:lnTo>
                  <a:lnTo>
                    <a:pt x="1009" y="2450"/>
                  </a:lnTo>
                  <a:lnTo>
                    <a:pt x="1297" y="2546"/>
                  </a:lnTo>
                  <a:lnTo>
                    <a:pt x="1729" y="2546"/>
                  </a:lnTo>
                  <a:lnTo>
                    <a:pt x="2066" y="2498"/>
                  </a:lnTo>
                  <a:lnTo>
                    <a:pt x="2402" y="2402"/>
                  </a:lnTo>
                  <a:lnTo>
                    <a:pt x="2642" y="2257"/>
                  </a:lnTo>
                  <a:lnTo>
                    <a:pt x="2882" y="2113"/>
                  </a:lnTo>
                  <a:lnTo>
                    <a:pt x="3074" y="1921"/>
                  </a:lnTo>
                  <a:lnTo>
                    <a:pt x="3218" y="1681"/>
                  </a:lnTo>
                  <a:lnTo>
                    <a:pt x="3314" y="1441"/>
                  </a:lnTo>
                  <a:lnTo>
                    <a:pt x="3314" y="1201"/>
                  </a:lnTo>
                  <a:lnTo>
                    <a:pt x="3266" y="961"/>
                  </a:lnTo>
                  <a:lnTo>
                    <a:pt x="3170" y="721"/>
                  </a:lnTo>
                  <a:lnTo>
                    <a:pt x="3026" y="529"/>
                  </a:lnTo>
                  <a:lnTo>
                    <a:pt x="2834" y="336"/>
                  </a:lnTo>
                  <a:lnTo>
                    <a:pt x="2594" y="192"/>
                  </a:lnTo>
                  <a:lnTo>
                    <a:pt x="2354" y="96"/>
                  </a:lnTo>
                  <a:lnTo>
                    <a:pt x="2018" y="48"/>
                  </a:lnTo>
                  <a:lnTo>
                    <a:pt x="172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5" name="Google Shape;5499;p76"/>
            <p:cNvSpPr/>
            <p:nvPr/>
          </p:nvSpPr>
          <p:spPr>
            <a:xfrm>
              <a:off x="2736625" y="4229800"/>
              <a:ext cx="82875" cy="63650"/>
            </a:xfrm>
            <a:custGeom>
              <a:avLst/>
              <a:gdLst/>
              <a:ahLst/>
              <a:cxnLst/>
              <a:rect l="l" t="t" r="r" b="b"/>
              <a:pathLst>
                <a:path w="3315" h="2546" fill="none" extrusionOk="0">
                  <a:moveTo>
                    <a:pt x="1729" y="0"/>
                  </a:moveTo>
                  <a:lnTo>
                    <a:pt x="1729" y="0"/>
                  </a:lnTo>
                  <a:lnTo>
                    <a:pt x="1585" y="0"/>
                  </a:lnTo>
                  <a:lnTo>
                    <a:pt x="1585" y="0"/>
                  </a:lnTo>
                  <a:lnTo>
                    <a:pt x="1249" y="48"/>
                  </a:lnTo>
                  <a:lnTo>
                    <a:pt x="961" y="144"/>
                  </a:lnTo>
                  <a:lnTo>
                    <a:pt x="673" y="288"/>
                  </a:lnTo>
                  <a:lnTo>
                    <a:pt x="433" y="433"/>
                  </a:lnTo>
                  <a:lnTo>
                    <a:pt x="241" y="673"/>
                  </a:lnTo>
                  <a:lnTo>
                    <a:pt x="97" y="865"/>
                  </a:lnTo>
                  <a:lnTo>
                    <a:pt x="0" y="1105"/>
                  </a:lnTo>
                  <a:lnTo>
                    <a:pt x="0" y="1393"/>
                  </a:lnTo>
                  <a:lnTo>
                    <a:pt x="0" y="1393"/>
                  </a:lnTo>
                  <a:lnTo>
                    <a:pt x="48" y="1633"/>
                  </a:lnTo>
                  <a:lnTo>
                    <a:pt x="145" y="1825"/>
                  </a:lnTo>
                  <a:lnTo>
                    <a:pt x="289" y="2065"/>
                  </a:lnTo>
                  <a:lnTo>
                    <a:pt x="481" y="2209"/>
                  </a:lnTo>
                  <a:lnTo>
                    <a:pt x="721" y="2354"/>
                  </a:lnTo>
                  <a:lnTo>
                    <a:pt x="1009" y="2450"/>
                  </a:lnTo>
                  <a:lnTo>
                    <a:pt x="1297" y="2546"/>
                  </a:lnTo>
                  <a:lnTo>
                    <a:pt x="1633" y="2546"/>
                  </a:lnTo>
                  <a:lnTo>
                    <a:pt x="1633" y="2546"/>
                  </a:lnTo>
                  <a:lnTo>
                    <a:pt x="1729" y="2546"/>
                  </a:lnTo>
                  <a:lnTo>
                    <a:pt x="1729" y="2546"/>
                  </a:lnTo>
                  <a:lnTo>
                    <a:pt x="2066" y="2498"/>
                  </a:lnTo>
                  <a:lnTo>
                    <a:pt x="2402" y="2402"/>
                  </a:lnTo>
                  <a:lnTo>
                    <a:pt x="2642" y="2257"/>
                  </a:lnTo>
                  <a:lnTo>
                    <a:pt x="2882" y="2113"/>
                  </a:lnTo>
                  <a:lnTo>
                    <a:pt x="3074" y="1921"/>
                  </a:lnTo>
                  <a:lnTo>
                    <a:pt x="3218" y="1681"/>
                  </a:lnTo>
                  <a:lnTo>
                    <a:pt x="3314" y="1441"/>
                  </a:lnTo>
                  <a:lnTo>
                    <a:pt x="3314" y="1201"/>
                  </a:lnTo>
                  <a:lnTo>
                    <a:pt x="3314" y="1201"/>
                  </a:lnTo>
                  <a:lnTo>
                    <a:pt x="3266" y="961"/>
                  </a:lnTo>
                  <a:lnTo>
                    <a:pt x="3170" y="721"/>
                  </a:lnTo>
                  <a:lnTo>
                    <a:pt x="3026" y="529"/>
                  </a:lnTo>
                  <a:lnTo>
                    <a:pt x="2834" y="336"/>
                  </a:lnTo>
                  <a:lnTo>
                    <a:pt x="2594" y="192"/>
                  </a:lnTo>
                  <a:lnTo>
                    <a:pt x="2354" y="96"/>
                  </a:lnTo>
                  <a:lnTo>
                    <a:pt x="2018" y="48"/>
                  </a:lnTo>
                  <a:lnTo>
                    <a:pt x="17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6" name="Google Shape;5500;p76"/>
            <p:cNvSpPr/>
            <p:nvPr/>
          </p:nvSpPr>
          <p:spPr>
            <a:xfrm>
              <a:off x="2967150" y="4060500"/>
              <a:ext cx="76850" cy="40850"/>
            </a:xfrm>
            <a:custGeom>
              <a:avLst/>
              <a:gdLst/>
              <a:ahLst/>
              <a:cxnLst/>
              <a:rect l="l" t="t" r="r" b="b"/>
              <a:pathLst>
                <a:path w="3074" h="1634" extrusionOk="0">
                  <a:moveTo>
                    <a:pt x="1105" y="1"/>
                  </a:moveTo>
                  <a:lnTo>
                    <a:pt x="865" y="49"/>
                  </a:lnTo>
                  <a:lnTo>
                    <a:pt x="625" y="145"/>
                  </a:lnTo>
                  <a:lnTo>
                    <a:pt x="385" y="289"/>
                  </a:lnTo>
                  <a:lnTo>
                    <a:pt x="192" y="481"/>
                  </a:lnTo>
                  <a:lnTo>
                    <a:pt x="0" y="673"/>
                  </a:lnTo>
                  <a:lnTo>
                    <a:pt x="0" y="769"/>
                  </a:lnTo>
                  <a:lnTo>
                    <a:pt x="48" y="817"/>
                  </a:lnTo>
                  <a:lnTo>
                    <a:pt x="144" y="865"/>
                  </a:lnTo>
                  <a:lnTo>
                    <a:pt x="192" y="817"/>
                  </a:lnTo>
                  <a:lnTo>
                    <a:pt x="385" y="625"/>
                  </a:lnTo>
                  <a:lnTo>
                    <a:pt x="577" y="481"/>
                  </a:lnTo>
                  <a:lnTo>
                    <a:pt x="769" y="337"/>
                  </a:lnTo>
                  <a:lnTo>
                    <a:pt x="1009" y="241"/>
                  </a:lnTo>
                  <a:lnTo>
                    <a:pt x="1393" y="241"/>
                  </a:lnTo>
                  <a:lnTo>
                    <a:pt x="1777" y="337"/>
                  </a:lnTo>
                  <a:lnTo>
                    <a:pt x="2161" y="529"/>
                  </a:lnTo>
                  <a:lnTo>
                    <a:pt x="2498" y="817"/>
                  </a:lnTo>
                  <a:lnTo>
                    <a:pt x="2738" y="1153"/>
                  </a:lnTo>
                  <a:lnTo>
                    <a:pt x="2834" y="1345"/>
                  </a:lnTo>
                  <a:lnTo>
                    <a:pt x="2882" y="1586"/>
                  </a:lnTo>
                  <a:lnTo>
                    <a:pt x="2930" y="1634"/>
                  </a:lnTo>
                  <a:lnTo>
                    <a:pt x="2978" y="1634"/>
                  </a:lnTo>
                  <a:lnTo>
                    <a:pt x="3074" y="1586"/>
                  </a:lnTo>
                  <a:lnTo>
                    <a:pt x="3074" y="1490"/>
                  </a:lnTo>
                  <a:lnTo>
                    <a:pt x="3026" y="1249"/>
                  </a:lnTo>
                  <a:lnTo>
                    <a:pt x="2930" y="1009"/>
                  </a:lnTo>
                  <a:lnTo>
                    <a:pt x="2786" y="817"/>
                  </a:lnTo>
                  <a:lnTo>
                    <a:pt x="2642" y="625"/>
                  </a:lnTo>
                  <a:lnTo>
                    <a:pt x="2498" y="433"/>
                  </a:lnTo>
                  <a:lnTo>
                    <a:pt x="2306" y="289"/>
                  </a:lnTo>
                  <a:lnTo>
                    <a:pt x="2065" y="145"/>
                  </a:lnTo>
                  <a:lnTo>
                    <a:pt x="1825" y="49"/>
                  </a:lnTo>
                  <a:lnTo>
                    <a:pt x="158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7" name="Google Shape;5501;p76"/>
            <p:cNvSpPr/>
            <p:nvPr/>
          </p:nvSpPr>
          <p:spPr>
            <a:xfrm>
              <a:off x="2770250" y="4048500"/>
              <a:ext cx="78050" cy="32450"/>
            </a:xfrm>
            <a:custGeom>
              <a:avLst/>
              <a:gdLst/>
              <a:ahLst/>
              <a:cxnLst/>
              <a:rect l="l" t="t" r="r" b="b"/>
              <a:pathLst>
                <a:path w="3122" h="1298" extrusionOk="0">
                  <a:moveTo>
                    <a:pt x="1633" y="0"/>
                  </a:moveTo>
                  <a:lnTo>
                    <a:pt x="1393" y="49"/>
                  </a:lnTo>
                  <a:lnTo>
                    <a:pt x="913" y="193"/>
                  </a:lnTo>
                  <a:lnTo>
                    <a:pt x="528" y="433"/>
                  </a:lnTo>
                  <a:lnTo>
                    <a:pt x="336" y="577"/>
                  </a:lnTo>
                  <a:lnTo>
                    <a:pt x="192" y="769"/>
                  </a:lnTo>
                  <a:lnTo>
                    <a:pt x="96" y="961"/>
                  </a:lnTo>
                  <a:lnTo>
                    <a:pt x="0" y="1201"/>
                  </a:lnTo>
                  <a:lnTo>
                    <a:pt x="0" y="1249"/>
                  </a:lnTo>
                  <a:lnTo>
                    <a:pt x="48" y="1297"/>
                  </a:lnTo>
                  <a:lnTo>
                    <a:pt x="96" y="1297"/>
                  </a:lnTo>
                  <a:lnTo>
                    <a:pt x="192" y="1249"/>
                  </a:lnTo>
                  <a:lnTo>
                    <a:pt x="240" y="1057"/>
                  </a:lnTo>
                  <a:lnTo>
                    <a:pt x="384" y="913"/>
                  </a:lnTo>
                  <a:lnTo>
                    <a:pt x="673" y="625"/>
                  </a:lnTo>
                  <a:lnTo>
                    <a:pt x="1057" y="433"/>
                  </a:lnTo>
                  <a:lnTo>
                    <a:pt x="1393" y="289"/>
                  </a:lnTo>
                  <a:lnTo>
                    <a:pt x="1825" y="241"/>
                  </a:lnTo>
                  <a:lnTo>
                    <a:pt x="2017" y="241"/>
                  </a:lnTo>
                  <a:lnTo>
                    <a:pt x="2209" y="289"/>
                  </a:lnTo>
                  <a:lnTo>
                    <a:pt x="2401" y="337"/>
                  </a:lnTo>
                  <a:lnTo>
                    <a:pt x="2594" y="481"/>
                  </a:lnTo>
                  <a:lnTo>
                    <a:pt x="2786" y="625"/>
                  </a:lnTo>
                  <a:lnTo>
                    <a:pt x="2930" y="769"/>
                  </a:lnTo>
                  <a:lnTo>
                    <a:pt x="2978" y="817"/>
                  </a:lnTo>
                  <a:lnTo>
                    <a:pt x="3074" y="817"/>
                  </a:lnTo>
                  <a:lnTo>
                    <a:pt x="3122" y="769"/>
                  </a:lnTo>
                  <a:lnTo>
                    <a:pt x="3122" y="673"/>
                  </a:lnTo>
                  <a:lnTo>
                    <a:pt x="2930" y="481"/>
                  </a:lnTo>
                  <a:lnTo>
                    <a:pt x="2786" y="337"/>
                  </a:lnTo>
                  <a:lnTo>
                    <a:pt x="2546" y="193"/>
                  </a:lnTo>
                  <a:lnTo>
                    <a:pt x="2353" y="97"/>
                  </a:lnTo>
                  <a:lnTo>
                    <a:pt x="2113" y="49"/>
                  </a:lnTo>
                  <a:lnTo>
                    <a:pt x="1873"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8" name="Google Shape;5502;p76"/>
            <p:cNvSpPr/>
            <p:nvPr/>
          </p:nvSpPr>
          <p:spPr>
            <a:xfrm>
              <a:off x="2995950" y="4214175"/>
              <a:ext cx="82875" cy="63675"/>
            </a:xfrm>
            <a:custGeom>
              <a:avLst/>
              <a:gdLst/>
              <a:ahLst/>
              <a:cxnLst/>
              <a:rect l="l" t="t" r="r" b="b"/>
              <a:pathLst>
                <a:path w="3315" h="2547" extrusionOk="0">
                  <a:moveTo>
                    <a:pt x="1586" y="1"/>
                  </a:moveTo>
                  <a:lnTo>
                    <a:pt x="1250" y="49"/>
                  </a:lnTo>
                  <a:lnTo>
                    <a:pt x="913" y="145"/>
                  </a:lnTo>
                  <a:lnTo>
                    <a:pt x="673" y="289"/>
                  </a:lnTo>
                  <a:lnTo>
                    <a:pt x="433" y="481"/>
                  </a:lnTo>
                  <a:lnTo>
                    <a:pt x="241" y="673"/>
                  </a:lnTo>
                  <a:lnTo>
                    <a:pt x="97" y="865"/>
                  </a:lnTo>
                  <a:lnTo>
                    <a:pt x="1" y="1154"/>
                  </a:lnTo>
                  <a:lnTo>
                    <a:pt x="1" y="1394"/>
                  </a:lnTo>
                  <a:lnTo>
                    <a:pt x="49" y="1634"/>
                  </a:lnTo>
                  <a:lnTo>
                    <a:pt x="145" y="1874"/>
                  </a:lnTo>
                  <a:lnTo>
                    <a:pt x="289" y="2066"/>
                  </a:lnTo>
                  <a:lnTo>
                    <a:pt x="481" y="2210"/>
                  </a:lnTo>
                  <a:lnTo>
                    <a:pt x="721" y="2354"/>
                  </a:lnTo>
                  <a:lnTo>
                    <a:pt x="961" y="2498"/>
                  </a:lnTo>
                  <a:lnTo>
                    <a:pt x="1298" y="2546"/>
                  </a:lnTo>
                  <a:lnTo>
                    <a:pt x="1730" y="2546"/>
                  </a:lnTo>
                  <a:lnTo>
                    <a:pt x="2066" y="2498"/>
                  </a:lnTo>
                  <a:lnTo>
                    <a:pt x="2354" y="2450"/>
                  </a:lnTo>
                  <a:lnTo>
                    <a:pt x="2642" y="2306"/>
                  </a:lnTo>
                  <a:lnTo>
                    <a:pt x="2882" y="2114"/>
                  </a:lnTo>
                  <a:lnTo>
                    <a:pt x="3075" y="1922"/>
                  </a:lnTo>
                  <a:lnTo>
                    <a:pt x="3219" y="1682"/>
                  </a:lnTo>
                  <a:lnTo>
                    <a:pt x="3315" y="1442"/>
                  </a:lnTo>
                  <a:lnTo>
                    <a:pt x="3315" y="1202"/>
                  </a:lnTo>
                  <a:lnTo>
                    <a:pt x="3267" y="961"/>
                  </a:lnTo>
                  <a:lnTo>
                    <a:pt x="3171" y="721"/>
                  </a:lnTo>
                  <a:lnTo>
                    <a:pt x="3026" y="529"/>
                  </a:lnTo>
                  <a:lnTo>
                    <a:pt x="2834" y="337"/>
                  </a:lnTo>
                  <a:lnTo>
                    <a:pt x="2594" y="193"/>
                  </a:lnTo>
                  <a:lnTo>
                    <a:pt x="2306" y="97"/>
                  </a:lnTo>
                  <a:lnTo>
                    <a:pt x="2018" y="49"/>
                  </a:lnTo>
                  <a:lnTo>
                    <a:pt x="173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9" name="Google Shape;5503;p76"/>
            <p:cNvSpPr/>
            <p:nvPr/>
          </p:nvSpPr>
          <p:spPr>
            <a:xfrm>
              <a:off x="2995950" y="4214175"/>
              <a:ext cx="82875" cy="63675"/>
            </a:xfrm>
            <a:custGeom>
              <a:avLst/>
              <a:gdLst/>
              <a:ahLst/>
              <a:cxnLst/>
              <a:rect l="l" t="t" r="r" b="b"/>
              <a:pathLst>
                <a:path w="3315" h="2547" fill="none" extrusionOk="0">
                  <a:moveTo>
                    <a:pt x="1730" y="1"/>
                  </a:moveTo>
                  <a:lnTo>
                    <a:pt x="1730" y="1"/>
                  </a:lnTo>
                  <a:lnTo>
                    <a:pt x="1586" y="1"/>
                  </a:lnTo>
                  <a:lnTo>
                    <a:pt x="1586" y="1"/>
                  </a:lnTo>
                  <a:lnTo>
                    <a:pt x="1250" y="49"/>
                  </a:lnTo>
                  <a:lnTo>
                    <a:pt x="913" y="145"/>
                  </a:lnTo>
                  <a:lnTo>
                    <a:pt x="673" y="289"/>
                  </a:lnTo>
                  <a:lnTo>
                    <a:pt x="433" y="481"/>
                  </a:lnTo>
                  <a:lnTo>
                    <a:pt x="241" y="673"/>
                  </a:lnTo>
                  <a:lnTo>
                    <a:pt x="97" y="865"/>
                  </a:lnTo>
                  <a:lnTo>
                    <a:pt x="1" y="1154"/>
                  </a:lnTo>
                  <a:lnTo>
                    <a:pt x="1" y="1394"/>
                  </a:lnTo>
                  <a:lnTo>
                    <a:pt x="1" y="1394"/>
                  </a:lnTo>
                  <a:lnTo>
                    <a:pt x="49" y="1634"/>
                  </a:lnTo>
                  <a:lnTo>
                    <a:pt x="145" y="1874"/>
                  </a:lnTo>
                  <a:lnTo>
                    <a:pt x="289" y="2066"/>
                  </a:lnTo>
                  <a:lnTo>
                    <a:pt x="481" y="2210"/>
                  </a:lnTo>
                  <a:lnTo>
                    <a:pt x="721" y="2354"/>
                  </a:lnTo>
                  <a:lnTo>
                    <a:pt x="961" y="2498"/>
                  </a:lnTo>
                  <a:lnTo>
                    <a:pt x="1298" y="2546"/>
                  </a:lnTo>
                  <a:lnTo>
                    <a:pt x="1586" y="2546"/>
                  </a:lnTo>
                  <a:lnTo>
                    <a:pt x="1586" y="2546"/>
                  </a:lnTo>
                  <a:lnTo>
                    <a:pt x="1730" y="2546"/>
                  </a:lnTo>
                  <a:lnTo>
                    <a:pt x="1730" y="2546"/>
                  </a:lnTo>
                  <a:lnTo>
                    <a:pt x="2066" y="2498"/>
                  </a:lnTo>
                  <a:lnTo>
                    <a:pt x="2354" y="2450"/>
                  </a:lnTo>
                  <a:lnTo>
                    <a:pt x="2642" y="2306"/>
                  </a:lnTo>
                  <a:lnTo>
                    <a:pt x="2882" y="2114"/>
                  </a:lnTo>
                  <a:lnTo>
                    <a:pt x="3075" y="1922"/>
                  </a:lnTo>
                  <a:lnTo>
                    <a:pt x="3219" y="1682"/>
                  </a:lnTo>
                  <a:lnTo>
                    <a:pt x="3315" y="1442"/>
                  </a:lnTo>
                  <a:lnTo>
                    <a:pt x="3315" y="1202"/>
                  </a:lnTo>
                  <a:lnTo>
                    <a:pt x="3315" y="1202"/>
                  </a:lnTo>
                  <a:lnTo>
                    <a:pt x="3267" y="961"/>
                  </a:lnTo>
                  <a:lnTo>
                    <a:pt x="3171" y="721"/>
                  </a:lnTo>
                  <a:lnTo>
                    <a:pt x="3026" y="529"/>
                  </a:lnTo>
                  <a:lnTo>
                    <a:pt x="2834" y="337"/>
                  </a:lnTo>
                  <a:lnTo>
                    <a:pt x="2594" y="193"/>
                  </a:lnTo>
                  <a:lnTo>
                    <a:pt x="2306" y="97"/>
                  </a:lnTo>
                  <a:lnTo>
                    <a:pt x="2018" y="49"/>
                  </a:lnTo>
                  <a:lnTo>
                    <a:pt x="173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0" name="Google Shape;5504;p76"/>
            <p:cNvSpPr/>
            <p:nvPr/>
          </p:nvSpPr>
          <p:spPr>
            <a:xfrm>
              <a:off x="2902300" y="4163750"/>
              <a:ext cx="20450" cy="22850"/>
            </a:xfrm>
            <a:custGeom>
              <a:avLst/>
              <a:gdLst/>
              <a:ahLst/>
              <a:cxnLst/>
              <a:rect l="l" t="t" r="r" b="b"/>
              <a:pathLst>
                <a:path w="818" h="914" extrusionOk="0">
                  <a:moveTo>
                    <a:pt x="49" y="1"/>
                  </a:moveTo>
                  <a:lnTo>
                    <a:pt x="1" y="49"/>
                  </a:lnTo>
                  <a:lnTo>
                    <a:pt x="1" y="145"/>
                  </a:lnTo>
                  <a:lnTo>
                    <a:pt x="193" y="625"/>
                  </a:lnTo>
                  <a:lnTo>
                    <a:pt x="241" y="673"/>
                  </a:lnTo>
                  <a:lnTo>
                    <a:pt x="337" y="625"/>
                  </a:lnTo>
                  <a:lnTo>
                    <a:pt x="529" y="385"/>
                  </a:lnTo>
                  <a:lnTo>
                    <a:pt x="625" y="289"/>
                  </a:lnTo>
                  <a:lnTo>
                    <a:pt x="625" y="481"/>
                  </a:lnTo>
                  <a:lnTo>
                    <a:pt x="625" y="625"/>
                  </a:lnTo>
                  <a:lnTo>
                    <a:pt x="577" y="769"/>
                  </a:lnTo>
                  <a:lnTo>
                    <a:pt x="577" y="865"/>
                  </a:lnTo>
                  <a:lnTo>
                    <a:pt x="625" y="865"/>
                  </a:lnTo>
                  <a:lnTo>
                    <a:pt x="673" y="913"/>
                  </a:lnTo>
                  <a:lnTo>
                    <a:pt x="721" y="865"/>
                  </a:lnTo>
                  <a:lnTo>
                    <a:pt x="769" y="769"/>
                  </a:lnTo>
                  <a:lnTo>
                    <a:pt x="769" y="673"/>
                  </a:lnTo>
                  <a:lnTo>
                    <a:pt x="817" y="481"/>
                  </a:lnTo>
                  <a:lnTo>
                    <a:pt x="817" y="145"/>
                  </a:lnTo>
                  <a:lnTo>
                    <a:pt x="769" y="97"/>
                  </a:lnTo>
                  <a:lnTo>
                    <a:pt x="769" y="49"/>
                  </a:lnTo>
                  <a:lnTo>
                    <a:pt x="721" y="49"/>
                  </a:lnTo>
                  <a:lnTo>
                    <a:pt x="673" y="97"/>
                  </a:lnTo>
                  <a:lnTo>
                    <a:pt x="577" y="193"/>
                  </a:lnTo>
                  <a:lnTo>
                    <a:pt x="433" y="289"/>
                  </a:lnTo>
                  <a:lnTo>
                    <a:pt x="294" y="400"/>
                  </a:lnTo>
                  <a:lnTo>
                    <a:pt x="294" y="400"/>
                  </a:lnTo>
                  <a:lnTo>
                    <a:pt x="193" y="97"/>
                  </a:lnTo>
                  <a:lnTo>
                    <a:pt x="145" y="49"/>
                  </a:lnTo>
                  <a:lnTo>
                    <a:pt x="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grpSp>
        <p:nvGrpSpPr>
          <p:cNvPr id="321" name="Google Shape;5038;p76"/>
          <p:cNvGrpSpPr/>
          <p:nvPr/>
        </p:nvGrpSpPr>
        <p:grpSpPr>
          <a:xfrm flipH="1">
            <a:off x="14767724" y="1291521"/>
            <a:ext cx="3155442" cy="3871284"/>
            <a:chOff x="239325" y="2558525"/>
            <a:chExt cx="1132200" cy="1389150"/>
          </a:xfrm>
        </p:grpSpPr>
        <p:sp>
          <p:nvSpPr>
            <p:cNvPr id="322" name="Google Shape;5039;p76"/>
            <p:cNvSpPr/>
            <p:nvPr/>
          </p:nvSpPr>
          <p:spPr>
            <a:xfrm>
              <a:off x="665525" y="3597075"/>
              <a:ext cx="527125" cy="217325"/>
            </a:xfrm>
            <a:custGeom>
              <a:avLst/>
              <a:gdLst/>
              <a:ahLst/>
              <a:cxnLst/>
              <a:rect l="l" t="t" r="r" b="b"/>
              <a:pathLst>
                <a:path w="21085" h="8693" extrusionOk="0">
                  <a:moveTo>
                    <a:pt x="21084" y="0"/>
                  </a:moveTo>
                  <a:lnTo>
                    <a:pt x="9990" y="1825"/>
                  </a:ln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6484" y="8693"/>
                  </a:lnTo>
                  <a:lnTo>
                    <a:pt x="7637" y="8597"/>
                  </a:lnTo>
                  <a:lnTo>
                    <a:pt x="8838" y="8404"/>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3" name="Google Shape;5040;p76"/>
            <p:cNvSpPr/>
            <p:nvPr/>
          </p:nvSpPr>
          <p:spPr>
            <a:xfrm>
              <a:off x="665525" y="3597075"/>
              <a:ext cx="527125" cy="217325"/>
            </a:xfrm>
            <a:custGeom>
              <a:avLst/>
              <a:gdLst/>
              <a:ahLst/>
              <a:cxnLst/>
              <a:rect l="l" t="t" r="r" b="b"/>
              <a:pathLst>
                <a:path w="21085" h="8693" fill="none" extrusionOk="0">
                  <a:moveTo>
                    <a:pt x="1" y="6916"/>
                  </a:move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5476" y="8693"/>
                  </a:lnTo>
                  <a:lnTo>
                    <a:pt x="6484" y="8693"/>
                  </a:lnTo>
                  <a:lnTo>
                    <a:pt x="7637" y="8597"/>
                  </a:lnTo>
                  <a:lnTo>
                    <a:pt x="8838" y="8404"/>
                  </a:lnTo>
                  <a:lnTo>
                    <a:pt x="10182" y="8068"/>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lnTo>
                    <a:pt x="9990" y="1825"/>
                  </a:lnTo>
                  <a:lnTo>
                    <a:pt x="1" y="691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4" name="Google Shape;5041;p76"/>
            <p:cNvSpPr/>
            <p:nvPr/>
          </p:nvSpPr>
          <p:spPr>
            <a:xfrm>
              <a:off x="1082150" y="3708725"/>
              <a:ext cx="1225" cy="4825"/>
            </a:xfrm>
            <a:custGeom>
              <a:avLst/>
              <a:gdLst/>
              <a:ahLst/>
              <a:cxnLst/>
              <a:rect l="l" t="t" r="r" b="b"/>
              <a:pathLst>
                <a:path w="49" h="193" extrusionOk="0">
                  <a:moveTo>
                    <a:pt x="49" y="0"/>
                  </a:moveTo>
                  <a:lnTo>
                    <a:pt x="49" y="0"/>
                  </a:lnTo>
                  <a:lnTo>
                    <a:pt x="1" y="192"/>
                  </a:lnTo>
                  <a:lnTo>
                    <a:pt x="1" y="192"/>
                  </a:lnTo>
                  <a:lnTo>
                    <a:pt x="1" y="192"/>
                  </a:lnTo>
                  <a:lnTo>
                    <a:pt x="1" y="192"/>
                  </a:lnTo>
                  <a:lnTo>
                    <a:pt x="4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5" name="Google Shape;5042;p76"/>
            <p:cNvSpPr/>
            <p:nvPr/>
          </p:nvSpPr>
          <p:spPr>
            <a:xfrm>
              <a:off x="1082150" y="3708725"/>
              <a:ext cx="1225" cy="4825"/>
            </a:xfrm>
            <a:custGeom>
              <a:avLst/>
              <a:gdLst/>
              <a:ahLst/>
              <a:cxnLst/>
              <a:rect l="l" t="t" r="r" b="b"/>
              <a:pathLst>
                <a:path w="49" h="193" fill="none" extrusionOk="0">
                  <a:moveTo>
                    <a:pt x="49" y="0"/>
                  </a:moveTo>
                  <a:lnTo>
                    <a:pt x="49" y="0"/>
                  </a:lnTo>
                  <a:lnTo>
                    <a:pt x="1" y="192"/>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6" name="Google Shape;5043;p76"/>
            <p:cNvSpPr/>
            <p:nvPr/>
          </p:nvSpPr>
          <p:spPr>
            <a:xfrm>
              <a:off x="701550" y="3795175"/>
              <a:ext cx="218550" cy="19225"/>
            </a:xfrm>
            <a:custGeom>
              <a:avLst/>
              <a:gdLst/>
              <a:ahLst/>
              <a:cxnLst/>
              <a:rect l="l" t="t" r="r" b="b"/>
              <a:pathLst>
                <a:path w="8742" h="769" extrusionOk="0">
                  <a:moveTo>
                    <a:pt x="1" y="0"/>
                  </a:moveTo>
                  <a:lnTo>
                    <a:pt x="337" y="144"/>
                  </a:lnTo>
                  <a:lnTo>
                    <a:pt x="385" y="144"/>
                  </a:lnTo>
                  <a:lnTo>
                    <a:pt x="241" y="48"/>
                  </a:lnTo>
                  <a:lnTo>
                    <a:pt x="1" y="0"/>
                  </a:lnTo>
                  <a:close/>
                  <a:moveTo>
                    <a:pt x="8741" y="144"/>
                  </a:moveTo>
                  <a:lnTo>
                    <a:pt x="7925" y="336"/>
                  </a:lnTo>
                  <a:lnTo>
                    <a:pt x="7272" y="500"/>
                  </a:lnTo>
                  <a:lnTo>
                    <a:pt x="7272" y="500"/>
                  </a:lnTo>
                  <a:lnTo>
                    <a:pt x="7925" y="384"/>
                  </a:lnTo>
                  <a:lnTo>
                    <a:pt x="8741" y="144"/>
                  </a:lnTo>
                  <a:close/>
                  <a:moveTo>
                    <a:pt x="7272" y="500"/>
                  </a:moveTo>
                  <a:lnTo>
                    <a:pt x="7108" y="528"/>
                  </a:lnTo>
                  <a:lnTo>
                    <a:pt x="7012" y="548"/>
                  </a:lnTo>
                  <a:lnTo>
                    <a:pt x="7012" y="548"/>
                  </a:lnTo>
                  <a:lnTo>
                    <a:pt x="7156" y="528"/>
                  </a:lnTo>
                  <a:lnTo>
                    <a:pt x="7272" y="500"/>
                  </a:lnTo>
                  <a:close/>
                  <a:moveTo>
                    <a:pt x="7012" y="548"/>
                  </a:moveTo>
                  <a:lnTo>
                    <a:pt x="6436" y="625"/>
                  </a:lnTo>
                  <a:lnTo>
                    <a:pt x="5716" y="721"/>
                  </a:lnTo>
                  <a:lnTo>
                    <a:pt x="5668" y="769"/>
                  </a:lnTo>
                  <a:lnTo>
                    <a:pt x="6388" y="673"/>
                  </a:lnTo>
                  <a:lnTo>
                    <a:pt x="7012" y="548"/>
                  </a:lnTo>
                  <a:close/>
                </a:path>
              </a:pathLst>
            </a:custGeom>
            <a:solidFill>
              <a:srgbClr val="F6F5F5"/>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7" name="Google Shape;5044;p76"/>
            <p:cNvSpPr/>
            <p:nvPr/>
          </p:nvSpPr>
          <p:spPr>
            <a:xfrm>
              <a:off x="843225" y="3798775"/>
              <a:ext cx="76875" cy="15625"/>
            </a:xfrm>
            <a:custGeom>
              <a:avLst/>
              <a:gdLst/>
              <a:ahLst/>
              <a:cxnLst/>
              <a:rect l="l" t="t" r="r" b="b"/>
              <a:pathLst>
                <a:path w="3075" h="625" fill="none" extrusionOk="0">
                  <a:moveTo>
                    <a:pt x="3074" y="0"/>
                  </a:moveTo>
                  <a:lnTo>
                    <a:pt x="3074" y="0"/>
                  </a:lnTo>
                  <a:lnTo>
                    <a:pt x="2258" y="192"/>
                  </a:lnTo>
                  <a:lnTo>
                    <a:pt x="1489" y="384"/>
                  </a:lnTo>
                  <a:lnTo>
                    <a:pt x="769" y="481"/>
                  </a:lnTo>
                  <a:lnTo>
                    <a:pt x="49" y="577"/>
                  </a:lnTo>
                  <a:lnTo>
                    <a:pt x="49" y="577"/>
                  </a:lnTo>
                  <a:lnTo>
                    <a:pt x="1" y="625"/>
                  </a:lnTo>
                  <a:lnTo>
                    <a:pt x="1" y="625"/>
                  </a:lnTo>
                  <a:lnTo>
                    <a:pt x="721" y="529"/>
                  </a:lnTo>
                  <a:lnTo>
                    <a:pt x="1441" y="384"/>
                  </a:lnTo>
                  <a:lnTo>
                    <a:pt x="2258" y="240"/>
                  </a:lnTo>
                  <a:lnTo>
                    <a:pt x="307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8" name="Google Shape;5045;p76"/>
            <p:cNvSpPr/>
            <p:nvPr/>
          </p:nvSpPr>
          <p:spPr>
            <a:xfrm>
              <a:off x="701550" y="3795175"/>
              <a:ext cx="9625" cy="3625"/>
            </a:xfrm>
            <a:custGeom>
              <a:avLst/>
              <a:gdLst/>
              <a:ahLst/>
              <a:cxnLst/>
              <a:rect l="l" t="t" r="r" b="b"/>
              <a:pathLst>
                <a:path w="385" h="145" fill="none" extrusionOk="0">
                  <a:moveTo>
                    <a:pt x="1" y="0"/>
                  </a:moveTo>
                  <a:lnTo>
                    <a:pt x="1" y="0"/>
                  </a:lnTo>
                  <a:lnTo>
                    <a:pt x="337" y="144"/>
                  </a:lnTo>
                  <a:lnTo>
                    <a:pt x="337" y="144"/>
                  </a:lnTo>
                  <a:lnTo>
                    <a:pt x="385" y="144"/>
                  </a:lnTo>
                  <a:lnTo>
                    <a:pt x="385" y="144"/>
                  </a:lnTo>
                  <a:lnTo>
                    <a:pt x="241" y="48"/>
                  </a:lnTo>
                  <a:lnTo>
                    <a:pt x="24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9" name="Google Shape;5046;p76"/>
            <p:cNvSpPr/>
            <p:nvPr/>
          </p:nvSpPr>
          <p:spPr>
            <a:xfrm>
              <a:off x="707550" y="3715925"/>
              <a:ext cx="285775" cy="97275"/>
            </a:xfrm>
            <a:custGeom>
              <a:avLst/>
              <a:gdLst/>
              <a:ahLst/>
              <a:cxnLst/>
              <a:rect l="l" t="t" r="r" b="b"/>
              <a:pathLst>
                <a:path w="11431" h="3891" extrusionOk="0">
                  <a:moveTo>
                    <a:pt x="1" y="3218"/>
                  </a:moveTo>
                  <a:lnTo>
                    <a:pt x="145" y="3314"/>
                  </a:lnTo>
                  <a:lnTo>
                    <a:pt x="193" y="3266"/>
                  </a:lnTo>
                  <a:lnTo>
                    <a:pt x="1" y="3218"/>
                  </a:lnTo>
                  <a:close/>
                  <a:moveTo>
                    <a:pt x="11431" y="1"/>
                  </a:moveTo>
                  <a:lnTo>
                    <a:pt x="10951" y="385"/>
                  </a:lnTo>
                  <a:lnTo>
                    <a:pt x="10422" y="721"/>
                  </a:lnTo>
                  <a:lnTo>
                    <a:pt x="9894" y="961"/>
                  </a:lnTo>
                  <a:lnTo>
                    <a:pt x="9366" y="1153"/>
                  </a:lnTo>
                  <a:lnTo>
                    <a:pt x="8982" y="1249"/>
                  </a:lnTo>
                  <a:lnTo>
                    <a:pt x="8597" y="1297"/>
                  </a:lnTo>
                  <a:lnTo>
                    <a:pt x="7829" y="1345"/>
                  </a:lnTo>
                  <a:lnTo>
                    <a:pt x="6965" y="1297"/>
                  </a:lnTo>
                  <a:lnTo>
                    <a:pt x="6676" y="2018"/>
                  </a:lnTo>
                  <a:lnTo>
                    <a:pt x="6340" y="2642"/>
                  </a:lnTo>
                  <a:lnTo>
                    <a:pt x="5956" y="3314"/>
                  </a:lnTo>
                  <a:lnTo>
                    <a:pt x="5476" y="3891"/>
                  </a:lnTo>
                  <a:lnTo>
                    <a:pt x="6196" y="3795"/>
                  </a:lnTo>
                  <a:lnTo>
                    <a:pt x="6916" y="3698"/>
                  </a:lnTo>
                  <a:lnTo>
                    <a:pt x="7685" y="3506"/>
                  </a:lnTo>
                  <a:lnTo>
                    <a:pt x="8501" y="3314"/>
                  </a:lnTo>
                  <a:lnTo>
                    <a:pt x="9174" y="3122"/>
                  </a:lnTo>
                  <a:lnTo>
                    <a:pt x="9846" y="2834"/>
                  </a:lnTo>
                  <a:lnTo>
                    <a:pt x="10182" y="2546"/>
                  </a:lnTo>
                  <a:lnTo>
                    <a:pt x="10470" y="2210"/>
                  </a:lnTo>
                  <a:lnTo>
                    <a:pt x="10807" y="1681"/>
                  </a:lnTo>
                  <a:lnTo>
                    <a:pt x="11095" y="1153"/>
                  </a:lnTo>
                  <a:lnTo>
                    <a:pt x="11287" y="625"/>
                  </a:lnTo>
                  <a:lnTo>
                    <a:pt x="1143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0" name="Google Shape;5047;p76"/>
            <p:cNvSpPr/>
            <p:nvPr/>
          </p:nvSpPr>
          <p:spPr>
            <a:xfrm>
              <a:off x="707550" y="3796375"/>
              <a:ext cx="4825" cy="2425"/>
            </a:xfrm>
            <a:custGeom>
              <a:avLst/>
              <a:gdLst/>
              <a:ahLst/>
              <a:cxnLst/>
              <a:rect l="l" t="t" r="r" b="b"/>
              <a:pathLst>
                <a:path w="193" h="97" fill="none" extrusionOk="0">
                  <a:moveTo>
                    <a:pt x="1" y="0"/>
                  </a:moveTo>
                  <a:lnTo>
                    <a:pt x="1" y="0"/>
                  </a:lnTo>
                  <a:lnTo>
                    <a:pt x="145" y="96"/>
                  </a:lnTo>
                  <a:lnTo>
                    <a:pt x="145" y="96"/>
                  </a:lnTo>
                  <a:lnTo>
                    <a:pt x="193" y="48"/>
                  </a:lnTo>
                  <a:lnTo>
                    <a:pt x="193"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1" name="Google Shape;5048;p76"/>
            <p:cNvSpPr/>
            <p:nvPr/>
          </p:nvSpPr>
          <p:spPr>
            <a:xfrm>
              <a:off x="844425" y="3715925"/>
              <a:ext cx="148900" cy="97275"/>
            </a:xfrm>
            <a:custGeom>
              <a:avLst/>
              <a:gdLst/>
              <a:ahLst/>
              <a:cxnLst/>
              <a:rect l="l" t="t" r="r" b="b"/>
              <a:pathLst>
                <a:path w="5956" h="3891" fill="none" extrusionOk="0">
                  <a:moveTo>
                    <a:pt x="5956" y="1"/>
                  </a:moveTo>
                  <a:lnTo>
                    <a:pt x="5956" y="1"/>
                  </a:lnTo>
                  <a:lnTo>
                    <a:pt x="5476" y="385"/>
                  </a:lnTo>
                  <a:lnTo>
                    <a:pt x="4947" y="721"/>
                  </a:lnTo>
                  <a:lnTo>
                    <a:pt x="4419" y="961"/>
                  </a:lnTo>
                  <a:lnTo>
                    <a:pt x="3891" y="1153"/>
                  </a:lnTo>
                  <a:lnTo>
                    <a:pt x="3891" y="1153"/>
                  </a:lnTo>
                  <a:lnTo>
                    <a:pt x="3507" y="1249"/>
                  </a:lnTo>
                  <a:lnTo>
                    <a:pt x="3122" y="1297"/>
                  </a:lnTo>
                  <a:lnTo>
                    <a:pt x="2354" y="1345"/>
                  </a:lnTo>
                  <a:lnTo>
                    <a:pt x="2354" y="1345"/>
                  </a:lnTo>
                  <a:lnTo>
                    <a:pt x="1490" y="1297"/>
                  </a:lnTo>
                  <a:lnTo>
                    <a:pt x="1490" y="1297"/>
                  </a:lnTo>
                  <a:lnTo>
                    <a:pt x="1201" y="2018"/>
                  </a:lnTo>
                  <a:lnTo>
                    <a:pt x="865" y="2642"/>
                  </a:lnTo>
                  <a:lnTo>
                    <a:pt x="481" y="3314"/>
                  </a:lnTo>
                  <a:lnTo>
                    <a:pt x="1" y="3891"/>
                  </a:lnTo>
                  <a:lnTo>
                    <a:pt x="1" y="3891"/>
                  </a:lnTo>
                  <a:lnTo>
                    <a:pt x="721" y="3795"/>
                  </a:lnTo>
                  <a:lnTo>
                    <a:pt x="1441" y="3698"/>
                  </a:lnTo>
                  <a:lnTo>
                    <a:pt x="2210" y="3506"/>
                  </a:lnTo>
                  <a:lnTo>
                    <a:pt x="3026" y="3314"/>
                  </a:lnTo>
                  <a:lnTo>
                    <a:pt x="3026" y="3314"/>
                  </a:lnTo>
                  <a:lnTo>
                    <a:pt x="3026" y="3314"/>
                  </a:lnTo>
                  <a:lnTo>
                    <a:pt x="3699" y="3122"/>
                  </a:lnTo>
                  <a:lnTo>
                    <a:pt x="4371" y="2834"/>
                  </a:lnTo>
                  <a:lnTo>
                    <a:pt x="4371" y="2834"/>
                  </a:lnTo>
                  <a:lnTo>
                    <a:pt x="4707" y="2546"/>
                  </a:lnTo>
                  <a:lnTo>
                    <a:pt x="4995" y="2210"/>
                  </a:lnTo>
                  <a:lnTo>
                    <a:pt x="4995" y="2210"/>
                  </a:lnTo>
                  <a:lnTo>
                    <a:pt x="4995" y="2210"/>
                  </a:lnTo>
                  <a:lnTo>
                    <a:pt x="4995" y="2210"/>
                  </a:lnTo>
                  <a:lnTo>
                    <a:pt x="5332" y="1681"/>
                  </a:lnTo>
                  <a:lnTo>
                    <a:pt x="5620" y="1153"/>
                  </a:lnTo>
                  <a:lnTo>
                    <a:pt x="5812" y="625"/>
                  </a:lnTo>
                  <a:lnTo>
                    <a:pt x="595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2" name="Google Shape;5049;p76"/>
            <p:cNvSpPr/>
            <p:nvPr/>
          </p:nvSpPr>
          <p:spPr>
            <a:xfrm>
              <a:off x="870850" y="3466200"/>
              <a:ext cx="216125" cy="452650"/>
            </a:xfrm>
            <a:custGeom>
              <a:avLst/>
              <a:gdLst/>
              <a:ahLst/>
              <a:cxnLst/>
              <a:rect l="l" t="t" r="r" b="b"/>
              <a:pathLst>
                <a:path w="8645" h="18106" extrusionOk="0">
                  <a:moveTo>
                    <a:pt x="3506" y="0"/>
                  </a:moveTo>
                  <a:lnTo>
                    <a:pt x="0" y="3170"/>
                  </a:lnTo>
                  <a:lnTo>
                    <a:pt x="961" y="3842"/>
                  </a:lnTo>
                  <a:lnTo>
                    <a:pt x="1777" y="4467"/>
                  </a:lnTo>
                  <a:lnTo>
                    <a:pt x="2498" y="5139"/>
                  </a:lnTo>
                  <a:lnTo>
                    <a:pt x="3122" y="5715"/>
                  </a:lnTo>
                  <a:lnTo>
                    <a:pt x="3650" y="6340"/>
                  </a:lnTo>
                  <a:lnTo>
                    <a:pt x="4082" y="6916"/>
                  </a:lnTo>
                  <a:lnTo>
                    <a:pt x="4371" y="7492"/>
                  </a:lnTo>
                  <a:lnTo>
                    <a:pt x="4659" y="8020"/>
                  </a:lnTo>
                  <a:lnTo>
                    <a:pt x="4803" y="8549"/>
                  </a:lnTo>
                  <a:lnTo>
                    <a:pt x="4899" y="9077"/>
                  </a:lnTo>
                  <a:lnTo>
                    <a:pt x="4947" y="9557"/>
                  </a:lnTo>
                  <a:lnTo>
                    <a:pt x="4899" y="9990"/>
                  </a:lnTo>
                  <a:lnTo>
                    <a:pt x="4803" y="10470"/>
                  </a:lnTo>
                  <a:lnTo>
                    <a:pt x="4659" y="10902"/>
                  </a:lnTo>
                  <a:lnTo>
                    <a:pt x="4515" y="11286"/>
                  </a:lnTo>
                  <a:lnTo>
                    <a:pt x="4275" y="11670"/>
                  </a:lnTo>
                  <a:lnTo>
                    <a:pt x="4034" y="12055"/>
                  </a:lnTo>
                  <a:lnTo>
                    <a:pt x="3746" y="12391"/>
                  </a:lnTo>
                  <a:lnTo>
                    <a:pt x="3170" y="13015"/>
                  </a:lnTo>
                  <a:lnTo>
                    <a:pt x="2498" y="13543"/>
                  </a:lnTo>
                  <a:lnTo>
                    <a:pt x="1873" y="14024"/>
                  </a:lnTo>
                  <a:lnTo>
                    <a:pt x="1297" y="14360"/>
                  </a:lnTo>
                  <a:lnTo>
                    <a:pt x="865" y="14600"/>
                  </a:lnTo>
                  <a:lnTo>
                    <a:pt x="433" y="14792"/>
                  </a:lnTo>
                  <a:lnTo>
                    <a:pt x="769" y="16377"/>
                  </a:lnTo>
                  <a:lnTo>
                    <a:pt x="1057" y="17481"/>
                  </a:lnTo>
                  <a:lnTo>
                    <a:pt x="1201" y="17914"/>
                  </a:lnTo>
                  <a:lnTo>
                    <a:pt x="1249" y="18010"/>
                  </a:lnTo>
                  <a:lnTo>
                    <a:pt x="1297" y="18106"/>
                  </a:lnTo>
                  <a:lnTo>
                    <a:pt x="1393" y="18106"/>
                  </a:lnTo>
                  <a:lnTo>
                    <a:pt x="1441" y="18058"/>
                  </a:lnTo>
                  <a:lnTo>
                    <a:pt x="1585" y="17866"/>
                  </a:lnTo>
                  <a:lnTo>
                    <a:pt x="1681" y="17529"/>
                  </a:lnTo>
                  <a:lnTo>
                    <a:pt x="1825" y="17193"/>
                  </a:lnTo>
                  <a:lnTo>
                    <a:pt x="1969" y="16473"/>
                  </a:lnTo>
                  <a:lnTo>
                    <a:pt x="2065" y="16137"/>
                  </a:lnTo>
                  <a:lnTo>
                    <a:pt x="3314" y="15464"/>
                  </a:lnTo>
                  <a:lnTo>
                    <a:pt x="4371" y="14792"/>
                  </a:lnTo>
                  <a:lnTo>
                    <a:pt x="5331" y="14120"/>
                  </a:lnTo>
                  <a:lnTo>
                    <a:pt x="6148" y="13447"/>
                  </a:lnTo>
                  <a:lnTo>
                    <a:pt x="6820" y="12727"/>
                  </a:lnTo>
                  <a:lnTo>
                    <a:pt x="7396" y="12055"/>
                  </a:lnTo>
                  <a:lnTo>
                    <a:pt x="7828" y="11334"/>
                  </a:lnTo>
                  <a:lnTo>
                    <a:pt x="8165" y="10662"/>
                  </a:lnTo>
                  <a:lnTo>
                    <a:pt x="8405" y="9990"/>
                  </a:lnTo>
                  <a:lnTo>
                    <a:pt x="8597" y="9317"/>
                  </a:lnTo>
                  <a:lnTo>
                    <a:pt x="8645" y="8645"/>
                  </a:lnTo>
                  <a:lnTo>
                    <a:pt x="8645" y="7972"/>
                  </a:lnTo>
                  <a:lnTo>
                    <a:pt x="8597" y="7300"/>
                  </a:lnTo>
                  <a:lnTo>
                    <a:pt x="8453" y="6676"/>
                  </a:lnTo>
                  <a:lnTo>
                    <a:pt x="8261" y="6051"/>
                  </a:lnTo>
                  <a:lnTo>
                    <a:pt x="8020" y="5475"/>
                  </a:lnTo>
                  <a:lnTo>
                    <a:pt x="7732" y="4851"/>
                  </a:lnTo>
                  <a:lnTo>
                    <a:pt x="7444" y="4323"/>
                  </a:lnTo>
                  <a:lnTo>
                    <a:pt x="7108" y="3794"/>
                  </a:lnTo>
                  <a:lnTo>
                    <a:pt x="6724" y="3266"/>
                  </a:lnTo>
                  <a:lnTo>
                    <a:pt x="6003" y="2354"/>
                  </a:lnTo>
                  <a:lnTo>
                    <a:pt x="5235" y="1537"/>
                  </a:lnTo>
                  <a:lnTo>
                    <a:pt x="4563" y="913"/>
                  </a:lnTo>
                  <a:lnTo>
                    <a:pt x="4034" y="433"/>
                  </a:lnTo>
                  <a:lnTo>
                    <a:pt x="350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3" name="Google Shape;5050;p76"/>
            <p:cNvSpPr/>
            <p:nvPr/>
          </p:nvSpPr>
          <p:spPr>
            <a:xfrm>
              <a:off x="870850" y="3466200"/>
              <a:ext cx="216125" cy="452650"/>
            </a:xfrm>
            <a:custGeom>
              <a:avLst/>
              <a:gdLst/>
              <a:ahLst/>
              <a:cxnLst/>
              <a:rect l="l" t="t" r="r" b="b"/>
              <a:pathLst>
                <a:path w="8645" h="18106" fill="none" extrusionOk="0">
                  <a:moveTo>
                    <a:pt x="3506" y="0"/>
                  </a:moveTo>
                  <a:lnTo>
                    <a:pt x="3506" y="0"/>
                  </a:lnTo>
                  <a:lnTo>
                    <a:pt x="4034" y="433"/>
                  </a:lnTo>
                  <a:lnTo>
                    <a:pt x="4563" y="913"/>
                  </a:lnTo>
                  <a:lnTo>
                    <a:pt x="5235" y="1537"/>
                  </a:lnTo>
                  <a:lnTo>
                    <a:pt x="6003" y="2354"/>
                  </a:lnTo>
                  <a:lnTo>
                    <a:pt x="6724" y="3266"/>
                  </a:lnTo>
                  <a:lnTo>
                    <a:pt x="7108" y="3794"/>
                  </a:lnTo>
                  <a:lnTo>
                    <a:pt x="7444" y="4323"/>
                  </a:lnTo>
                  <a:lnTo>
                    <a:pt x="7732" y="4851"/>
                  </a:lnTo>
                  <a:lnTo>
                    <a:pt x="8020" y="5475"/>
                  </a:lnTo>
                  <a:lnTo>
                    <a:pt x="8261" y="6051"/>
                  </a:lnTo>
                  <a:lnTo>
                    <a:pt x="8453" y="6676"/>
                  </a:lnTo>
                  <a:lnTo>
                    <a:pt x="8597" y="7300"/>
                  </a:lnTo>
                  <a:lnTo>
                    <a:pt x="8645" y="7972"/>
                  </a:lnTo>
                  <a:lnTo>
                    <a:pt x="8645" y="8645"/>
                  </a:lnTo>
                  <a:lnTo>
                    <a:pt x="8597" y="9317"/>
                  </a:lnTo>
                  <a:lnTo>
                    <a:pt x="8405" y="9990"/>
                  </a:lnTo>
                  <a:lnTo>
                    <a:pt x="8165" y="10662"/>
                  </a:lnTo>
                  <a:lnTo>
                    <a:pt x="7828" y="11334"/>
                  </a:lnTo>
                  <a:lnTo>
                    <a:pt x="7396" y="12055"/>
                  </a:lnTo>
                  <a:lnTo>
                    <a:pt x="6820" y="12727"/>
                  </a:lnTo>
                  <a:lnTo>
                    <a:pt x="6148" y="13447"/>
                  </a:lnTo>
                  <a:lnTo>
                    <a:pt x="5331" y="14120"/>
                  </a:lnTo>
                  <a:lnTo>
                    <a:pt x="4371" y="14792"/>
                  </a:lnTo>
                  <a:lnTo>
                    <a:pt x="3314" y="15464"/>
                  </a:lnTo>
                  <a:lnTo>
                    <a:pt x="2065" y="16137"/>
                  </a:lnTo>
                  <a:lnTo>
                    <a:pt x="2065" y="16137"/>
                  </a:lnTo>
                  <a:lnTo>
                    <a:pt x="1969" y="16473"/>
                  </a:lnTo>
                  <a:lnTo>
                    <a:pt x="1825" y="17193"/>
                  </a:lnTo>
                  <a:lnTo>
                    <a:pt x="1681" y="17529"/>
                  </a:lnTo>
                  <a:lnTo>
                    <a:pt x="1585" y="17866"/>
                  </a:lnTo>
                  <a:lnTo>
                    <a:pt x="1441" y="18058"/>
                  </a:lnTo>
                  <a:lnTo>
                    <a:pt x="1393" y="18106"/>
                  </a:lnTo>
                  <a:lnTo>
                    <a:pt x="1297" y="18106"/>
                  </a:lnTo>
                  <a:lnTo>
                    <a:pt x="1297" y="18106"/>
                  </a:lnTo>
                  <a:lnTo>
                    <a:pt x="1249" y="18010"/>
                  </a:lnTo>
                  <a:lnTo>
                    <a:pt x="1201" y="17914"/>
                  </a:lnTo>
                  <a:lnTo>
                    <a:pt x="1057" y="17481"/>
                  </a:lnTo>
                  <a:lnTo>
                    <a:pt x="769" y="16377"/>
                  </a:lnTo>
                  <a:lnTo>
                    <a:pt x="433" y="14792"/>
                  </a:lnTo>
                  <a:lnTo>
                    <a:pt x="433" y="14792"/>
                  </a:lnTo>
                  <a:lnTo>
                    <a:pt x="865" y="14600"/>
                  </a:lnTo>
                  <a:lnTo>
                    <a:pt x="1297" y="14360"/>
                  </a:lnTo>
                  <a:lnTo>
                    <a:pt x="1873" y="14024"/>
                  </a:lnTo>
                  <a:lnTo>
                    <a:pt x="2498" y="13543"/>
                  </a:lnTo>
                  <a:lnTo>
                    <a:pt x="3170" y="13015"/>
                  </a:lnTo>
                  <a:lnTo>
                    <a:pt x="3746" y="12391"/>
                  </a:lnTo>
                  <a:lnTo>
                    <a:pt x="4034" y="12055"/>
                  </a:lnTo>
                  <a:lnTo>
                    <a:pt x="4275" y="11670"/>
                  </a:lnTo>
                  <a:lnTo>
                    <a:pt x="4515" y="11286"/>
                  </a:lnTo>
                  <a:lnTo>
                    <a:pt x="4659" y="10902"/>
                  </a:lnTo>
                  <a:lnTo>
                    <a:pt x="4803" y="10470"/>
                  </a:lnTo>
                  <a:lnTo>
                    <a:pt x="4899" y="9990"/>
                  </a:lnTo>
                  <a:lnTo>
                    <a:pt x="4947" y="9557"/>
                  </a:lnTo>
                  <a:lnTo>
                    <a:pt x="4899" y="9077"/>
                  </a:lnTo>
                  <a:lnTo>
                    <a:pt x="4803" y="8549"/>
                  </a:lnTo>
                  <a:lnTo>
                    <a:pt x="4659" y="8020"/>
                  </a:lnTo>
                  <a:lnTo>
                    <a:pt x="4371" y="7492"/>
                  </a:lnTo>
                  <a:lnTo>
                    <a:pt x="4082" y="6916"/>
                  </a:lnTo>
                  <a:lnTo>
                    <a:pt x="3650" y="6340"/>
                  </a:lnTo>
                  <a:lnTo>
                    <a:pt x="3122" y="5715"/>
                  </a:lnTo>
                  <a:lnTo>
                    <a:pt x="2498" y="5139"/>
                  </a:lnTo>
                  <a:lnTo>
                    <a:pt x="1777" y="4467"/>
                  </a:lnTo>
                  <a:lnTo>
                    <a:pt x="961" y="3842"/>
                  </a:lnTo>
                  <a:lnTo>
                    <a:pt x="0" y="3170"/>
                  </a:lnTo>
                  <a:lnTo>
                    <a:pt x="350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4" name="Google Shape;5051;p76"/>
            <p:cNvSpPr/>
            <p:nvPr/>
          </p:nvSpPr>
          <p:spPr>
            <a:xfrm>
              <a:off x="873250" y="3819175"/>
              <a:ext cx="76850" cy="128500"/>
            </a:xfrm>
            <a:custGeom>
              <a:avLst/>
              <a:gdLst/>
              <a:ahLst/>
              <a:cxnLst/>
              <a:rect l="l" t="t" r="r" b="b"/>
              <a:pathLst>
                <a:path w="3074" h="5140" extrusionOk="0">
                  <a:moveTo>
                    <a:pt x="1009" y="1"/>
                  </a:moveTo>
                  <a:lnTo>
                    <a:pt x="625" y="49"/>
                  </a:lnTo>
                  <a:lnTo>
                    <a:pt x="240" y="97"/>
                  </a:lnTo>
                  <a:lnTo>
                    <a:pt x="96" y="145"/>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201" y="5139"/>
                  </a:lnTo>
                  <a:lnTo>
                    <a:pt x="1297" y="5091"/>
                  </a:lnTo>
                  <a:lnTo>
                    <a:pt x="1537" y="4899"/>
                  </a:lnTo>
                  <a:lnTo>
                    <a:pt x="1729" y="4659"/>
                  </a:lnTo>
                  <a:lnTo>
                    <a:pt x="1921" y="4371"/>
                  </a:lnTo>
                  <a:lnTo>
                    <a:pt x="2209" y="3795"/>
                  </a:lnTo>
                  <a:lnTo>
                    <a:pt x="2306" y="3507"/>
                  </a:lnTo>
                  <a:lnTo>
                    <a:pt x="2450" y="3410"/>
                  </a:lnTo>
                  <a:lnTo>
                    <a:pt x="2786" y="3122"/>
                  </a:lnTo>
                  <a:lnTo>
                    <a:pt x="2930" y="2978"/>
                  </a:lnTo>
                  <a:lnTo>
                    <a:pt x="3026" y="2786"/>
                  </a:lnTo>
                  <a:lnTo>
                    <a:pt x="3074" y="2642"/>
                  </a:lnTo>
                  <a:lnTo>
                    <a:pt x="3026" y="2498"/>
                  </a:lnTo>
                  <a:lnTo>
                    <a:pt x="2834" y="2306"/>
                  </a:lnTo>
                  <a:lnTo>
                    <a:pt x="2594" y="2114"/>
                  </a:lnTo>
                  <a:lnTo>
                    <a:pt x="2450" y="2018"/>
                  </a:lnTo>
                  <a:lnTo>
                    <a:pt x="2306" y="1970"/>
                  </a:lnTo>
                  <a:lnTo>
                    <a:pt x="2161" y="1970"/>
                  </a:lnTo>
                  <a:lnTo>
                    <a:pt x="2017" y="2018"/>
                  </a:lnTo>
                  <a:lnTo>
                    <a:pt x="1921" y="2114"/>
                  </a:lnTo>
                  <a:lnTo>
                    <a:pt x="1825" y="2258"/>
                  </a:lnTo>
                  <a:lnTo>
                    <a:pt x="1681" y="2546"/>
                  </a:lnTo>
                  <a:lnTo>
                    <a:pt x="1585" y="2882"/>
                  </a:lnTo>
                  <a:lnTo>
                    <a:pt x="1489" y="1441"/>
                  </a:lnTo>
                  <a:lnTo>
                    <a:pt x="1393" y="481"/>
                  </a:lnTo>
                  <a:lnTo>
                    <a:pt x="1345" y="145"/>
                  </a:lnTo>
                  <a:lnTo>
                    <a:pt x="1297" y="49"/>
                  </a:lnTo>
                  <a:lnTo>
                    <a:pt x="12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5" name="Google Shape;5052;p76"/>
            <p:cNvSpPr/>
            <p:nvPr/>
          </p:nvSpPr>
          <p:spPr>
            <a:xfrm>
              <a:off x="873250" y="3819175"/>
              <a:ext cx="76850" cy="128500"/>
            </a:xfrm>
            <a:custGeom>
              <a:avLst/>
              <a:gdLst/>
              <a:ahLst/>
              <a:cxnLst/>
              <a:rect l="l" t="t" r="r" b="b"/>
              <a:pathLst>
                <a:path w="3074" h="5140" fill="none" extrusionOk="0">
                  <a:moveTo>
                    <a:pt x="3026" y="2498"/>
                  </a:moveTo>
                  <a:lnTo>
                    <a:pt x="3026" y="2498"/>
                  </a:lnTo>
                  <a:lnTo>
                    <a:pt x="2834" y="2306"/>
                  </a:lnTo>
                  <a:lnTo>
                    <a:pt x="2594" y="2114"/>
                  </a:lnTo>
                  <a:lnTo>
                    <a:pt x="2450" y="2018"/>
                  </a:lnTo>
                  <a:lnTo>
                    <a:pt x="2306" y="1970"/>
                  </a:lnTo>
                  <a:lnTo>
                    <a:pt x="2161" y="1970"/>
                  </a:lnTo>
                  <a:lnTo>
                    <a:pt x="2017" y="2018"/>
                  </a:lnTo>
                  <a:lnTo>
                    <a:pt x="2017" y="2018"/>
                  </a:lnTo>
                  <a:lnTo>
                    <a:pt x="1921" y="2114"/>
                  </a:lnTo>
                  <a:lnTo>
                    <a:pt x="1825" y="2258"/>
                  </a:lnTo>
                  <a:lnTo>
                    <a:pt x="1681" y="2546"/>
                  </a:lnTo>
                  <a:lnTo>
                    <a:pt x="1585" y="2882"/>
                  </a:lnTo>
                  <a:lnTo>
                    <a:pt x="1585" y="2882"/>
                  </a:lnTo>
                  <a:lnTo>
                    <a:pt x="1489" y="1441"/>
                  </a:lnTo>
                  <a:lnTo>
                    <a:pt x="1393" y="481"/>
                  </a:lnTo>
                  <a:lnTo>
                    <a:pt x="1345" y="145"/>
                  </a:lnTo>
                  <a:lnTo>
                    <a:pt x="1297" y="49"/>
                  </a:lnTo>
                  <a:lnTo>
                    <a:pt x="1297" y="1"/>
                  </a:lnTo>
                  <a:lnTo>
                    <a:pt x="1297" y="1"/>
                  </a:lnTo>
                  <a:lnTo>
                    <a:pt x="1009" y="1"/>
                  </a:lnTo>
                  <a:lnTo>
                    <a:pt x="625" y="49"/>
                  </a:lnTo>
                  <a:lnTo>
                    <a:pt x="240" y="97"/>
                  </a:lnTo>
                  <a:lnTo>
                    <a:pt x="96" y="145"/>
                  </a:lnTo>
                  <a:lnTo>
                    <a:pt x="0" y="193"/>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057" y="5139"/>
                  </a:lnTo>
                  <a:lnTo>
                    <a:pt x="1201" y="5139"/>
                  </a:lnTo>
                  <a:lnTo>
                    <a:pt x="1297" y="5091"/>
                  </a:lnTo>
                  <a:lnTo>
                    <a:pt x="1537" y="4899"/>
                  </a:lnTo>
                  <a:lnTo>
                    <a:pt x="1729" y="4659"/>
                  </a:lnTo>
                  <a:lnTo>
                    <a:pt x="1921" y="4371"/>
                  </a:lnTo>
                  <a:lnTo>
                    <a:pt x="2209" y="3795"/>
                  </a:lnTo>
                  <a:lnTo>
                    <a:pt x="2306" y="3507"/>
                  </a:lnTo>
                  <a:lnTo>
                    <a:pt x="2306" y="3507"/>
                  </a:lnTo>
                  <a:lnTo>
                    <a:pt x="2450" y="3410"/>
                  </a:lnTo>
                  <a:lnTo>
                    <a:pt x="2786" y="3122"/>
                  </a:lnTo>
                  <a:lnTo>
                    <a:pt x="2930" y="2978"/>
                  </a:lnTo>
                  <a:lnTo>
                    <a:pt x="3026" y="2786"/>
                  </a:lnTo>
                  <a:lnTo>
                    <a:pt x="3074" y="2642"/>
                  </a:lnTo>
                  <a:lnTo>
                    <a:pt x="3026" y="249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6" name="Google Shape;5053;p76"/>
            <p:cNvSpPr/>
            <p:nvPr/>
          </p:nvSpPr>
          <p:spPr>
            <a:xfrm>
              <a:off x="873250" y="3819175"/>
              <a:ext cx="76850" cy="128500"/>
            </a:xfrm>
            <a:custGeom>
              <a:avLst/>
              <a:gdLst/>
              <a:ahLst/>
              <a:cxnLst/>
              <a:rect l="l" t="t" r="r" b="b"/>
              <a:pathLst>
                <a:path w="3074" h="5140" extrusionOk="0">
                  <a:moveTo>
                    <a:pt x="1057" y="1"/>
                  </a:moveTo>
                  <a:lnTo>
                    <a:pt x="433" y="49"/>
                  </a:lnTo>
                  <a:lnTo>
                    <a:pt x="144" y="97"/>
                  </a:lnTo>
                  <a:lnTo>
                    <a:pt x="48" y="145"/>
                  </a:lnTo>
                  <a:lnTo>
                    <a:pt x="0" y="193"/>
                  </a:lnTo>
                  <a:lnTo>
                    <a:pt x="0" y="337"/>
                  </a:lnTo>
                  <a:lnTo>
                    <a:pt x="96" y="1393"/>
                  </a:lnTo>
                  <a:lnTo>
                    <a:pt x="288" y="3026"/>
                  </a:lnTo>
                  <a:lnTo>
                    <a:pt x="433" y="3795"/>
                  </a:lnTo>
                  <a:lnTo>
                    <a:pt x="625" y="4467"/>
                  </a:lnTo>
                  <a:lnTo>
                    <a:pt x="721" y="4755"/>
                  </a:lnTo>
                  <a:lnTo>
                    <a:pt x="817" y="4947"/>
                  </a:lnTo>
                  <a:lnTo>
                    <a:pt x="961" y="5091"/>
                  </a:lnTo>
                  <a:lnTo>
                    <a:pt x="1057" y="5139"/>
                  </a:lnTo>
                  <a:lnTo>
                    <a:pt x="1201" y="5139"/>
                  </a:lnTo>
                  <a:lnTo>
                    <a:pt x="1345" y="5091"/>
                  </a:lnTo>
                  <a:lnTo>
                    <a:pt x="1537" y="4899"/>
                  </a:lnTo>
                  <a:lnTo>
                    <a:pt x="1777" y="4611"/>
                  </a:lnTo>
                  <a:lnTo>
                    <a:pt x="1921" y="4323"/>
                  </a:lnTo>
                  <a:lnTo>
                    <a:pt x="2209" y="3795"/>
                  </a:lnTo>
                  <a:lnTo>
                    <a:pt x="2306" y="3507"/>
                  </a:lnTo>
                  <a:lnTo>
                    <a:pt x="2690" y="3218"/>
                  </a:lnTo>
                  <a:lnTo>
                    <a:pt x="2978" y="2882"/>
                  </a:lnTo>
                  <a:lnTo>
                    <a:pt x="3074" y="2738"/>
                  </a:lnTo>
                  <a:lnTo>
                    <a:pt x="3074" y="2642"/>
                  </a:lnTo>
                  <a:lnTo>
                    <a:pt x="3026" y="2498"/>
                  </a:lnTo>
                  <a:lnTo>
                    <a:pt x="2882" y="2354"/>
                  </a:lnTo>
                  <a:lnTo>
                    <a:pt x="2690" y="2162"/>
                  </a:lnTo>
                  <a:lnTo>
                    <a:pt x="2450" y="2018"/>
                  </a:lnTo>
                  <a:lnTo>
                    <a:pt x="2258" y="1970"/>
                  </a:lnTo>
                  <a:lnTo>
                    <a:pt x="2017" y="2018"/>
                  </a:lnTo>
                  <a:lnTo>
                    <a:pt x="1921" y="2114"/>
                  </a:lnTo>
                  <a:lnTo>
                    <a:pt x="1777" y="2306"/>
                  </a:lnTo>
                  <a:lnTo>
                    <a:pt x="1681" y="2594"/>
                  </a:lnTo>
                  <a:lnTo>
                    <a:pt x="1585" y="2882"/>
                  </a:lnTo>
                  <a:lnTo>
                    <a:pt x="1537" y="1730"/>
                  </a:lnTo>
                  <a:lnTo>
                    <a:pt x="1441" y="817"/>
                  </a:lnTo>
                  <a:lnTo>
                    <a:pt x="1345" y="145"/>
                  </a:lnTo>
                  <a:lnTo>
                    <a:pt x="1297" y="49"/>
                  </a:lnTo>
                  <a:lnTo>
                    <a:pt x="129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7" name="Google Shape;5054;p76"/>
            <p:cNvSpPr/>
            <p:nvPr/>
          </p:nvSpPr>
          <p:spPr>
            <a:xfrm>
              <a:off x="873250" y="3819175"/>
              <a:ext cx="76850" cy="128500"/>
            </a:xfrm>
            <a:custGeom>
              <a:avLst/>
              <a:gdLst/>
              <a:ahLst/>
              <a:cxnLst/>
              <a:rect l="l" t="t" r="r" b="b"/>
              <a:pathLst>
                <a:path w="3074" h="5140" fill="none" extrusionOk="0">
                  <a:moveTo>
                    <a:pt x="1057" y="1"/>
                  </a:moveTo>
                  <a:lnTo>
                    <a:pt x="1057" y="1"/>
                  </a:lnTo>
                  <a:lnTo>
                    <a:pt x="433" y="49"/>
                  </a:lnTo>
                  <a:lnTo>
                    <a:pt x="144" y="97"/>
                  </a:lnTo>
                  <a:lnTo>
                    <a:pt x="48" y="145"/>
                  </a:lnTo>
                  <a:lnTo>
                    <a:pt x="0" y="193"/>
                  </a:lnTo>
                  <a:lnTo>
                    <a:pt x="0" y="193"/>
                  </a:lnTo>
                  <a:lnTo>
                    <a:pt x="0" y="337"/>
                  </a:lnTo>
                  <a:lnTo>
                    <a:pt x="0" y="337"/>
                  </a:lnTo>
                  <a:lnTo>
                    <a:pt x="96" y="1393"/>
                  </a:lnTo>
                  <a:lnTo>
                    <a:pt x="288" y="3026"/>
                  </a:lnTo>
                  <a:lnTo>
                    <a:pt x="433" y="3795"/>
                  </a:lnTo>
                  <a:lnTo>
                    <a:pt x="625" y="4467"/>
                  </a:lnTo>
                  <a:lnTo>
                    <a:pt x="721" y="4755"/>
                  </a:lnTo>
                  <a:lnTo>
                    <a:pt x="817" y="4947"/>
                  </a:lnTo>
                  <a:lnTo>
                    <a:pt x="961" y="5091"/>
                  </a:lnTo>
                  <a:lnTo>
                    <a:pt x="1057" y="5139"/>
                  </a:lnTo>
                  <a:lnTo>
                    <a:pt x="1057" y="5139"/>
                  </a:lnTo>
                  <a:lnTo>
                    <a:pt x="1105" y="5139"/>
                  </a:lnTo>
                  <a:lnTo>
                    <a:pt x="1105" y="5139"/>
                  </a:lnTo>
                  <a:lnTo>
                    <a:pt x="1201" y="5139"/>
                  </a:lnTo>
                  <a:lnTo>
                    <a:pt x="1345" y="5091"/>
                  </a:lnTo>
                  <a:lnTo>
                    <a:pt x="1537" y="4899"/>
                  </a:lnTo>
                  <a:lnTo>
                    <a:pt x="1777" y="4611"/>
                  </a:lnTo>
                  <a:lnTo>
                    <a:pt x="1921" y="4323"/>
                  </a:lnTo>
                  <a:lnTo>
                    <a:pt x="2209" y="3795"/>
                  </a:lnTo>
                  <a:lnTo>
                    <a:pt x="2306" y="3507"/>
                  </a:lnTo>
                  <a:lnTo>
                    <a:pt x="2306" y="3507"/>
                  </a:lnTo>
                  <a:lnTo>
                    <a:pt x="2690" y="3218"/>
                  </a:lnTo>
                  <a:lnTo>
                    <a:pt x="2978" y="2882"/>
                  </a:lnTo>
                  <a:lnTo>
                    <a:pt x="3074" y="2738"/>
                  </a:lnTo>
                  <a:lnTo>
                    <a:pt x="3074" y="2642"/>
                  </a:lnTo>
                  <a:lnTo>
                    <a:pt x="3074" y="2642"/>
                  </a:lnTo>
                  <a:lnTo>
                    <a:pt x="3026" y="2498"/>
                  </a:lnTo>
                  <a:lnTo>
                    <a:pt x="3026" y="2498"/>
                  </a:lnTo>
                  <a:lnTo>
                    <a:pt x="2882" y="2354"/>
                  </a:lnTo>
                  <a:lnTo>
                    <a:pt x="2690" y="2162"/>
                  </a:lnTo>
                  <a:lnTo>
                    <a:pt x="2450" y="2018"/>
                  </a:lnTo>
                  <a:lnTo>
                    <a:pt x="2258" y="1970"/>
                  </a:lnTo>
                  <a:lnTo>
                    <a:pt x="2258" y="1970"/>
                  </a:lnTo>
                  <a:lnTo>
                    <a:pt x="2017" y="2018"/>
                  </a:lnTo>
                  <a:lnTo>
                    <a:pt x="2017" y="2018"/>
                  </a:lnTo>
                  <a:lnTo>
                    <a:pt x="1921" y="2114"/>
                  </a:lnTo>
                  <a:lnTo>
                    <a:pt x="1921" y="2114"/>
                  </a:lnTo>
                  <a:lnTo>
                    <a:pt x="1777" y="2306"/>
                  </a:lnTo>
                  <a:lnTo>
                    <a:pt x="1681" y="2594"/>
                  </a:lnTo>
                  <a:lnTo>
                    <a:pt x="1585" y="2882"/>
                  </a:lnTo>
                  <a:lnTo>
                    <a:pt x="1585" y="2882"/>
                  </a:lnTo>
                  <a:lnTo>
                    <a:pt x="1537" y="1730"/>
                  </a:lnTo>
                  <a:lnTo>
                    <a:pt x="1441" y="817"/>
                  </a:lnTo>
                  <a:lnTo>
                    <a:pt x="1345" y="145"/>
                  </a:lnTo>
                  <a:lnTo>
                    <a:pt x="1345" y="145"/>
                  </a:lnTo>
                  <a:lnTo>
                    <a:pt x="1297" y="49"/>
                  </a:lnTo>
                  <a:lnTo>
                    <a:pt x="1297" y="1"/>
                  </a:lnTo>
                  <a:lnTo>
                    <a:pt x="1297" y="1"/>
                  </a:lnTo>
                  <a:lnTo>
                    <a:pt x="105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8" name="Google Shape;5055;p76"/>
            <p:cNvSpPr/>
            <p:nvPr/>
          </p:nvSpPr>
          <p:spPr>
            <a:xfrm>
              <a:off x="882850" y="3819175"/>
              <a:ext cx="67250" cy="127300"/>
            </a:xfrm>
            <a:custGeom>
              <a:avLst/>
              <a:gdLst/>
              <a:ahLst/>
              <a:cxnLst/>
              <a:rect l="l" t="t" r="r" b="b"/>
              <a:pathLst>
                <a:path w="2690" h="5092" extrusionOk="0">
                  <a:moveTo>
                    <a:pt x="529" y="1"/>
                  </a:moveTo>
                  <a:lnTo>
                    <a:pt x="1" y="49"/>
                  </a:lnTo>
                  <a:lnTo>
                    <a:pt x="97" y="1057"/>
                  </a:lnTo>
                  <a:lnTo>
                    <a:pt x="289" y="2546"/>
                  </a:lnTo>
                  <a:lnTo>
                    <a:pt x="433" y="3266"/>
                  </a:lnTo>
                  <a:lnTo>
                    <a:pt x="577" y="3987"/>
                  </a:lnTo>
                  <a:lnTo>
                    <a:pt x="721" y="4611"/>
                  </a:lnTo>
                  <a:lnTo>
                    <a:pt x="961" y="5091"/>
                  </a:lnTo>
                  <a:lnTo>
                    <a:pt x="1153" y="4899"/>
                  </a:lnTo>
                  <a:lnTo>
                    <a:pt x="1297" y="4707"/>
                  </a:lnTo>
                  <a:lnTo>
                    <a:pt x="1633" y="4179"/>
                  </a:lnTo>
                  <a:lnTo>
                    <a:pt x="1874" y="3699"/>
                  </a:lnTo>
                  <a:lnTo>
                    <a:pt x="1922" y="3507"/>
                  </a:lnTo>
                  <a:lnTo>
                    <a:pt x="2066" y="3410"/>
                  </a:lnTo>
                  <a:lnTo>
                    <a:pt x="2402" y="3122"/>
                  </a:lnTo>
                  <a:lnTo>
                    <a:pt x="2546" y="2978"/>
                  </a:lnTo>
                  <a:lnTo>
                    <a:pt x="2642" y="2786"/>
                  </a:lnTo>
                  <a:lnTo>
                    <a:pt x="2690" y="2642"/>
                  </a:lnTo>
                  <a:lnTo>
                    <a:pt x="2642" y="2498"/>
                  </a:lnTo>
                  <a:lnTo>
                    <a:pt x="2450" y="2306"/>
                  </a:lnTo>
                  <a:lnTo>
                    <a:pt x="2210" y="2114"/>
                  </a:lnTo>
                  <a:lnTo>
                    <a:pt x="2066" y="2018"/>
                  </a:lnTo>
                  <a:lnTo>
                    <a:pt x="1922" y="1970"/>
                  </a:lnTo>
                  <a:lnTo>
                    <a:pt x="1777" y="1970"/>
                  </a:lnTo>
                  <a:lnTo>
                    <a:pt x="1633" y="2018"/>
                  </a:lnTo>
                  <a:lnTo>
                    <a:pt x="1537" y="2114"/>
                  </a:lnTo>
                  <a:lnTo>
                    <a:pt x="1441" y="2258"/>
                  </a:lnTo>
                  <a:lnTo>
                    <a:pt x="1297" y="2546"/>
                  </a:lnTo>
                  <a:lnTo>
                    <a:pt x="1201" y="2882"/>
                  </a:lnTo>
                  <a:lnTo>
                    <a:pt x="1105" y="1441"/>
                  </a:lnTo>
                  <a:lnTo>
                    <a:pt x="1009" y="481"/>
                  </a:lnTo>
                  <a:lnTo>
                    <a:pt x="961" y="145"/>
                  </a:lnTo>
                  <a:lnTo>
                    <a:pt x="913" y="49"/>
                  </a:lnTo>
                  <a:lnTo>
                    <a:pt x="91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9" name="Google Shape;5056;p76"/>
            <p:cNvSpPr/>
            <p:nvPr/>
          </p:nvSpPr>
          <p:spPr>
            <a:xfrm>
              <a:off x="894850" y="3910425"/>
              <a:ext cx="33650" cy="36050"/>
            </a:xfrm>
            <a:custGeom>
              <a:avLst/>
              <a:gdLst/>
              <a:ahLst/>
              <a:cxnLst/>
              <a:rect l="l" t="t" r="r" b="b"/>
              <a:pathLst>
                <a:path w="1346" h="1442" extrusionOk="0">
                  <a:moveTo>
                    <a:pt x="1" y="1"/>
                  </a:moveTo>
                  <a:lnTo>
                    <a:pt x="193" y="817"/>
                  </a:lnTo>
                  <a:lnTo>
                    <a:pt x="337" y="1153"/>
                  </a:lnTo>
                  <a:lnTo>
                    <a:pt x="481" y="1441"/>
                  </a:lnTo>
                  <a:lnTo>
                    <a:pt x="577" y="1297"/>
                  </a:lnTo>
                  <a:lnTo>
                    <a:pt x="721" y="1201"/>
                  </a:lnTo>
                  <a:lnTo>
                    <a:pt x="961" y="865"/>
                  </a:lnTo>
                  <a:lnTo>
                    <a:pt x="1201" y="481"/>
                  </a:lnTo>
                  <a:lnTo>
                    <a:pt x="1345" y="145"/>
                  </a:lnTo>
                  <a:lnTo>
                    <a:pt x="72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0" name="Google Shape;5057;p76"/>
            <p:cNvSpPr/>
            <p:nvPr/>
          </p:nvSpPr>
          <p:spPr>
            <a:xfrm>
              <a:off x="969300" y="3715925"/>
              <a:ext cx="24025" cy="55250"/>
            </a:xfrm>
            <a:custGeom>
              <a:avLst/>
              <a:gdLst/>
              <a:ahLst/>
              <a:cxnLst/>
              <a:rect l="l" t="t" r="r" b="b"/>
              <a:pathLst>
                <a:path w="961" h="2210"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1" name="Google Shape;5058;p76"/>
            <p:cNvSpPr/>
            <p:nvPr/>
          </p:nvSpPr>
          <p:spPr>
            <a:xfrm>
              <a:off x="969300" y="3715925"/>
              <a:ext cx="24025" cy="55250"/>
            </a:xfrm>
            <a:custGeom>
              <a:avLst/>
              <a:gdLst/>
              <a:ahLst/>
              <a:cxnLst/>
              <a:rect l="l" t="t" r="r" b="b"/>
              <a:pathLst>
                <a:path w="961" h="2210" fill="none"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2" name="Google Shape;5059;p76"/>
            <p:cNvSpPr/>
            <p:nvPr/>
          </p:nvSpPr>
          <p:spPr>
            <a:xfrm>
              <a:off x="969300" y="3642675"/>
              <a:ext cx="117675" cy="128500"/>
            </a:xfrm>
            <a:custGeom>
              <a:avLst/>
              <a:gdLst/>
              <a:ahLst/>
              <a:cxnLst/>
              <a:rect l="l" t="t" r="r" b="b"/>
              <a:pathLst>
                <a:path w="4707" h="5140" extrusionOk="0">
                  <a:moveTo>
                    <a:pt x="4323" y="1"/>
                  </a:moveTo>
                  <a:lnTo>
                    <a:pt x="4179" y="49"/>
                  </a:lnTo>
                  <a:lnTo>
                    <a:pt x="4082" y="97"/>
                  </a:lnTo>
                  <a:lnTo>
                    <a:pt x="3794" y="289"/>
                  </a:lnTo>
                  <a:lnTo>
                    <a:pt x="3410" y="625"/>
                  </a:lnTo>
                  <a:lnTo>
                    <a:pt x="3026" y="1010"/>
                  </a:lnTo>
                  <a:lnTo>
                    <a:pt x="2065" y="1970"/>
                  </a:lnTo>
                  <a:lnTo>
                    <a:pt x="1537" y="2450"/>
                  </a:lnTo>
                  <a:lnTo>
                    <a:pt x="961" y="2931"/>
                  </a:lnTo>
                  <a:lnTo>
                    <a:pt x="817" y="3555"/>
                  </a:lnTo>
                  <a:lnTo>
                    <a:pt x="625" y="4083"/>
                  </a:lnTo>
                  <a:lnTo>
                    <a:pt x="337" y="4611"/>
                  </a:lnTo>
                  <a:lnTo>
                    <a:pt x="0" y="5140"/>
                  </a:lnTo>
                  <a:lnTo>
                    <a:pt x="1153" y="4755"/>
                  </a:lnTo>
                  <a:lnTo>
                    <a:pt x="2306" y="4275"/>
                  </a:lnTo>
                  <a:lnTo>
                    <a:pt x="2882" y="4035"/>
                  </a:lnTo>
                  <a:lnTo>
                    <a:pt x="3410" y="3747"/>
                  </a:lnTo>
                  <a:lnTo>
                    <a:pt x="3938" y="3411"/>
                  </a:lnTo>
                  <a:lnTo>
                    <a:pt x="4419" y="3075"/>
                  </a:lnTo>
                  <a:lnTo>
                    <a:pt x="4563" y="2594"/>
                  </a:lnTo>
                  <a:lnTo>
                    <a:pt x="4611" y="2258"/>
                  </a:lnTo>
                  <a:lnTo>
                    <a:pt x="4707" y="1490"/>
                  </a:lnTo>
                  <a:lnTo>
                    <a:pt x="4707" y="1058"/>
                  </a:lnTo>
                  <a:lnTo>
                    <a:pt x="4659" y="721"/>
                  </a:lnTo>
                  <a:lnTo>
                    <a:pt x="4659" y="673"/>
                  </a:lnTo>
                  <a:lnTo>
                    <a:pt x="4659" y="625"/>
                  </a:lnTo>
                  <a:lnTo>
                    <a:pt x="4611" y="289"/>
                  </a:lnTo>
                  <a:lnTo>
                    <a:pt x="4467" y="97"/>
                  </a:lnTo>
                  <a:lnTo>
                    <a:pt x="4467" y="49"/>
                  </a:lnTo>
                  <a:lnTo>
                    <a:pt x="4371" y="49"/>
                  </a:lnTo>
                  <a:lnTo>
                    <a:pt x="432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3" name="Google Shape;5060;p76"/>
            <p:cNvSpPr/>
            <p:nvPr/>
          </p:nvSpPr>
          <p:spPr>
            <a:xfrm>
              <a:off x="969300" y="3642675"/>
              <a:ext cx="117675" cy="128500"/>
            </a:xfrm>
            <a:custGeom>
              <a:avLst/>
              <a:gdLst/>
              <a:ahLst/>
              <a:cxnLst/>
              <a:rect l="l" t="t" r="r" b="b"/>
              <a:pathLst>
                <a:path w="4707" h="5140" fill="none" extrusionOk="0">
                  <a:moveTo>
                    <a:pt x="4323" y="1"/>
                  </a:moveTo>
                  <a:lnTo>
                    <a:pt x="4323" y="1"/>
                  </a:lnTo>
                  <a:lnTo>
                    <a:pt x="4179" y="49"/>
                  </a:lnTo>
                  <a:lnTo>
                    <a:pt x="4082" y="97"/>
                  </a:lnTo>
                  <a:lnTo>
                    <a:pt x="3794" y="289"/>
                  </a:lnTo>
                  <a:lnTo>
                    <a:pt x="3410" y="625"/>
                  </a:lnTo>
                  <a:lnTo>
                    <a:pt x="3026" y="1010"/>
                  </a:lnTo>
                  <a:lnTo>
                    <a:pt x="2065" y="1970"/>
                  </a:lnTo>
                  <a:lnTo>
                    <a:pt x="1537" y="2450"/>
                  </a:lnTo>
                  <a:lnTo>
                    <a:pt x="961" y="2931"/>
                  </a:lnTo>
                  <a:lnTo>
                    <a:pt x="961" y="2931"/>
                  </a:lnTo>
                  <a:lnTo>
                    <a:pt x="817" y="3555"/>
                  </a:lnTo>
                  <a:lnTo>
                    <a:pt x="625" y="4083"/>
                  </a:lnTo>
                  <a:lnTo>
                    <a:pt x="337" y="4611"/>
                  </a:lnTo>
                  <a:lnTo>
                    <a:pt x="0" y="5140"/>
                  </a:lnTo>
                  <a:lnTo>
                    <a:pt x="0" y="5140"/>
                  </a:lnTo>
                  <a:lnTo>
                    <a:pt x="1153" y="4755"/>
                  </a:lnTo>
                  <a:lnTo>
                    <a:pt x="2306" y="4275"/>
                  </a:lnTo>
                  <a:lnTo>
                    <a:pt x="2882" y="4035"/>
                  </a:lnTo>
                  <a:lnTo>
                    <a:pt x="3410" y="3747"/>
                  </a:lnTo>
                  <a:lnTo>
                    <a:pt x="3938" y="3411"/>
                  </a:lnTo>
                  <a:lnTo>
                    <a:pt x="4419" y="3075"/>
                  </a:lnTo>
                  <a:lnTo>
                    <a:pt x="4419" y="3075"/>
                  </a:lnTo>
                  <a:lnTo>
                    <a:pt x="4563" y="2594"/>
                  </a:lnTo>
                  <a:lnTo>
                    <a:pt x="4563" y="2594"/>
                  </a:lnTo>
                  <a:lnTo>
                    <a:pt x="4611" y="2258"/>
                  </a:lnTo>
                  <a:lnTo>
                    <a:pt x="4611" y="2258"/>
                  </a:lnTo>
                  <a:lnTo>
                    <a:pt x="4611" y="2258"/>
                  </a:lnTo>
                  <a:lnTo>
                    <a:pt x="4611" y="2258"/>
                  </a:lnTo>
                  <a:lnTo>
                    <a:pt x="4611" y="2258"/>
                  </a:lnTo>
                  <a:lnTo>
                    <a:pt x="4611" y="2258"/>
                  </a:lnTo>
                  <a:lnTo>
                    <a:pt x="4611" y="2258"/>
                  </a:lnTo>
                  <a:lnTo>
                    <a:pt x="4611" y="2258"/>
                  </a:lnTo>
                  <a:lnTo>
                    <a:pt x="4611" y="2258"/>
                  </a:lnTo>
                  <a:lnTo>
                    <a:pt x="4611" y="2258"/>
                  </a:lnTo>
                  <a:lnTo>
                    <a:pt x="4707" y="1490"/>
                  </a:lnTo>
                  <a:lnTo>
                    <a:pt x="4707" y="1058"/>
                  </a:lnTo>
                  <a:lnTo>
                    <a:pt x="4659" y="721"/>
                  </a:lnTo>
                  <a:lnTo>
                    <a:pt x="4659" y="721"/>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11" y="289"/>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49"/>
                  </a:lnTo>
                  <a:lnTo>
                    <a:pt x="4467" y="49"/>
                  </a:lnTo>
                  <a:lnTo>
                    <a:pt x="4371" y="49"/>
                  </a:lnTo>
                  <a:lnTo>
                    <a:pt x="432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4" name="Google Shape;5061;p76"/>
            <p:cNvSpPr/>
            <p:nvPr/>
          </p:nvSpPr>
          <p:spPr>
            <a:xfrm>
              <a:off x="538275" y="3574250"/>
              <a:ext cx="359000" cy="290575"/>
            </a:xfrm>
            <a:custGeom>
              <a:avLst/>
              <a:gdLst/>
              <a:ahLst/>
              <a:cxnLst/>
              <a:rect l="l" t="t" r="r" b="b"/>
              <a:pathLst>
                <a:path w="14360" h="11623" extrusionOk="0">
                  <a:moveTo>
                    <a:pt x="9509" y="1"/>
                  </a:moveTo>
                  <a:lnTo>
                    <a:pt x="9701" y="1153"/>
                  </a:lnTo>
                  <a:lnTo>
                    <a:pt x="9845" y="2210"/>
                  </a:lnTo>
                  <a:lnTo>
                    <a:pt x="9942" y="3170"/>
                  </a:lnTo>
                  <a:lnTo>
                    <a:pt x="9942" y="4035"/>
                  </a:lnTo>
                  <a:lnTo>
                    <a:pt x="9893" y="4803"/>
                  </a:lnTo>
                  <a:lnTo>
                    <a:pt x="9797" y="5523"/>
                  </a:lnTo>
                  <a:lnTo>
                    <a:pt x="9653" y="6148"/>
                  </a:lnTo>
                  <a:lnTo>
                    <a:pt x="9461" y="6676"/>
                  </a:lnTo>
                  <a:lnTo>
                    <a:pt x="9221" y="7156"/>
                  </a:lnTo>
                  <a:lnTo>
                    <a:pt x="8981" y="7589"/>
                  </a:lnTo>
                  <a:lnTo>
                    <a:pt x="8645" y="7973"/>
                  </a:lnTo>
                  <a:lnTo>
                    <a:pt x="8309" y="8261"/>
                  </a:lnTo>
                  <a:lnTo>
                    <a:pt x="7972" y="8501"/>
                  </a:lnTo>
                  <a:lnTo>
                    <a:pt x="7588" y="8741"/>
                  </a:lnTo>
                  <a:lnTo>
                    <a:pt x="7204" y="8885"/>
                  </a:lnTo>
                  <a:lnTo>
                    <a:pt x="6772" y="8981"/>
                  </a:lnTo>
                  <a:lnTo>
                    <a:pt x="6340" y="9077"/>
                  </a:lnTo>
                  <a:lnTo>
                    <a:pt x="5907" y="9125"/>
                  </a:lnTo>
                  <a:lnTo>
                    <a:pt x="5091" y="9125"/>
                  </a:lnTo>
                  <a:lnTo>
                    <a:pt x="4275" y="9029"/>
                  </a:lnTo>
                  <a:lnTo>
                    <a:pt x="3554" y="8933"/>
                  </a:lnTo>
                  <a:lnTo>
                    <a:pt x="2930" y="8741"/>
                  </a:lnTo>
                  <a:lnTo>
                    <a:pt x="2450" y="8597"/>
                  </a:lnTo>
                  <a:lnTo>
                    <a:pt x="2017" y="8453"/>
                  </a:lnTo>
                  <a:lnTo>
                    <a:pt x="961" y="9894"/>
                  </a:lnTo>
                  <a:lnTo>
                    <a:pt x="288" y="10950"/>
                  </a:lnTo>
                  <a:lnTo>
                    <a:pt x="48" y="11334"/>
                  </a:lnTo>
                  <a:lnTo>
                    <a:pt x="0" y="11479"/>
                  </a:lnTo>
                  <a:lnTo>
                    <a:pt x="0" y="11575"/>
                  </a:lnTo>
                  <a:lnTo>
                    <a:pt x="48" y="11623"/>
                  </a:lnTo>
                  <a:lnTo>
                    <a:pt x="96" y="11623"/>
                  </a:lnTo>
                  <a:lnTo>
                    <a:pt x="336" y="11575"/>
                  </a:lnTo>
                  <a:lnTo>
                    <a:pt x="625" y="11431"/>
                  </a:lnTo>
                  <a:lnTo>
                    <a:pt x="961" y="11238"/>
                  </a:lnTo>
                  <a:lnTo>
                    <a:pt x="1633" y="10854"/>
                  </a:lnTo>
                  <a:lnTo>
                    <a:pt x="1921" y="10710"/>
                  </a:lnTo>
                  <a:lnTo>
                    <a:pt x="3266" y="11094"/>
                  </a:lnTo>
                  <a:lnTo>
                    <a:pt x="4467" y="11383"/>
                  </a:lnTo>
                  <a:lnTo>
                    <a:pt x="5619" y="11527"/>
                  </a:lnTo>
                  <a:lnTo>
                    <a:pt x="6676" y="11623"/>
                  </a:lnTo>
                  <a:lnTo>
                    <a:pt x="7684" y="11623"/>
                  </a:lnTo>
                  <a:lnTo>
                    <a:pt x="8549" y="11479"/>
                  </a:lnTo>
                  <a:lnTo>
                    <a:pt x="9365" y="11334"/>
                  </a:lnTo>
                  <a:lnTo>
                    <a:pt x="10086" y="11094"/>
                  </a:lnTo>
                  <a:lnTo>
                    <a:pt x="10758" y="10758"/>
                  </a:lnTo>
                  <a:lnTo>
                    <a:pt x="11334" y="10374"/>
                  </a:lnTo>
                  <a:lnTo>
                    <a:pt x="11863" y="9942"/>
                  </a:lnTo>
                  <a:lnTo>
                    <a:pt x="12343" y="9462"/>
                  </a:lnTo>
                  <a:lnTo>
                    <a:pt x="12727" y="8981"/>
                  </a:lnTo>
                  <a:lnTo>
                    <a:pt x="13063" y="8405"/>
                  </a:lnTo>
                  <a:lnTo>
                    <a:pt x="13351" y="7829"/>
                  </a:lnTo>
                  <a:lnTo>
                    <a:pt x="13639" y="7252"/>
                  </a:lnTo>
                  <a:lnTo>
                    <a:pt x="13832" y="6628"/>
                  </a:lnTo>
                  <a:lnTo>
                    <a:pt x="14024" y="6004"/>
                  </a:lnTo>
                  <a:lnTo>
                    <a:pt x="14120" y="5379"/>
                  </a:lnTo>
                  <a:lnTo>
                    <a:pt x="14216" y="4803"/>
                  </a:lnTo>
                  <a:lnTo>
                    <a:pt x="14360" y="3602"/>
                  </a:lnTo>
                  <a:lnTo>
                    <a:pt x="14360" y="2498"/>
                  </a:lnTo>
                  <a:lnTo>
                    <a:pt x="14360" y="1585"/>
                  </a:lnTo>
                  <a:lnTo>
                    <a:pt x="14312" y="865"/>
                  </a:lnTo>
                  <a:lnTo>
                    <a:pt x="14216" y="193"/>
                  </a:lnTo>
                  <a:lnTo>
                    <a:pt x="950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5" name="Google Shape;5062;p76"/>
            <p:cNvSpPr/>
            <p:nvPr/>
          </p:nvSpPr>
          <p:spPr>
            <a:xfrm>
              <a:off x="538275" y="3574250"/>
              <a:ext cx="359000" cy="290575"/>
            </a:xfrm>
            <a:custGeom>
              <a:avLst/>
              <a:gdLst/>
              <a:ahLst/>
              <a:cxnLst/>
              <a:rect l="l" t="t" r="r" b="b"/>
              <a:pathLst>
                <a:path w="14360" h="11623" fill="none" extrusionOk="0">
                  <a:moveTo>
                    <a:pt x="14216" y="193"/>
                  </a:moveTo>
                  <a:lnTo>
                    <a:pt x="14216" y="193"/>
                  </a:lnTo>
                  <a:lnTo>
                    <a:pt x="14312" y="865"/>
                  </a:lnTo>
                  <a:lnTo>
                    <a:pt x="14360" y="1585"/>
                  </a:lnTo>
                  <a:lnTo>
                    <a:pt x="14360" y="2498"/>
                  </a:lnTo>
                  <a:lnTo>
                    <a:pt x="14360" y="3602"/>
                  </a:lnTo>
                  <a:lnTo>
                    <a:pt x="14216" y="4803"/>
                  </a:lnTo>
                  <a:lnTo>
                    <a:pt x="14120" y="5379"/>
                  </a:lnTo>
                  <a:lnTo>
                    <a:pt x="14024" y="6004"/>
                  </a:lnTo>
                  <a:lnTo>
                    <a:pt x="13832" y="6628"/>
                  </a:lnTo>
                  <a:lnTo>
                    <a:pt x="13639" y="7252"/>
                  </a:lnTo>
                  <a:lnTo>
                    <a:pt x="13351" y="7829"/>
                  </a:lnTo>
                  <a:lnTo>
                    <a:pt x="13063" y="8405"/>
                  </a:lnTo>
                  <a:lnTo>
                    <a:pt x="12727" y="8981"/>
                  </a:lnTo>
                  <a:lnTo>
                    <a:pt x="12343" y="9462"/>
                  </a:lnTo>
                  <a:lnTo>
                    <a:pt x="11863" y="9942"/>
                  </a:lnTo>
                  <a:lnTo>
                    <a:pt x="11334" y="10374"/>
                  </a:lnTo>
                  <a:lnTo>
                    <a:pt x="10758" y="10758"/>
                  </a:lnTo>
                  <a:lnTo>
                    <a:pt x="10086" y="11094"/>
                  </a:lnTo>
                  <a:lnTo>
                    <a:pt x="9365" y="11334"/>
                  </a:lnTo>
                  <a:lnTo>
                    <a:pt x="8549" y="11479"/>
                  </a:lnTo>
                  <a:lnTo>
                    <a:pt x="7684" y="11623"/>
                  </a:lnTo>
                  <a:lnTo>
                    <a:pt x="6676" y="11623"/>
                  </a:lnTo>
                  <a:lnTo>
                    <a:pt x="5619" y="11527"/>
                  </a:lnTo>
                  <a:lnTo>
                    <a:pt x="4467" y="11383"/>
                  </a:lnTo>
                  <a:lnTo>
                    <a:pt x="3266" y="11094"/>
                  </a:lnTo>
                  <a:lnTo>
                    <a:pt x="1921" y="10710"/>
                  </a:lnTo>
                  <a:lnTo>
                    <a:pt x="1921" y="10710"/>
                  </a:lnTo>
                  <a:lnTo>
                    <a:pt x="1633" y="10854"/>
                  </a:lnTo>
                  <a:lnTo>
                    <a:pt x="961" y="11238"/>
                  </a:lnTo>
                  <a:lnTo>
                    <a:pt x="625" y="11431"/>
                  </a:lnTo>
                  <a:lnTo>
                    <a:pt x="336" y="11575"/>
                  </a:lnTo>
                  <a:lnTo>
                    <a:pt x="96" y="11623"/>
                  </a:lnTo>
                  <a:lnTo>
                    <a:pt x="48" y="11623"/>
                  </a:lnTo>
                  <a:lnTo>
                    <a:pt x="0" y="11575"/>
                  </a:lnTo>
                  <a:lnTo>
                    <a:pt x="0" y="11575"/>
                  </a:lnTo>
                  <a:lnTo>
                    <a:pt x="0" y="11479"/>
                  </a:lnTo>
                  <a:lnTo>
                    <a:pt x="48" y="11334"/>
                  </a:lnTo>
                  <a:lnTo>
                    <a:pt x="288" y="10950"/>
                  </a:lnTo>
                  <a:lnTo>
                    <a:pt x="961" y="9894"/>
                  </a:lnTo>
                  <a:lnTo>
                    <a:pt x="2017" y="8453"/>
                  </a:lnTo>
                  <a:lnTo>
                    <a:pt x="2017" y="8453"/>
                  </a:lnTo>
                  <a:lnTo>
                    <a:pt x="2450" y="8597"/>
                  </a:lnTo>
                  <a:lnTo>
                    <a:pt x="2930" y="8741"/>
                  </a:lnTo>
                  <a:lnTo>
                    <a:pt x="3554" y="8933"/>
                  </a:lnTo>
                  <a:lnTo>
                    <a:pt x="4275" y="9029"/>
                  </a:lnTo>
                  <a:lnTo>
                    <a:pt x="5091" y="9125"/>
                  </a:lnTo>
                  <a:lnTo>
                    <a:pt x="5907" y="9125"/>
                  </a:lnTo>
                  <a:lnTo>
                    <a:pt x="6340" y="9077"/>
                  </a:lnTo>
                  <a:lnTo>
                    <a:pt x="6772" y="8981"/>
                  </a:lnTo>
                  <a:lnTo>
                    <a:pt x="7204" y="8885"/>
                  </a:lnTo>
                  <a:lnTo>
                    <a:pt x="7588" y="8741"/>
                  </a:lnTo>
                  <a:lnTo>
                    <a:pt x="7972" y="8501"/>
                  </a:lnTo>
                  <a:lnTo>
                    <a:pt x="8309" y="8261"/>
                  </a:lnTo>
                  <a:lnTo>
                    <a:pt x="8645" y="7973"/>
                  </a:lnTo>
                  <a:lnTo>
                    <a:pt x="8981" y="7589"/>
                  </a:lnTo>
                  <a:lnTo>
                    <a:pt x="9221" y="7156"/>
                  </a:lnTo>
                  <a:lnTo>
                    <a:pt x="9461" y="6676"/>
                  </a:lnTo>
                  <a:lnTo>
                    <a:pt x="9653" y="6148"/>
                  </a:lnTo>
                  <a:lnTo>
                    <a:pt x="9797" y="5523"/>
                  </a:lnTo>
                  <a:lnTo>
                    <a:pt x="9893" y="4803"/>
                  </a:lnTo>
                  <a:lnTo>
                    <a:pt x="9942" y="4035"/>
                  </a:lnTo>
                  <a:lnTo>
                    <a:pt x="9942" y="3170"/>
                  </a:lnTo>
                  <a:lnTo>
                    <a:pt x="9845" y="2210"/>
                  </a:lnTo>
                  <a:lnTo>
                    <a:pt x="9701" y="1153"/>
                  </a:lnTo>
                  <a:lnTo>
                    <a:pt x="9509" y="1"/>
                  </a:lnTo>
                  <a:lnTo>
                    <a:pt x="14216" y="19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6" name="Google Shape;5063;p76"/>
            <p:cNvSpPr/>
            <p:nvPr/>
          </p:nvSpPr>
          <p:spPr>
            <a:xfrm>
              <a:off x="751975" y="3729125"/>
              <a:ext cx="27650" cy="46850"/>
            </a:xfrm>
            <a:custGeom>
              <a:avLst/>
              <a:gdLst/>
              <a:ahLst/>
              <a:cxnLst/>
              <a:rect l="l" t="t" r="r" b="b"/>
              <a:pathLst>
                <a:path w="1106" h="1874" extrusionOk="0">
                  <a:moveTo>
                    <a:pt x="1057" y="1"/>
                  </a:moveTo>
                  <a:lnTo>
                    <a:pt x="987" y="315"/>
                  </a:lnTo>
                  <a:lnTo>
                    <a:pt x="987" y="315"/>
                  </a:lnTo>
                  <a:lnTo>
                    <a:pt x="1105" y="1"/>
                  </a:lnTo>
                  <a:close/>
                  <a:moveTo>
                    <a:pt x="987" y="315"/>
                  </a:moveTo>
                  <a:lnTo>
                    <a:pt x="961" y="385"/>
                  </a:lnTo>
                  <a:lnTo>
                    <a:pt x="879" y="577"/>
                  </a:lnTo>
                  <a:lnTo>
                    <a:pt x="879" y="577"/>
                  </a:lnTo>
                  <a:lnTo>
                    <a:pt x="961" y="433"/>
                  </a:lnTo>
                  <a:lnTo>
                    <a:pt x="987" y="315"/>
                  </a:lnTo>
                  <a:close/>
                  <a:moveTo>
                    <a:pt x="879" y="577"/>
                  </a:moveTo>
                  <a:lnTo>
                    <a:pt x="769" y="769"/>
                  </a:lnTo>
                  <a:lnTo>
                    <a:pt x="707" y="913"/>
                  </a:lnTo>
                  <a:lnTo>
                    <a:pt x="817" y="721"/>
                  </a:lnTo>
                  <a:lnTo>
                    <a:pt x="879" y="577"/>
                  </a:lnTo>
                  <a:close/>
                  <a:moveTo>
                    <a:pt x="707" y="913"/>
                  </a:moveTo>
                  <a:lnTo>
                    <a:pt x="625" y="1057"/>
                  </a:lnTo>
                  <a:lnTo>
                    <a:pt x="433" y="1345"/>
                  </a:lnTo>
                  <a:lnTo>
                    <a:pt x="337" y="1490"/>
                  </a:lnTo>
                  <a:lnTo>
                    <a:pt x="337" y="1490"/>
                  </a:lnTo>
                  <a:lnTo>
                    <a:pt x="433" y="1394"/>
                  </a:lnTo>
                  <a:lnTo>
                    <a:pt x="625" y="1105"/>
                  </a:lnTo>
                  <a:lnTo>
                    <a:pt x="707" y="913"/>
                  </a:lnTo>
                  <a:close/>
                  <a:moveTo>
                    <a:pt x="337" y="1490"/>
                  </a:moveTo>
                  <a:lnTo>
                    <a:pt x="193" y="1634"/>
                  </a:lnTo>
                  <a:lnTo>
                    <a:pt x="1" y="1874"/>
                  </a:lnTo>
                  <a:lnTo>
                    <a:pt x="1" y="1874"/>
                  </a:lnTo>
                  <a:lnTo>
                    <a:pt x="241" y="1634"/>
                  </a:lnTo>
                  <a:lnTo>
                    <a:pt x="337" y="1490"/>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7" name="Google Shape;5064;p76"/>
            <p:cNvSpPr/>
            <p:nvPr/>
          </p:nvSpPr>
          <p:spPr>
            <a:xfrm>
              <a:off x="739975" y="3729125"/>
              <a:ext cx="39650" cy="56450"/>
            </a:xfrm>
            <a:custGeom>
              <a:avLst/>
              <a:gdLst/>
              <a:ahLst/>
              <a:cxnLst/>
              <a:rect l="l" t="t" r="r" b="b"/>
              <a:pathLst>
                <a:path w="1586" h="2258" fill="none" extrusionOk="0">
                  <a:moveTo>
                    <a:pt x="1585" y="1"/>
                  </a:moveTo>
                  <a:lnTo>
                    <a:pt x="1585" y="1"/>
                  </a:lnTo>
                  <a:lnTo>
                    <a:pt x="1585"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441" y="433"/>
                  </a:lnTo>
                  <a:lnTo>
                    <a:pt x="1249" y="769"/>
                  </a:lnTo>
                  <a:lnTo>
                    <a:pt x="1105" y="1105"/>
                  </a:lnTo>
                  <a:lnTo>
                    <a:pt x="913" y="1394"/>
                  </a:lnTo>
                  <a:lnTo>
                    <a:pt x="673" y="1634"/>
                  </a:lnTo>
                  <a:lnTo>
                    <a:pt x="481" y="1874"/>
                  </a:lnTo>
                  <a:lnTo>
                    <a:pt x="1" y="2258"/>
                  </a:lnTo>
                  <a:lnTo>
                    <a:pt x="1" y="2258"/>
                  </a:lnTo>
                  <a:lnTo>
                    <a:pt x="481" y="1874"/>
                  </a:lnTo>
                  <a:lnTo>
                    <a:pt x="721" y="1634"/>
                  </a:lnTo>
                  <a:lnTo>
                    <a:pt x="913" y="1345"/>
                  </a:lnTo>
                  <a:lnTo>
                    <a:pt x="1105" y="1057"/>
                  </a:lnTo>
                  <a:lnTo>
                    <a:pt x="1297" y="721"/>
                  </a:lnTo>
                  <a:lnTo>
                    <a:pt x="1441" y="385"/>
                  </a:lnTo>
                  <a:lnTo>
                    <a:pt x="1585" y="1"/>
                  </a:lnTo>
                  <a:lnTo>
                    <a:pt x="1585" y="1"/>
                  </a:lnTo>
                  <a:lnTo>
                    <a:pt x="1585" y="1"/>
                  </a:lnTo>
                  <a:lnTo>
                    <a:pt x="1585"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8" name="Google Shape;5065;p76"/>
            <p:cNvSpPr/>
            <p:nvPr/>
          </p:nvSpPr>
          <p:spPr>
            <a:xfrm>
              <a:off x="739975" y="3729125"/>
              <a:ext cx="141700" cy="60075"/>
            </a:xfrm>
            <a:custGeom>
              <a:avLst/>
              <a:gdLst/>
              <a:ahLst/>
              <a:cxnLst/>
              <a:rect l="l" t="t" r="r" b="b"/>
              <a:pathLst>
                <a:path w="5668" h="2403" extrusionOk="0">
                  <a:moveTo>
                    <a:pt x="1585" y="1"/>
                  </a:moveTo>
                  <a:lnTo>
                    <a:pt x="1441" y="385"/>
                  </a:lnTo>
                  <a:lnTo>
                    <a:pt x="1297" y="721"/>
                  </a:lnTo>
                  <a:lnTo>
                    <a:pt x="1105" y="1057"/>
                  </a:lnTo>
                  <a:lnTo>
                    <a:pt x="913" y="1345"/>
                  </a:lnTo>
                  <a:lnTo>
                    <a:pt x="721" y="1634"/>
                  </a:lnTo>
                  <a:lnTo>
                    <a:pt x="481" y="1874"/>
                  </a:lnTo>
                  <a:lnTo>
                    <a:pt x="1" y="2258"/>
                  </a:lnTo>
                  <a:lnTo>
                    <a:pt x="1393" y="2354"/>
                  </a:lnTo>
                  <a:lnTo>
                    <a:pt x="3074" y="2402"/>
                  </a:lnTo>
                  <a:lnTo>
                    <a:pt x="3987" y="2402"/>
                  </a:lnTo>
                  <a:lnTo>
                    <a:pt x="4947" y="2354"/>
                  </a:lnTo>
                  <a:lnTo>
                    <a:pt x="5331" y="1586"/>
                  </a:lnTo>
                  <a:lnTo>
                    <a:pt x="5668" y="769"/>
                  </a:lnTo>
                  <a:lnTo>
                    <a:pt x="4851" y="673"/>
                  </a:lnTo>
                  <a:lnTo>
                    <a:pt x="4035" y="529"/>
                  </a:lnTo>
                  <a:lnTo>
                    <a:pt x="2546" y="193"/>
                  </a:lnTo>
                  <a:lnTo>
                    <a:pt x="2498" y="193"/>
                  </a:lnTo>
                  <a:lnTo>
                    <a:pt x="2402" y="145"/>
                  </a:lnTo>
                  <a:lnTo>
                    <a:pt x="163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9" name="Google Shape;5066;p76"/>
            <p:cNvSpPr/>
            <p:nvPr/>
          </p:nvSpPr>
          <p:spPr>
            <a:xfrm>
              <a:off x="739975" y="3729125"/>
              <a:ext cx="141700" cy="60075"/>
            </a:xfrm>
            <a:custGeom>
              <a:avLst/>
              <a:gdLst/>
              <a:ahLst/>
              <a:cxnLst/>
              <a:rect l="l" t="t" r="r" b="b"/>
              <a:pathLst>
                <a:path w="5668" h="2403" fill="none" extrusionOk="0">
                  <a:moveTo>
                    <a:pt x="1585" y="1"/>
                  </a:moveTo>
                  <a:lnTo>
                    <a:pt x="1585" y="1"/>
                  </a:lnTo>
                  <a:lnTo>
                    <a:pt x="1441" y="385"/>
                  </a:lnTo>
                  <a:lnTo>
                    <a:pt x="1297" y="721"/>
                  </a:lnTo>
                  <a:lnTo>
                    <a:pt x="1105" y="1057"/>
                  </a:lnTo>
                  <a:lnTo>
                    <a:pt x="913" y="1345"/>
                  </a:lnTo>
                  <a:lnTo>
                    <a:pt x="721" y="1634"/>
                  </a:lnTo>
                  <a:lnTo>
                    <a:pt x="481" y="1874"/>
                  </a:lnTo>
                  <a:lnTo>
                    <a:pt x="1" y="2258"/>
                  </a:lnTo>
                  <a:lnTo>
                    <a:pt x="1" y="2258"/>
                  </a:lnTo>
                  <a:lnTo>
                    <a:pt x="1" y="2258"/>
                  </a:lnTo>
                  <a:lnTo>
                    <a:pt x="1" y="2258"/>
                  </a:lnTo>
                  <a:lnTo>
                    <a:pt x="1393" y="2354"/>
                  </a:lnTo>
                  <a:lnTo>
                    <a:pt x="3074" y="2402"/>
                  </a:lnTo>
                  <a:lnTo>
                    <a:pt x="3074" y="2402"/>
                  </a:lnTo>
                  <a:lnTo>
                    <a:pt x="3987" y="2402"/>
                  </a:lnTo>
                  <a:lnTo>
                    <a:pt x="4947" y="2354"/>
                  </a:lnTo>
                  <a:lnTo>
                    <a:pt x="4947" y="2354"/>
                  </a:lnTo>
                  <a:lnTo>
                    <a:pt x="5331" y="1586"/>
                  </a:lnTo>
                  <a:lnTo>
                    <a:pt x="5668" y="769"/>
                  </a:lnTo>
                  <a:lnTo>
                    <a:pt x="5668" y="769"/>
                  </a:lnTo>
                  <a:lnTo>
                    <a:pt x="4851" y="673"/>
                  </a:lnTo>
                  <a:lnTo>
                    <a:pt x="4035" y="529"/>
                  </a:lnTo>
                  <a:lnTo>
                    <a:pt x="2546" y="193"/>
                  </a:lnTo>
                  <a:lnTo>
                    <a:pt x="2546" y="193"/>
                  </a:lnTo>
                  <a:lnTo>
                    <a:pt x="2546" y="193"/>
                  </a:lnTo>
                  <a:lnTo>
                    <a:pt x="2546" y="193"/>
                  </a:lnTo>
                  <a:lnTo>
                    <a:pt x="2546" y="193"/>
                  </a:lnTo>
                  <a:lnTo>
                    <a:pt x="2498" y="193"/>
                  </a:lnTo>
                  <a:lnTo>
                    <a:pt x="2498" y="193"/>
                  </a:lnTo>
                  <a:lnTo>
                    <a:pt x="2402" y="145"/>
                  </a:lnTo>
                  <a:lnTo>
                    <a:pt x="2402" y="145"/>
                  </a:lnTo>
                  <a:lnTo>
                    <a:pt x="2402" y="145"/>
                  </a:lnTo>
                  <a:lnTo>
                    <a:pt x="2402" y="145"/>
                  </a:lnTo>
                  <a:lnTo>
                    <a:pt x="1633" y="1"/>
                  </a:lnTo>
                  <a:lnTo>
                    <a:pt x="1633" y="1"/>
                  </a:lnTo>
                  <a:lnTo>
                    <a:pt x="1681" y="1"/>
                  </a:lnTo>
                  <a:lnTo>
                    <a:pt x="1681"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0" name="Google Shape;5067;p76"/>
            <p:cNvSpPr/>
            <p:nvPr/>
          </p:nvSpPr>
          <p:spPr>
            <a:xfrm>
              <a:off x="514250" y="3771150"/>
              <a:ext cx="90075" cy="129700"/>
            </a:xfrm>
            <a:custGeom>
              <a:avLst/>
              <a:gdLst/>
              <a:ahLst/>
              <a:cxnLst/>
              <a:rect l="l" t="t" r="r" b="b"/>
              <a:pathLst>
                <a:path w="3603" h="5188" extrusionOk="0">
                  <a:moveTo>
                    <a:pt x="2450" y="1"/>
                  </a:moveTo>
                  <a:lnTo>
                    <a:pt x="2258" y="241"/>
                  </a:lnTo>
                  <a:lnTo>
                    <a:pt x="1922" y="769"/>
                  </a:lnTo>
                  <a:lnTo>
                    <a:pt x="1490" y="1537"/>
                  </a:lnTo>
                  <a:lnTo>
                    <a:pt x="961" y="2450"/>
                  </a:lnTo>
                  <a:lnTo>
                    <a:pt x="529" y="3314"/>
                  </a:lnTo>
                  <a:lnTo>
                    <a:pt x="193" y="4131"/>
                  </a:lnTo>
                  <a:lnTo>
                    <a:pt x="49" y="4467"/>
                  </a:lnTo>
                  <a:lnTo>
                    <a:pt x="1" y="4755"/>
                  </a:lnTo>
                  <a:lnTo>
                    <a:pt x="1" y="4995"/>
                  </a:lnTo>
                  <a:lnTo>
                    <a:pt x="49" y="5139"/>
                  </a:lnTo>
                  <a:lnTo>
                    <a:pt x="145" y="5187"/>
                  </a:lnTo>
                  <a:lnTo>
                    <a:pt x="577" y="5187"/>
                  </a:lnTo>
                  <a:lnTo>
                    <a:pt x="913" y="5043"/>
                  </a:lnTo>
                  <a:lnTo>
                    <a:pt x="1249" y="4899"/>
                  </a:lnTo>
                  <a:lnTo>
                    <a:pt x="1874" y="4563"/>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738" y="2882"/>
                  </a:lnTo>
                  <a:lnTo>
                    <a:pt x="2546" y="2930"/>
                  </a:lnTo>
                  <a:lnTo>
                    <a:pt x="2258" y="3074"/>
                  </a:lnTo>
                  <a:lnTo>
                    <a:pt x="1970" y="3362"/>
                  </a:lnTo>
                  <a:lnTo>
                    <a:pt x="2834" y="2018"/>
                  </a:lnTo>
                  <a:lnTo>
                    <a:pt x="3411" y="1057"/>
                  </a:lnTo>
                  <a:lnTo>
                    <a:pt x="3555" y="721"/>
                  </a:lnTo>
                  <a:lnTo>
                    <a:pt x="3603" y="625"/>
                  </a:lnTo>
                  <a:lnTo>
                    <a:pt x="3603" y="577"/>
                  </a:lnTo>
                  <a:lnTo>
                    <a:pt x="3363" y="433"/>
                  </a:lnTo>
                  <a:lnTo>
                    <a:pt x="3026" y="193"/>
                  </a:lnTo>
                  <a:lnTo>
                    <a:pt x="2690" y="49"/>
                  </a:lnTo>
                  <a:lnTo>
                    <a:pt x="2546"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1" name="Google Shape;5068;p76"/>
            <p:cNvSpPr/>
            <p:nvPr/>
          </p:nvSpPr>
          <p:spPr>
            <a:xfrm>
              <a:off x="514250" y="3771150"/>
              <a:ext cx="90075" cy="129700"/>
            </a:xfrm>
            <a:custGeom>
              <a:avLst/>
              <a:gdLst/>
              <a:ahLst/>
              <a:cxnLst/>
              <a:rect l="l" t="t" r="r" b="b"/>
              <a:pathLst>
                <a:path w="3603" h="5188" fill="none" extrusionOk="0">
                  <a:moveTo>
                    <a:pt x="3411" y="3891"/>
                  </a:moveTo>
                  <a:lnTo>
                    <a:pt x="3411" y="3891"/>
                  </a:lnTo>
                  <a:lnTo>
                    <a:pt x="3363" y="3555"/>
                  </a:lnTo>
                  <a:lnTo>
                    <a:pt x="3315" y="3218"/>
                  </a:lnTo>
                  <a:lnTo>
                    <a:pt x="3218" y="3074"/>
                  </a:lnTo>
                  <a:lnTo>
                    <a:pt x="3122" y="2978"/>
                  </a:lnTo>
                  <a:lnTo>
                    <a:pt x="3026" y="2882"/>
                  </a:lnTo>
                  <a:lnTo>
                    <a:pt x="2882" y="2834"/>
                  </a:lnTo>
                  <a:lnTo>
                    <a:pt x="2882" y="2834"/>
                  </a:lnTo>
                  <a:lnTo>
                    <a:pt x="2738" y="2882"/>
                  </a:lnTo>
                  <a:lnTo>
                    <a:pt x="2546" y="2930"/>
                  </a:lnTo>
                  <a:lnTo>
                    <a:pt x="2258" y="3074"/>
                  </a:lnTo>
                  <a:lnTo>
                    <a:pt x="1970" y="3362"/>
                  </a:lnTo>
                  <a:lnTo>
                    <a:pt x="1970" y="3362"/>
                  </a:lnTo>
                  <a:lnTo>
                    <a:pt x="2834" y="2018"/>
                  </a:lnTo>
                  <a:lnTo>
                    <a:pt x="3411" y="1057"/>
                  </a:lnTo>
                  <a:lnTo>
                    <a:pt x="3555" y="721"/>
                  </a:lnTo>
                  <a:lnTo>
                    <a:pt x="3603" y="625"/>
                  </a:lnTo>
                  <a:lnTo>
                    <a:pt x="3603" y="577"/>
                  </a:lnTo>
                  <a:lnTo>
                    <a:pt x="3603" y="577"/>
                  </a:lnTo>
                  <a:lnTo>
                    <a:pt x="3363" y="433"/>
                  </a:lnTo>
                  <a:lnTo>
                    <a:pt x="3026" y="193"/>
                  </a:lnTo>
                  <a:lnTo>
                    <a:pt x="2690" y="49"/>
                  </a:lnTo>
                  <a:lnTo>
                    <a:pt x="2546" y="1"/>
                  </a:lnTo>
                  <a:lnTo>
                    <a:pt x="2450" y="1"/>
                  </a:lnTo>
                  <a:lnTo>
                    <a:pt x="2450" y="1"/>
                  </a:lnTo>
                  <a:lnTo>
                    <a:pt x="2258" y="241"/>
                  </a:lnTo>
                  <a:lnTo>
                    <a:pt x="1922" y="769"/>
                  </a:lnTo>
                  <a:lnTo>
                    <a:pt x="1490" y="1537"/>
                  </a:lnTo>
                  <a:lnTo>
                    <a:pt x="961" y="2450"/>
                  </a:lnTo>
                  <a:lnTo>
                    <a:pt x="529" y="3314"/>
                  </a:lnTo>
                  <a:lnTo>
                    <a:pt x="193" y="4131"/>
                  </a:lnTo>
                  <a:lnTo>
                    <a:pt x="49" y="4467"/>
                  </a:lnTo>
                  <a:lnTo>
                    <a:pt x="1" y="4755"/>
                  </a:lnTo>
                  <a:lnTo>
                    <a:pt x="1" y="4995"/>
                  </a:lnTo>
                  <a:lnTo>
                    <a:pt x="49" y="5139"/>
                  </a:lnTo>
                  <a:lnTo>
                    <a:pt x="49" y="5139"/>
                  </a:lnTo>
                  <a:lnTo>
                    <a:pt x="145" y="5187"/>
                  </a:lnTo>
                  <a:lnTo>
                    <a:pt x="289" y="5187"/>
                  </a:lnTo>
                  <a:lnTo>
                    <a:pt x="577" y="5187"/>
                  </a:lnTo>
                  <a:lnTo>
                    <a:pt x="913" y="5043"/>
                  </a:lnTo>
                  <a:lnTo>
                    <a:pt x="1249" y="4899"/>
                  </a:lnTo>
                  <a:lnTo>
                    <a:pt x="1874" y="4563"/>
                  </a:lnTo>
                  <a:lnTo>
                    <a:pt x="2114" y="4371"/>
                  </a:lnTo>
                  <a:lnTo>
                    <a:pt x="2114" y="4371"/>
                  </a:lnTo>
                  <a:lnTo>
                    <a:pt x="2306" y="4371"/>
                  </a:lnTo>
                  <a:lnTo>
                    <a:pt x="2738" y="4275"/>
                  </a:lnTo>
                  <a:lnTo>
                    <a:pt x="2978" y="4227"/>
                  </a:lnTo>
                  <a:lnTo>
                    <a:pt x="3170" y="4131"/>
                  </a:lnTo>
                  <a:lnTo>
                    <a:pt x="3315" y="4035"/>
                  </a:lnTo>
                  <a:lnTo>
                    <a:pt x="3411" y="389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2" name="Google Shape;5069;p76"/>
            <p:cNvSpPr/>
            <p:nvPr/>
          </p:nvSpPr>
          <p:spPr>
            <a:xfrm>
              <a:off x="514250" y="3771150"/>
              <a:ext cx="90075" cy="129700"/>
            </a:xfrm>
            <a:custGeom>
              <a:avLst/>
              <a:gdLst/>
              <a:ahLst/>
              <a:cxnLst/>
              <a:rect l="l" t="t" r="r" b="b"/>
              <a:pathLst>
                <a:path w="3603" h="5188" extrusionOk="0">
                  <a:moveTo>
                    <a:pt x="2450" y="1"/>
                  </a:moveTo>
                  <a:lnTo>
                    <a:pt x="2306" y="193"/>
                  </a:lnTo>
                  <a:lnTo>
                    <a:pt x="1970" y="673"/>
                  </a:lnTo>
                  <a:lnTo>
                    <a:pt x="1153" y="2114"/>
                  </a:lnTo>
                  <a:lnTo>
                    <a:pt x="721" y="2930"/>
                  </a:lnTo>
                  <a:lnTo>
                    <a:pt x="337" y="3747"/>
                  </a:lnTo>
                  <a:lnTo>
                    <a:pt x="97" y="4419"/>
                  </a:lnTo>
                  <a:lnTo>
                    <a:pt x="1" y="4707"/>
                  </a:lnTo>
                  <a:lnTo>
                    <a:pt x="1" y="4899"/>
                  </a:lnTo>
                  <a:lnTo>
                    <a:pt x="1" y="5043"/>
                  </a:lnTo>
                  <a:lnTo>
                    <a:pt x="49" y="5139"/>
                  </a:lnTo>
                  <a:lnTo>
                    <a:pt x="193" y="5187"/>
                  </a:lnTo>
                  <a:lnTo>
                    <a:pt x="577" y="5187"/>
                  </a:lnTo>
                  <a:lnTo>
                    <a:pt x="865" y="5091"/>
                  </a:lnTo>
                  <a:lnTo>
                    <a:pt x="1490" y="4803"/>
                  </a:lnTo>
                  <a:lnTo>
                    <a:pt x="1922" y="4515"/>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834" y="2834"/>
                  </a:lnTo>
                  <a:lnTo>
                    <a:pt x="2690" y="2882"/>
                  </a:lnTo>
                  <a:lnTo>
                    <a:pt x="2546" y="2930"/>
                  </a:lnTo>
                  <a:lnTo>
                    <a:pt x="2258" y="3122"/>
                  </a:lnTo>
                  <a:lnTo>
                    <a:pt x="1970" y="3362"/>
                  </a:lnTo>
                  <a:lnTo>
                    <a:pt x="2786" y="2114"/>
                  </a:lnTo>
                  <a:lnTo>
                    <a:pt x="3315" y="1153"/>
                  </a:lnTo>
                  <a:lnTo>
                    <a:pt x="3507" y="817"/>
                  </a:lnTo>
                  <a:lnTo>
                    <a:pt x="3603" y="625"/>
                  </a:lnTo>
                  <a:lnTo>
                    <a:pt x="3603" y="577"/>
                  </a:lnTo>
                  <a:lnTo>
                    <a:pt x="3411" y="433"/>
                  </a:lnTo>
                  <a:lnTo>
                    <a:pt x="3074" y="241"/>
                  </a:lnTo>
                  <a:lnTo>
                    <a:pt x="2786" y="49"/>
                  </a:lnTo>
                  <a:lnTo>
                    <a:pt x="2498"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3" name="Google Shape;5070;p76"/>
            <p:cNvSpPr/>
            <p:nvPr/>
          </p:nvSpPr>
          <p:spPr>
            <a:xfrm>
              <a:off x="514250" y="3771150"/>
              <a:ext cx="90075" cy="129700"/>
            </a:xfrm>
            <a:custGeom>
              <a:avLst/>
              <a:gdLst/>
              <a:ahLst/>
              <a:cxnLst/>
              <a:rect l="l" t="t" r="r" b="b"/>
              <a:pathLst>
                <a:path w="3603" h="5188" fill="none" extrusionOk="0">
                  <a:moveTo>
                    <a:pt x="2498" y="1"/>
                  </a:moveTo>
                  <a:lnTo>
                    <a:pt x="2498" y="1"/>
                  </a:lnTo>
                  <a:lnTo>
                    <a:pt x="2450" y="1"/>
                  </a:lnTo>
                  <a:lnTo>
                    <a:pt x="2450" y="1"/>
                  </a:lnTo>
                  <a:lnTo>
                    <a:pt x="2306" y="193"/>
                  </a:lnTo>
                  <a:lnTo>
                    <a:pt x="1970" y="673"/>
                  </a:lnTo>
                  <a:lnTo>
                    <a:pt x="1153" y="2114"/>
                  </a:lnTo>
                  <a:lnTo>
                    <a:pt x="721" y="2930"/>
                  </a:lnTo>
                  <a:lnTo>
                    <a:pt x="337" y="3747"/>
                  </a:lnTo>
                  <a:lnTo>
                    <a:pt x="97" y="4419"/>
                  </a:lnTo>
                  <a:lnTo>
                    <a:pt x="1" y="4707"/>
                  </a:lnTo>
                  <a:lnTo>
                    <a:pt x="1" y="4899"/>
                  </a:lnTo>
                  <a:lnTo>
                    <a:pt x="1" y="4899"/>
                  </a:lnTo>
                  <a:lnTo>
                    <a:pt x="1" y="5043"/>
                  </a:lnTo>
                  <a:lnTo>
                    <a:pt x="49" y="5139"/>
                  </a:lnTo>
                  <a:lnTo>
                    <a:pt x="49" y="5139"/>
                  </a:lnTo>
                  <a:lnTo>
                    <a:pt x="193" y="5187"/>
                  </a:lnTo>
                  <a:lnTo>
                    <a:pt x="337" y="5187"/>
                  </a:lnTo>
                  <a:lnTo>
                    <a:pt x="337" y="5187"/>
                  </a:lnTo>
                  <a:lnTo>
                    <a:pt x="577" y="5187"/>
                  </a:lnTo>
                  <a:lnTo>
                    <a:pt x="865" y="5091"/>
                  </a:lnTo>
                  <a:lnTo>
                    <a:pt x="1490" y="4803"/>
                  </a:lnTo>
                  <a:lnTo>
                    <a:pt x="1922" y="4515"/>
                  </a:lnTo>
                  <a:lnTo>
                    <a:pt x="2114" y="4371"/>
                  </a:lnTo>
                  <a:lnTo>
                    <a:pt x="2114" y="4371"/>
                  </a:lnTo>
                  <a:lnTo>
                    <a:pt x="2306" y="4371"/>
                  </a:lnTo>
                  <a:lnTo>
                    <a:pt x="2738" y="4275"/>
                  </a:lnTo>
                  <a:lnTo>
                    <a:pt x="2978" y="4227"/>
                  </a:lnTo>
                  <a:lnTo>
                    <a:pt x="3170" y="4131"/>
                  </a:lnTo>
                  <a:lnTo>
                    <a:pt x="3315" y="4035"/>
                  </a:lnTo>
                  <a:lnTo>
                    <a:pt x="3411" y="3891"/>
                  </a:lnTo>
                  <a:lnTo>
                    <a:pt x="3411" y="3891"/>
                  </a:lnTo>
                  <a:lnTo>
                    <a:pt x="3363" y="3555"/>
                  </a:lnTo>
                  <a:lnTo>
                    <a:pt x="3315" y="3218"/>
                  </a:lnTo>
                  <a:lnTo>
                    <a:pt x="3218" y="3074"/>
                  </a:lnTo>
                  <a:lnTo>
                    <a:pt x="3122" y="2978"/>
                  </a:lnTo>
                  <a:lnTo>
                    <a:pt x="3026" y="2882"/>
                  </a:lnTo>
                  <a:lnTo>
                    <a:pt x="2882" y="2834"/>
                  </a:lnTo>
                  <a:lnTo>
                    <a:pt x="2882" y="2834"/>
                  </a:lnTo>
                  <a:lnTo>
                    <a:pt x="2834" y="2834"/>
                  </a:lnTo>
                  <a:lnTo>
                    <a:pt x="2834" y="2834"/>
                  </a:lnTo>
                  <a:lnTo>
                    <a:pt x="2690" y="2882"/>
                  </a:lnTo>
                  <a:lnTo>
                    <a:pt x="2546" y="2930"/>
                  </a:lnTo>
                  <a:lnTo>
                    <a:pt x="2258" y="3122"/>
                  </a:lnTo>
                  <a:lnTo>
                    <a:pt x="1970" y="3362"/>
                  </a:lnTo>
                  <a:lnTo>
                    <a:pt x="1970" y="3362"/>
                  </a:lnTo>
                  <a:lnTo>
                    <a:pt x="1970" y="3362"/>
                  </a:lnTo>
                  <a:lnTo>
                    <a:pt x="1970" y="3362"/>
                  </a:lnTo>
                  <a:lnTo>
                    <a:pt x="2786" y="2114"/>
                  </a:lnTo>
                  <a:lnTo>
                    <a:pt x="3315" y="1153"/>
                  </a:lnTo>
                  <a:lnTo>
                    <a:pt x="3507" y="817"/>
                  </a:lnTo>
                  <a:lnTo>
                    <a:pt x="3603" y="625"/>
                  </a:lnTo>
                  <a:lnTo>
                    <a:pt x="3603" y="625"/>
                  </a:lnTo>
                  <a:lnTo>
                    <a:pt x="3603" y="577"/>
                  </a:lnTo>
                  <a:lnTo>
                    <a:pt x="3603" y="577"/>
                  </a:lnTo>
                  <a:lnTo>
                    <a:pt x="3411" y="433"/>
                  </a:lnTo>
                  <a:lnTo>
                    <a:pt x="3074" y="241"/>
                  </a:lnTo>
                  <a:lnTo>
                    <a:pt x="2786" y="49"/>
                  </a:lnTo>
                  <a:lnTo>
                    <a:pt x="249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4" name="Google Shape;5071;p76"/>
            <p:cNvSpPr/>
            <p:nvPr/>
          </p:nvSpPr>
          <p:spPr>
            <a:xfrm>
              <a:off x="522650" y="3773550"/>
              <a:ext cx="81675" cy="127300"/>
            </a:xfrm>
            <a:custGeom>
              <a:avLst/>
              <a:gdLst/>
              <a:ahLst/>
              <a:cxnLst/>
              <a:rect l="l" t="t" r="r" b="b"/>
              <a:pathLst>
                <a:path w="3267" h="5092" extrusionOk="0">
                  <a:moveTo>
                    <a:pt x="2498" y="1"/>
                  </a:moveTo>
                  <a:lnTo>
                    <a:pt x="1922" y="961"/>
                  </a:lnTo>
                  <a:lnTo>
                    <a:pt x="1106" y="2402"/>
                  </a:lnTo>
                  <a:lnTo>
                    <a:pt x="721" y="3170"/>
                  </a:lnTo>
                  <a:lnTo>
                    <a:pt x="385" y="3939"/>
                  </a:lnTo>
                  <a:lnTo>
                    <a:pt x="97" y="4563"/>
                  </a:lnTo>
                  <a:lnTo>
                    <a:pt x="1" y="5091"/>
                  </a:lnTo>
                  <a:lnTo>
                    <a:pt x="241" y="5091"/>
                  </a:lnTo>
                  <a:lnTo>
                    <a:pt x="529" y="4995"/>
                  </a:lnTo>
                  <a:lnTo>
                    <a:pt x="1106" y="4707"/>
                  </a:lnTo>
                  <a:lnTo>
                    <a:pt x="1586" y="4419"/>
                  </a:lnTo>
                  <a:lnTo>
                    <a:pt x="1778" y="4275"/>
                  </a:lnTo>
                  <a:lnTo>
                    <a:pt x="1970" y="4275"/>
                  </a:lnTo>
                  <a:lnTo>
                    <a:pt x="2402" y="4179"/>
                  </a:lnTo>
                  <a:lnTo>
                    <a:pt x="2642" y="4131"/>
                  </a:lnTo>
                  <a:lnTo>
                    <a:pt x="2834" y="4035"/>
                  </a:lnTo>
                  <a:lnTo>
                    <a:pt x="2979" y="3939"/>
                  </a:lnTo>
                  <a:lnTo>
                    <a:pt x="3075" y="3795"/>
                  </a:lnTo>
                  <a:lnTo>
                    <a:pt x="3027" y="3459"/>
                  </a:lnTo>
                  <a:lnTo>
                    <a:pt x="2979" y="3122"/>
                  </a:lnTo>
                  <a:lnTo>
                    <a:pt x="2882" y="2978"/>
                  </a:lnTo>
                  <a:lnTo>
                    <a:pt x="2786" y="2882"/>
                  </a:lnTo>
                  <a:lnTo>
                    <a:pt x="2690" y="2786"/>
                  </a:lnTo>
                  <a:lnTo>
                    <a:pt x="2546" y="2738"/>
                  </a:lnTo>
                  <a:lnTo>
                    <a:pt x="2402" y="2786"/>
                  </a:lnTo>
                  <a:lnTo>
                    <a:pt x="2210" y="2834"/>
                  </a:lnTo>
                  <a:lnTo>
                    <a:pt x="1922" y="2978"/>
                  </a:lnTo>
                  <a:lnTo>
                    <a:pt x="1634" y="3266"/>
                  </a:lnTo>
                  <a:lnTo>
                    <a:pt x="2498" y="1922"/>
                  </a:lnTo>
                  <a:lnTo>
                    <a:pt x="3075" y="961"/>
                  </a:lnTo>
                  <a:lnTo>
                    <a:pt x="3219" y="625"/>
                  </a:lnTo>
                  <a:lnTo>
                    <a:pt x="3267" y="529"/>
                  </a:lnTo>
                  <a:lnTo>
                    <a:pt x="3267" y="481"/>
                  </a:lnTo>
                  <a:lnTo>
                    <a:pt x="2931" y="241"/>
                  </a:lnTo>
                  <a:lnTo>
                    <a:pt x="249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5" name="Google Shape;5072;p76"/>
            <p:cNvSpPr/>
            <p:nvPr/>
          </p:nvSpPr>
          <p:spPr>
            <a:xfrm>
              <a:off x="522650" y="3862400"/>
              <a:ext cx="38450" cy="38450"/>
            </a:xfrm>
            <a:custGeom>
              <a:avLst/>
              <a:gdLst/>
              <a:ahLst/>
              <a:cxnLst/>
              <a:rect l="l" t="t" r="r" b="b"/>
              <a:pathLst>
                <a:path w="1538" h="1538" extrusionOk="0">
                  <a:moveTo>
                    <a:pt x="529" y="1"/>
                  </a:moveTo>
                  <a:lnTo>
                    <a:pt x="145" y="865"/>
                  </a:lnTo>
                  <a:lnTo>
                    <a:pt x="49" y="1249"/>
                  </a:lnTo>
                  <a:lnTo>
                    <a:pt x="1" y="1537"/>
                  </a:lnTo>
                  <a:lnTo>
                    <a:pt x="145" y="1537"/>
                  </a:lnTo>
                  <a:lnTo>
                    <a:pt x="337" y="1489"/>
                  </a:lnTo>
                  <a:lnTo>
                    <a:pt x="769" y="1345"/>
                  </a:lnTo>
                  <a:lnTo>
                    <a:pt x="1202" y="1105"/>
                  </a:lnTo>
                  <a:lnTo>
                    <a:pt x="1538" y="913"/>
                  </a:lnTo>
                  <a:lnTo>
                    <a:pt x="1346" y="673"/>
                  </a:lnTo>
                  <a:lnTo>
                    <a:pt x="1106" y="433"/>
                  </a:lnTo>
                  <a:lnTo>
                    <a:pt x="817" y="193"/>
                  </a:lnTo>
                  <a:lnTo>
                    <a:pt x="529"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6" name="Google Shape;5073;p76"/>
            <p:cNvSpPr/>
            <p:nvPr/>
          </p:nvSpPr>
          <p:spPr>
            <a:xfrm>
              <a:off x="654725" y="3533425"/>
              <a:ext cx="555925" cy="265375"/>
            </a:xfrm>
            <a:custGeom>
              <a:avLst/>
              <a:gdLst/>
              <a:ahLst/>
              <a:cxnLst/>
              <a:rect l="l" t="t" r="r" b="b"/>
              <a:pathLst>
                <a:path w="22237" h="10615" extrusionOk="0">
                  <a:moveTo>
                    <a:pt x="15657" y="1"/>
                  </a:moveTo>
                  <a:lnTo>
                    <a:pt x="4755" y="4371"/>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6388" y="8117"/>
                  </a:lnTo>
                  <a:lnTo>
                    <a:pt x="7205" y="8309"/>
                  </a:lnTo>
                  <a:lnTo>
                    <a:pt x="8069" y="8453"/>
                  </a:lnTo>
                  <a:lnTo>
                    <a:pt x="8933" y="8597"/>
                  </a:lnTo>
                  <a:lnTo>
                    <a:pt x="9798" y="8645"/>
                  </a:lnTo>
                  <a:lnTo>
                    <a:pt x="10662" y="8597"/>
                  </a:lnTo>
                  <a:lnTo>
                    <a:pt x="11095" y="8549"/>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98" y="4563"/>
                  </a:lnTo>
                  <a:lnTo>
                    <a:pt x="17194" y="4707"/>
                  </a:lnTo>
                  <a:lnTo>
                    <a:pt x="17242" y="5091"/>
                  </a:lnTo>
                  <a:lnTo>
                    <a:pt x="17290" y="5572"/>
                  </a:lnTo>
                  <a:lnTo>
                    <a:pt x="17242" y="6100"/>
                  </a:lnTo>
                  <a:lnTo>
                    <a:pt x="17146" y="6964"/>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7" name="Google Shape;5074;p76"/>
            <p:cNvSpPr/>
            <p:nvPr/>
          </p:nvSpPr>
          <p:spPr>
            <a:xfrm>
              <a:off x="654725" y="3533425"/>
              <a:ext cx="555925" cy="265375"/>
            </a:xfrm>
            <a:custGeom>
              <a:avLst/>
              <a:gdLst/>
              <a:ahLst/>
              <a:cxnLst/>
              <a:rect l="l" t="t" r="r" b="b"/>
              <a:pathLst>
                <a:path w="22237" h="10615" fill="none" extrusionOk="0">
                  <a:moveTo>
                    <a:pt x="22188" y="1297"/>
                  </a:move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lnTo>
                    <a:pt x="15657" y="1"/>
                  </a:lnTo>
                  <a:lnTo>
                    <a:pt x="4755" y="4371"/>
                  </a:lnTo>
                  <a:lnTo>
                    <a:pt x="3411" y="5908"/>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4995" y="7829"/>
                  </a:lnTo>
                  <a:lnTo>
                    <a:pt x="6388" y="8117"/>
                  </a:lnTo>
                  <a:lnTo>
                    <a:pt x="7205" y="8309"/>
                  </a:lnTo>
                  <a:lnTo>
                    <a:pt x="8069" y="8453"/>
                  </a:lnTo>
                  <a:lnTo>
                    <a:pt x="8933" y="8597"/>
                  </a:lnTo>
                  <a:lnTo>
                    <a:pt x="9798" y="8645"/>
                  </a:lnTo>
                  <a:lnTo>
                    <a:pt x="10662" y="8597"/>
                  </a:lnTo>
                  <a:lnTo>
                    <a:pt x="11095" y="8549"/>
                  </a:lnTo>
                  <a:lnTo>
                    <a:pt x="11479" y="8453"/>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50" y="4419"/>
                  </a:lnTo>
                  <a:lnTo>
                    <a:pt x="17098" y="4563"/>
                  </a:lnTo>
                  <a:lnTo>
                    <a:pt x="17194" y="4707"/>
                  </a:lnTo>
                  <a:lnTo>
                    <a:pt x="17242" y="5091"/>
                  </a:lnTo>
                  <a:lnTo>
                    <a:pt x="17290" y="5572"/>
                  </a:lnTo>
                  <a:lnTo>
                    <a:pt x="17242" y="6100"/>
                  </a:lnTo>
                  <a:lnTo>
                    <a:pt x="17146" y="6964"/>
                  </a:lnTo>
                  <a:lnTo>
                    <a:pt x="17098" y="7349"/>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8" name="Google Shape;5075;p76"/>
            <p:cNvSpPr/>
            <p:nvPr/>
          </p:nvSpPr>
          <p:spPr>
            <a:xfrm>
              <a:off x="800000" y="3732725"/>
              <a:ext cx="3625" cy="1225"/>
            </a:xfrm>
            <a:custGeom>
              <a:avLst/>
              <a:gdLst/>
              <a:ahLst/>
              <a:cxnLst/>
              <a:rect l="l" t="t" r="r" b="b"/>
              <a:pathLst>
                <a:path w="145" h="49" extrusionOk="0">
                  <a:moveTo>
                    <a:pt x="145" y="49"/>
                  </a:moveTo>
                  <a:lnTo>
                    <a:pt x="145" y="49"/>
                  </a:lnTo>
                  <a:lnTo>
                    <a:pt x="145" y="49"/>
                  </a:lnTo>
                  <a:lnTo>
                    <a:pt x="145" y="49"/>
                  </a:lnTo>
                  <a:lnTo>
                    <a:pt x="145" y="49"/>
                  </a:lnTo>
                  <a:lnTo>
                    <a:pt x="145" y="49"/>
                  </a:lnTo>
                  <a:close/>
                  <a:moveTo>
                    <a:pt x="1" y="1"/>
                  </a:moveTo>
                  <a:lnTo>
                    <a:pt x="1" y="1"/>
                  </a:lnTo>
                  <a:lnTo>
                    <a:pt x="97" y="49"/>
                  </a:lnTo>
                  <a:lnTo>
                    <a:pt x="97" y="49"/>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9" name="Google Shape;5076;p76"/>
            <p:cNvSpPr/>
            <p:nvPr/>
          </p:nvSpPr>
          <p:spPr>
            <a:xfrm>
              <a:off x="803600" y="373392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0" name="Google Shape;5077;p76"/>
            <p:cNvSpPr/>
            <p:nvPr/>
          </p:nvSpPr>
          <p:spPr>
            <a:xfrm>
              <a:off x="800000" y="3732725"/>
              <a:ext cx="2425" cy="1225"/>
            </a:xfrm>
            <a:custGeom>
              <a:avLst/>
              <a:gdLst/>
              <a:ahLst/>
              <a:cxnLst/>
              <a:rect l="l" t="t" r="r" b="b"/>
              <a:pathLst>
                <a:path w="97" h="49" fill="none" extrusionOk="0">
                  <a:moveTo>
                    <a:pt x="1" y="1"/>
                  </a:moveTo>
                  <a:lnTo>
                    <a:pt x="1" y="1"/>
                  </a:lnTo>
                  <a:lnTo>
                    <a:pt x="97" y="49"/>
                  </a:lnTo>
                  <a:lnTo>
                    <a:pt x="97" y="49"/>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1" name="Google Shape;5078;p76"/>
            <p:cNvSpPr/>
            <p:nvPr/>
          </p:nvSpPr>
          <p:spPr>
            <a:xfrm>
              <a:off x="800000" y="3732725"/>
              <a:ext cx="3625" cy="1225"/>
            </a:xfrm>
            <a:custGeom>
              <a:avLst/>
              <a:gdLst/>
              <a:ahLst/>
              <a:cxnLst/>
              <a:rect l="l" t="t" r="r" b="b"/>
              <a:pathLst>
                <a:path w="145" h="49" extrusionOk="0">
                  <a:moveTo>
                    <a:pt x="1" y="1"/>
                  </a:moveTo>
                  <a:lnTo>
                    <a:pt x="97" y="49"/>
                  </a:lnTo>
                  <a:lnTo>
                    <a:pt x="145" y="49"/>
                  </a:lnTo>
                  <a:lnTo>
                    <a:pt x="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2" name="Google Shape;5079;p76"/>
            <p:cNvSpPr/>
            <p:nvPr/>
          </p:nvSpPr>
          <p:spPr>
            <a:xfrm>
              <a:off x="800000" y="3732725"/>
              <a:ext cx="3625" cy="1225"/>
            </a:xfrm>
            <a:custGeom>
              <a:avLst/>
              <a:gdLst/>
              <a:ahLst/>
              <a:cxnLst/>
              <a:rect l="l" t="t" r="r" b="b"/>
              <a:pathLst>
                <a:path w="145" h="49" fill="none" extrusionOk="0">
                  <a:moveTo>
                    <a:pt x="1" y="1"/>
                  </a:moveTo>
                  <a:lnTo>
                    <a:pt x="1" y="1"/>
                  </a:lnTo>
                  <a:lnTo>
                    <a:pt x="97" y="49"/>
                  </a:lnTo>
                  <a:lnTo>
                    <a:pt x="97" y="49"/>
                  </a:lnTo>
                  <a:lnTo>
                    <a:pt x="145" y="49"/>
                  </a:lnTo>
                  <a:lnTo>
                    <a:pt x="145" y="49"/>
                  </a:lnTo>
                  <a:lnTo>
                    <a:pt x="145" y="49"/>
                  </a:lnTo>
                  <a:lnTo>
                    <a:pt x="145" y="49"/>
                  </a:lnTo>
                  <a:lnTo>
                    <a:pt x="145" y="49"/>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3" name="Google Shape;5080;p76"/>
            <p:cNvSpPr/>
            <p:nvPr/>
          </p:nvSpPr>
          <p:spPr>
            <a:xfrm>
              <a:off x="778400" y="3729125"/>
              <a:ext cx="1225" cy="25"/>
            </a:xfrm>
            <a:custGeom>
              <a:avLst/>
              <a:gdLst/>
              <a:ahLst/>
              <a:cxnLst/>
              <a:rect l="l" t="t" r="r" b="b"/>
              <a:pathLst>
                <a:path w="49" h="1" extrusionOk="0">
                  <a:moveTo>
                    <a:pt x="48" y="1"/>
                  </a:moveTo>
                  <a:lnTo>
                    <a:pt x="48" y="1"/>
                  </a:lnTo>
                  <a:lnTo>
                    <a:pt x="48" y="1"/>
                  </a:lnTo>
                  <a:lnTo>
                    <a:pt x="48" y="1"/>
                  </a:lnTo>
                  <a:lnTo>
                    <a:pt x="48" y="1"/>
                  </a:lnTo>
                  <a:lnTo>
                    <a:pt x="48" y="1"/>
                  </a:lnTo>
                  <a:close/>
                  <a:moveTo>
                    <a:pt x="48" y="1"/>
                  </a:moveTo>
                  <a:lnTo>
                    <a:pt x="48" y="1"/>
                  </a:lnTo>
                  <a:lnTo>
                    <a:pt x="0" y="1"/>
                  </a:lnTo>
                  <a:lnTo>
                    <a:pt x="0" y="1"/>
                  </a:lnTo>
                  <a:lnTo>
                    <a:pt x="48"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4" name="Google Shape;5081;p76"/>
            <p:cNvSpPr/>
            <p:nvPr/>
          </p:nvSpPr>
          <p:spPr>
            <a:xfrm>
              <a:off x="779600" y="3729125"/>
              <a:ext cx="25" cy="25"/>
            </a:xfrm>
            <a:custGeom>
              <a:avLst/>
              <a:gdLst/>
              <a:ahLst/>
              <a:cxnLst/>
              <a:rect l="l" t="t" r="r" b="b"/>
              <a:pathLst>
                <a:path w="1" h="1" fill="none" extrusionOk="0">
                  <a:moveTo>
                    <a:pt x="0" y="1"/>
                  </a:moveTo>
                  <a:lnTo>
                    <a:pt x="0" y="1"/>
                  </a:ln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5" name="Google Shape;5082;p76"/>
            <p:cNvSpPr/>
            <p:nvPr/>
          </p:nvSpPr>
          <p:spPr>
            <a:xfrm>
              <a:off x="778400" y="3729125"/>
              <a:ext cx="1225" cy="25"/>
            </a:xfrm>
            <a:custGeom>
              <a:avLst/>
              <a:gdLst/>
              <a:ahLst/>
              <a:cxnLst/>
              <a:rect l="l" t="t" r="r" b="b"/>
              <a:pathLst>
                <a:path w="49" h="1" fill="none" extrusionOk="0">
                  <a:moveTo>
                    <a:pt x="48" y="1"/>
                  </a:moveTo>
                  <a:lnTo>
                    <a:pt x="48" y="1"/>
                  </a:lnTo>
                  <a:lnTo>
                    <a:pt x="0" y="1"/>
                  </a:lnTo>
                  <a:lnTo>
                    <a:pt x="0" y="1"/>
                  </a:lnTo>
                  <a:lnTo>
                    <a:pt x="4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6" name="Google Shape;5083;p76"/>
            <p:cNvSpPr/>
            <p:nvPr/>
          </p:nvSpPr>
          <p:spPr>
            <a:xfrm>
              <a:off x="779600" y="3729125"/>
              <a:ext cx="2425" cy="25"/>
            </a:xfrm>
            <a:custGeom>
              <a:avLst/>
              <a:gdLst/>
              <a:ahLst/>
              <a:cxnLst/>
              <a:rect l="l" t="t" r="r" b="b"/>
              <a:pathLst>
                <a:path w="97" h="1" extrusionOk="0">
                  <a:moveTo>
                    <a:pt x="0" y="1"/>
                  </a:moveTo>
                  <a:lnTo>
                    <a:pt x="0" y="1"/>
                  </a:lnTo>
                  <a:lnTo>
                    <a:pt x="0" y="1"/>
                  </a:lnTo>
                  <a:lnTo>
                    <a:pt x="96" y="1"/>
                  </a:lnTo>
                  <a:lnTo>
                    <a:pt x="96" y="1"/>
                  </a:lnTo>
                  <a:lnTo>
                    <a:pt x="48" y="1"/>
                  </a:lnTo>
                  <a:lnTo>
                    <a:pt x="48" y="1"/>
                  </a:lnTo>
                  <a:lnTo>
                    <a:pt x="0"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7" name="Google Shape;5084;p76"/>
            <p:cNvSpPr/>
            <p:nvPr/>
          </p:nvSpPr>
          <p:spPr>
            <a:xfrm>
              <a:off x="779600" y="3729125"/>
              <a:ext cx="2425" cy="25"/>
            </a:xfrm>
            <a:custGeom>
              <a:avLst/>
              <a:gdLst/>
              <a:ahLst/>
              <a:cxnLst/>
              <a:rect l="l" t="t" r="r" b="b"/>
              <a:pathLst>
                <a:path w="97" h="1" fill="none" extrusionOk="0">
                  <a:moveTo>
                    <a:pt x="0" y="1"/>
                  </a:moveTo>
                  <a:lnTo>
                    <a:pt x="0" y="1"/>
                  </a:lnTo>
                  <a:lnTo>
                    <a:pt x="0" y="1"/>
                  </a:lnTo>
                  <a:lnTo>
                    <a:pt x="96" y="1"/>
                  </a:lnTo>
                  <a:lnTo>
                    <a:pt x="96"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8" name="Google Shape;5085;p76"/>
            <p:cNvSpPr/>
            <p:nvPr/>
          </p:nvSpPr>
          <p:spPr>
            <a:xfrm>
              <a:off x="778400" y="3729125"/>
              <a:ext cx="25" cy="25"/>
            </a:xfrm>
            <a:custGeom>
              <a:avLst/>
              <a:gdLst/>
              <a:ahLst/>
              <a:cxnLst/>
              <a:rect l="l" t="t" r="r" b="b"/>
              <a:pathLst>
                <a:path w="1" h="1" extrusionOk="0">
                  <a:moveTo>
                    <a:pt x="0" y="1"/>
                  </a:moveTo>
                  <a:lnTo>
                    <a:pt x="0" y="1"/>
                  </a:lnTo>
                  <a:lnTo>
                    <a:pt x="0" y="1"/>
                  </a:lnTo>
                  <a:lnTo>
                    <a:pt x="0" y="1"/>
                  </a:lnTo>
                  <a:lnTo>
                    <a:pt x="0" y="1"/>
                  </a:lnTo>
                  <a:close/>
                  <a:moveTo>
                    <a:pt x="0" y="1"/>
                  </a:moveTo>
                  <a:lnTo>
                    <a:pt x="0" y="1"/>
                  </a:lnTo>
                  <a:lnTo>
                    <a:pt x="0" y="1"/>
                  </a:lnTo>
                  <a:lnTo>
                    <a:pt x="0" y="1"/>
                  </a:lnTo>
                  <a:lnTo>
                    <a:pt x="0"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9" name="Google Shape;5086;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0" name="Google Shape;5087;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1" name="Google Shape;5088;p76"/>
            <p:cNvSpPr/>
            <p:nvPr/>
          </p:nvSpPr>
          <p:spPr>
            <a:xfrm>
              <a:off x="736375" y="3785550"/>
              <a:ext cx="3625" cy="2450"/>
            </a:xfrm>
            <a:custGeom>
              <a:avLst/>
              <a:gdLst/>
              <a:ahLst/>
              <a:cxnLst/>
              <a:rect l="l" t="t" r="r" b="b"/>
              <a:pathLst>
                <a:path w="145" h="98" extrusionOk="0">
                  <a:moveTo>
                    <a:pt x="145" y="1"/>
                  </a:moveTo>
                  <a:lnTo>
                    <a:pt x="145" y="1"/>
                  </a:lnTo>
                  <a:lnTo>
                    <a:pt x="0" y="97"/>
                  </a:lnTo>
                  <a:lnTo>
                    <a:pt x="0" y="97"/>
                  </a:lnTo>
                  <a:lnTo>
                    <a:pt x="145" y="1"/>
                  </a:lnTo>
                  <a:lnTo>
                    <a:pt x="145" y="1"/>
                  </a:lnTo>
                  <a:lnTo>
                    <a:pt x="145" y="1"/>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2" name="Google Shape;5089;p76"/>
            <p:cNvSpPr/>
            <p:nvPr/>
          </p:nvSpPr>
          <p:spPr>
            <a:xfrm>
              <a:off x="736375" y="3785550"/>
              <a:ext cx="3625" cy="2450"/>
            </a:xfrm>
            <a:custGeom>
              <a:avLst/>
              <a:gdLst/>
              <a:ahLst/>
              <a:cxnLst/>
              <a:rect l="l" t="t" r="r" b="b"/>
              <a:pathLst>
                <a:path w="145" h="98" fill="none" extrusionOk="0">
                  <a:moveTo>
                    <a:pt x="145" y="1"/>
                  </a:moveTo>
                  <a:lnTo>
                    <a:pt x="145" y="1"/>
                  </a:lnTo>
                  <a:lnTo>
                    <a:pt x="0" y="97"/>
                  </a:lnTo>
                  <a:lnTo>
                    <a:pt x="0" y="97"/>
                  </a:lnTo>
                  <a:lnTo>
                    <a:pt x="145" y="1"/>
                  </a:lnTo>
                  <a:lnTo>
                    <a:pt x="145" y="1"/>
                  </a:lnTo>
                  <a:lnTo>
                    <a:pt x="14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3" name="Google Shape;5090;p76"/>
            <p:cNvSpPr/>
            <p:nvPr/>
          </p:nvSpPr>
          <p:spPr>
            <a:xfrm>
              <a:off x="739975" y="3769950"/>
              <a:ext cx="16825" cy="15625"/>
            </a:xfrm>
            <a:custGeom>
              <a:avLst/>
              <a:gdLst/>
              <a:ahLst/>
              <a:cxnLst/>
              <a:rect l="l" t="t" r="r" b="b"/>
              <a:pathLst>
                <a:path w="673" h="625" extrusionOk="0">
                  <a:moveTo>
                    <a:pt x="673" y="1"/>
                  </a:moveTo>
                  <a:lnTo>
                    <a:pt x="433" y="241"/>
                  </a:lnTo>
                  <a:lnTo>
                    <a:pt x="1" y="625"/>
                  </a:lnTo>
                  <a:lnTo>
                    <a:pt x="481" y="241"/>
                  </a:lnTo>
                  <a:lnTo>
                    <a:pt x="673"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4" name="Google Shape;5091;p76"/>
            <p:cNvSpPr/>
            <p:nvPr/>
          </p:nvSpPr>
          <p:spPr>
            <a:xfrm>
              <a:off x="739975" y="3729125"/>
              <a:ext cx="38450" cy="56450"/>
            </a:xfrm>
            <a:custGeom>
              <a:avLst/>
              <a:gdLst/>
              <a:ahLst/>
              <a:cxnLst/>
              <a:rect l="l" t="t" r="r" b="b"/>
              <a:pathLst>
                <a:path w="1538" h="2258" fill="none" extrusionOk="0">
                  <a:moveTo>
                    <a:pt x="1537" y="1"/>
                  </a:moveTo>
                  <a:lnTo>
                    <a:pt x="1537" y="1"/>
                  </a:lnTo>
                  <a:lnTo>
                    <a:pt x="1441" y="433"/>
                  </a:lnTo>
                  <a:lnTo>
                    <a:pt x="1249" y="769"/>
                  </a:lnTo>
                  <a:lnTo>
                    <a:pt x="1105" y="1105"/>
                  </a:lnTo>
                  <a:lnTo>
                    <a:pt x="913" y="1394"/>
                  </a:lnTo>
                  <a:lnTo>
                    <a:pt x="673" y="1634"/>
                  </a:lnTo>
                  <a:lnTo>
                    <a:pt x="433" y="1874"/>
                  </a:lnTo>
                  <a:lnTo>
                    <a:pt x="1" y="2258"/>
                  </a:lnTo>
                  <a:lnTo>
                    <a:pt x="1" y="2258"/>
                  </a:lnTo>
                  <a:lnTo>
                    <a:pt x="1" y="2258"/>
                  </a:lnTo>
                  <a:lnTo>
                    <a:pt x="1" y="2258"/>
                  </a:lnTo>
                  <a:lnTo>
                    <a:pt x="481" y="1874"/>
                  </a:lnTo>
                  <a:lnTo>
                    <a:pt x="673" y="1634"/>
                  </a:lnTo>
                  <a:lnTo>
                    <a:pt x="913" y="1394"/>
                  </a:lnTo>
                  <a:lnTo>
                    <a:pt x="1105" y="1105"/>
                  </a:lnTo>
                  <a:lnTo>
                    <a:pt x="1249" y="769"/>
                  </a:lnTo>
                  <a:lnTo>
                    <a:pt x="1441" y="433"/>
                  </a:lnTo>
                  <a:lnTo>
                    <a:pt x="153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5" name="Google Shape;5092;p76"/>
            <p:cNvSpPr/>
            <p:nvPr/>
          </p:nvSpPr>
          <p:spPr>
            <a:xfrm>
              <a:off x="739975" y="3785550"/>
              <a:ext cx="25" cy="25"/>
            </a:xfrm>
            <a:custGeom>
              <a:avLst/>
              <a:gdLst/>
              <a:ahLst/>
              <a:cxnLst/>
              <a:rect l="l" t="t" r="r" b="b"/>
              <a:pathLst>
                <a:path w="1" h="1" extrusionOk="0">
                  <a:moveTo>
                    <a:pt x="1" y="1"/>
                  </a:moveTo>
                  <a:lnTo>
                    <a:pt x="1" y="1"/>
                  </a:lnTo>
                  <a:lnTo>
                    <a:pt x="1" y="1"/>
                  </a:lnTo>
                  <a:lnTo>
                    <a:pt x="1" y="1"/>
                  </a:lnTo>
                  <a:lnTo>
                    <a:pt x="1" y="1"/>
                  </a:lnTo>
                  <a:lnTo>
                    <a:pt x="1" y="1"/>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6" name="Google Shape;5093;p76"/>
            <p:cNvSpPr/>
            <p:nvPr/>
          </p:nvSpPr>
          <p:spPr>
            <a:xfrm>
              <a:off x="739975" y="3785550"/>
              <a:ext cx="25" cy="25"/>
            </a:xfrm>
            <a:custGeom>
              <a:avLst/>
              <a:gdLst/>
              <a:ahLst/>
              <a:cxnLst/>
              <a:rect l="l" t="t" r="r" b="b"/>
              <a:pathLst>
                <a:path w="1" h="1" fill="none" extrusionOk="0">
                  <a:moveTo>
                    <a:pt x="1" y="1"/>
                  </a:moveTo>
                  <a:lnTo>
                    <a:pt x="1" y="1"/>
                  </a:lnTo>
                  <a:lnTo>
                    <a:pt x="1" y="1"/>
                  </a:lnTo>
                  <a:lnTo>
                    <a:pt x="1" y="1"/>
                  </a:ln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7" name="Google Shape;5094;p76"/>
            <p:cNvSpPr/>
            <p:nvPr/>
          </p:nvSpPr>
          <p:spPr>
            <a:xfrm>
              <a:off x="658325" y="3708725"/>
              <a:ext cx="122500" cy="87675"/>
            </a:xfrm>
            <a:custGeom>
              <a:avLst/>
              <a:gdLst/>
              <a:ahLst/>
              <a:cxnLst/>
              <a:rect l="l" t="t" r="r" b="b"/>
              <a:pathLst>
                <a:path w="4900" h="3507" extrusionOk="0">
                  <a:moveTo>
                    <a:pt x="1586" y="0"/>
                  </a:move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738" y="3362"/>
                  </a:lnTo>
                  <a:lnTo>
                    <a:pt x="3122" y="3170"/>
                  </a:lnTo>
                  <a:lnTo>
                    <a:pt x="3267" y="3074"/>
                  </a:lnTo>
                  <a:lnTo>
                    <a:pt x="3699" y="2690"/>
                  </a:lnTo>
                  <a:lnTo>
                    <a:pt x="3939" y="2450"/>
                  </a:lnTo>
                  <a:lnTo>
                    <a:pt x="4179" y="2210"/>
                  </a:lnTo>
                  <a:lnTo>
                    <a:pt x="4371" y="1921"/>
                  </a:lnTo>
                  <a:lnTo>
                    <a:pt x="4515" y="1585"/>
                  </a:lnTo>
                  <a:lnTo>
                    <a:pt x="4707" y="1249"/>
                  </a:lnTo>
                  <a:lnTo>
                    <a:pt x="4803" y="817"/>
                  </a:lnTo>
                  <a:lnTo>
                    <a:pt x="4899" y="817"/>
                  </a:lnTo>
                  <a:lnTo>
                    <a:pt x="4467" y="673"/>
                  </a:lnTo>
                  <a:lnTo>
                    <a:pt x="3170" y="240"/>
                  </a:lnTo>
                  <a:lnTo>
                    <a:pt x="2498" y="48"/>
                  </a:lnTo>
                  <a:lnTo>
                    <a:pt x="2210"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8" name="Google Shape;5095;p76"/>
            <p:cNvSpPr/>
            <p:nvPr/>
          </p:nvSpPr>
          <p:spPr>
            <a:xfrm>
              <a:off x="658325" y="3708725"/>
              <a:ext cx="122500" cy="87675"/>
            </a:xfrm>
            <a:custGeom>
              <a:avLst/>
              <a:gdLst/>
              <a:ahLst/>
              <a:cxnLst/>
              <a:rect l="l" t="t" r="r" b="b"/>
              <a:pathLst>
                <a:path w="4900" h="3507" fill="none" extrusionOk="0">
                  <a:moveTo>
                    <a:pt x="1922" y="0"/>
                  </a:moveTo>
                  <a:lnTo>
                    <a:pt x="1922" y="0"/>
                  </a:lnTo>
                  <a:lnTo>
                    <a:pt x="1586" y="0"/>
                  </a:lnTo>
                  <a:lnTo>
                    <a:pt x="1586" y="0"/>
                  </a:ln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450" y="3506"/>
                  </a:lnTo>
                  <a:lnTo>
                    <a:pt x="2738" y="3362"/>
                  </a:lnTo>
                  <a:lnTo>
                    <a:pt x="3122" y="3170"/>
                  </a:lnTo>
                  <a:lnTo>
                    <a:pt x="3122" y="3170"/>
                  </a:lnTo>
                  <a:lnTo>
                    <a:pt x="3267" y="3074"/>
                  </a:lnTo>
                  <a:lnTo>
                    <a:pt x="3267" y="3074"/>
                  </a:lnTo>
                  <a:lnTo>
                    <a:pt x="3267" y="3074"/>
                  </a:lnTo>
                  <a:lnTo>
                    <a:pt x="3267" y="3074"/>
                  </a:lnTo>
                  <a:lnTo>
                    <a:pt x="3699" y="2690"/>
                  </a:lnTo>
                  <a:lnTo>
                    <a:pt x="3939" y="2450"/>
                  </a:lnTo>
                  <a:lnTo>
                    <a:pt x="4179" y="2210"/>
                  </a:lnTo>
                  <a:lnTo>
                    <a:pt x="4371" y="1921"/>
                  </a:lnTo>
                  <a:lnTo>
                    <a:pt x="4515" y="1585"/>
                  </a:lnTo>
                  <a:lnTo>
                    <a:pt x="4707" y="1249"/>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51" y="817"/>
                  </a:lnTo>
                  <a:lnTo>
                    <a:pt x="4851" y="817"/>
                  </a:lnTo>
                  <a:lnTo>
                    <a:pt x="4851" y="817"/>
                  </a:lnTo>
                  <a:lnTo>
                    <a:pt x="4851" y="817"/>
                  </a:lnTo>
                  <a:lnTo>
                    <a:pt x="4851" y="817"/>
                  </a:lnTo>
                  <a:lnTo>
                    <a:pt x="4851" y="817"/>
                  </a:lnTo>
                  <a:lnTo>
                    <a:pt x="4851" y="817"/>
                  </a:lnTo>
                  <a:lnTo>
                    <a:pt x="4899" y="817"/>
                  </a:lnTo>
                  <a:lnTo>
                    <a:pt x="4899" y="817"/>
                  </a:lnTo>
                  <a:lnTo>
                    <a:pt x="4467" y="673"/>
                  </a:lnTo>
                  <a:lnTo>
                    <a:pt x="4467" y="673"/>
                  </a:lnTo>
                  <a:lnTo>
                    <a:pt x="3170" y="240"/>
                  </a:lnTo>
                  <a:lnTo>
                    <a:pt x="2498" y="48"/>
                  </a:lnTo>
                  <a:lnTo>
                    <a:pt x="2210" y="0"/>
                  </a:lnTo>
                  <a:lnTo>
                    <a:pt x="192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9" name="Google Shape;5096;p76"/>
            <p:cNvSpPr/>
            <p:nvPr/>
          </p:nvSpPr>
          <p:spPr>
            <a:xfrm>
              <a:off x="1082150" y="3713525"/>
              <a:ext cx="25" cy="25"/>
            </a:xfrm>
            <a:custGeom>
              <a:avLst/>
              <a:gdLst/>
              <a:ahLst/>
              <a:cxnLst/>
              <a:rect l="l" t="t" r="r" b="b"/>
              <a:pathLst>
                <a:path w="1" h="1" extrusionOk="0">
                  <a:moveTo>
                    <a:pt x="1" y="0"/>
                  </a:moveTo>
                  <a:lnTo>
                    <a:pt x="1" y="0"/>
                  </a:lnTo>
                  <a:lnTo>
                    <a:pt x="1" y="0"/>
                  </a:lnTo>
                  <a:lnTo>
                    <a:pt x="1" y="0"/>
                  </a:lnTo>
                  <a:lnTo>
                    <a:pt x="1" y="0"/>
                  </a:lnTo>
                  <a:lnTo>
                    <a:pt x="1" y="0"/>
                  </a:lnTo>
                  <a:lnTo>
                    <a:pt x="1"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0" name="Google Shape;5097;p76"/>
            <p:cNvSpPr/>
            <p:nvPr/>
          </p:nvSpPr>
          <p:spPr>
            <a:xfrm>
              <a:off x="1082150" y="3713525"/>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1" name="Google Shape;5098;p76"/>
            <p:cNvSpPr/>
            <p:nvPr/>
          </p:nvSpPr>
          <p:spPr>
            <a:xfrm>
              <a:off x="1082150" y="3708725"/>
              <a:ext cx="1225" cy="4825"/>
            </a:xfrm>
            <a:custGeom>
              <a:avLst/>
              <a:gdLst/>
              <a:ahLst/>
              <a:cxnLst/>
              <a:rect l="l" t="t" r="r" b="b"/>
              <a:pathLst>
                <a:path w="49" h="193" extrusionOk="0">
                  <a:moveTo>
                    <a:pt x="49" y="0"/>
                  </a:moveTo>
                  <a:lnTo>
                    <a:pt x="49" y="0"/>
                  </a:lnTo>
                  <a:lnTo>
                    <a:pt x="49" y="0"/>
                  </a:lnTo>
                  <a:lnTo>
                    <a:pt x="1" y="192"/>
                  </a:lnTo>
                  <a:lnTo>
                    <a:pt x="1" y="192"/>
                  </a:lnTo>
                  <a:lnTo>
                    <a:pt x="1" y="192"/>
                  </a:lnTo>
                  <a:lnTo>
                    <a:pt x="49" y="0"/>
                  </a:lnTo>
                  <a:close/>
                </a:path>
              </a:pathLst>
            </a:custGeom>
            <a:solidFill>
              <a:srgbClr val="ED626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2" name="Google Shape;5099;p76"/>
            <p:cNvSpPr/>
            <p:nvPr/>
          </p:nvSpPr>
          <p:spPr>
            <a:xfrm>
              <a:off x="1082150" y="3708725"/>
              <a:ext cx="1225" cy="4825"/>
            </a:xfrm>
            <a:custGeom>
              <a:avLst/>
              <a:gdLst/>
              <a:ahLst/>
              <a:cxnLst/>
              <a:rect l="l" t="t" r="r" b="b"/>
              <a:pathLst>
                <a:path w="49" h="193" fill="none" extrusionOk="0">
                  <a:moveTo>
                    <a:pt x="49" y="0"/>
                  </a:moveTo>
                  <a:lnTo>
                    <a:pt x="49" y="0"/>
                  </a:lnTo>
                  <a:lnTo>
                    <a:pt x="49" y="0"/>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3" name="Google Shape;5100;p76"/>
            <p:cNvSpPr/>
            <p:nvPr/>
          </p:nvSpPr>
          <p:spPr>
            <a:xfrm>
              <a:off x="1083350" y="3707525"/>
              <a:ext cx="25" cy="1225"/>
            </a:xfrm>
            <a:custGeom>
              <a:avLst/>
              <a:gdLst/>
              <a:ahLst/>
              <a:cxnLst/>
              <a:rect l="l" t="t" r="r" b="b"/>
              <a:pathLst>
                <a:path w="1" h="49" extrusionOk="0">
                  <a:moveTo>
                    <a:pt x="1" y="0"/>
                  </a:moveTo>
                  <a:lnTo>
                    <a:pt x="1" y="0"/>
                  </a:lnTo>
                  <a:lnTo>
                    <a:pt x="1" y="0"/>
                  </a:lnTo>
                  <a:lnTo>
                    <a:pt x="1" y="0"/>
                  </a:lnTo>
                  <a:lnTo>
                    <a:pt x="1" y="48"/>
                  </a:lnTo>
                  <a:lnTo>
                    <a:pt x="1" y="48"/>
                  </a:lnTo>
                  <a:lnTo>
                    <a:pt x="1" y="48"/>
                  </a:lnTo>
                  <a:lnTo>
                    <a:pt x="1" y="0"/>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4" name="Google Shape;5101;p76"/>
            <p:cNvSpPr/>
            <p:nvPr/>
          </p:nvSpPr>
          <p:spPr>
            <a:xfrm>
              <a:off x="1083350" y="3707525"/>
              <a:ext cx="25" cy="1225"/>
            </a:xfrm>
            <a:custGeom>
              <a:avLst/>
              <a:gdLst/>
              <a:ahLst/>
              <a:cxnLst/>
              <a:rect l="l" t="t" r="r" b="b"/>
              <a:pathLst>
                <a:path w="1" h="49" fill="none" extrusionOk="0">
                  <a:moveTo>
                    <a:pt x="1" y="0"/>
                  </a:moveTo>
                  <a:lnTo>
                    <a:pt x="1" y="0"/>
                  </a:lnTo>
                  <a:lnTo>
                    <a:pt x="1" y="0"/>
                  </a:lnTo>
                  <a:lnTo>
                    <a:pt x="1" y="0"/>
                  </a:lnTo>
                  <a:lnTo>
                    <a:pt x="1" y="48"/>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5" name="Google Shape;5102;p76"/>
            <p:cNvSpPr/>
            <p:nvPr/>
          </p:nvSpPr>
          <p:spPr>
            <a:xfrm>
              <a:off x="1080950" y="3645100"/>
              <a:ext cx="4825" cy="62450"/>
            </a:xfrm>
            <a:custGeom>
              <a:avLst/>
              <a:gdLst/>
              <a:ahLst/>
              <a:cxnLst/>
              <a:rect l="l" t="t" r="r" b="b"/>
              <a:pathLst>
                <a:path w="193" h="2498" extrusionOk="0">
                  <a:moveTo>
                    <a:pt x="145" y="2161"/>
                  </a:moveTo>
                  <a:lnTo>
                    <a:pt x="145" y="2161"/>
                  </a:lnTo>
                  <a:lnTo>
                    <a:pt x="97" y="2497"/>
                  </a:lnTo>
                  <a:lnTo>
                    <a:pt x="97" y="2497"/>
                  </a:lnTo>
                  <a:lnTo>
                    <a:pt x="97" y="2497"/>
                  </a:lnTo>
                  <a:lnTo>
                    <a:pt x="97" y="2497"/>
                  </a:lnTo>
                  <a:lnTo>
                    <a:pt x="145" y="2161"/>
                  </a:lnTo>
                  <a:close/>
                  <a:moveTo>
                    <a:pt x="145" y="2161"/>
                  </a:moveTo>
                  <a:lnTo>
                    <a:pt x="145" y="2161"/>
                  </a:lnTo>
                  <a:lnTo>
                    <a:pt x="145" y="2161"/>
                  </a:lnTo>
                  <a:lnTo>
                    <a:pt x="145" y="2161"/>
                  </a:lnTo>
                  <a:lnTo>
                    <a:pt x="145" y="2161"/>
                  </a:lnTo>
                  <a:close/>
                  <a:moveTo>
                    <a:pt x="145" y="2161"/>
                  </a:moveTo>
                  <a:lnTo>
                    <a:pt x="145" y="2161"/>
                  </a:lnTo>
                  <a:lnTo>
                    <a:pt x="145" y="2161"/>
                  </a:lnTo>
                  <a:lnTo>
                    <a:pt x="145" y="2161"/>
                  </a:lnTo>
                  <a:lnTo>
                    <a:pt x="145" y="2161"/>
                  </a:lnTo>
                  <a:close/>
                  <a:moveTo>
                    <a:pt x="193" y="576"/>
                  </a:moveTo>
                  <a:lnTo>
                    <a:pt x="193" y="576"/>
                  </a:lnTo>
                  <a:lnTo>
                    <a:pt x="193" y="624"/>
                  </a:lnTo>
                  <a:lnTo>
                    <a:pt x="193" y="624"/>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28"/>
                  </a:moveTo>
                  <a:lnTo>
                    <a:pt x="193" y="528"/>
                  </a:lnTo>
                  <a:lnTo>
                    <a:pt x="193" y="576"/>
                  </a:lnTo>
                  <a:lnTo>
                    <a:pt x="193" y="576"/>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 y="0"/>
                  </a:moveTo>
                  <a:lnTo>
                    <a:pt x="1" y="0"/>
                  </a:lnTo>
                  <a:lnTo>
                    <a:pt x="145" y="192"/>
                  </a:lnTo>
                  <a:lnTo>
                    <a:pt x="193" y="528"/>
                  </a:lnTo>
                  <a:lnTo>
                    <a:pt x="193" y="528"/>
                  </a:lnTo>
                  <a:lnTo>
                    <a:pt x="145" y="192"/>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6" name="Google Shape;5103;p76"/>
            <p:cNvSpPr/>
            <p:nvPr/>
          </p:nvSpPr>
          <p:spPr>
            <a:xfrm>
              <a:off x="1083350" y="3699125"/>
              <a:ext cx="1225" cy="8425"/>
            </a:xfrm>
            <a:custGeom>
              <a:avLst/>
              <a:gdLst/>
              <a:ahLst/>
              <a:cxnLst/>
              <a:rect l="l" t="t" r="r" b="b"/>
              <a:pathLst>
                <a:path w="49" h="337" fill="none" extrusionOk="0">
                  <a:moveTo>
                    <a:pt x="49" y="0"/>
                  </a:moveTo>
                  <a:lnTo>
                    <a:pt x="49" y="0"/>
                  </a:lnTo>
                  <a:lnTo>
                    <a:pt x="1" y="336"/>
                  </a:lnTo>
                  <a:lnTo>
                    <a:pt x="1" y="336"/>
                  </a:lnTo>
                  <a:lnTo>
                    <a:pt x="1" y="336"/>
                  </a:lnTo>
                  <a:lnTo>
                    <a:pt x="1" y="336"/>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7" name="Google Shape;5104;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8" name="Google Shape;5105;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9" name="Google Shape;5106;p76"/>
            <p:cNvSpPr/>
            <p:nvPr/>
          </p:nvSpPr>
          <p:spPr>
            <a:xfrm>
              <a:off x="1085750" y="36595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0" name="Google Shape;5107;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1" name="Google Shape;5108;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2" name="Google Shape;5109;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3" name="Google Shape;5110;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4" name="Google Shape;5111;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5" name="Google Shape;5112;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6" name="Google Shape;5113;p76"/>
            <p:cNvSpPr/>
            <p:nvPr/>
          </p:nvSpPr>
          <p:spPr>
            <a:xfrm>
              <a:off x="1085750" y="36583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7" name="Google Shape;5114;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8" name="Google Shape;5115;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9" name="Google Shape;5116;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0" name="Google Shape;5117;p76"/>
            <p:cNvSpPr/>
            <p:nvPr/>
          </p:nvSpPr>
          <p:spPr>
            <a:xfrm>
              <a:off x="1080950" y="3645100"/>
              <a:ext cx="4825" cy="13225"/>
            </a:xfrm>
            <a:custGeom>
              <a:avLst/>
              <a:gdLst/>
              <a:ahLst/>
              <a:cxnLst/>
              <a:rect l="l" t="t" r="r" b="b"/>
              <a:pathLst>
                <a:path w="193" h="529" fill="none" extrusionOk="0">
                  <a:moveTo>
                    <a:pt x="1" y="0"/>
                  </a:moveTo>
                  <a:lnTo>
                    <a:pt x="1" y="0"/>
                  </a:lnTo>
                  <a:lnTo>
                    <a:pt x="145" y="192"/>
                  </a:lnTo>
                  <a:lnTo>
                    <a:pt x="193" y="528"/>
                  </a:lnTo>
                  <a:lnTo>
                    <a:pt x="193" y="528"/>
                  </a:lnTo>
                  <a:lnTo>
                    <a:pt x="145" y="192"/>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1" name="Google Shape;5118;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2" name="Google Shape;5119;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3" name="Google Shape;5120;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4" name="Google Shape;5121;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5" name="Google Shape;5122;p76"/>
            <p:cNvSpPr/>
            <p:nvPr/>
          </p:nvSpPr>
          <p:spPr>
            <a:xfrm>
              <a:off x="1080950" y="3570650"/>
              <a:ext cx="117700" cy="142900"/>
            </a:xfrm>
            <a:custGeom>
              <a:avLst/>
              <a:gdLst/>
              <a:ahLst/>
              <a:cxnLst/>
              <a:rect l="l" t="t" r="r" b="b"/>
              <a:pathLst>
                <a:path w="4708" h="5716" extrusionOk="0">
                  <a:moveTo>
                    <a:pt x="4563" y="0"/>
                  </a:move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78"/>
                  </a:lnTo>
                  <a:lnTo>
                    <a:pt x="145" y="3170"/>
                  </a:lnTo>
                  <a:lnTo>
                    <a:pt x="193" y="3506"/>
                  </a:lnTo>
                  <a:lnTo>
                    <a:pt x="193" y="3554"/>
                  </a:lnTo>
                  <a:lnTo>
                    <a:pt x="193" y="3602"/>
                  </a:lnTo>
                  <a:lnTo>
                    <a:pt x="241" y="3939"/>
                  </a:lnTo>
                  <a:lnTo>
                    <a:pt x="241" y="4371"/>
                  </a:lnTo>
                  <a:lnTo>
                    <a:pt x="145" y="5139"/>
                  </a:lnTo>
                  <a:lnTo>
                    <a:pt x="97" y="5475"/>
                  </a:lnTo>
                  <a:lnTo>
                    <a:pt x="97" y="5523"/>
                  </a:lnTo>
                  <a:lnTo>
                    <a:pt x="49" y="5715"/>
                  </a:lnTo>
                  <a:lnTo>
                    <a:pt x="673" y="5139"/>
                  </a:lnTo>
                  <a:lnTo>
                    <a:pt x="1393" y="4371"/>
                  </a:lnTo>
                  <a:lnTo>
                    <a:pt x="2978" y="2546"/>
                  </a:lnTo>
                  <a:lnTo>
                    <a:pt x="3699" y="1681"/>
                  </a:lnTo>
                  <a:lnTo>
                    <a:pt x="4275" y="913"/>
                  </a:lnTo>
                  <a:lnTo>
                    <a:pt x="4611" y="337"/>
                  </a:lnTo>
                  <a:lnTo>
                    <a:pt x="4707" y="145"/>
                  </a:lnTo>
                  <a:lnTo>
                    <a:pt x="4707" y="48"/>
                  </a:lnTo>
                  <a:lnTo>
                    <a:pt x="465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6" name="Google Shape;5123;p76"/>
            <p:cNvSpPr/>
            <p:nvPr/>
          </p:nvSpPr>
          <p:spPr>
            <a:xfrm>
              <a:off x="1080950" y="3570650"/>
              <a:ext cx="117700" cy="142900"/>
            </a:xfrm>
            <a:custGeom>
              <a:avLst/>
              <a:gdLst/>
              <a:ahLst/>
              <a:cxnLst/>
              <a:rect l="l" t="t" r="r" b="b"/>
              <a:pathLst>
                <a:path w="4708" h="5716" fill="none" extrusionOk="0">
                  <a:moveTo>
                    <a:pt x="4563" y="0"/>
                  </a:moveTo>
                  <a:lnTo>
                    <a:pt x="4563" y="0"/>
                  </a:ln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30"/>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45" y="3170"/>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602"/>
                  </a:lnTo>
                  <a:lnTo>
                    <a:pt x="193" y="3602"/>
                  </a:lnTo>
                  <a:lnTo>
                    <a:pt x="241" y="3939"/>
                  </a:lnTo>
                  <a:lnTo>
                    <a:pt x="241" y="4371"/>
                  </a:lnTo>
                  <a:lnTo>
                    <a:pt x="145" y="5139"/>
                  </a:lnTo>
                  <a:lnTo>
                    <a:pt x="145" y="5139"/>
                  </a:lnTo>
                  <a:lnTo>
                    <a:pt x="145" y="5139"/>
                  </a:lnTo>
                  <a:lnTo>
                    <a:pt x="145" y="5139"/>
                  </a:lnTo>
                  <a:lnTo>
                    <a:pt x="145" y="5139"/>
                  </a:lnTo>
                  <a:lnTo>
                    <a:pt x="145" y="5139"/>
                  </a:lnTo>
                  <a:lnTo>
                    <a:pt x="145" y="5139"/>
                  </a:lnTo>
                  <a:lnTo>
                    <a:pt x="145" y="5139"/>
                  </a:lnTo>
                  <a:lnTo>
                    <a:pt x="145" y="5139"/>
                  </a:lnTo>
                  <a:lnTo>
                    <a:pt x="145" y="5139"/>
                  </a:lnTo>
                  <a:lnTo>
                    <a:pt x="97" y="5475"/>
                  </a:lnTo>
                  <a:lnTo>
                    <a:pt x="97" y="5475"/>
                  </a:lnTo>
                  <a:lnTo>
                    <a:pt x="97" y="5523"/>
                  </a:lnTo>
                  <a:lnTo>
                    <a:pt x="97" y="5523"/>
                  </a:lnTo>
                  <a:lnTo>
                    <a:pt x="49" y="5715"/>
                  </a:lnTo>
                  <a:lnTo>
                    <a:pt x="49" y="5715"/>
                  </a:lnTo>
                  <a:lnTo>
                    <a:pt x="49" y="5715"/>
                  </a:lnTo>
                  <a:lnTo>
                    <a:pt x="49" y="5715"/>
                  </a:lnTo>
                  <a:lnTo>
                    <a:pt x="673" y="5139"/>
                  </a:lnTo>
                  <a:lnTo>
                    <a:pt x="1393" y="4371"/>
                  </a:lnTo>
                  <a:lnTo>
                    <a:pt x="2978" y="2546"/>
                  </a:lnTo>
                  <a:lnTo>
                    <a:pt x="3699" y="1681"/>
                  </a:lnTo>
                  <a:lnTo>
                    <a:pt x="4275" y="913"/>
                  </a:lnTo>
                  <a:lnTo>
                    <a:pt x="4611" y="337"/>
                  </a:lnTo>
                  <a:lnTo>
                    <a:pt x="4707" y="145"/>
                  </a:lnTo>
                  <a:lnTo>
                    <a:pt x="4707" y="48"/>
                  </a:lnTo>
                  <a:lnTo>
                    <a:pt x="4707" y="48"/>
                  </a:lnTo>
                  <a:lnTo>
                    <a:pt x="4659" y="0"/>
                  </a:lnTo>
                  <a:lnTo>
                    <a:pt x="456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7" name="Google Shape;5124;p76"/>
            <p:cNvSpPr/>
            <p:nvPr/>
          </p:nvSpPr>
          <p:spPr>
            <a:xfrm>
              <a:off x="897250" y="3269300"/>
              <a:ext cx="241350" cy="146500"/>
            </a:xfrm>
            <a:custGeom>
              <a:avLst/>
              <a:gdLst/>
              <a:ahLst/>
              <a:cxnLst/>
              <a:rect l="l" t="t" r="r" b="b"/>
              <a:pathLst>
                <a:path w="9654" h="5860" extrusionOk="0">
                  <a:moveTo>
                    <a:pt x="1105" y="0"/>
                  </a:moveTo>
                  <a:lnTo>
                    <a:pt x="721" y="48"/>
                  </a:lnTo>
                  <a:lnTo>
                    <a:pt x="577" y="96"/>
                  </a:lnTo>
                  <a:lnTo>
                    <a:pt x="481" y="192"/>
                  </a:lnTo>
                  <a:lnTo>
                    <a:pt x="385" y="384"/>
                  </a:lnTo>
                  <a:lnTo>
                    <a:pt x="241" y="672"/>
                  </a:lnTo>
                  <a:lnTo>
                    <a:pt x="145" y="1009"/>
                  </a:lnTo>
                  <a:lnTo>
                    <a:pt x="97" y="1345"/>
                  </a:lnTo>
                  <a:lnTo>
                    <a:pt x="1" y="2209"/>
                  </a:lnTo>
                  <a:lnTo>
                    <a:pt x="1" y="3074"/>
                  </a:lnTo>
                  <a:lnTo>
                    <a:pt x="1" y="3890"/>
                  </a:lnTo>
                  <a:lnTo>
                    <a:pt x="49" y="4563"/>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283"/>
                  </a:lnTo>
                  <a:lnTo>
                    <a:pt x="9558" y="4803"/>
                  </a:lnTo>
                  <a:lnTo>
                    <a:pt x="9318" y="3602"/>
                  </a:lnTo>
                  <a:lnTo>
                    <a:pt x="9030" y="2594"/>
                  </a:lnTo>
                  <a:lnTo>
                    <a:pt x="8934" y="2113"/>
                  </a:lnTo>
                  <a:lnTo>
                    <a:pt x="7733" y="1681"/>
                  </a:lnTo>
                  <a:lnTo>
                    <a:pt x="6484" y="1249"/>
                  </a:lnTo>
                  <a:lnTo>
                    <a:pt x="4995" y="817"/>
                  </a:lnTo>
                  <a:lnTo>
                    <a:pt x="3507" y="384"/>
                  </a:lnTo>
                  <a:lnTo>
                    <a:pt x="2834" y="192"/>
                  </a:lnTo>
                  <a:lnTo>
                    <a:pt x="2162" y="96"/>
                  </a:lnTo>
                  <a:lnTo>
                    <a:pt x="158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8" name="Google Shape;5125;p76"/>
            <p:cNvSpPr/>
            <p:nvPr/>
          </p:nvSpPr>
          <p:spPr>
            <a:xfrm>
              <a:off x="897250" y="3269300"/>
              <a:ext cx="241350" cy="146500"/>
            </a:xfrm>
            <a:custGeom>
              <a:avLst/>
              <a:gdLst/>
              <a:ahLst/>
              <a:cxnLst/>
              <a:rect l="l" t="t" r="r" b="b"/>
              <a:pathLst>
                <a:path w="9654" h="5860" fill="none" extrusionOk="0">
                  <a:moveTo>
                    <a:pt x="8934" y="2113"/>
                  </a:moveTo>
                  <a:lnTo>
                    <a:pt x="8934" y="2113"/>
                  </a:lnTo>
                  <a:lnTo>
                    <a:pt x="7733" y="1681"/>
                  </a:lnTo>
                  <a:lnTo>
                    <a:pt x="6484" y="1249"/>
                  </a:lnTo>
                  <a:lnTo>
                    <a:pt x="4995" y="817"/>
                  </a:lnTo>
                  <a:lnTo>
                    <a:pt x="3507" y="384"/>
                  </a:lnTo>
                  <a:lnTo>
                    <a:pt x="2834" y="192"/>
                  </a:lnTo>
                  <a:lnTo>
                    <a:pt x="2162" y="96"/>
                  </a:lnTo>
                  <a:lnTo>
                    <a:pt x="1586" y="0"/>
                  </a:lnTo>
                  <a:lnTo>
                    <a:pt x="1105" y="0"/>
                  </a:lnTo>
                  <a:lnTo>
                    <a:pt x="721" y="48"/>
                  </a:lnTo>
                  <a:lnTo>
                    <a:pt x="577" y="96"/>
                  </a:lnTo>
                  <a:lnTo>
                    <a:pt x="481" y="192"/>
                  </a:lnTo>
                  <a:lnTo>
                    <a:pt x="481" y="192"/>
                  </a:lnTo>
                  <a:lnTo>
                    <a:pt x="385" y="384"/>
                  </a:lnTo>
                  <a:lnTo>
                    <a:pt x="241" y="672"/>
                  </a:lnTo>
                  <a:lnTo>
                    <a:pt x="145" y="1009"/>
                  </a:lnTo>
                  <a:lnTo>
                    <a:pt x="97" y="1345"/>
                  </a:lnTo>
                  <a:lnTo>
                    <a:pt x="1" y="2209"/>
                  </a:lnTo>
                  <a:lnTo>
                    <a:pt x="1" y="3074"/>
                  </a:lnTo>
                  <a:lnTo>
                    <a:pt x="1" y="3890"/>
                  </a:lnTo>
                  <a:lnTo>
                    <a:pt x="49" y="4563"/>
                  </a:lnTo>
                  <a:lnTo>
                    <a:pt x="97" y="5235"/>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619"/>
                  </a:lnTo>
                  <a:lnTo>
                    <a:pt x="9654" y="5283"/>
                  </a:lnTo>
                  <a:lnTo>
                    <a:pt x="9558" y="4803"/>
                  </a:lnTo>
                  <a:lnTo>
                    <a:pt x="9318" y="3602"/>
                  </a:lnTo>
                  <a:lnTo>
                    <a:pt x="9030" y="2594"/>
                  </a:lnTo>
                  <a:lnTo>
                    <a:pt x="8934" y="211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9" name="Google Shape;5126;p76"/>
            <p:cNvSpPr/>
            <p:nvPr/>
          </p:nvSpPr>
          <p:spPr>
            <a:xfrm>
              <a:off x="1035325" y="3301700"/>
              <a:ext cx="40850" cy="112900"/>
            </a:xfrm>
            <a:custGeom>
              <a:avLst/>
              <a:gdLst/>
              <a:ahLst/>
              <a:cxnLst/>
              <a:rect l="l" t="t" r="r" b="b"/>
              <a:pathLst>
                <a:path w="1634" h="4516" extrusionOk="0">
                  <a:moveTo>
                    <a:pt x="1105" y="1"/>
                  </a:moveTo>
                  <a:lnTo>
                    <a:pt x="865" y="1105"/>
                  </a:lnTo>
                  <a:lnTo>
                    <a:pt x="577" y="2306"/>
                  </a:lnTo>
                  <a:lnTo>
                    <a:pt x="1" y="4467"/>
                  </a:lnTo>
                  <a:lnTo>
                    <a:pt x="961" y="4515"/>
                  </a:lnTo>
                  <a:lnTo>
                    <a:pt x="1153" y="3411"/>
                  </a:lnTo>
                  <a:lnTo>
                    <a:pt x="1345" y="2306"/>
                  </a:lnTo>
                  <a:lnTo>
                    <a:pt x="1490" y="1201"/>
                  </a:lnTo>
                  <a:lnTo>
                    <a:pt x="1634" y="193"/>
                  </a:lnTo>
                  <a:lnTo>
                    <a:pt x="1105"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0" name="Google Shape;5127;p76"/>
            <p:cNvSpPr/>
            <p:nvPr/>
          </p:nvSpPr>
          <p:spPr>
            <a:xfrm>
              <a:off x="1035325" y="3301700"/>
              <a:ext cx="40850" cy="112900"/>
            </a:xfrm>
            <a:custGeom>
              <a:avLst/>
              <a:gdLst/>
              <a:ahLst/>
              <a:cxnLst/>
              <a:rect l="l" t="t" r="r" b="b"/>
              <a:pathLst>
                <a:path w="1634" h="4516" fill="none" extrusionOk="0">
                  <a:moveTo>
                    <a:pt x="1105" y="1"/>
                  </a:moveTo>
                  <a:lnTo>
                    <a:pt x="1105" y="1"/>
                  </a:lnTo>
                  <a:lnTo>
                    <a:pt x="865" y="1105"/>
                  </a:lnTo>
                  <a:lnTo>
                    <a:pt x="577" y="2306"/>
                  </a:lnTo>
                  <a:lnTo>
                    <a:pt x="1" y="4467"/>
                  </a:lnTo>
                  <a:lnTo>
                    <a:pt x="1" y="4467"/>
                  </a:lnTo>
                  <a:lnTo>
                    <a:pt x="961" y="4515"/>
                  </a:lnTo>
                  <a:lnTo>
                    <a:pt x="961" y="4515"/>
                  </a:lnTo>
                  <a:lnTo>
                    <a:pt x="1153" y="3411"/>
                  </a:lnTo>
                  <a:lnTo>
                    <a:pt x="1345" y="2306"/>
                  </a:lnTo>
                  <a:lnTo>
                    <a:pt x="1490" y="1201"/>
                  </a:lnTo>
                  <a:lnTo>
                    <a:pt x="1634" y="193"/>
                  </a:lnTo>
                  <a:lnTo>
                    <a:pt x="1634" y="193"/>
                  </a:lnTo>
                  <a:lnTo>
                    <a:pt x="110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1" name="Google Shape;5128;p76"/>
            <p:cNvSpPr/>
            <p:nvPr/>
          </p:nvSpPr>
          <p:spPr>
            <a:xfrm>
              <a:off x="918875" y="3259675"/>
              <a:ext cx="145300" cy="170525"/>
            </a:xfrm>
            <a:custGeom>
              <a:avLst/>
              <a:gdLst/>
              <a:ahLst/>
              <a:cxnLst/>
              <a:rect l="l" t="t" r="r" b="b"/>
              <a:pathLst>
                <a:path w="5812" h="6821" extrusionOk="0">
                  <a:moveTo>
                    <a:pt x="0" y="1"/>
                  </a:moveTo>
                  <a:lnTo>
                    <a:pt x="48" y="289"/>
                  </a:lnTo>
                  <a:lnTo>
                    <a:pt x="192" y="673"/>
                  </a:lnTo>
                  <a:lnTo>
                    <a:pt x="384" y="1154"/>
                  </a:lnTo>
                  <a:lnTo>
                    <a:pt x="673" y="1634"/>
                  </a:lnTo>
                  <a:lnTo>
                    <a:pt x="1393" y="2738"/>
                  </a:lnTo>
                  <a:lnTo>
                    <a:pt x="2209" y="3891"/>
                  </a:lnTo>
                  <a:lnTo>
                    <a:pt x="3794" y="5956"/>
                  </a:lnTo>
                  <a:lnTo>
                    <a:pt x="4467" y="6821"/>
                  </a:lnTo>
                  <a:lnTo>
                    <a:pt x="4707" y="5956"/>
                  </a:lnTo>
                  <a:lnTo>
                    <a:pt x="5235" y="4035"/>
                  </a:lnTo>
                  <a:lnTo>
                    <a:pt x="5523" y="2930"/>
                  </a:lnTo>
                  <a:lnTo>
                    <a:pt x="5715" y="1922"/>
                  </a:lnTo>
                  <a:lnTo>
                    <a:pt x="5811" y="1106"/>
                  </a:lnTo>
                  <a:lnTo>
                    <a:pt x="5811" y="817"/>
                  </a:lnTo>
                  <a:lnTo>
                    <a:pt x="5811" y="625"/>
                  </a:lnTo>
                  <a:lnTo>
                    <a:pt x="5715" y="481"/>
                  </a:lnTo>
                  <a:lnTo>
                    <a:pt x="5619" y="385"/>
                  </a:lnTo>
                  <a:lnTo>
                    <a:pt x="5475" y="289"/>
                  </a:lnTo>
                  <a:lnTo>
                    <a:pt x="5331" y="241"/>
                  </a:lnTo>
                  <a:lnTo>
                    <a:pt x="4995" y="193"/>
                  </a:lnTo>
                  <a:lnTo>
                    <a:pt x="4611" y="193"/>
                  </a:lnTo>
                  <a:lnTo>
                    <a:pt x="3986" y="289"/>
                  </a:lnTo>
                  <a:lnTo>
                    <a:pt x="3650" y="385"/>
                  </a:lnTo>
                  <a:lnTo>
                    <a:pt x="2594" y="241"/>
                  </a:lnTo>
                  <a:lnTo>
                    <a:pt x="1345" y="97"/>
                  </a:lnTo>
                  <a:lnTo>
                    <a:pt x="0"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2" name="Google Shape;5129;p76"/>
            <p:cNvSpPr/>
            <p:nvPr/>
          </p:nvSpPr>
          <p:spPr>
            <a:xfrm>
              <a:off x="918875" y="3259675"/>
              <a:ext cx="145300" cy="170525"/>
            </a:xfrm>
            <a:custGeom>
              <a:avLst/>
              <a:gdLst/>
              <a:ahLst/>
              <a:cxnLst/>
              <a:rect l="l" t="t" r="r" b="b"/>
              <a:pathLst>
                <a:path w="5812" h="6821" fill="none" extrusionOk="0">
                  <a:moveTo>
                    <a:pt x="0" y="1"/>
                  </a:moveTo>
                  <a:lnTo>
                    <a:pt x="0" y="1"/>
                  </a:lnTo>
                  <a:lnTo>
                    <a:pt x="1345" y="97"/>
                  </a:lnTo>
                  <a:lnTo>
                    <a:pt x="2594" y="241"/>
                  </a:lnTo>
                  <a:lnTo>
                    <a:pt x="3650" y="385"/>
                  </a:lnTo>
                  <a:lnTo>
                    <a:pt x="3650" y="385"/>
                  </a:lnTo>
                  <a:lnTo>
                    <a:pt x="3986" y="289"/>
                  </a:lnTo>
                  <a:lnTo>
                    <a:pt x="4611" y="193"/>
                  </a:lnTo>
                  <a:lnTo>
                    <a:pt x="4995" y="193"/>
                  </a:lnTo>
                  <a:lnTo>
                    <a:pt x="5331" y="241"/>
                  </a:lnTo>
                  <a:lnTo>
                    <a:pt x="5475" y="289"/>
                  </a:lnTo>
                  <a:lnTo>
                    <a:pt x="5619" y="385"/>
                  </a:lnTo>
                  <a:lnTo>
                    <a:pt x="5715" y="481"/>
                  </a:lnTo>
                  <a:lnTo>
                    <a:pt x="5811" y="625"/>
                  </a:lnTo>
                  <a:lnTo>
                    <a:pt x="5811" y="625"/>
                  </a:lnTo>
                  <a:lnTo>
                    <a:pt x="5811" y="817"/>
                  </a:lnTo>
                  <a:lnTo>
                    <a:pt x="5811" y="1106"/>
                  </a:lnTo>
                  <a:lnTo>
                    <a:pt x="5715" y="1922"/>
                  </a:lnTo>
                  <a:lnTo>
                    <a:pt x="5523" y="2930"/>
                  </a:lnTo>
                  <a:lnTo>
                    <a:pt x="5235" y="4035"/>
                  </a:lnTo>
                  <a:lnTo>
                    <a:pt x="4707" y="5956"/>
                  </a:lnTo>
                  <a:lnTo>
                    <a:pt x="4467" y="6821"/>
                  </a:lnTo>
                  <a:lnTo>
                    <a:pt x="4467" y="6821"/>
                  </a:lnTo>
                  <a:lnTo>
                    <a:pt x="3794" y="5956"/>
                  </a:lnTo>
                  <a:lnTo>
                    <a:pt x="2209" y="3891"/>
                  </a:lnTo>
                  <a:lnTo>
                    <a:pt x="1393" y="2738"/>
                  </a:lnTo>
                  <a:lnTo>
                    <a:pt x="673" y="1634"/>
                  </a:lnTo>
                  <a:lnTo>
                    <a:pt x="384" y="1154"/>
                  </a:lnTo>
                  <a:lnTo>
                    <a:pt x="192" y="673"/>
                  </a:lnTo>
                  <a:lnTo>
                    <a:pt x="48" y="289"/>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3" name="Google Shape;5130;p76"/>
            <p:cNvSpPr/>
            <p:nvPr/>
          </p:nvSpPr>
          <p:spPr>
            <a:xfrm>
              <a:off x="932075" y="3260875"/>
              <a:ext cx="132100" cy="160925"/>
            </a:xfrm>
            <a:custGeom>
              <a:avLst/>
              <a:gdLst/>
              <a:ahLst/>
              <a:cxnLst/>
              <a:rect l="l" t="t" r="r" b="b"/>
              <a:pathLst>
                <a:path w="5284" h="6437" extrusionOk="0">
                  <a:moveTo>
                    <a:pt x="1" y="1"/>
                  </a:moveTo>
                  <a:lnTo>
                    <a:pt x="1165" y="110"/>
                  </a:lnTo>
                  <a:lnTo>
                    <a:pt x="1165" y="110"/>
                  </a:lnTo>
                  <a:lnTo>
                    <a:pt x="1153" y="97"/>
                  </a:lnTo>
                  <a:lnTo>
                    <a:pt x="1" y="1"/>
                  </a:lnTo>
                  <a:close/>
                  <a:moveTo>
                    <a:pt x="1165" y="110"/>
                  </a:moveTo>
                  <a:lnTo>
                    <a:pt x="1585" y="577"/>
                  </a:lnTo>
                  <a:lnTo>
                    <a:pt x="2018" y="1106"/>
                  </a:lnTo>
                  <a:lnTo>
                    <a:pt x="2450" y="1730"/>
                  </a:lnTo>
                  <a:lnTo>
                    <a:pt x="2834" y="2402"/>
                  </a:lnTo>
                  <a:lnTo>
                    <a:pt x="3266" y="3123"/>
                  </a:lnTo>
                  <a:lnTo>
                    <a:pt x="3650" y="3843"/>
                  </a:lnTo>
                  <a:lnTo>
                    <a:pt x="4346" y="5326"/>
                  </a:lnTo>
                  <a:lnTo>
                    <a:pt x="4346" y="5326"/>
                  </a:lnTo>
                  <a:lnTo>
                    <a:pt x="4371" y="5236"/>
                  </a:lnTo>
                  <a:lnTo>
                    <a:pt x="4803" y="3651"/>
                  </a:lnTo>
                  <a:lnTo>
                    <a:pt x="5139" y="2066"/>
                  </a:lnTo>
                  <a:lnTo>
                    <a:pt x="5283" y="1346"/>
                  </a:lnTo>
                  <a:lnTo>
                    <a:pt x="5283" y="865"/>
                  </a:lnTo>
                  <a:lnTo>
                    <a:pt x="5283" y="577"/>
                  </a:lnTo>
                  <a:lnTo>
                    <a:pt x="5235" y="433"/>
                  </a:lnTo>
                  <a:lnTo>
                    <a:pt x="5139" y="337"/>
                  </a:lnTo>
                  <a:lnTo>
                    <a:pt x="4947" y="241"/>
                  </a:lnTo>
                  <a:lnTo>
                    <a:pt x="4659" y="145"/>
                  </a:lnTo>
                  <a:lnTo>
                    <a:pt x="3939" y="145"/>
                  </a:lnTo>
                  <a:lnTo>
                    <a:pt x="3554" y="241"/>
                  </a:lnTo>
                  <a:lnTo>
                    <a:pt x="3122" y="337"/>
                  </a:lnTo>
                  <a:lnTo>
                    <a:pt x="2402" y="241"/>
                  </a:lnTo>
                  <a:lnTo>
                    <a:pt x="1537" y="145"/>
                  </a:lnTo>
                  <a:lnTo>
                    <a:pt x="1165" y="110"/>
                  </a:lnTo>
                  <a:close/>
                  <a:moveTo>
                    <a:pt x="4346" y="5326"/>
                  </a:moveTo>
                  <a:lnTo>
                    <a:pt x="4035" y="6436"/>
                  </a:lnTo>
                  <a:lnTo>
                    <a:pt x="4371" y="5380"/>
                  </a:lnTo>
                  <a:lnTo>
                    <a:pt x="4346" y="5326"/>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4" name="Google Shape;5131;p76"/>
            <p:cNvSpPr/>
            <p:nvPr/>
          </p:nvSpPr>
          <p:spPr>
            <a:xfrm>
              <a:off x="932075" y="3260875"/>
              <a:ext cx="132100" cy="160925"/>
            </a:xfrm>
            <a:custGeom>
              <a:avLst/>
              <a:gdLst/>
              <a:ahLst/>
              <a:cxnLst/>
              <a:rect l="l" t="t" r="r" b="b"/>
              <a:pathLst>
                <a:path w="5284" h="6437" fill="none" extrusionOk="0">
                  <a:moveTo>
                    <a:pt x="1" y="1"/>
                  </a:moveTo>
                  <a:lnTo>
                    <a:pt x="1" y="1"/>
                  </a:lnTo>
                  <a:lnTo>
                    <a:pt x="1" y="1"/>
                  </a:lnTo>
                  <a:lnTo>
                    <a:pt x="1153" y="97"/>
                  </a:lnTo>
                  <a:lnTo>
                    <a:pt x="1153" y="97"/>
                  </a:lnTo>
                  <a:lnTo>
                    <a:pt x="1585" y="577"/>
                  </a:lnTo>
                  <a:lnTo>
                    <a:pt x="2018" y="1106"/>
                  </a:lnTo>
                  <a:lnTo>
                    <a:pt x="2450" y="1730"/>
                  </a:lnTo>
                  <a:lnTo>
                    <a:pt x="2834" y="2402"/>
                  </a:lnTo>
                  <a:lnTo>
                    <a:pt x="3266" y="3123"/>
                  </a:lnTo>
                  <a:lnTo>
                    <a:pt x="3650" y="3843"/>
                  </a:lnTo>
                  <a:lnTo>
                    <a:pt x="4371" y="5380"/>
                  </a:lnTo>
                  <a:lnTo>
                    <a:pt x="4371" y="5380"/>
                  </a:lnTo>
                  <a:lnTo>
                    <a:pt x="4035" y="6436"/>
                  </a:lnTo>
                  <a:lnTo>
                    <a:pt x="4035" y="6436"/>
                  </a:lnTo>
                  <a:lnTo>
                    <a:pt x="4035" y="6436"/>
                  </a:lnTo>
                  <a:lnTo>
                    <a:pt x="4371" y="5236"/>
                  </a:lnTo>
                  <a:lnTo>
                    <a:pt x="4803" y="3651"/>
                  </a:lnTo>
                  <a:lnTo>
                    <a:pt x="5139" y="2066"/>
                  </a:lnTo>
                  <a:lnTo>
                    <a:pt x="5283" y="1346"/>
                  </a:lnTo>
                  <a:lnTo>
                    <a:pt x="5283" y="865"/>
                  </a:lnTo>
                  <a:lnTo>
                    <a:pt x="5283" y="865"/>
                  </a:lnTo>
                  <a:lnTo>
                    <a:pt x="5283" y="577"/>
                  </a:lnTo>
                  <a:lnTo>
                    <a:pt x="5283" y="577"/>
                  </a:lnTo>
                  <a:lnTo>
                    <a:pt x="5235" y="433"/>
                  </a:lnTo>
                  <a:lnTo>
                    <a:pt x="5139" y="337"/>
                  </a:lnTo>
                  <a:lnTo>
                    <a:pt x="4947" y="241"/>
                  </a:lnTo>
                  <a:lnTo>
                    <a:pt x="4659" y="145"/>
                  </a:lnTo>
                  <a:lnTo>
                    <a:pt x="4371" y="145"/>
                  </a:lnTo>
                  <a:lnTo>
                    <a:pt x="4371" y="145"/>
                  </a:lnTo>
                  <a:lnTo>
                    <a:pt x="3939" y="145"/>
                  </a:lnTo>
                  <a:lnTo>
                    <a:pt x="3554" y="241"/>
                  </a:lnTo>
                  <a:lnTo>
                    <a:pt x="3122" y="337"/>
                  </a:lnTo>
                  <a:lnTo>
                    <a:pt x="3122" y="337"/>
                  </a:lnTo>
                  <a:lnTo>
                    <a:pt x="2402" y="241"/>
                  </a:lnTo>
                  <a:lnTo>
                    <a:pt x="1537" y="145"/>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5" name="Google Shape;5132;p76"/>
            <p:cNvSpPr/>
            <p:nvPr/>
          </p:nvSpPr>
          <p:spPr>
            <a:xfrm>
              <a:off x="932075" y="3260875"/>
              <a:ext cx="109275" cy="160925"/>
            </a:xfrm>
            <a:custGeom>
              <a:avLst/>
              <a:gdLst/>
              <a:ahLst/>
              <a:cxnLst/>
              <a:rect l="l" t="t" r="r" b="b"/>
              <a:pathLst>
                <a:path w="4371" h="6437" extrusionOk="0">
                  <a:moveTo>
                    <a:pt x="1" y="1"/>
                  </a:moveTo>
                  <a:lnTo>
                    <a:pt x="385" y="385"/>
                  </a:lnTo>
                  <a:lnTo>
                    <a:pt x="577" y="673"/>
                  </a:lnTo>
                  <a:lnTo>
                    <a:pt x="1105" y="1154"/>
                  </a:lnTo>
                  <a:lnTo>
                    <a:pt x="1585" y="1730"/>
                  </a:lnTo>
                  <a:lnTo>
                    <a:pt x="2018" y="2402"/>
                  </a:lnTo>
                  <a:lnTo>
                    <a:pt x="2498" y="3171"/>
                  </a:lnTo>
                  <a:lnTo>
                    <a:pt x="2930" y="3939"/>
                  </a:lnTo>
                  <a:lnTo>
                    <a:pt x="3314" y="4755"/>
                  </a:lnTo>
                  <a:lnTo>
                    <a:pt x="3699" y="5572"/>
                  </a:lnTo>
                  <a:lnTo>
                    <a:pt x="4035" y="6436"/>
                  </a:lnTo>
                  <a:lnTo>
                    <a:pt x="4371" y="5380"/>
                  </a:lnTo>
                  <a:lnTo>
                    <a:pt x="3650" y="3843"/>
                  </a:lnTo>
                  <a:lnTo>
                    <a:pt x="3266" y="3123"/>
                  </a:lnTo>
                  <a:lnTo>
                    <a:pt x="2834" y="2402"/>
                  </a:lnTo>
                  <a:lnTo>
                    <a:pt x="2450" y="1730"/>
                  </a:lnTo>
                  <a:lnTo>
                    <a:pt x="2018" y="1106"/>
                  </a:lnTo>
                  <a:lnTo>
                    <a:pt x="1585" y="577"/>
                  </a:lnTo>
                  <a:lnTo>
                    <a:pt x="1153" y="97"/>
                  </a:lnTo>
                  <a:lnTo>
                    <a:pt x="1" y="1"/>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6" name="Google Shape;5133;p76"/>
            <p:cNvSpPr/>
            <p:nvPr/>
          </p:nvSpPr>
          <p:spPr>
            <a:xfrm>
              <a:off x="932075" y="3260875"/>
              <a:ext cx="109275" cy="160925"/>
            </a:xfrm>
            <a:custGeom>
              <a:avLst/>
              <a:gdLst/>
              <a:ahLst/>
              <a:cxnLst/>
              <a:rect l="l" t="t" r="r" b="b"/>
              <a:pathLst>
                <a:path w="4371" h="6437" fill="none" extrusionOk="0">
                  <a:moveTo>
                    <a:pt x="1" y="1"/>
                  </a:moveTo>
                  <a:lnTo>
                    <a:pt x="1" y="1"/>
                  </a:lnTo>
                  <a:lnTo>
                    <a:pt x="385" y="385"/>
                  </a:lnTo>
                  <a:lnTo>
                    <a:pt x="577" y="673"/>
                  </a:lnTo>
                  <a:lnTo>
                    <a:pt x="577" y="673"/>
                  </a:lnTo>
                  <a:lnTo>
                    <a:pt x="1105" y="1154"/>
                  </a:lnTo>
                  <a:lnTo>
                    <a:pt x="1585" y="1730"/>
                  </a:lnTo>
                  <a:lnTo>
                    <a:pt x="2018" y="2402"/>
                  </a:lnTo>
                  <a:lnTo>
                    <a:pt x="2498" y="3171"/>
                  </a:lnTo>
                  <a:lnTo>
                    <a:pt x="2930" y="3939"/>
                  </a:lnTo>
                  <a:lnTo>
                    <a:pt x="3314" y="4755"/>
                  </a:lnTo>
                  <a:lnTo>
                    <a:pt x="3699" y="5572"/>
                  </a:lnTo>
                  <a:lnTo>
                    <a:pt x="4035" y="6436"/>
                  </a:lnTo>
                  <a:lnTo>
                    <a:pt x="4035" y="6436"/>
                  </a:lnTo>
                  <a:lnTo>
                    <a:pt x="4371" y="5380"/>
                  </a:lnTo>
                  <a:lnTo>
                    <a:pt x="4371" y="5380"/>
                  </a:lnTo>
                  <a:lnTo>
                    <a:pt x="3650" y="3843"/>
                  </a:lnTo>
                  <a:lnTo>
                    <a:pt x="3266" y="3123"/>
                  </a:lnTo>
                  <a:lnTo>
                    <a:pt x="2834" y="2402"/>
                  </a:lnTo>
                  <a:lnTo>
                    <a:pt x="2450" y="1730"/>
                  </a:lnTo>
                  <a:lnTo>
                    <a:pt x="2018" y="1106"/>
                  </a:lnTo>
                  <a:lnTo>
                    <a:pt x="1585" y="577"/>
                  </a:lnTo>
                  <a:lnTo>
                    <a:pt x="1153" y="97"/>
                  </a:lnTo>
                  <a:lnTo>
                    <a:pt x="1153" y="97"/>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7" name="Google Shape;5134;p76"/>
            <p:cNvSpPr/>
            <p:nvPr/>
          </p:nvSpPr>
          <p:spPr>
            <a:xfrm>
              <a:off x="1106175" y="3172050"/>
              <a:ext cx="186125" cy="242550"/>
            </a:xfrm>
            <a:custGeom>
              <a:avLst/>
              <a:gdLst/>
              <a:ahLst/>
              <a:cxnLst/>
              <a:rect l="l" t="t" r="r" b="b"/>
              <a:pathLst>
                <a:path w="7445" h="9702" extrusionOk="0">
                  <a:moveTo>
                    <a:pt x="5475" y="0"/>
                  </a:moveTo>
                  <a:lnTo>
                    <a:pt x="4130" y="1633"/>
                  </a:lnTo>
                  <a:lnTo>
                    <a:pt x="2594" y="3362"/>
                  </a:lnTo>
                  <a:lnTo>
                    <a:pt x="1153" y="4947"/>
                  </a:lnTo>
                  <a:lnTo>
                    <a:pt x="0" y="6147"/>
                  </a:lnTo>
                  <a:lnTo>
                    <a:pt x="480" y="9461"/>
                  </a:lnTo>
                  <a:lnTo>
                    <a:pt x="577" y="9605"/>
                  </a:lnTo>
                  <a:lnTo>
                    <a:pt x="673" y="9653"/>
                  </a:lnTo>
                  <a:lnTo>
                    <a:pt x="769" y="9701"/>
                  </a:lnTo>
                  <a:lnTo>
                    <a:pt x="913" y="9701"/>
                  </a:lnTo>
                  <a:lnTo>
                    <a:pt x="1153" y="9653"/>
                  </a:lnTo>
                  <a:lnTo>
                    <a:pt x="1393" y="9509"/>
                  </a:lnTo>
                  <a:lnTo>
                    <a:pt x="2065" y="8981"/>
                  </a:lnTo>
                  <a:lnTo>
                    <a:pt x="2690" y="8405"/>
                  </a:lnTo>
                  <a:lnTo>
                    <a:pt x="3266" y="7780"/>
                  </a:lnTo>
                  <a:lnTo>
                    <a:pt x="3842" y="7156"/>
                  </a:lnTo>
                  <a:lnTo>
                    <a:pt x="4371" y="6484"/>
                  </a:lnTo>
                  <a:lnTo>
                    <a:pt x="4899" y="5811"/>
                  </a:lnTo>
                  <a:lnTo>
                    <a:pt x="5763" y="4514"/>
                  </a:lnTo>
                  <a:lnTo>
                    <a:pt x="6484" y="3314"/>
                  </a:lnTo>
                  <a:lnTo>
                    <a:pt x="6964" y="2305"/>
                  </a:lnTo>
                  <a:lnTo>
                    <a:pt x="7444" y="1441"/>
                  </a:lnTo>
                  <a:lnTo>
                    <a:pt x="547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8" name="Google Shape;5135;p76"/>
            <p:cNvSpPr/>
            <p:nvPr/>
          </p:nvSpPr>
          <p:spPr>
            <a:xfrm>
              <a:off x="1231025" y="3072400"/>
              <a:ext cx="140500" cy="151300"/>
            </a:xfrm>
            <a:custGeom>
              <a:avLst/>
              <a:gdLst/>
              <a:ahLst/>
              <a:cxnLst/>
              <a:rect l="l" t="t" r="r" b="b"/>
              <a:pathLst>
                <a:path w="5620" h="6052" extrusionOk="0">
                  <a:moveTo>
                    <a:pt x="3171" y="0"/>
                  </a:moveTo>
                  <a:lnTo>
                    <a:pt x="2978" y="96"/>
                  </a:lnTo>
                  <a:lnTo>
                    <a:pt x="2786" y="336"/>
                  </a:lnTo>
                  <a:lnTo>
                    <a:pt x="2498" y="672"/>
                  </a:lnTo>
                  <a:lnTo>
                    <a:pt x="2018" y="1441"/>
                  </a:lnTo>
                  <a:lnTo>
                    <a:pt x="1634" y="2065"/>
                  </a:lnTo>
                  <a:lnTo>
                    <a:pt x="1442" y="2065"/>
                  </a:lnTo>
                  <a:lnTo>
                    <a:pt x="1298" y="2113"/>
                  </a:lnTo>
                  <a:lnTo>
                    <a:pt x="1298" y="1729"/>
                  </a:lnTo>
                  <a:lnTo>
                    <a:pt x="1250" y="1393"/>
                  </a:lnTo>
                  <a:lnTo>
                    <a:pt x="1201" y="1297"/>
                  </a:lnTo>
                  <a:lnTo>
                    <a:pt x="1105" y="1153"/>
                  </a:lnTo>
                  <a:lnTo>
                    <a:pt x="1009" y="1057"/>
                  </a:lnTo>
                  <a:lnTo>
                    <a:pt x="865" y="1009"/>
                  </a:lnTo>
                  <a:lnTo>
                    <a:pt x="817" y="1009"/>
                  </a:lnTo>
                  <a:lnTo>
                    <a:pt x="721" y="1057"/>
                  </a:lnTo>
                  <a:lnTo>
                    <a:pt x="577" y="1249"/>
                  </a:lnTo>
                  <a:lnTo>
                    <a:pt x="433" y="1489"/>
                  </a:lnTo>
                  <a:lnTo>
                    <a:pt x="337" y="1777"/>
                  </a:lnTo>
                  <a:lnTo>
                    <a:pt x="193" y="2497"/>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634" y="5859"/>
                  </a:lnTo>
                  <a:lnTo>
                    <a:pt x="1970" y="6003"/>
                  </a:lnTo>
                  <a:lnTo>
                    <a:pt x="2306" y="6051"/>
                  </a:lnTo>
                  <a:lnTo>
                    <a:pt x="2642" y="6051"/>
                  </a:lnTo>
                  <a:lnTo>
                    <a:pt x="2978" y="5955"/>
                  </a:lnTo>
                  <a:lnTo>
                    <a:pt x="3267" y="5811"/>
                  </a:lnTo>
                  <a:lnTo>
                    <a:pt x="3555" y="5619"/>
                  </a:lnTo>
                  <a:lnTo>
                    <a:pt x="3795" y="5379"/>
                  </a:lnTo>
                  <a:lnTo>
                    <a:pt x="3939" y="5139"/>
                  </a:lnTo>
                  <a:lnTo>
                    <a:pt x="4035" y="4899"/>
                  </a:lnTo>
                  <a:lnTo>
                    <a:pt x="4131" y="4658"/>
                  </a:lnTo>
                  <a:lnTo>
                    <a:pt x="4131" y="4370"/>
                  </a:lnTo>
                  <a:lnTo>
                    <a:pt x="4659" y="4082"/>
                  </a:lnTo>
                  <a:lnTo>
                    <a:pt x="5140" y="3794"/>
                  </a:lnTo>
                  <a:lnTo>
                    <a:pt x="5524" y="3506"/>
                  </a:lnTo>
                  <a:lnTo>
                    <a:pt x="5620" y="3362"/>
                  </a:lnTo>
                  <a:lnTo>
                    <a:pt x="5620" y="3266"/>
                  </a:lnTo>
                  <a:lnTo>
                    <a:pt x="5572" y="3218"/>
                  </a:lnTo>
                  <a:lnTo>
                    <a:pt x="5524" y="3170"/>
                  </a:lnTo>
                  <a:lnTo>
                    <a:pt x="5092" y="3170"/>
                  </a:lnTo>
                  <a:lnTo>
                    <a:pt x="4803" y="3218"/>
                  </a:lnTo>
                  <a:lnTo>
                    <a:pt x="4275" y="3362"/>
                  </a:lnTo>
                  <a:lnTo>
                    <a:pt x="3939" y="3506"/>
                  </a:lnTo>
                  <a:lnTo>
                    <a:pt x="4275" y="3218"/>
                  </a:lnTo>
                  <a:lnTo>
                    <a:pt x="4755" y="2785"/>
                  </a:lnTo>
                  <a:lnTo>
                    <a:pt x="4995" y="2545"/>
                  </a:lnTo>
                  <a:lnTo>
                    <a:pt x="5236" y="2257"/>
                  </a:lnTo>
                  <a:lnTo>
                    <a:pt x="5332" y="2065"/>
                  </a:lnTo>
                  <a:lnTo>
                    <a:pt x="5380" y="1969"/>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563" y="624"/>
                  </a:lnTo>
                  <a:lnTo>
                    <a:pt x="4467" y="624"/>
                  </a:lnTo>
                  <a:lnTo>
                    <a:pt x="4227" y="672"/>
                  </a:lnTo>
                  <a:lnTo>
                    <a:pt x="3939" y="912"/>
                  </a:lnTo>
                  <a:lnTo>
                    <a:pt x="3603" y="1201"/>
                  </a:lnTo>
                  <a:lnTo>
                    <a:pt x="2930" y="1825"/>
                  </a:lnTo>
                  <a:lnTo>
                    <a:pt x="2498" y="2257"/>
                  </a:lnTo>
                  <a:lnTo>
                    <a:pt x="2498" y="2209"/>
                  </a:lnTo>
                  <a:lnTo>
                    <a:pt x="2738" y="1825"/>
                  </a:lnTo>
                  <a:lnTo>
                    <a:pt x="3026" y="1153"/>
                  </a:lnTo>
                  <a:lnTo>
                    <a:pt x="3171" y="816"/>
                  </a:lnTo>
                  <a:lnTo>
                    <a:pt x="3267" y="480"/>
                  </a:lnTo>
                  <a:lnTo>
                    <a:pt x="3315" y="240"/>
                  </a:lnTo>
                  <a:lnTo>
                    <a:pt x="3267" y="48"/>
                  </a:lnTo>
                  <a:lnTo>
                    <a:pt x="321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9" name="Google Shape;5136;p76"/>
            <p:cNvSpPr/>
            <p:nvPr/>
          </p:nvSpPr>
          <p:spPr>
            <a:xfrm>
              <a:off x="1231025" y="3072400"/>
              <a:ext cx="140500" cy="151300"/>
            </a:xfrm>
            <a:custGeom>
              <a:avLst/>
              <a:gdLst/>
              <a:ahLst/>
              <a:cxnLst/>
              <a:rect l="l" t="t" r="r" b="b"/>
              <a:pathLst>
                <a:path w="5620" h="6052" fill="none" extrusionOk="0">
                  <a:moveTo>
                    <a:pt x="5620" y="3266"/>
                  </a:moveTo>
                  <a:lnTo>
                    <a:pt x="5620" y="3266"/>
                  </a:lnTo>
                  <a:lnTo>
                    <a:pt x="5572" y="3218"/>
                  </a:lnTo>
                  <a:lnTo>
                    <a:pt x="5524" y="3170"/>
                  </a:lnTo>
                  <a:lnTo>
                    <a:pt x="5332" y="3170"/>
                  </a:lnTo>
                  <a:lnTo>
                    <a:pt x="5092" y="3170"/>
                  </a:lnTo>
                  <a:lnTo>
                    <a:pt x="4803" y="3218"/>
                  </a:lnTo>
                  <a:lnTo>
                    <a:pt x="4275" y="3362"/>
                  </a:lnTo>
                  <a:lnTo>
                    <a:pt x="3939" y="3506"/>
                  </a:lnTo>
                  <a:lnTo>
                    <a:pt x="3939" y="3506"/>
                  </a:lnTo>
                  <a:lnTo>
                    <a:pt x="3939" y="3506"/>
                  </a:lnTo>
                  <a:lnTo>
                    <a:pt x="4275" y="3218"/>
                  </a:lnTo>
                  <a:lnTo>
                    <a:pt x="4755" y="2785"/>
                  </a:lnTo>
                  <a:lnTo>
                    <a:pt x="4995" y="2545"/>
                  </a:lnTo>
                  <a:lnTo>
                    <a:pt x="5236" y="2257"/>
                  </a:lnTo>
                  <a:lnTo>
                    <a:pt x="5332" y="2065"/>
                  </a:lnTo>
                  <a:lnTo>
                    <a:pt x="5380" y="1969"/>
                  </a:lnTo>
                  <a:lnTo>
                    <a:pt x="5380" y="1873"/>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611" y="672"/>
                  </a:lnTo>
                  <a:lnTo>
                    <a:pt x="4563" y="624"/>
                  </a:lnTo>
                  <a:lnTo>
                    <a:pt x="4467" y="624"/>
                  </a:lnTo>
                  <a:lnTo>
                    <a:pt x="4227" y="672"/>
                  </a:lnTo>
                  <a:lnTo>
                    <a:pt x="3939" y="912"/>
                  </a:lnTo>
                  <a:lnTo>
                    <a:pt x="3603" y="1201"/>
                  </a:lnTo>
                  <a:lnTo>
                    <a:pt x="2930" y="1825"/>
                  </a:lnTo>
                  <a:lnTo>
                    <a:pt x="2498" y="2257"/>
                  </a:lnTo>
                  <a:lnTo>
                    <a:pt x="2498" y="2209"/>
                  </a:lnTo>
                  <a:lnTo>
                    <a:pt x="2498" y="2209"/>
                  </a:lnTo>
                  <a:lnTo>
                    <a:pt x="2738" y="1825"/>
                  </a:lnTo>
                  <a:lnTo>
                    <a:pt x="3026" y="1153"/>
                  </a:lnTo>
                  <a:lnTo>
                    <a:pt x="3171" y="816"/>
                  </a:lnTo>
                  <a:lnTo>
                    <a:pt x="3267" y="480"/>
                  </a:lnTo>
                  <a:lnTo>
                    <a:pt x="3315" y="240"/>
                  </a:lnTo>
                  <a:lnTo>
                    <a:pt x="3267" y="48"/>
                  </a:lnTo>
                  <a:lnTo>
                    <a:pt x="3267" y="48"/>
                  </a:lnTo>
                  <a:lnTo>
                    <a:pt x="3219" y="0"/>
                  </a:lnTo>
                  <a:lnTo>
                    <a:pt x="3171" y="0"/>
                  </a:lnTo>
                  <a:lnTo>
                    <a:pt x="2978" y="96"/>
                  </a:lnTo>
                  <a:lnTo>
                    <a:pt x="2786" y="336"/>
                  </a:lnTo>
                  <a:lnTo>
                    <a:pt x="2498" y="672"/>
                  </a:lnTo>
                  <a:lnTo>
                    <a:pt x="2018" y="1441"/>
                  </a:lnTo>
                  <a:lnTo>
                    <a:pt x="1634" y="2065"/>
                  </a:lnTo>
                  <a:lnTo>
                    <a:pt x="1634" y="2065"/>
                  </a:lnTo>
                  <a:lnTo>
                    <a:pt x="1442" y="2065"/>
                  </a:lnTo>
                  <a:lnTo>
                    <a:pt x="1298" y="2113"/>
                  </a:lnTo>
                  <a:lnTo>
                    <a:pt x="1298" y="2113"/>
                  </a:lnTo>
                  <a:lnTo>
                    <a:pt x="1298" y="1729"/>
                  </a:lnTo>
                  <a:lnTo>
                    <a:pt x="1250" y="1393"/>
                  </a:lnTo>
                  <a:lnTo>
                    <a:pt x="1201" y="1297"/>
                  </a:lnTo>
                  <a:lnTo>
                    <a:pt x="1105" y="1153"/>
                  </a:lnTo>
                  <a:lnTo>
                    <a:pt x="1009" y="1057"/>
                  </a:lnTo>
                  <a:lnTo>
                    <a:pt x="865" y="1009"/>
                  </a:lnTo>
                  <a:lnTo>
                    <a:pt x="865" y="1009"/>
                  </a:lnTo>
                  <a:lnTo>
                    <a:pt x="817" y="1009"/>
                  </a:lnTo>
                  <a:lnTo>
                    <a:pt x="721" y="1057"/>
                  </a:lnTo>
                  <a:lnTo>
                    <a:pt x="577" y="1249"/>
                  </a:lnTo>
                  <a:lnTo>
                    <a:pt x="433" y="1489"/>
                  </a:lnTo>
                  <a:lnTo>
                    <a:pt x="337" y="1777"/>
                  </a:lnTo>
                  <a:lnTo>
                    <a:pt x="193" y="2497"/>
                  </a:lnTo>
                  <a:lnTo>
                    <a:pt x="193" y="3026"/>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346" y="5667"/>
                  </a:lnTo>
                  <a:lnTo>
                    <a:pt x="1634" y="5859"/>
                  </a:lnTo>
                  <a:lnTo>
                    <a:pt x="1970" y="6003"/>
                  </a:lnTo>
                  <a:lnTo>
                    <a:pt x="2306" y="6051"/>
                  </a:lnTo>
                  <a:lnTo>
                    <a:pt x="2642" y="6051"/>
                  </a:lnTo>
                  <a:lnTo>
                    <a:pt x="2978" y="5955"/>
                  </a:lnTo>
                  <a:lnTo>
                    <a:pt x="3267" y="5811"/>
                  </a:lnTo>
                  <a:lnTo>
                    <a:pt x="3555" y="5619"/>
                  </a:lnTo>
                  <a:lnTo>
                    <a:pt x="3795" y="5379"/>
                  </a:lnTo>
                  <a:lnTo>
                    <a:pt x="3795" y="5379"/>
                  </a:lnTo>
                  <a:lnTo>
                    <a:pt x="3939" y="5139"/>
                  </a:lnTo>
                  <a:lnTo>
                    <a:pt x="4035" y="4899"/>
                  </a:lnTo>
                  <a:lnTo>
                    <a:pt x="4131" y="4658"/>
                  </a:lnTo>
                  <a:lnTo>
                    <a:pt x="4131" y="4370"/>
                  </a:lnTo>
                  <a:lnTo>
                    <a:pt x="4131" y="4370"/>
                  </a:lnTo>
                  <a:lnTo>
                    <a:pt x="4659" y="4082"/>
                  </a:lnTo>
                  <a:lnTo>
                    <a:pt x="5140" y="3794"/>
                  </a:lnTo>
                  <a:lnTo>
                    <a:pt x="5524" y="3506"/>
                  </a:lnTo>
                  <a:lnTo>
                    <a:pt x="5620" y="3362"/>
                  </a:lnTo>
                  <a:lnTo>
                    <a:pt x="5620" y="326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0" name="Google Shape;5137;p76"/>
            <p:cNvSpPr/>
            <p:nvPr/>
          </p:nvSpPr>
          <p:spPr>
            <a:xfrm>
              <a:off x="1271850" y="3124025"/>
              <a:ext cx="62475" cy="57650"/>
            </a:xfrm>
            <a:custGeom>
              <a:avLst/>
              <a:gdLst/>
              <a:ahLst/>
              <a:cxnLst/>
              <a:rect l="l" t="t" r="r" b="b"/>
              <a:pathLst>
                <a:path w="2499" h="2306" extrusionOk="0">
                  <a:moveTo>
                    <a:pt x="1" y="0"/>
                  </a:moveTo>
                  <a:lnTo>
                    <a:pt x="241" y="144"/>
                  </a:lnTo>
                  <a:lnTo>
                    <a:pt x="913" y="624"/>
                  </a:lnTo>
                  <a:lnTo>
                    <a:pt x="1345" y="961"/>
                  </a:lnTo>
                  <a:lnTo>
                    <a:pt x="1730" y="1393"/>
                  </a:lnTo>
                  <a:lnTo>
                    <a:pt x="2162" y="1825"/>
                  </a:lnTo>
                  <a:lnTo>
                    <a:pt x="2498" y="2305"/>
                  </a:lnTo>
                  <a:lnTo>
                    <a:pt x="2402" y="1969"/>
                  </a:lnTo>
                  <a:lnTo>
                    <a:pt x="2210" y="1585"/>
                  </a:lnTo>
                  <a:lnTo>
                    <a:pt x="1970" y="1153"/>
                  </a:lnTo>
                  <a:lnTo>
                    <a:pt x="1634" y="720"/>
                  </a:lnTo>
                  <a:lnTo>
                    <a:pt x="1393" y="528"/>
                  </a:lnTo>
                  <a:lnTo>
                    <a:pt x="1201" y="384"/>
                  </a:lnTo>
                  <a:lnTo>
                    <a:pt x="913" y="240"/>
                  </a:lnTo>
                  <a:lnTo>
                    <a:pt x="625" y="96"/>
                  </a:lnTo>
                  <a:lnTo>
                    <a:pt x="3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1" name="Google Shape;5138;p76"/>
            <p:cNvSpPr/>
            <p:nvPr/>
          </p:nvSpPr>
          <p:spPr>
            <a:xfrm>
              <a:off x="1271850" y="3124025"/>
              <a:ext cx="62475" cy="57650"/>
            </a:xfrm>
            <a:custGeom>
              <a:avLst/>
              <a:gdLst/>
              <a:ahLst/>
              <a:cxnLst/>
              <a:rect l="l" t="t" r="r" b="b"/>
              <a:pathLst>
                <a:path w="2499" h="2306" fill="none" extrusionOk="0">
                  <a:moveTo>
                    <a:pt x="1" y="0"/>
                  </a:moveTo>
                  <a:lnTo>
                    <a:pt x="1" y="0"/>
                  </a:lnTo>
                  <a:lnTo>
                    <a:pt x="1" y="0"/>
                  </a:lnTo>
                  <a:lnTo>
                    <a:pt x="241" y="144"/>
                  </a:lnTo>
                  <a:lnTo>
                    <a:pt x="913" y="624"/>
                  </a:lnTo>
                  <a:lnTo>
                    <a:pt x="1345" y="961"/>
                  </a:lnTo>
                  <a:lnTo>
                    <a:pt x="1730" y="1393"/>
                  </a:lnTo>
                  <a:lnTo>
                    <a:pt x="2162" y="1825"/>
                  </a:lnTo>
                  <a:lnTo>
                    <a:pt x="2498" y="2305"/>
                  </a:lnTo>
                  <a:lnTo>
                    <a:pt x="2498" y="2305"/>
                  </a:lnTo>
                  <a:lnTo>
                    <a:pt x="2402" y="1969"/>
                  </a:lnTo>
                  <a:lnTo>
                    <a:pt x="2210" y="1585"/>
                  </a:lnTo>
                  <a:lnTo>
                    <a:pt x="1970" y="1153"/>
                  </a:lnTo>
                  <a:lnTo>
                    <a:pt x="1634" y="720"/>
                  </a:lnTo>
                  <a:lnTo>
                    <a:pt x="1393" y="528"/>
                  </a:lnTo>
                  <a:lnTo>
                    <a:pt x="1201" y="384"/>
                  </a:lnTo>
                  <a:lnTo>
                    <a:pt x="913" y="240"/>
                  </a:lnTo>
                  <a:lnTo>
                    <a:pt x="625" y="96"/>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2" name="Google Shape;5139;p76"/>
            <p:cNvSpPr/>
            <p:nvPr/>
          </p:nvSpPr>
          <p:spPr>
            <a:xfrm>
              <a:off x="1263450" y="3125225"/>
              <a:ext cx="20425" cy="54050"/>
            </a:xfrm>
            <a:custGeom>
              <a:avLst/>
              <a:gdLst/>
              <a:ahLst/>
              <a:cxnLst/>
              <a:rect l="l" t="t" r="r" b="b"/>
              <a:pathLst>
                <a:path w="817" h="2162" extrusionOk="0">
                  <a:moveTo>
                    <a:pt x="1" y="0"/>
                  </a:moveTo>
                  <a:lnTo>
                    <a:pt x="193" y="288"/>
                  </a:lnTo>
                  <a:lnTo>
                    <a:pt x="385" y="624"/>
                  </a:lnTo>
                  <a:lnTo>
                    <a:pt x="481" y="1009"/>
                  </a:lnTo>
                  <a:lnTo>
                    <a:pt x="577" y="1345"/>
                  </a:lnTo>
                  <a:lnTo>
                    <a:pt x="625" y="1921"/>
                  </a:lnTo>
                  <a:lnTo>
                    <a:pt x="673" y="2161"/>
                  </a:lnTo>
                  <a:lnTo>
                    <a:pt x="769" y="1873"/>
                  </a:lnTo>
                  <a:lnTo>
                    <a:pt x="817" y="1633"/>
                  </a:lnTo>
                  <a:lnTo>
                    <a:pt x="817" y="1441"/>
                  </a:lnTo>
                  <a:lnTo>
                    <a:pt x="817" y="1201"/>
                  </a:lnTo>
                  <a:lnTo>
                    <a:pt x="721" y="865"/>
                  </a:lnTo>
                  <a:lnTo>
                    <a:pt x="577" y="528"/>
                  </a:lnTo>
                  <a:lnTo>
                    <a:pt x="385" y="336"/>
                  </a:lnTo>
                  <a:lnTo>
                    <a:pt x="193" y="144"/>
                  </a:lnTo>
                  <a:lnTo>
                    <a:pt x="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3" name="Google Shape;5140;p76"/>
            <p:cNvSpPr/>
            <p:nvPr/>
          </p:nvSpPr>
          <p:spPr>
            <a:xfrm>
              <a:off x="1263450" y="3125225"/>
              <a:ext cx="20425" cy="54050"/>
            </a:xfrm>
            <a:custGeom>
              <a:avLst/>
              <a:gdLst/>
              <a:ahLst/>
              <a:cxnLst/>
              <a:rect l="l" t="t" r="r" b="b"/>
              <a:pathLst>
                <a:path w="817" h="2162" fill="none" extrusionOk="0">
                  <a:moveTo>
                    <a:pt x="1" y="0"/>
                  </a:moveTo>
                  <a:lnTo>
                    <a:pt x="1" y="0"/>
                  </a:lnTo>
                  <a:lnTo>
                    <a:pt x="193" y="288"/>
                  </a:lnTo>
                  <a:lnTo>
                    <a:pt x="385" y="624"/>
                  </a:lnTo>
                  <a:lnTo>
                    <a:pt x="481" y="1009"/>
                  </a:lnTo>
                  <a:lnTo>
                    <a:pt x="577" y="1345"/>
                  </a:lnTo>
                  <a:lnTo>
                    <a:pt x="625" y="1921"/>
                  </a:lnTo>
                  <a:lnTo>
                    <a:pt x="673" y="2161"/>
                  </a:lnTo>
                  <a:lnTo>
                    <a:pt x="673" y="2161"/>
                  </a:lnTo>
                  <a:lnTo>
                    <a:pt x="769" y="1873"/>
                  </a:lnTo>
                  <a:lnTo>
                    <a:pt x="817" y="1633"/>
                  </a:lnTo>
                  <a:lnTo>
                    <a:pt x="817" y="1441"/>
                  </a:lnTo>
                  <a:lnTo>
                    <a:pt x="817" y="1201"/>
                  </a:lnTo>
                  <a:lnTo>
                    <a:pt x="721" y="865"/>
                  </a:lnTo>
                  <a:lnTo>
                    <a:pt x="577" y="528"/>
                  </a:lnTo>
                  <a:lnTo>
                    <a:pt x="385" y="336"/>
                  </a:lnTo>
                  <a:lnTo>
                    <a:pt x="193" y="144"/>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4" name="Google Shape;5141;p76"/>
            <p:cNvSpPr/>
            <p:nvPr/>
          </p:nvSpPr>
          <p:spPr>
            <a:xfrm>
              <a:off x="393000" y="3136025"/>
              <a:ext cx="445450" cy="284575"/>
            </a:xfrm>
            <a:custGeom>
              <a:avLst/>
              <a:gdLst/>
              <a:ahLst/>
              <a:cxnLst/>
              <a:rect l="l" t="t" r="r" b="b"/>
              <a:pathLst>
                <a:path w="17818" h="11383" extrusionOk="0">
                  <a:moveTo>
                    <a:pt x="1729" y="0"/>
                  </a:move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193" y="8069"/>
                  </a:lnTo>
                  <a:lnTo>
                    <a:pt x="17001" y="7684"/>
                  </a:lnTo>
                  <a:lnTo>
                    <a:pt x="16761" y="7396"/>
                  </a:lnTo>
                  <a:lnTo>
                    <a:pt x="16473" y="7108"/>
                  </a:lnTo>
                  <a:lnTo>
                    <a:pt x="16137" y="6868"/>
                  </a:lnTo>
                  <a:lnTo>
                    <a:pt x="15753" y="6724"/>
                  </a:lnTo>
                  <a:lnTo>
                    <a:pt x="15368" y="6580"/>
                  </a:ln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5" name="Google Shape;5142;p76"/>
            <p:cNvSpPr/>
            <p:nvPr/>
          </p:nvSpPr>
          <p:spPr>
            <a:xfrm>
              <a:off x="393000" y="3136025"/>
              <a:ext cx="445450" cy="284575"/>
            </a:xfrm>
            <a:custGeom>
              <a:avLst/>
              <a:gdLst/>
              <a:ahLst/>
              <a:cxnLst/>
              <a:rect l="l" t="t" r="r" b="b"/>
              <a:pathLst>
                <a:path w="17818" h="11383" fill="none" extrusionOk="0">
                  <a:moveTo>
                    <a:pt x="14936" y="6532"/>
                  </a:move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lnTo>
                    <a:pt x="0" y="1633"/>
                  </a:ln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337" y="8453"/>
                  </a:lnTo>
                  <a:lnTo>
                    <a:pt x="17193" y="8069"/>
                  </a:lnTo>
                  <a:lnTo>
                    <a:pt x="17001" y="7684"/>
                  </a:lnTo>
                  <a:lnTo>
                    <a:pt x="16761" y="7396"/>
                  </a:lnTo>
                  <a:lnTo>
                    <a:pt x="16473" y="7108"/>
                  </a:lnTo>
                  <a:lnTo>
                    <a:pt x="16137" y="6868"/>
                  </a:lnTo>
                  <a:lnTo>
                    <a:pt x="15753" y="6724"/>
                  </a:lnTo>
                  <a:lnTo>
                    <a:pt x="15368" y="6580"/>
                  </a:lnTo>
                  <a:lnTo>
                    <a:pt x="14936" y="653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6" name="Google Shape;5143;p76"/>
            <p:cNvSpPr/>
            <p:nvPr/>
          </p:nvSpPr>
          <p:spPr>
            <a:xfrm>
              <a:off x="634325" y="3274100"/>
              <a:ext cx="19225" cy="7225"/>
            </a:xfrm>
            <a:custGeom>
              <a:avLst/>
              <a:gdLst/>
              <a:ahLst/>
              <a:cxnLst/>
              <a:rect l="l" t="t" r="r" b="b"/>
              <a:pathLst>
                <a:path w="769" h="289" extrusionOk="0">
                  <a:moveTo>
                    <a:pt x="0" y="0"/>
                  </a:moveTo>
                  <a:lnTo>
                    <a:pt x="0" y="0"/>
                  </a:lnTo>
                  <a:lnTo>
                    <a:pt x="0" y="0"/>
                  </a:lnTo>
                  <a:lnTo>
                    <a:pt x="769" y="288"/>
                  </a:lnTo>
                  <a:lnTo>
                    <a:pt x="769" y="288"/>
                  </a:lnTo>
                  <a:lnTo>
                    <a:pt x="769" y="288"/>
                  </a:lnTo>
                  <a:lnTo>
                    <a:pt x="769" y="288"/>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7" name="Google Shape;5144;p76"/>
            <p:cNvSpPr/>
            <p:nvPr/>
          </p:nvSpPr>
          <p:spPr>
            <a:xfrm>
              <a:off x="634325" y="3274100"/>
              <a:ext cx="19225" cy="7225"/>
            </a:xfrm>
            <a:custGeom>
              <a:avLst/>
              <a:gdLst/>
              <a:ahLst/>
              <a:cxnLst/>
              <a:rect l="l" t="t" r="r" b="b"/>
              <a:pathLst>
                <a:path w="769" h="289" fill="none" extrusionOk="0">
                  <a:moveTo>
                    <a:pt x="0" y="0"/>
                  </a:moveTo>
                  <a:lnTo>
                    <a:pt x="0" y="0"/>
                  </a:lnTo>
                  <a:lnTo>
                    <a:pt x="0" y="0"/>
                  </a:lnTo>
                  <a:lnTo>
                    <a:pt x="769" y="288"/>
                  </a:lnTo>
                  <a:lnTo>
                    <a:pt x="769" y="288"/>
                  </a:lnTo>
                  <a:lnTo>
                    <a:pt x="769" y="288"/>
                  </a:lnTo>
                  <a:lnTo>
                    <a:pt x="769" y="288"/>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8" name="Google Shape;5145;p76"/>
            <p:cNvSpPr/>
            <p:nvPr/>
          </p:nvSpPr>
          <p:spPr>
            <a:xfrm>
              <a:off x="624725" y="3274100"/>
              <a:ext cx="28825" cy="116475"/>
            </a:xfrm>
            <a:custGeom>
              <a:avLst/>
              <a:gdLst/>
              <a:ahLst/>
              <a:cxnLst/>
              <a:rect l="l" t="t" r="r" b="b"/>
              <a:pathLst>
                <a:path w="1153" h="4659" extrusionOk="0">
                  <a:moveTo>
                    <a:pt x="384" y="0"/>
                  </a:moveTo>
                  <a:lnTo>
                    <a:pt x="0" y="4419"/>
                  </a:lnTo>
                  <a:lnTo>
                    <a:pt x="576" y="4659"/>
                  </a:lnTo>
                  <a:lnTo>
                    <a:pt x="865" y="2450"/>
                  </a:lnTo>
                  <a:lnTo>
                    <a:pt x="1009" y="1249"/>
                  </a:lnTo>
                  <a:lnTo>
                    <a:pt x="1153" y="288"/>
                  </a:lnTo>
                  <a:lnTo>
                    <a:pt x="384"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9" name="Google Shape;5146;p76"/>
            <p:cNvSpPr/>
            <p:nvPr/>
          </p:nvSpPr>
          <p:spPr>
            <a:xfrm>
              <a:off x="624725" y="3274100"/>
              <a:ext cx="28825" cy="116475"/>
            </a:xfrm>
            <a:custGeom>
              <a:avLst/>
              <a:gdLst/>
              <a:ahLst/>
              <a:cxnLst/>
              <a:rect l="l" t="t" r="r" b="b"/>
              <a:pathLst>
                <a:path w="1153" h="4659" fill="none" extrusionOk="0">
                  <a:moveTo>
                    <a:pt x="384" y="0"/>
                  </a:moveTo>
                  <a:lnTo>
                    <a:pt x="0" y="4419"/>
                  </a:lnTo>
                  <a:lnTo>
                    <a:pt x="0" y="4419"/>
                  </a:lnTo>
                  <a:lnTo>
                    <a:pt x="576" y="4659"/>
                  </a:lnTo>
                  <a:lnTo>
                    <a:pt x="576" y="4659"/>
                  </a:lnTo>
                  <a:lnTo>
                    <a:pt x="865" y="2450"/>
                  </a:lnTo>
                  <a:lnTo>
                    <a:pt x="1009" y="1249"/>
                  </a:lnTo>
                  <a:lnTo>
                    <a:pt x="1153" y="288"/>
                  </a:lnTo>
                  <a:lnTo>
                    <a:pt x="1153" y="288"/>
                  </a:lnTo>
                  <a:lnTo>
                    <a:pt x="38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0" name="Google Shape;5147;p76"/>
            <p:cNvSpPr/>
            <p:nvPr/>
          </p:nvSpPr>
          <p:spPr>
            <a:xfrm>
              <a:off x="636725" y="3264500"/>
              <a:ext cx="136900" cy="183700"/>
            </a:xfrm>
            <a:custGeom>
              <a:avLst/>
              <a:gdLst/>
              <a:ahLst/>
              <a:cxnLst/>
              <a:rect l="l" t="t" r="r" b="b"/>
              <a:pathLst>
                <a:path w="5476" h="7348" extrusionOk="0">
                  <a:moveTo>
                    <a:pt x="1009" y="0"/>
                  </a:moveTo>
                  <a:lnTo>
                    <a:pt x="865" y="48"/>
                  </a:lnTo>
                  <a:lnTo>
                    <a:pt x="817" y="144"/>
                  </a:lnTo>
                  <a:lnTo>
                    <a:pt x="769" y="384"/>
                  </a:lnTo>
                  <a:lnTo>
                    <a:pt x="625" y="1105"/>
                  </a:lnTo>
                  <a:lnTo>
                    <a:pt x="337" y="3122"/>
                  </a:lnTo>
                  <a:lnTo>
                    <a:pt x="0" y="6051"/>
                  </a:lnTo>
                  <a:lnTo>
                    <a:pt x="5187" y="7348"/>
                  </a:lnTo>
                  <a:lnTo>
                    <a:pt x="5475" y="720"/>
                  </a:lnTo>
                  <a:lnTo>
                    <a:pt x="3890" y="768"/>
                  </a:lnTo>
                  <a:lnTo>
                    <a:pt x="2786" y="768"/>
                  </a:lnTo>
                  <a:lnTo>
                    <a:pt x="2210" y="720"/>
                  </a:lnTo>
                  <a:lnTo>
                    <a:pt x="2017" y="576"/>
                  </a:lnTo>
                  <a:lnTo>
                    <a:pt x="1633" y="288"/>
                  </a:lnTo>
                  <a:lnTo>
                    <a:pt x="1393" y="144"/>
                  </a:lnTo>
                  <a:lnTo>
                    <a:pt x="1201" y="48"/>
                  </a:lnTo>
                  <a:lnTo>
                    <a:pt x="10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1" name="Google Shape;5148;p76"/>
            <p:cNvSpPr/>
            <p:nvPr/>
          </p:nvSpPr>
          <p:spPr>
            <a:xfrm>
              <a:off x="636725" y="3264500"/>
              <a:ext cx="136900" cy="183700"/>
            </a:xfrm>
            <a:custGeom>
              <a:avLst/>
              <a:gdLst/>
              <a:ahLst/>
              <a:cxnLst/>
              <a:rect l="l" t="t" r="r" b="b"/>
              <a:pathLst>
                <a:path w="5476" h="7348" fill="none" extrusionOk="0">
                  <a:moveTo>
                    <a:pt x="5475" y="720"/>
                  </a:moveTo>
                  <a:lnTo>
                    <a:pt x="5475" y="720"/>
                  </a:lnTo>
                  <a:lnTo>
                    <a:pt x="3890" y="768"/>
                  </a:lnTo>
                  <a:lnTo>
                    <a:pt x="2786" y="768"/>
                  </a:lnTo>
                  <a:lnTo>
                    <a:pt x="2210" y="720"/>
                  </a:lnTo>
                  <a:lnTo>
                    <a:pt x="2210" y="720"/>
                  </a:lnTo>
                  <a:lnTo>
                    <a:pt x="2017" y="576"/>
                  </a:lnTo>
                  <a:lnTo>
                    <a:pt x="1633" y="288"/>
                  </a:lnTo>
                  <a:lnTo>
                    <a:pt x="1393" y="144"/>
                  </a:lnTo>
                  <a:lnTo>
                    <a:pt x="1201" y="48"/>
                  </a:lnTo>
                  <a:lnTo>
                    <a:pt x="1009" y="0"/>
                  </a:lnTo>
                  <a:lnTo>
                    <a:pt x="865" y="48"/>
                  </a:lnTo>
                  <a:lnTo>
                    <a:pt x="865" y="48"/>
                  </a:lnTo>
                  <a:lnTo>
                    <a:pt x="817" y="144"/>
                  </a:lnTo>
                  <a:lnTo>
                    <a:pt x="769" y="384"/>
                  </a:lnTo>
                  <a:lnTo>
                    <a:pt x="625" y="1105"/>
                  </a:lnTo>
                  <a:lnTo>
                    <a:pt x="337" y="3122"/>
                  </a:lnTo>
                  <a:lnTo>
                    <a:pt x="0" y="6051"/>
                  </a:lnTo>
                  <a:lnTo>
                    <a:pt x="5187" y="7348"/>
                  </a:lnTo>
                  <a:lnTo>
                    <a:pt x="5475" y="72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2" name="Google Shape;5149;p76"/>
            <p:cNvSpPr/>
            <p:nvPr/>
          </p:nvSpPr>
          <p:spPr>
            <a:xfrm>
              <a:off x="636725" y="3264500"/>
              <a:ext cx="104475" cy="174100"/>
            </a:xfrm>
            <a:custGeom>
              <a:avLst/>
              <a:gdLst/>
              <a:ahLst/>
              <a:cxnLst/>
              <a:rect l="l" t="t" r="r" b="b"/>
              <a:pathLst>
                <a:path w="4179" h="6964" extrusionOk="0">
                  <a:moveTo>
                    <a:pt x="1009" y="0"/>
                  </a:moveTo>
                  <a:lnTo>
                    <a:pt x="865" y="48"/>
                  </a:lnTo>
                  <a:lnTo>
                    <a:pt x="769" y="240"/>
                  </a:lnTo>
                  <a:lnTo>
                    <a:pt x="673" y="672"/>
                  </a:lnTo>
                  <a:lnTo>
                    <a:pt x="529" y="1633"/>
                  </a:lnTo>
                  <a:lnTo>
                    <a:pt x="385" y="2834"/>
                  </a:lnTo>
                  <a:lnTo>
                    <a:pt x="96" y="5043"/>
                  </a:lnTo>
                  <a:lnTo>
                    <a:pt x="0" y="6051"/>
                  </a:lnTo>
                  <a:lnTo>
                    <a:pt x="3650" y="6964"/>
                  </a:lnTo>
                  <a:lnTo>
                    <a:pt x="3698" y="4995"/>
                  </a:lnTo>
                  <a:lnTo>
                    <a:pt x="3794" y="3266"/>
                  </a:lnTo>
                  <a:lnTo>
                    <a:pt x="3986" y="1777"/>
                  </a:lnTo>
                  <a:lnTo>
                    <a:pt x="4083" y="1201"/>
                  </a:lnTo>
                  <a:lnTo>
                    <a:pt x="4179" y="768"/>
                  </a:lnTo>
                  <a:lnTo>
                    <a:pt x="3122" y="768"/>
                  </a:lnTo>
                  <a:lnTo>
                    <a:pt x="2210" y="720"/>
                  </a:lnTo>
                  <a:lnTo>
                    <a:pt x="2017" y="576"/>
                  </a:lnTo>
                  <a:lnTo>
                    <a:pt x="1729" y="336"/>
                  </a:lnTo>
                  <a:lnTo>
                    <a:pt x="1345" y="96"/>
                  </a:lnTo>
                  <a:lnTo>
                    <a:pt x="1201" y="48"/>
                  </a:lnTo>
                  <a:lnTo>
                    <a:pt x="1009" y="0"/>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3" name="Google Shape;5150;p76"/>
            <p:cNvSpPr/>
            <p:nvPr/>
          </p:nvSpPr>
          <p:spPr>
            <a:xfrm>
              <a:off x="7519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4" name="Google Shape;5151;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5" name="Google Shape;5152;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6" name="Google Shape;5153;p76"/>
            <p:cNvSpPr/>
            <p:nvPr/>
          </p:nvSpPr>
          <p:spPr>
            <a:xfrm>
              <a:off x="753175" y="3282500"/>
              <a:ext cx="12050" cy="25"/>
            </a:xfrm>
            <a:custGeom>
              <a:avLst/>
              <a:gdLst/>
              <a:ahLst/>
              <a:cxnLst/>
              <a:rect l="l" t="t" r="r" b="b"/>
              <a:pathLst>
                <a:path w="482" h="1" fill="none" extrusionOk="0">
                  <a:moveTo>
                    <a:pt x="481" y="0"/>
                  </a:moveTo>
                  <a:lnTo>
                    <a:pt x="481" y="0"/>
                  </a:lnTo>
                  <a:lnTo>
                    <a:pt x="1" y="0"/>
                  </a:lnTo>
                  <a:lnTo>
                    <a:pt x="1" y="0"/>
                  </a:lnTo>
                  <a:lnTo>
                    <a:pt x="481"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7" name="Google Shape;5154;p76"/>
            <p:cNvSpPr/>
            <p:nvPr/>
          </p:nvSpPr>
          <p:spPr>
            <a:xfrm>
              <a:off x="636725" y="3264500"/>
              <a:ext cx="104475" cy="174100"/>
            </a:xfrm>
            <a:custGeom>
              <a:avLst/>
              <a:gdLst/>
              <a:ahLst/>
              <a:cxnLst/>
              <a:rect l="l" t="t" r="r" b="b"/>
              <a:pathLst>
                <a:path w="4179" h="6964" fill="none" extrusionOk="0">
                  <a:moveTo>
                    <a:pt x="1009" y="0"/>
                  </a:moveTo>
                  <a:lnTo>
                    <a:pt x="1009" y="0"/>
                  </a:lnTo>
                  <a:lnTo>
                    <a:pt x="865" y="48"/>
                  </a:lnTo>
                  <a:lnTo>
                    <a:pt x="865" y="48"/>
                  </a:lnTo>
                  <a:lnTo>
                    <a:pt x="769" y="240"/>
                  </a:lnTo>
                  <a:lnTo>
                    <a:pt x="673" y="672"/>
                  </a:lnTo>
                  <a:lnTo>
                    <a:pt x="673" y="672"/>
                  </a:lnTo>
                  <a:lnTo>
                    <a:pt x="529" y="1633"/>
                  </a:lnTo>
                  <a:lnTo>
                    <a:pt x="385" y="2834"/>
                  </a:lnTo>
                  <a:lnTo>
                    <a:pt x="96" y="5043"/>
                  </a:lnTo>
                  <a:lnTo>
                    <a:pt x="96" y="5043"/>
                  </a:lnTo>
                  <a:lnTo>
                    <a:pt x="0" y="6051"/>
                  </a:lnTo>
                  <a:lnTo>
                    <a:pt x="3650" y="6964"/>
                  </a:lnTo>
                  <a:lnTo>
                    <a:pt x="3650" y="6964"/>
                  </a:lnTo>
                  <a:lnTo>
                    <a:pt x="3698" y="4995"/>
                  </a:lnTo>
                  <a:lnTo>
                    <a:pt x="3794" y="3266"/>
                  </a:lnTo>
                  <a:lnTo>
                    <a:pt x="3986" y="1777"/>
                  </a:lnTo>
                  <a:lnTo>
                    <a:pt x="4083" y="1201"/>
                  </a:lnTo>
                  <a:lnTo>
                    <a:pt x="4179" y="768"/>
                  </a:lnTo>
                  <a:lnTo>
                    <a:pt x="4179" y="768"/>
                  </a:lnTo>
                  <a:lnTo>
                    <a:pt x="3122" y="768"/>
                  </a:lnTo>
                  <a:lnTo>
                    <a:pt x="3122" y="768"/>
                  </a:lnTo>
                  <a:lnTo>
                    <a:pt x="2210" y="720"/>
                  </a:lnTo>
                  <a:lnTo>
                    <a:pt x="2210" y="720"/>
                  </a:lnTo>
                  <a:lnTo>
                    <a:pt x="2017" y="576"/>
                  </a:lnTo>
                  <a:lnTo>
                    <a:pt x="1729" y="336"/>
                  </a:lnTo>
                  <a:lnTo>
                    <a:pt x="1345" y="96"/>
                  </a:lnTo>
                  <a:lnTo>
                    <a:pt x="1201"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8" name="Google Shape;5155;p76"/>
            <p:cNvSpPr/>
            <p:nvPr/>
          </p:nvSpPr>
          <p:spPr>
            <a:xfrm>
              <a:off x="727975" y="3282500"/>
              <a:ext cx="25225" cy="159700"/>
            </a:xfrm>
            <a:custGeom>
              <a:avLst/>
              <a:gdLst/>
              <a:ahLst/>
              <a:cxnLst/>
              <a:rect l="l" t="t" r="r" b="b"/>
              <a:pathLst>
                <a:path w="1009" h="6388" extrusionOk="0">
                  <a:moveTo>
                    <a:pt x="0" y="6244"/>
                  </a:moveTo>
                  <a:lnTo>
                    <a:pt x="0" y="6244"/>
                  </a:lnTo>
                  <a:lnTo>
                    <a:pt x="673" y="6388"/>
                  </a:lnTo>
                  <a:lnTo>
                    <a:pt x="673" y="6388"/>
                  </a:lnTo>
                  <a:lnTo>
                    <a:pt x="0" y="6244"/>
                  </a:lnTo>
                  <a:close/>
                  <a:moveTo>
                    <a:pt x="961" y="0"/>
                  </a:moveTo>
                  <a:lnTo>
                    <a:pt x="961" y="0"/>
                  </a:lnTo>
                  <a:lnTo>
                    <a:pt x="529" y="48"/>
                  </a:lnTo>
                  <a:lnTo>
                    <a:pt x="529" y="48"/>
                  </a:lnTo>
                  <a:lnTo>
                    <a:pt x="529" y="48"/>
                  </a:lnTo>
                  <a:lnTo>
                    <a:pt x="961" y="0"/>
                  </a:lnTo>
                  <a:close/>
                  <a:moveTo>
                    <a:pt x="1009" y="0"/>
                  </a:moveTo>
                  <a:lnTo>
                    <a:pt x="1009" y="0"/>
                  </a:lnTo>
                  <a:lnTo>
                    <a:pt x="961" y="0"/>
                  </a:lnTo>
                  <a:lnTo>
                    <a:pt x="961" y="0"/>
                  </a:lnTo>
                  <a:lnTo>
                    <a:pt x="1009" y="0"/>
                  </a:lnTo>
                  <a:close/>
                  <a:moveTo>
                    <a:pt x="1009" y="0"/>
                  </a:moveTo>
                  <a:lnTo>
                    <a:pt x="1009" y="0"/>
                  </a:lnTo>
                  <a:lnTo>
                    <a:pt x="1009" y="0"/>
                  </a:lnTo>
                  <a:lnTo>
                    <a:pt x="1009" y="0"/>
                  </a:lnTo>
                  <a:lnTo>
                    <a:pt x="1009" y="0"/>
                  </a:lnTo>
                  <a:close/>
                  <a:moveTo>
                    <a:pt x="1009" y="0"/>
                  </a:moveTo>
                  <a:lnTo>
                    <a:pt x="1009" y="0"/>
                  </a:lnTo>
                  <a:lnTo>
                    <a:pt x="1009" y="0"/>
                  </a:lnTo>
                  <a:lnTo>
                    <a:pt x="1009" y="0"/>
                  </a:lnTo>
                  <a:lnTo>
                    <a:pt x="1009" y="0"/>
                  </a:lnTo>
                  <a:close/>
                </a:path>
              </a:pathLst>
            </a:custGeom>
            <a:solidFill>
              <a:srgbClr val="D8DFE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9" name="Google Shape;5156;p76"/>
            <p:cNvSpPr/>
            <p:nvPr/>
          </p:nvSpPr>
          <p:spPr>
            <a:xfrm>
              <a:off x="727975" y="3438575"/>
              <a:ext cx="16825" cy="3625"/>
            </a:xfrm>
            <a:custGeom>
              <a:avLst/>
              <a:gdLst/>
              <a:ahLst/>
              <a:cxnLst/>
              <a:rect l="l" t="t" r="r" b="b"/>
              <a:pathLst>
                <a:path w="673" h="145" fill="none" extrusionOk="0">
                  <a:moveTo>
                    <a:pt x="0" y="1"/>
                  </a:moveTo>
                  <a:lnTo>
                    <a:pt x="0" y="1"/>
                  </a:lnTo>
                  <a:lnTo>
                    <a:pt x="673" y="145"/>
                  </a:lnTo>
                  <a:lnTo>
                    <a:pt x="67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0" name="Google Shape;5157;p76"/>
            <p:cNvSpPr/>
            <p:nvPr/>
          </p:nvSpPr>
          <p:spPr>
            <a:xfrm>
              <a:off x="741175" y="3282500"/>
              <a:ext cx="10825" cy="1225"/>
            </a:xfrm>
            <a:custGeom>
              <a:avLst/>
              <a:gdLst/>
              <a:ahLst/>
              <a:cxnLst/>
              <a:rect l="l" t="t" r="r" b="b"/>
              <a:pathLst>
                <a:path w="433" h="49" fill="none" extrusionOk="0">
                  <a:moveTo>
                    <a:pt x="433" y="0"/>
                  </a:moveTo>
                  <a:lnTo>
                    <a:pt x="433" y="0"/>
                  </a:lnTo>
                  <a:lnTo>
                    <a:pt x="1" y="48"/>
                  </a:lnTo>
                  <a:lnTo>
                    <a:pt x="1" y="48"/>
                  </a:lnTo>
                  <a:lnTo>
                    <a:pt x="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1" name="Google Shape;5158;p76"/>
            <p:cNvSpPr/>
            <p:nvPr/>
          </p:nvSpPr>
          <p:spPr>
            <a:xfrm>
              <a:off x="751975" y="3282500"/>
              <a:ext cx="1225" cy="25"/>
            </a:xfrm>
            <a:custGeom>
              <a:avLst/>
              <a:gdLst/>
              <a:ahLst/>
              <a:cxnLst/>
              <a:rect l="l" t="t" r="r" b="b"/>
              <a:pathLst>
                <a:path w="49" h="1" fill="none" extrusionOk="0">
                  <a:moveTo>
                    <a:pt x="49" y="0"/>
                  </a:moveTo>
                  <a:lnTo>
                    <a:pt x="49" y="0"/>
                  </a:lnTo>
                  <a:lnTo>
                    <a:pt x="1" y="0"/>
                  </a:lnTo>
                  <a:lnTo>
                    <a:pt x="1" y="0"/>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2" name="Google Shape;5159;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3" name="Google Shape;5160;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4" name="Google Shape;5161;p76"/>
            <p:cNvSpPr/>
            <p:nvPr/>
          </p:nvSpPr>
          <p:spPr>
            <a:xfrm>
              <a:off x="727975" y="3282500"/>
              <a:ext cx="37250" cy="159700"/>
            </a:xfrm>
            <a:custGeom>
              <a:avLst/>
              <a:gdLst/>
              <a:ahLst/>
              <a:cxnLst/>
              <a:rect l="l" t="t" r="r" b="b"/>
              <a:pathLst>
                <a:path w="1490" h="6388" extrusionOk="0">
                  <a:moveTo>
                    <a:pt x="961" y="0"/>
                  </a:moveTo>
                  <a:lnTo>
                    <a:pt x="529" y="48"/>
                  </a:lnTo>
                  <a:lnTo>
                    <a:pt x="433" y="481"/>
                  </a:lnTo>
                  <a:lnTo>
                    <a:pt x="336" y="1057"/>
                  </a:lnTo>
                  <a:lnTo>
                    <a:pt x="144" y="2546"/>
                  </a:lnTo>
                  <a:lnTo>
                    <a:pt x="48" y="4275"/>
                  </a:lnTo>
                  <a:lnTo>
                    <a:pt x="0" y="6244"/>
                  </a:lnTo>
                  <a:lnTo>
                    <a:pt x="673" y="6388"/>
                  </a:lnTo>
                  <a:lnTo>
                    <a:pt x="817" y="4131"/>
                  </a:lnTo>
                  <a:lnTo>
                    <a:pt x="913" y="3170"/>
                  </a:lnTo>
                  <a:lnTo>
                    <a:pt x="1009" y="2306"/>
                  </a:lnTo>
                  <a:lnTo>
                    <a:pt x="961" y="2306"/>
                  </a:lnTo>
                  <a:lnTo>
                    <a:pt x="913" y="2017"/>
                  </a:lnTo>
                  <a:lnTo>
                    <a:pt x="913" y="1729"/>
                  </a:lnTo>
                  <a:lnTo>
                    <a:pt x="913" y="1441"/>
                  </a:lnTo>
                  <a:lnTo>
                    <a:pt x="1009" y="1105"/>
                  </a:lnTo>
                  <a:lnTo>
                    <a:pt x="1249" y="529"/>
                  </a:lnTo>
                  <a:lnTo>
                    <a:pt x="1489" y="0"/>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5" name="Google Shape;5162;p76"/>
            <p:cNvSpPr/>
            <p:nvPr/>
          </p:nvSpPr>
          <p:spPr>
            <a:xfrm>
              <a:off x="727975" y="3282500"/>
              <a:ext cx="37250" cy="159700"/>
            </a:xfrm>
            <a:custGeom>
              <a:avLst/>
              <a:gdLst/>
              <a:ahLst/>
              <a:cxnLst/>
              <a:rect l="l" t="t" r="r" b="b"/>
              <a:pathLst>
                <a:path w="1490" h="6388" fill="none" extrusionOk="0">
                  <a:moveTo>
                    <a:pt x="1489" y="0"/>
                  </a:moveTo>
                  <a:lnTo>
                    <a:pt x="1489" y="0"/>
                  </a:lnTo>
                  <a:lnTo>
                    <a:pt x="1009" y="0"/>
                  </a:lnTo>
                  <a:lnTo>
                    <a:pt x="1009" y="0"/>
                  </a:lnTo>
                  <a:lnTo>
                    <a:pt x="1009" y="0"/>
                  </a:lnTo>
                  <a:lnTo>
                    <a:pt x="1009" y="0"/>
                  </a:lnTo>
                  <a:lnTo>
                    <a:pt x="1009" y="0"/>
                  </a:lnTo>
                  <a:lnTo>
                    <a:pt x="1009" y="0"/>
                  </a:lnTo>
                  <a:lnTo>
                    <a:pt x="1009" y="0"/>
                  </a:lnTo>
                  <a:lnTo>
                    <a:pt x="1009" y="0"/>
                  </a:lnTo>
                  <a:lnTo>
                    <a:pt x="1009" y="0"/>
                  </a:lnTo>
                  <a:lnTo>
                    <a:pt x="1009" y="0"/>
                  </a:lnTo>
                  <a:lnTo>
                    <a:pt x="961" y="0"/>
                  </a:lnTo>
                  <a:lnTo>
                    <a:pt x="961" y="0"/>
                  </a:lnTo>
                  <a:lnTo>
                    <a:pt x="961" y="0"/>
                  </a:lnTo>
                  <a:lnTo>
                    <a:pt x="961" y="0"/>
                  </a:lnTo>
                  <a:lnTo>
                    <a:pt x="529" y="48"/>
                  </a:lnTo>
                  <a:lnTo>
                    <a:pt x="529" y="48"/>
                  </a:lnTo>
                  <a:lnTo>
                    <a:pt x="433" y="481"/>
                  </a:lnTo>
                  <a:lnTo>
                    <a:pt x="336" y="1057"/>
                  </a:lnTo>
                  <a:lnTo>
                    <a:pt x="144" y="2546"/>
                  </a:lnTo>
                  <a:lnTo>
                    <a:pt x="48" y="4275"/>
                  </a:lnTo>
                  <a:lnTo>
                    <a:pt x="0" y="6244"/>
                  </a:lnTo>
                  <a:lnTo>
                    <a:pt x="673" y="6388"/>
                  </a:lnTo>
                  <a:lnTo>
                    <a:pt x="673" y="6388"/>
                  </a:lnTo>
                  <a:lnTo>
                    <a:pt x="817" y="4131"/>
                  </a:lnTo>
                  <a:lnTo>
                    <a:pt x="913" y="3170"/>
                  </a:lnTo>
                  <a:lnTo>
                    <a:pt x="1009" y="2306"/>
                  </a:lnTo>
                  <a:lnTo>
                    <a:pt x="1009" y="2306"/>
                  </a:lnTo>
                  <a:lnTo>
                    <a:pt x="961" y="2306"/>
                  </a:lnTo>
                  <a:lnTo>
                    <a:pt x="961" y="2306"/>
                  </a:lnTo>
                  <a:lnTo>
                    <a:pt x="913" y="2017"/>
                  </a:lnTo>
                  <a:lnTo>
                    <a:pt x="913" y="1729"/>
                  </a:lnTo>
                  <a:lnTo>
                    <a:pt x="913" y="1441"/>
                  </a:lnTo>
                  <a:lnTo>
                    <a:pt x="1009" y="1105"/>
                  </a:lnTo>
                  <a:lnTo>
                    <a:pt x="1249" y="529"/>
                  </a:lnTo>
                  <a:lnTo>
                    <a:pt x="14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6" name="Google Shape;5163;p76"/>
            <p:cNvSpPr/>
            <p:nvPr/>
          </p:nvSpPr>
          <p:spPr>
            <a:xfrm>
              <a:off x="307750" y="3044775"/>
              <a:ext cx="140500" cy="148900"/>
            </a:xfrm>
            <a:custGeom>
              <a:avLst/>
              <a:gdLst/>
              <a:ahLst/>
              <a:cxnLst/>
              <a:rect l="l" t="t" r="r" b="b"/>
              <a:pathLst>
                <a:path w="5620" h="5956" extrusionOk="0">
                  <a:moveTo>
                    <a:pt x="1921" y="0"/>
                  </a:moveTo>
                  <a:lnTo>
                    <a:pt x="1873" y="48"/>
                  </a:lnTo>
                  <a:lnTo>
                    <a:pt x="1873" y="241"/>
                  </a:lnTo>
                  <a:lnTo>
                    <a:pt x="1969" y="529"/>
                  </a:lnTo>
                  <a:lnTo>
                    <a:pt x="2114" y="817"/>
                  </a:lnTo>
                  <a:lnTo>
                    <a:pt x="2306" y="1153"/>
                  </a:lnTo>
                  <a:lnTo>
                    <a:pt x="2690" y="1777"/>
                  </a:lnTo>
                  <a:lnTo>
                    <a:pt x="2930" y="2162"/>
                  </a:lnTo>
                  <a:lnTo>
                    <a:pt x="2930" y="2162"/>
                  </a:lnTo>
                  <a:lnTo>
                    <a:pt x="2450" y="1777"/>
                  </a:lnTo>
                  <a:lnTo>
                    <a:pt x="1729" y="1249"/>
                  </a:lnTo>
                  <a:lnTo>
                    <a:pt x="1345" y="1009"/>
                  </a:lnTo>
                  <a:lnTo>
                    <a:pt x="1009" y="865"/>
                  </a:lnTo>
                  <a:lnTo>
                    <a:pt x="769" y="769"/>
                  </a:lnTo>
                  <a:lnTo>
                    <a:pt x="673" y="817"/>
                  </a:lnTo>
                  <a:lnTo>
                    <a:pt x="625" y="865"/>
                  </a:lnTo>
                  <a:lnTo>
                    <a:pt x="625" y="1009"/>
                  </a:lnTo>
                  <a:lnTo>
                    <a:pt x="625" y="1105"/>
                  </a:lnTo>
                  <a:lnTo>
                    <a:pt x="769" y="1441"/>
                  </a:lnTo>
                  <a:lnTo>
                    <a:pt x="1009" y="1777"/>
                  </a:lnTo>
                  <a:lnTo>
                    <a:pt x="1297" y="2114"/>
                  </a:lnTo>
                  <a:lnTo>
                    <a:pt x="1825" y="2690"/>
                  </a:lnTo>
                  <a:lnTo>
                    <a:pt x="2066" y="2978"/>
                  </a:lnTo>
                  <a:lnTo>
                    <a:pt x="1777" y="2786"/>
                  </a:lnTo>
                  <a:lnTo>
                    <a:pt x="1105" y="2402"/>
                  </a:lnTo>
                  <a:lnTo>
                    <a:pt x="721" y="2210"/>
                  </a:lnTo>
                  <a:lnTo>
                    <a:pt x="385" y="2114"/>
                  </a:lnTo>
                  <a:lnTo>
                    <a:pt x="145" y="2066"/>
                  </a:lnTo>
                  <a:lnTo>
                    <a:pt x="97" y="2114"/>
                  </a:lnTo>
                  <a:lnTo>
                    <a:pt x="48" y="2162"/>
                  </a:lnTo>
                  <a:lnTo>
                    <a:pt x="48" y="2258"/>
                  </a:lnTo>
                  <a:lnTo>
                    <a:pt x="97" y="2354"/>
                  </a:lnTo>
                  <a:lnTo>
                    <a:pt x="241" y="2546"/>
                  </a:lnTo>
                  <a:lnTo>
                    <a:pt x="481" y="2738"/>
                  </a:lnTo>
                  <a:lnTo>
                    <a:pt x="769" y="2978"/>
                  </a:lnTo>
                  <a:lnTo>
                    <a:pt x="1345" y="3362"/>
                  </a:lnTo>
                  <a:lnTo>
                    <a:pt x="1681" y="3602"/>
                  </a:lnTo>
                  <a:lnTo>
                    <a:pt x="1681" y="3602"/>
                  </a:lnTo>
                  <a:lnTo>
                    <a:pt x="1297" y="3506"/>
                  </a:lnTo>
                  <a:lnTo>
                    <a:pt x="769" y="3410"/>
                  </a:lnTo>
                  <a:lnTo>
                    <a:pt x="241" y="3410"/>
                  </a:lnTo>
                  <a:lnTo>
                    <a:pt x="48" y="3458"/>
                  </a:lnTo>
                  <a:lnTo>
                    <a:pt x="0" y="3506"/>
                  </a:lnTo>
                  <a:lnTo>
                    <a:pt x="0" y="3554"/>
                  </a:lnTo>
                  <a:lnTo>
                    <a:pt x="0" y="3698"/>
                  </a:lnTo>
                  <a:lnTo>
                    <a:pt x="145" y="3794"/>
                  </a:lnTo>
                  <a:lnTo>
                    <a:pt x="529" y="4035"/>
                  </a:lnTo>
                  <a:lnTo>
                    <a:pt x="1057" y="4275"/>
                  </a:lnTo>
                  <a:lnTo>
                    <a:pt x="1585" y="4515"/>
                  </a:lnTo>
                  <a:lnTo>
                    <a:pt x="1633" y="4755"/>
                  </a:lnTo>
                  <a:lnTo>
                    <a:pt x="1729" y="4995"/>
                  </a:lnTo>
                  <a:lnTo>
                    <a:pt x="1873" y="5187"/>
                  </a:lnTo>
                  <a:lnTo>
                    <a:pt x="2066" y="5427"/>
                  </a:lnTo>
                  <a:lnTo>
                    <a:pt x="2354" y="5619"/>
                  </a:lnTo>
                  <a:lnTo>
                    <a:pt x="2642" y="5811"/>
                  </a:lnTo>
                  <a:lnTo>
                    <a:pt x="2930" y="5908"/>
                  </a:lnTo>
                  <a:lnTo>
                    <a:pt x="3266" y="5956"/>
                  </a:lnTo>
                  <a:lnTo>
                    <a:pt x="3602" y="5908"/>
                  </a:lnTo>
                  <a:lnTo>
                    <a:pt x="3939" y="5811"/>
                  </a:lnTo>
                  <a:lnTo>
                    <a:pt x="4227" y="5667"/>
                  </a:lnTo>
                  <a:lnTo>
                    <a:pt x="4515" y="5427"/>
                  </a:lnTo>
                  <a:lnTo>
                    <a:pt x="5139" y="4851"/>
                  </a:lnTo>
                  <a:lnTo>
                    <a:pt x="5331" y="4611"/>
                  </a:lnTo>
                  <a:lnTo>
                    <a:pt x="5475" y="4323"/>
                  </a:lnTo>
                  <a:lnTo>
                    <a:pt x="5571" y="4035"/>
                  </a:lnTo>
                  <a:lnTo>
                    <a:pt x="5619" y="3746"/>
                  </a:lnTo>
                  <a:lnTo>
                    <a:pt x="5619" y="3458"/>
                  </a:lnTo>
                  <a:lnTo>
                    <a:pt x="5571" y="3170"/>
                  </a:lnTo>
                  <a:lnTo>
                    <a:pt x="5475" y="2882"/>
                  </a:lnTo>
                  <a:lnTo>
                    <a:pt x="5331" y="2642"/>
                  </a:lnTo>
                  <a:lnTo>
                    <a:pt x="5283" y="2017"/>
                  </a:lnTo>
                  <a:lnTo>
                    <a:pt x="5139" y="1201"/>
                  </a:lnTo>
                  <a:lnTo>
                    <a:pt x="5091" y="817"/>
                  </a:lnTo>
                  <a:lnTo>
                    <a:pt x="4947" y="481"/>
                  </a:lnTo>
                  <a:lnTo>
                    <a:pt x="4803" y="289"/>
                  </a:lnTo>
                  <a:lnTo>
                    <a:pt x="4755" y="241"/>
                  </a:lnTo>
                  <a:lnTo>
                    <a:pt x="4659" y="289"/>
                  </a:lnTo>
                  <a:lnTo>
                    <a:pt x="4515" y="337"/>
                  </a:lnTo>
                  <a:lnTo>
                    <a:pt x="4419" y="529"/>
                  </a:lnTo>
                  <a:lnTo>
                    <a:pt x="4323" y="721"/>
                  </a:lnTo>
                  <a:lnTo>
                    <a:pt x="4275" y="961"/>
                  </a:lnTo>
                  <a:lnTo>
                    <a:pt x="4227" y="1441"/>
                  </a:lnTo>
                  <a:lnTo>
                    <a:pt x="4275" y="1873"/>
                  </a:lnTo>
                  <a:lnTo>
                    <a:pt x="3794" y="1873"/>
                  </a:lnTo>
                  <a:lnTo>
                    <a:pt x="3314" y="1297"/>
                  </a:lnTo>
                  <a:lnTo>
                    <a:pt x="2738" y="625"/>
                  </a:lnTo>
                  <a:lnTo>
                    <a:pt x="2450" y="289"/>
                  </a:lnTo>
                  <a:lnTo>
                    <a:pt x="2162" y="96"/>
                  </a:lnTo>
                  <a:lnTo>
                    <a:pt x="196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7" name="Google Shape;5164;p76"/>
            <p:cNvSpPr/>
            <p:nvPr/>
          </p:nvSpPr>
          <p:spPr>
            <a:xfrm>
              <a:off x="307750" y="3044775"/>
              <a:ext cx="140500" cy="148900"/>
            </a:xfrm>
            <a:custGeom>
              <a:avLst/>
              <a:gdLst/>
              <a:ahLst/>
              <a:cxnLst/>
              <a:rect l="l" t="t" r="r" b="b"/>
              <a:pathLst>
                <a:path w="5620" h="5956" fill="none" extrusionOk="0">
                  <a:moveTo>
                    <a:pt x="0" y="3554"/>
                  </a:moveTo>
                  <a:lnTo>
                    <a:pt x="0" y="3554"/>
                  </a:lnTo>
                  <a:lnTo>
                    <a:pt x="0" y="3506"/>
                  </a:lnTo>
                  <a:lnTo>
                    <a:pt x="48" y="3458"/>
                  </a:lnTo>
                  <a:lnTo>
                    <a:pt x="241" y="3410"/>
                  </a:lnTo>
                  <a:lnTo>
                    <a:pt x="481" y="3410"/>
                  </a:lnTo>
                  <a:lnTo>
                    <a:pt x="769" y="3410"/>
                  </a:lnTo>
                  <a:lnTo>
                    <a:pt x="1297" y="3506"/>
                  </a:lnTo>
                  <a:lnTo>
                    <a:pt x="1681" y="3602"/>
                  </a:lnTo>
                  <a:lnTo>
                    <a:pt x="1681" y="3602"/>
                  </a:lnTo>
                  <a:lnTo>
                    <a:pt x="1681" y="3602"/>
                  </a:lnTo>
                  <a:lnTo>
                    <a:pt x="1345" y="3362"/>
                  </a:lnTo>
                  <a:lnTo>
                    <a:pt x="769" y="2978"/>
                  </a:lnTo>
                  <a:lnTo>
                    <a:pt x="481" y="2738"/>
                  </a:lnTo>
                  <a:lnTo>
                    <a:pt x="241" y="2546"/>
                  </a:lnTo>
                  <a:lnTo>
                    <a:pt x="97" y="2354"/>
                  </a:lnTo>
                  <a:lnTo>
                    <a:pt x="48" y="2258"/>
                  </a:lnTo>
                  <a:lnTo>
                    <a:pt x="48" y="2162"/>
                  </a:lnTo>
                  <a:lnTo>
                    <a:pt x="48" y="2162"/>
                  </a:lnTo>
                  <a:lnTo>
                    <a:pt x="97" y="2114"/>
                  </a:lnTo>
                  <a:lnTo>
                    <a:pt x="145" y="2066"/>
                  </a:lnTo>
                  <a:lnTo>
                    <a:pt x="385" y="2114"/>
                  </a:lnTo>
                  <a:lnTo>
                    <a:pt x="721" y="2210"/>
                  </a:lnTo>
                  <a:lnTo>
                    <a:pt x="1105" y="2402"/>
                  </a:lnTo>
                  <a:lnTo>
                    <a:pt x="1777" y="2786"/>
                  </a:lnTo>
                  <a:lnTo>
                    <a:pt x="2066" y="2978"/>
                  </a:lnTo>
                  <a:lnTo>
                    <a:pt x="2066" y="2978"/>
                  </a:lnTo>
                  <a:lnTo>
                    <a:pt x="1825" y="2690"/>
                  </a:lnTo>
                  <a:lnTo>
                    <a:pt x="1297" y="2114"/>
                  </a:lnTo>
                  <a:lnTo>
                    <a:pt x="1009" y="1777"/>
                  </a:lnTo>
                  <a:lnTo>
                    <a:pt x="769" y="1441"/>
                  </a:lnTo>
                  <a:lnTo>
                    <a:pt x="625" y="1105"/>
                  </a:lnTo>
                  <a:lnTo>
                    <a:pt x="625" y="1009"/>
                  </a:lnTo>
                  <a:lnTo>
                    <a:pt x="625" y="865"/>
                  </a:lnTo>
                  <a:lnTo>
                    <a:pt x="625" y="865"/>
                  </a:lnTo>
                  <a:lnTo>
                    <a:pt x="673" y="817"/>
                  </a:lnTo>
                  <a:lnTo>
                    <a:pt x="769" y="769"/>
                  </a:lnTo>
                  <a:lnTo>
                    <a:pt x="1009" y="865"/>
                  </a:lnTo>
                  <a:lnTo>
                    <a:pt x="1345" y="1009"/>
                  </a:lnTo>
                  <a:lnTo>
                    <a:pt x="1729" y="1249"/>
                  </a:lnTo>
                  <a:lnTo>
                    <a:pt x="2450" y="1777"/>
                  </a:lnTo>
                  <a:lnTo>
                    <a:pt x="2930" y="2162"/>
                  </a:lnTo>
                  <a:lnTo>
                    <a:pt x="2930" y="2162"/>
                  </a:lnTo>
                  <a:lnTo>
                    <a:pt x="2930" y="2162"/>
                  </a:lnTo>
                  <a:lnTo>
                    <a:pt x="2690" y="1777"/>
                  </a:lnTo>
                  <a:lnTo>
                    <a:pt x="2306" y="1153"/>
                  </a:lnTo>
                  <a:lnTo>
                    <a:pt x="2114" y="817"/>
                  </a:lnTo>
                  <a:lnTo>
                    <a:pt x="1969" y="529"/>
                  </a:lnTo>
                  <a:lnTo>
                    <a:pt x="1873" y="241"/>
                  </a:lnTo>
                  <a:lnTo>
                    <a:pt x="1873" y="48"/>
                  </a:lnTo>
                  <a:lnTo>
                    <a:pt x="1873" y="48"/>
                  </a:lnTo>
                  <a:lnTo>
                    <a:pt x="1921" y="0"/>
                  </a:lnTo>
                  <a:lnTo>
                    <a:pt x="1969" y="0"/>
                  </a:lnTo>
                  <a:lnTo>
                    <a:pt x="2162" y="96"/>
                  </a:lnTo>
                  <a:lnTo>
                    <a:pt x="2450" y="289"/>
                  </a:lnTo>
                  <a:lnTo>
                    <a:pt x="2738" y="625"/>
                  </a:lnTo>
                  <a:lnTo>
                    <a:pt x="3314" y="1297"/>
                  </a:lnTo>
                  <a:lnTo>
                    <a:pt x="3794" y="1873"/>
                  </a:lnTo>
                  <a:lnTo>
                    <a:pt x="3794" y="1873"/>
                  </a:lnTo>
                  <a:lnTo>
                    <a:pt x="4035" y="1873"/>
                  </a:lnTo>
                  <a:lnTo>
                    <a:pt x="4275" y="1873"/>
                  </a:lnTo>
                  <a:lnTo>
                    <a:pt x="4275" y="1873"/>
                  </a:lnTo>
                  <a:lnTo>
                    <a:pt x="4227" y="1441"/>
                  </a:lnTo>
                  <a:lnTo>
                    <a:pt x="4275" y="961"/>
                  </a:lnTo>
                  <a:lnTo>
                    <a:pt x="4323" y="721"/>
                  </a:lnTo>
                  <a:lnTo>
                    <a:pt x="4419" y="529"/>
                  </a:lnTo>
                  <a:lnTo>
                    <a:pt x="4515" y="337"/>
                  </a:lnTo>
                  <a:lnTo>
                    <a:pt x="4659" y="289"/>
                  </a:lnTo>
                  <a:lnTo>
                    <a:pt x="4659" y="289"/>
                  </a:lnTo>
                  <a:lnTo>
                    <a:pt x="4755" y="241"/>
                  </a:lnTo>
                  <a:lnTo>
                    <a:pt x="4803" y="289"/>
                  </a:lnTo>
                  <a:lnTo>
                    <a:pt x="4947" y="481"/>
                  </a:lnTo>
                  <a:lnTo>
                    <a:pt x="5091" y="817"/>
                  </a:lnTo>
                  <a:lnTo>
                    <a:pt x="5139" y="1201"/>
                  </a:lnTo>
                  <a:lnTo>
                    <a:pt x="5283" y="2017"/>
                  </a:lnTo>
                  <a:lnTo>
                    <a:pt x="5331" y="2642"/>
                  </a:lnTo>
                  <a:lnTo>
                    <a:pt x="5331" y="2642"/>
                  </a:lnTo>
                  <a:lnTo>
                    <a:pt x="5475" y="2882"/>
                  </a:lnTo>
                  <a:lnTo>
                    <a:pt x="5571" y="3170"/>
                  </a:lnTo>
                  <a:lnTo>
                    <a:pt x="5619" y="3458"/>
                  </a:lnTo>
                  <a:lnTo>
                    <a:pt x="5619" y="3746"/>
                  </a:lnTo>
                  <a:lnTo>
                    <a:pt x="5571" y="4035"/>
                  </a:lnTo>
                  <a:lnTo>
                    <a:pt x="5475" y="4323"/>
                  </a:lnTo>
                  <a:lnTo>
                    <a:pt x="5331" y="4611"/>
                  </a:lnTo>
                  <a:lnTo>
                    <a:pt x="5139" y="4851"/>
                  </a:lnTo>
                  <a:lnTo>
                    <a:pt x="4515" y="5427"/>
                  </a:lnTo>
                  <a:lnTo>
                    <a:pt x="4515" y="5427"/>
                  </a:lnTo>
                  <a:lnTo>
                    <a:pt x="4227" y="5667"/>
                  </a:lnTo>
                  <a:lnTo>
                    <a:pt x="3939" y="5811"/>
                  </a:lnTo>
                  <a:lnTo>
                    <a:pt x="3602" y="5908"/>
                  </a:lnTo>
                  <a:lnTo>
                    <a:pt x="3266" y="5956"/>
                  </a:lnTo>
                  <a:lnTo>
                    <a:pt x="2930" y="5908"/>
                  </a:lnTo>
                  <a:lnTo>
                    <a:pt x="2642" y="5811"/>
                  </a:lnTo>
                  <a:lnTo>
                    <a:pt x="2354" y="5619"/>
                  </a:lnTo>
                  <a:lnTo>
                    <a:pt x="2066" y="5427"/>
                  </a:lnTo>
                  <a:lnTo>
                    <a:pt x="2066" y="5427"/>
                  </a:lnTo>
                  <a:lnTo>
                    <a:pt x="1873" y="5187"/>
                  </a:lnTo>
                  <a:lnTo>
                    <a:pt x="1729" y="4995"/>
                  </a:lnTo>
                  <a:lnTo>
                    <a:pt x="1633" y="4755"/>
                  </a:lnTo>
                  <a:lnTo>
                    <a:pt x="1585" y="4515"/>
                  </a:lnTo>
                  <a:lnTo>
                    <a:pt x="1585" y="4515"/>
                  </a:lnTo>
                  <a:lnTo>
                    <a:pt x="1057" y="4275"/>
                  </a:lnTo>
                  <a:lnTo>
                    <a:pt x="529" y="4035"/>
                  </a:lnTo>
                  <a:lnTo>
                    <a:pt x="145" y="3794"/>
                  </a:lnTo>
                  <a:lnTo>
                    <a:pt x="0" y="3698"/>
                  </a:lnTo>
                  <a:lnTo>
                    <a:pt x="0"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8" name="Google Shape;5165;p76"/>
            <p:cNvSpPr/>
            <p:nvPr/>
          </p:nvSpPr>
          <p:spPr>
            <a:xfrm>
              <a:off x="353375" y="3092800"/>
              <a:ext cx="40850" cy="70850"/>
            </a:xfrm>
            <a:custGeom>
              <a:avLst/>
              <a:gdLst/>
              <a:ahLst/>
              <a:cxnLst/>
              <a:rect l="l" t="t" r="r" b="b"/>
              <a:pathLst>
                <a:path w="1634" h="2834" extrusionOk="0">
                  <a:moveTo>
                    <a:pt x="1633" y="0"/>
                  </a:moveTo>
                  <a:lnTo>
                    <a:pt x="1345" y="193"/>
                  </a:lnTo>
                  <a:lnTo>
                    <a:pt x="1009" y="385"/>
                  </a:lnTo>
                  <a:lnTo>
                    <a:pt x="673" y="721"/>
                  </a:lnTo>
                  <a:lnTo>
                    <a:pt x="385" y="1105"/>
                  </a:lnTo>
                  <a:lnTo>
                    <a:pt x="241" y="1345"/>
                  </a:lnTo>
                  <a:lnTo>
                    <a:pt x="144" y="1633"/>
                  </a:lnTo>
                  <a:lnTo>
                    <a:pt x="48" y="1873"/>
                  </a:lnTo>
                  <a:lnTo>
                    <a:pt x="0" y="2210"/>
                  </a:lnTo>
                  <a:lnTo>
                    <a:pt x="0" y="2498"/>
                  </a:lnTo>
                  <a:lnTo>
                    <a:pt x="48" y="2834"/>
                  </a:lnTo>
                  <a:lnTo>
                    <a:pt x="96" y="2594"/>
                  </a:lnTo>
                  <a:lnTo>
                    <a:pt x="193" y="2306"/>
                  </a:lnTo>
                  <a:lnTo>
                    <a:pt x="337" y="1921"/>
                  </a:lnTo>
                  <a:lnTo>
                    <a:pt x="529" y="1489"/>
                  </a:lnTo>
                  <a:lnTo>
                    <a:pt x="817" y="1009"/>
                  </a:lnTo>
                  <a:lnTo>
                    <a:pt x="1153" y="481"/>
                  </a:lnTo>
                  <a:lnTo>
                    <a:pt x="16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9" name="Google Shape;5166;p76"/>
            <p:cNvSpPr/>
            <p:nvPr/>
          </p:nvSpPr>
          <p:spPr>
            <a:xfrm>
              <a:off x="353375" y="3092800"/>
              <a:ext cx="40850" cy="70850"/>
            </a:xfrm>
            <a:custGeom>
              <a:avLst/>
              <a:gdLst/>
              <a:ahLst/>
              <a:cxnLst/>
              <a:rect l="l" t="t" r="r" b="b"/>
              <a:pathLst>
                <a:path w="1634" h="2834" fill="none" extrusionOk="0">
                  <a:moveTo>
                    <a:pt x="1633" y="0"/>
                  </a:moveTo>
                  <a:lnTo>
                    <a:pt x="1633" y="0"/>
                  </a:lnTo>
                  <a:lnTo>
                    <a:pt x="1345" y="193"/>
                  </a:lnTo>
                  <a:lnTo>
                    <a:pt x="1009" y="385"/>
                  </a:lnTo>
                  <a:lnTo>
                    <a:pt x="673" y="721"/>
                  </a:lnTo>
                  <a:lnTo>
                    <a:pt x="385" y="1105"/>
                  </a:lnTo>
                  <a:lnTo>
                    <a:pt x="241" y="1345"/>
                  </a:lnTo>
                  <a:lnTo>
                    <a:pt x="144" y="1633"/>
                  </a:lnTo>
                  <a:lnTo>
                    <a:pt x="48" y="1873"/>
                  </a:lnTo>
                  <a:lnTo>
                    <a:pt x="0" y="2210"/>
                  </a:lnTo>
                  <a:lnTo>
                    <a:pt x="0" y="2498"/>
                  </a:lnTo>
                  <a:lnTo>
                    <a:pt x="48" y="2834"/>
                  </a:lnTo>
                  <a:lnTo>
                    <a:pt x="48" y="2834"/>
                  </a:lnTo>
                  <a:lnTo>
                    <a:pt x="96" y="2594"/>
                  </a:lnTo>
                  <a:lnTo>
                    <a:pt x="193" y="2306"/>
                  </a:lnTo>
                  <a:lnTo>
                    <a:pt x="337" y="1921"/>
                  </a:lnTo>
                  <a:lnTo>
                    <a:pt x="529" y="1489"/>
                  </a:lnTo>
                  <a:lnTo>
                    <a:pt x="817" y="1009"/>
                  </a:lnTo>
                  <a:lnTo>
                    <a:pt x="1153" y="481"/>
                  </a:lnTo>
                  <a:lnTo>
                    <a:pt x="16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0" name="Google Shape;5167;p76"/>
            <p:cNvSpPr/>
            <p:nvPr/>
          </p:nvSpPr>
          <p:spPr>
            <a:xfrm>
              <a:off x="400200" y="3091600"/>
              <a:ext cx="14425" cy="51650"/>
            </a:xfrm>
            <a:custGeom>
              <a:avLst/>
              <a:gdLst/>
              <a:ahLst/>
              <a:cxnLst/>
              <a:rect l="l" t="t" r="r" b="b"/>
              <a:pathLst>
                <a:path w="577" h="2066" extrusionOk="0">
                  <a:moveTo>
                    <a:pt x="577" y="0"/>
                  </a:moveTo>
                  <a:lnTo>
                    <a:pt x="385" y="193"/>
                  </a:lnTo>
                  <a:lnTo>
                    <a:pt x="289" y="433"/>
                  </a:lnTo>
                  <a:lnTo>
                    <a:pt x="144" y="721"/>
                  </a:lnTo>
                  <a:lnTo>
                    <a:pt x="48" y="1057"/>
                  </a:lnTo>
                  <a:lnTo>
                    <a:pt x="0" y="1393"/>
                  </a:lnTo>
                  <a:lnTo>
                    <a:pt x="0" y="1585"/>
                  </a:lnTo>
                  <a:lnTo>
                    <a:pt x="48" y="1729"/>
                  </a:lnTo>
                  <a:lnTo>
                    <a:pt x="144" y="1921"/>
                  </a:lnTo>
                  <a:lnTo>
                    <a:pt x="241" y="2065"/>
                  </a:lnTo>
                  <a:lnTo>
                    <a:pt x="241" y="1873"/>
                  </a:lnTo>
                  <a:lnTo>
                    <a:pt x="241" y="1393"/>
                  </a:lnTo>
                  <a:lnTo>
                    <a:pt x="337" y="721"/>
                  </a:lnTo>
                  <a:lnTo>
                    <a:pt x="433" y="337"/>
                  </a:lnTo>
                  <a:lnTo>
                    <a:pt x="57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1" name="Google Shape;5168;p76"/>
            <p:cNvSpPr/>
            <p:nvPr/>
          </p:nvSpPr>
          <p:spPr>
            <a:xfrm>
              <a:off x="400200" y="3091600"/>
              <a:ext cx="14425" cy="51650"/>
            </a:xfrm>
            <a:custGeom>
              <a:avLst/>
              <a:gdLst/>
              <a:ahLst/>
              <a:cxnLst/>
              <a:rect l="l" t="t" r="r" b="b"/>
              <a:pathLst>
                <a:path w="577" h="2066" fill="none" extrusionOk="0">
                  <a:moveTo>
                    <a:pt x="577" y="0"/>
                  </a:moveTo>
                  <a:lnTo>
                    <a:pt x="577" y="0"/>
                  </a:lnTo>
                  <a:lnTo>
                    <a:pt x="385" y="193"/>
                  </a:lnTo>
                  <a:lnTo>
                    <a:pt x="289" y="433"/>
                  </a:lnTo>
                  <a:lnTo>
                    <a:pt x="144" y="721"/>
                  </a:lnTo>
                  <a:lnTo>
                    <a:pt x="48" y="1057"/>
                  </a:lnTo>
                  <a:lnTo>
                    <a:pt x="0" y="1393"/>
                  </a:lnTo>
                  <a:lnTo>
                    <a:pt x="0" y="1585"/>
                  </a:lnTo>
                  <a:lnTo>
                    <a:pt x="48" y="1729"/>
                  </a:lnTo>
                  <a:lnTo>
                    <a:pt x="144" y="1921"/>
                  </a:lnTo>
                  <a:lnTo>
                    <a:pt x="241" y="2065"/>
                  </a:lnTo>
                  <a:lnTo>
                    <a:pt x="241" y="2065"/>
                  </a:lnTo>
                  <a:lnTo>
                    <a:pt x="241" y="1873"/>
                  </a:lnTo>
                  <a:lnTo>
                    <a:pt x="241" y="1393"/>
                  </a:lnTo>
                  <a:lnTo>
                    <a:pt x="337" y="721"/>
                  </a:lnTo>
                  <a:lnTo>
                    <a:pt x="433" y="337"/>
                  </a:lnTo>
                  <a:lnTo>
                    <a:pt x="57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2" name="Google Shape;5169;p76"/>
            <p:cNvSpPr/>
            <p:nvPr/>
          </p:nvSpPr>
          <p:spPr>
            <a:xfrm>
              <a:off x="414600" y="309160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3" name="Google Shape;5170;p76"/>
            <p:cNvSpPr/>
            <p:nvPr/>
          </p:nvSpPr>
          <p:spPr>
            <a:xfrm>
              <a:off x="744775" y="3257275"/>
              <a:ext cx="320600" cy="385425"/>
            </a:xfrm>
            <a:custGeom>
              <a:avLst/>
              <a:gdLst/>
              <a:ahLst/>
              <a:cxnLst/>
              <a:rect l="l" t="t" r="r" b="b"/>
              <a:pathLst>
                <a:path w="12824" h="15417" extrusionOk="0">
                  <a:moveTo>
                    <a:pt x="5235" y="1"/>
                  </a:moveTo>
                  <a:lnTo>
                    <a:pt x="4275" y="145"/>
                  </a:lnTo>
                  <a:lnTo>
                    <a:pt x="3314" y="433"/>
                  </a:lnTo>
                  <a:lnTo>
                    <a:pt x="2402" y="769"/>
                  </a:lnTo>
                  <a:lnTo>
                    <a:pt x="1633" y="1153"/>
                  </a:lnTo>
                  <a:lnTo>
                    <a:pt x="1297" y="1346"/>
                  </a:lnTo>
                  <a:lnTo>
                    <a:pt x="1009" y="1586"/>
                  </a:lnTo>
                  <a:lnTo>
                    <a:pt x="817" y="1778"/>
                  </a:lnTo>
                  <a:lnTo>
                    <a:pt x="673" y="2018"/>
                  </a:lnTo>
                  <a:lnTo>
                    <a:pt x="529" y="2402"/>
                  </a:lnTo>
                  <a:lnTo>
                    <a:pt x="385" y="3026"/>
                  </a:lnTo>
                  <a:lnTo>
                    <a:pt x="241" y="3843"/>
                  </a:lnTo>
                  <a:lnTo>
                    <a:pt x="145" y="4803"/>
                  </a:lnTo>
                  <a:lnTo>
                    <a:pt x="49" y="7013"/>
                  </a:lnTo>
                  <a:lnTo>
                    <a:pt x="1" y="9414"/>
                  </a:lnTo>
                  <a:lnTo>
                    <a:pt x="49" y="10614"/>
                  </a:lnTo>
                  <a:lnTo>
                    <a:pt x="97" y="11767"/>
                  </a:lnTo>
                  <a:lnTo>
                    <a:pt x="145" y="12776"/>
                  </a:lnTo>
                  <a:lnTo>
                    <a:pt x="289" y="13688"/>
                  </a:lnTo>
                  <a:lnTo>
                    <a:pt x="433" y="14456"/>
                  </a:lnTo>
                  <a:lnTo>
                    <a:pt x="625" y="15033"/>
                  </a:lnTo>
                  <a:lnTo>
                    <a:pt x="721" y="15225"/>
                  </a:lnTo>
                  <a:lnTo>
                    <a:pt x="865" y="15369"/>
                  </a:lnTo>
                  <a:lnTo>
                    <a:pt x="1009" y="15417"/>
                  </a:lnTo>
                  <a:lnTo>
                    <a:pt x="1153" y="15417"/>
                  </a:lnTo>
                  <a:lnTo>
                    <a:pt x="12823" y="11239"/>
                  </a:lnTo>
                  <a:lnTo>
                    <a:pt x="12823" y="10855"/>
                  </a:lnTo>
                  <a:lnTo>
                    <a:pt x="12727" y="10278"/>
                  </a:lnTo>
                  <a:lnTo>
                    <a:pt x="12583" y="9606"/>
                  </a:lnTo>
                  <a:lnTo>
                    <a:pt x="12343" y="8886"/>
                  </a:lnTo>
                  <a:lnTo>
                    <a:pt x="12103" y="8021"/>
                  </a:lnTo>
                  <a:lnTo>
                    <a:pt x="11767" y="7157"/>
                  </a:lnTo>
                  <a:lnTo>
                    <a:pt x="11431" y="6244"/>
                  </a:lnTo>
                  <a:lnTo>
                    <a:pt x="10998" y="5332"/>
                  </a:lnTo>
                  <a:lnTo>
                    <a:pt x="10566" y="4419"/>
                  </a:lnTo>
                  <a:lnTo>
                    <a:pt x="10086" y="3507"/>
                  </a:lnTo>
                  <a:lnTo>
                    <a:pt x="9606" y="2690"/>
                  </a:lnTo>
                  <a:lnTo>
                    <a:pt x="9077" y="1970"/>
                  </a:lnTo>
                  <a:lnTo>
                    <a:pt x="8549" y="1298"/>
                  </a:lnTo>
                  <a:lnTo>
                    <a:pt x="8021" y="769"/>
                  </a:lnTo>
                  <a:lnTo>
                    <a:pt x="7781" y="529"/>
                  </a:lnTo>
                  <a:lnTo>
                    <a:pt x="7493" y="337"/>
                  </a:lnTo>
                  <a:lnTo>
                    <a:pt x="7204" y="193"/>
                  </a:lnTo>
                  <a:lnTo>
                    <a:pt x="6964" y="97"/>
                  </a:lnTo>
                  <a:lnTo>
                    <a:pt x="6580" y="49"/>
                  </a:lnTo>
                  <a:lnTo>
                    <a:pt x="6148"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4" name="Google Shape;5171;p76"/>
            <p:cNvSpPr/>
            <p:nvPr/>
          </p:nvSpPr>
          <p:spPr>
            <a:xfrm>
              <a:off x="744775" y="3257275"/>
              <a:ext cx="320600" cy="385425"/>
            </a:xfrm>
            <a:custGeom>
              <a:avLst/>
              <a:gdLst/>
              <a:ahLst/>
              <a:cxnLst/>
              <a:rect l="l" t="t" r="r" b="b"/>
              <a:pathLst>
                <a:path w="12824" h="15417" fill="none" extrusionOk="0">
                  <a:moveTo>
                    <a:pt x="1153" y="15417"/>
                  </a:moveTo>
                  <a:lnTo>
                    <a:pt x="1153" y="15417"/>
                  </a:lnTo>
                  <a:lnTo>
                    <a:pt x="1009" y="15417"/>
                  </a:lnTo>
                  <a:lnTo>
                    <a:pt x="865" y="15369"/>
                  </a:lnTo>
                  <a:lnTo>
                    <a:pt x="721" y="15225"/>
                  </a:lnTo>
                  <a:lnTo>
                    <a:pt x="625" y="15033"/>
                  </a:lnTo>
                  <a:lnTo>
                    <a:pt x="433" y="14456"/>
                  </a:lnTo>
                  <a:lnTo>
                    <a:pt x="289" y="13688"/>
                  </a:lnTo>
                  <a:lnTo>
                    <a:pt x="145" y="12776"/>
                  </a:lnTo>
                  <a:lnTo>
                    <a:pt x="97" y="11767"/>
                  </a:lnTo>
                  <a:lnTo>
                    <a:pt x="49" y="10614"/>
                  </a:lnTo>
                  <a:lnTo>
                    <a:pt x="1" y="9414"/>
                  </a:lnTo>
                  <a:lnTo>
                    <a:pt x="49" y="7013"/>
                  </a:lnTo>
                  <a:lnTo>
                    <a:pt x="145" y="4803"/>
                  </a:lnTo>
                  <a:lnTo>
                    <a:pt x="241" y="3843"/>
                  </a:lnTo>
                  <a:lnTo>
                    <a:pt x="385" y="3026"/>
                  </a:lnTo>
                  <a:lnTo>
                    <a:pt x="529" y="2402"/>
                  </a:lnTo>
                  <a:lnTo>
                    <a:pt x="673" y="2018"/>
                  </a:lnTo>
                  <a:lnTo>
                    <a:pt x="673" y="2018"/>
                  </a:lnTo>
                  <a:lnTo>
                    <a:pt x="817" y="1778"/>
                  </a:lnTo>
                  <a:lnTo>
                    <a:pt x="1009" y="1586"/>
                  </a:lnTo>
                  <a:lnTo>
                    <a:pt x="1297" y="1346"/>
                  </a:lnTo>
                  <a:lnTo>
                    <a:pt x="1633" y="1153"/>
                  </a:lnTo>
                  <a:lnTo>
                    <a:pt x="2402" y="769"/>
                  </a:lnTo>
                  <a:lnTo>
                    <a:pt x="3314" y="433"/>
                  </a:lnTo>
                  <a:lnTo>
                    <a:pt x="4275" y="145"/>
                  </a:lnTo>
                  <a:lnTo>
                    <a:pt x="5235" y="1"/>
                  </a:lnTo>
                  <a:lnTo>
                    <a:pt x="5716" y="1"/>
                  </a:lnTo>
                  <a:lnTo>
                    <a:pt x="6148" y="1"/>
                  </a:lnTo>
                  <a:lnTo>
                    <a:pt x="6580" y="49"/>
                  </a:lnTo>
                  <a:lnTo>
                    <a:pt x="6964" y="97"/>
                  </a:lnTo>
                  <a:lnTo>
                    <a:pt x="6964" y="97"/>
                  </a:lnTo>
                  <a:lnTo>
                    <a:pt x="7204" y="193"/>
                  </a:lnTo>
                  <a:lnTo>
                    <a:pt x="7493" y="337"/>
                  </a:lnTo>
                  <a:lnTo>
                    <a:pt x="7781" y="529"/>
                  </a:lnTo>
                  <a:lnTo>
                    <a:pt x="8021" y="769"/>
                  </a:lnTo>
                  <a:lnTo>
                    <a:pt x="8549" y="1298"/>
                  </a:lnTo>
                  <a:lnTo>
                    <a:pt x="9077" y="1970"/>
                  </a:lnTo>
                  <a:lnTo>
                    <a:pt x="9606" y="2690"/>
                  </a:lnTo>
                  <a:lnTo>
                    <a:pt x="10086" y="3507"/>
                  </a:lnTo>
                  <a:lnTo>
                    <a:pt x="10566" y="4419"/>
                  </a:lnTo>
                  <a:lnTo>
                    <a:pt x="10998" y="5332"/>
                  </a:lnTo>
                  <a:lnTo>
                    <a:pt x="11431" y="6244"/>
                  </a:lnTo>
                  <a:lnTo>
                    <a:pt x="11767" y="7157"/>
                  </a:lnTo>
                  <a:lnTo>
                    <a:pt x="12103" y="8021"/>
                  </a:lnTo>
                  <a:lnTo>
                    <a:pt x="12343" y="8886"/>
                  </a:lnTo>
                  <a:lnTo>
                    <a:pt x="12583" y="9606"/>
                  </a:lnTo>
                  <a:lnTo>
                    <a:pt x="12727" y="10278"/>
                  </a:lnTo>
                  <a:lnTo>
                    <a:pt x="12823" y="10855"/>
                  </a:lnTo>
                  <a:lnTo>
                    <a:pt x="12823" y="11239"/>
                  </a:lnTo>
                  <a:lnTo>
                    <a:pt x="1153" y="154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5" name="Google Shape;5172;p76"/>
            <p:cNvSpPr/>
            <p:nvPr/>
          </p:nvSpPr>
          <p:spPr>
            <a:xfrm>
              <a:off x="749575" y="3226075"/>
              <a:ext cx="199325" cy="133300"/>
            </a:xfrm>
            <a:custGeom>
              <a:avLst/>
              <a:gdLst/>
              <a:ahLst/>
              <a:cxnLst/>
              <a:rect l="l" t="t" r="r" b="b"/>
              <a:pathLst>
                <a:path w="7973" h="5332" extrusionOk="0">
                  <a:moveTo>
                    <a:pt x="5668" y="0"/>
                  </a:moveTo>
                  <a:lnTo>
                    <a:pt x="913" y="1729"/>
                  </a:lnTo>
                  <a:lnTo>
                    <a:pt x="721" y="2017"/>
                  </a:lnTo>
                  <a:lnTo>
                    <a:pt x="385" y="2738"/>
                  </a:lnTo>
                  <a:lnTo>
                    <a:pt x="193" y="3170"/>
                  </a:lnTo>
                  <a:lnTo>
                    <a:pt x="97" y="3650"/>
                  </a:lnTo>
                  <a:lnTo>
                    <a:pt x="1" y="4130"/>
                  </a:lnTo>
                  <a:lnTo>
                    <a:pt x="49" y="4323"/>
                  </a:lnTo>
                  <a:lnTo>
                    <a:pt x="97" y="4563"/>
                  </a:lnTo>
                  <a:lnTo>
                    <a:pt x="673" y="4707"/>
                  </a:lnTo>
                  <a:lnTo>
                    <a:pt x="1970" y="5043"/>
                  </a:lnTo>
                  <a:lnTo>
                    <a:pt x="2690" y="5235"/>
                  </a:lnTo>
                  <a:lnTo>
                    <a:pt x="3314" y="5331"/>
                  </a:lnTo>
                  <a:lnTo>
                    <a:pt x="3795" y="5331"/>
                  </a:lnTo>
                  <a:lnTo>
                    <a:pt x="3939" y="5283"/>
                  </a:lnTo>
                  <a:lnTo>
                    <a:pt x="3987" y="5235"/>
                  </a:lnTo>
                  <a:lnTo>
                    <a:pt x="4083" y="4947"/>
                  </a:lnTo>
                  <a:lnTo>
                    <a:pt x="4083" y="4563"/>
                  </a:lnTo>
                  <a:lnTo>
                    <a:pt x="4083" y="3650"/>
                  </a:lnTo>
                  <a:lnTo>
                    <a:pt x="3939" y="2498"/>
                  </a:lnTo>
                  <a:lnTo>
                    <a:pt x="4179" y="2834"/>
                  </a:lnTo>
                  <a:lnTo>
                    <a:pt x="4707" y="3554"/>
                  </a:lnTo>
                  <a:lnTo>
                    <a:pt x="4995" y="3938"/>
                  </a:lnTo>
                  <a:lnTo>
                    <a:pt x="5332" y="4226"/>
                  </a:lnTo>
                  <a:lnTo>
                    <a:pt x="5620" y="4419"/>
                  </a:lnTo>
                  <a:lnTo>
                    <a:pt x="5716"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733" y="1873"/>
                  </a:lnTo>
                  <a:lnTo>
                    <a:pt x="7445" y="1537"/>
                  </a:lnTo>
                  <a:lnTo>
                    <a:pt x="6676" y="817"/>
                  </a:lnTo>
                  <a:lnTo>
                    <a:pt x="566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6" name="Google Shape;5173;p76"/>
            <p:cNvSpPr/>
            <p:nvPr/>
          </p:nvSpPr>
          <p:spPr>
            <a:xfrm>
              <a:off x="749575" y="3226075"/>
              <a:ext cx="199325" cy="133300"/>
            </a:xfrm>
            <a:custGeom>
              <a:avLst/>
              <a:gdLst/>
              <a:ahLst/>
              <a:cxnLst/>
              <a:rect l="l" t="t" r="r" b="b"/>
              <a:pathLst>
                <a:path w="7973" h="5332" fill="none" extrusionOk="0">
                  <a:moveTo>
                    <a:pt x="913" y="1729"/>
                  </a:moveTo>
                  <a:lnTo>
                    <a:pt x="913" y="1729"/>
                  </a:lnTo>
                  <a:lnTo>
                    <a:pt x="721" y="2017"/>
                  </a:lnTo>
                  <a:lnTo>
                    <a:pt x="385" y="2738"/>
                  </a:lnTo>
                  <a:lnTo>
                    <a:pt x="193" y="3170"/>
                  </a:lnTo>
                  <a:lnTo>
                    <a:pt x="97" y="3650"/>
                  </a:lnTo>
                  <a:lnTo>
                    <a:pt x="1" y="4130"/>
                  </a:lnTo>
                  <a:lnTo>
                    <a:pt x="49" y="4323"/>
                  </a:lnTo>
                  <a:lnTo>
                    <a:pt x="97" y="4563"/>
                  </a:lnTo>
                  <a:lnTo>
                    <a:pt x="97" y="4563"/>
                  </a:lnTo>
                  <a:lnTo>
                    <a:pt x="673" y="4707"/>
                  </a:lnTo>
                  <a:lnTo>
                    <a:pt x="1970" y="5043"/>
                  </a:lnTo>
                  <a:lnTo>
                    <a:pt x="2690" y="5235"/>
                  </a:lnTo>
                  <a:lnTo>
                    <a:pt x="3314" y="5331"/>
                  </a:lnTo>
                  <a:lnTo>
                    <a:pt x="3795" y="5331"/>
                  </a:lnTo>
                  <a:lnTo>
                    <a:pt x="3939" y="5283"/>
                  </a:lnTo>
                  <a:lnTo>
                    <a:pt x="3987" y="5235"/>
                  </a:lnTo>
                  <a:lnTo>
                    <a:pt x="3987" y="5235"/>
                  </a:lnTo>
                  <a:lnTo>
                    <a:pt x="4083" y="4947"/>
                  </a:lnTo>
                  <a:lnTo>
                    <a:pt x="4083" y="4563"/>
                  </a:lnTo>
                  <a:lnTo>
                    <a:pt x="4083" y="3650"/>
                  </a:lnTo>
                  <a:lnTo>
                    <a:pt x="3939" y="2498"/>
                  </a:lnTo>
                  <a:lnTo>
                    <a:pt x="3939" y="2498"/>
                  </a:lnTo>
                  <a:lnTo>
                    <a:pt x="4179" y="2834"/>
                  </a:lnTo>
                  <a:lnTo>
                    <a:pt x="4707" y="3554"/>
                  </a:lnTo>
                  <a:lnTo>
                    <a:pt x="4995" y="3938"/>
                  </a:lnTo>
                  <a:lnTo>
                    <a:pt x="5332" y="4226"/>
                  </a:lnTo>
                  <a:lnTo>
                    <a:pt x="5620" y="4419"/>
                  </a:lnTo>
                  <a:lnTo>
                    <a:pt x="5716" y="4467"/>
                  </a:lnTo>
                  <a:lnTo>
                    <a:pt x="5812"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925" y="2113"/>
                  </a:lnTo>
                  <a:lnTo>
                    <a:pt x="7733" y="1873"/>
                  </a:lnTo>
                  <a:lnTo>
                    <a:pt x="7445" y="1537"/>
                  </a:lnTo>
                  <a:lnTo>
                    <a:pt x="6676" y="817"/>
                  </a:lnTo>
                  <a:lnTo>
                    <a:pt x="5668" y="0"/>
                  </a:lnTo>
                  <a:lnTo>
                    <a:pt x="913" y="172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7" name="Google Shape;5174;p76"/>
            <p:cNvSpPr/>
            <p:nvPr/>
          </p:nvSpPr>
          <p:spPr>
            <a:xfrm>
              <a:off x="816825" y="3245275"/>
              <a:ext cx="45650" cy="51650"/>
            </a:xfrm>
            <a:custGeom>
              <a:avLst/>
              <a:gdLst/>
              <a:ahLst/>
              <a:cxnLst/>
              <a:rect l="l" t="t" r="r" b="b"/>
              <a:pathLst>
                <a:path w="1826" h="2066" extrusionOk="0">
                  <a:moveTo>
                    <a:pt x="1393" y="1"/>
                  </a:moveTo>
                  <a:lnTo>
                    <a:pt x="0" y="385"/>
                  </a:lnTo>
                  <a:lnTo>
                    <a:pt x="288" y="2066"/>
                  </a:lnTo>
                  <a:lnTo>
                    <a:pt x="1825" y="1537"/>
                  </a:lnTo>
                  <a:lnTo>
                    <a:pt x="1393"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8" name="Google Shape;5175;p76"/>
            <p:cNvSpPr/>
            <p:nvPr/>
          </p:nvSpPr>
          <p:spPr>
            <a:xfrm>
              <a:off x="816825" y="3245275"/>
              <a:ext cx="45650" cy="51650"/>
            </a:xfrm>
            <a:custGeom>
              <a:avLst/>
              <a:gdLst/>
              <a:ahLst/>
              <a:cxnLst/>
              <a:rect l="l" t="t" r="r" b="b"/>
              <a:pathLst>
                <a:path w="1826" h="2066" fill="none" extrusionOk="0">
                  <a:moveTo>
                    <a:pt x="1393" y="1"/>
                  </a:moveTo>
                  <a:lnTo>
                    <a:pt x="1825" y="1537"/>
                  </a:lnTo>
                  <a:lnTo>
                    <a:pt x="288" y="2066"/>
                  </a:lnTo>
                  <a:lnTo>
                    <a:pt x="0" y="385"/>
                  </a:lnTo>
                  <a:lnTo>
                    <a:pt x="139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9" name="Google Shape;5176;p76"/>
            <p:cNvSpPr/>
            <p:nvPr/>
          </p:nvSpPr>
          <p:spPr>
            <a:xfrm>
              <a:off x="821625" y="3274100"/>
              <a:ext cx="40850" cy="22825"/>
            </a:xfrm>
            <a:custGeom>
              <a:avLst/>
              <a:gdLst/>
              <a:ahLst/>
              <a:cxnLst/>
              <a:rect l="l" t="t" r="r" b="b"/>
              <a:pathLst>
                <a:path w="1634" h="913" extrusionOk="0">
                  <a:moveTo>
                    <a:pt x="1537" y="0"/>
                  </a:moveTo>
                  <a:lnTo>
                    <a:pt x="240" y="192"/>
                  </a:lnTo>
                  <a:lnTo>
                    <a:pt x="0" y="240"/>
                  </a:lnTo>
                  <a:lnTo>
                    <a:pt x="96" y="913"/>
                  </a:lnTo>
                  <a:lnTo>
                    <a:pt x="1633" y="384"/>
                  </a:lnTo>
                  <a:lnTo>
                    <a:pt x="15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0" name="Google Shape;5177;p76"/>
            <p:cNvSpPr/>
            <p:nvPr/>
          </p:nvSpPr>
          <p:spPr>
            <a:xfrm>
              <a:off x="821625" y="3274100"/>
              <a:ext cx="40850" cy="22825"/>
            </a:xfrm>
            <a:custGeom>
              <a:avLst/>
              <a:gdLst/>
              <a:ahLst/>
              <a:cxnLst/>
              <a:rect l="l" t="t" r="r" b="b"/>
              <a:pathLst>
                <a:path w="1634" h="913" fill="none" extrusionOk="0">
                  <a:moveTo>
                    <a:pt x="1537" y="0"/>
                  </a:moveTo>
                  <a:lnTo>
                    <a:pt x="240" y="192"/>
                  </a:lnTo>
                  <a:lnTo>
                    <a:pt x="240" y="192"/>
                  </a:lnTo>
                  <a:lnTo>
                    <a:pt x="0" y="240"/>
                  </a:lnTo>
                  <a:lnTo>
                    <a:pt x="96" y="913"/>
                  </a:lnTo>
                  <a:lnTo>
                    <a:pt x="1633" y="384"/>
                  </a:lnTo>
                  <a:lnTo>
                    <a:pt x="153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1" name="Google Shape;5178;p76"/>
            <p:cNvSpPr/>
            <p:nvPr/>
          </p:nvSpPr>
          <p:spPr>
            <a:xfrm>
              <a:off x="995700" y="2961925"/>
              <a:ext cx="144100" cy="156100"/>
            </a:xfrm>
            <a:custGeom>
              <a:avLst/>
              <a:gdLst/>
              <a:ahLst/>
              <a:cxnLst/>
              <a:rect l="l" t="t" r="r" b="b"/>
              <a:pathLst>
                <a:path w="5764" h="6244" extrusionOk="0">
                  <a:moveTo>
                    <a:pt x="2306" y="1"/>
                  </a:moveTo>
                  <a:lnTo>
                    <a:pt x="2066" y="97"/>
                  </a:lnTo>
                  <a:lnTo>
                    <a:pt x="1778" y="193"/>
                  </a:lnTo>
                  <a:lnTo>
                    <a:pt x="1490" y="289"/>
                  </a:lnTo>
                  <a:lnTo>
                    <a:pt x="1250" y="433"/>
                  </a:lnTo>
                  <a:lnTo>
                    <a:pt x="1057" y="625"/>
                  </a:lnTo>
                  <a:lnTo>
                    <a:pt x="817" y="817"/>
                  </a:lnTo>
                  <a:lnTo>
                    <a:pt x="481" y="1297"/>
                  </a:lnTo>
                  <a:lnTo>
                    <a:pt x="241" y="1778"/>
                  </a:lnTo>
                  <a:lnTo>
                    <a:pt x="49" y="2354"/>
                  </a:lnTo>
                  <a:lnTo>
                    <a:pt x="1" y="2978"/>
                  </a:lnTo>
                  <a:lnTo>
                    <a:pt x="1" y="3266"/>
                  </a:lnTo>
                  <a:lnTo>
                    <a:pt x="49" y="3603"/>
                  </a:lnTo>
                  <a:lnTo>
                    <a:pt x="97" y="3939"/>
                  </a:lnTo>
                  <a:lnTo>
                    <a:pt x="193" y="4227"/>
                  </a:lnTo>
                  <a:lnTo>
                    <a:pt x="481" y="4755"/>
                  </a:lnTo>
                  <a:lnTo>
                    <a:pt x="817" y="5235"/>
                  </a:lnTo>
                  <a:lnTo>
                    <a:pt x="1250" y="5620"/>
                  </a:lnTo>
                  <a:lnTo>
                    <a:pt x="1730" y="5956"/>
                  </a:lnTo>
                  <a:lnTo>
                    <a:pt x="2018" y="6052"/>
                  </a:lnTo>
                  <a:lnTo>
                    <a:pt x="2258" y="6148"/>
                  </a:lnTo>
                  <a:lnTo>
                    <a:pt x="2546" y="6196"/>
                  </a:lnTo>
                  <a:lnTo>
                    <a:pt x="2834" y="6244"/>
                  </a:lnTo>
                  <a:lnTo>
                    <a:pt x="3123" y="6244"/>
                  </a:lnTo>
                  <a:lnTo>
                    <a:pt x="3411" y="6196"/>
                  </a:lnTo>
                  <a:lnTo>
                    <a:pt x="3699" y="6148"/>
                  </a:lnTo>
                  <a:lnTo>
                    <a:pt x="3987" y="6052"/>
                  </a:lnTo>
                  <a:lnTo>
                    <a:pt x="4227" y="5908"/>
                  </a:lnTo>
                  <a:lnTo>
                    <a:pt x="4467" y="5764"/>
                  </a:lnTo>
                  <a:lnTo>
                    <a:pt x="4707" y="5572"/>
                  </a:lnTo>
                  <a:lnTo>
                    <a:pt x="4899" y="5380"/>
                  </a:lnTo>
                  <a:lnTo>
                    <a:pt x="5284" y="4947"/>
                  </a:lnTo>
                  <a:lnTo>
                    <a:pt x="5524" y="4419"/>
                  </a:lnTo>
                  <a:lnTo>
                    <a:pt x="5716" y="3843"/>
                  </a:lnTo>
                  <a:lnTo>
                    <a:pt x="5764" y="3218"/>
                  </a:lnTo>
                  <a:lnTo>
                    <a:pt x="5764" y="2930"/>
                  </a:lnTo>
                  <a:lnTo>
                    <a:pt x="5716" y="2594"/>
                  </a:lnTo>
                  <a:lnTo>
                    <a:pt x="5620" y="2306"/>
                  </a:lnTo>
                  <a:lnTo>
                    <a:pt x="5524" y="1970"/>
                  </a:lnTo>
                  <a:lnTo>
                    <a:pt x="5284" y="1441"/>
                  </a:lnTo>
                  <a:lnTo>
                    <a:pt x="4899" y="961"/>
                  </a:lnTo>
                  <a:lnTo>
                    <a:pt x="4467" y="577"/>
                  </a:lnTo>
                  <a:lnTo>
                    <a:pt x="3987" y="241"/>
                  </a:lnTo>
                  <a:lnTo>
                    <a:pt x="3747" y="145"/>
                  </a:lnTo>
                  <a:lnTo>
                    <a:pt x="3459" y="49"/>
                  </a:lnTo>
                  <a:lnTo>
                    <a:pt x="321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2" name="Google Shape;5179;p76"/>
            <p:cNvSpPr/>
            <p:nvPr/>
          </p:nvSpPr>
          <p:spPr>
            <a:xfrm>
              <a:off x="995700" y="2961925"/>
              <a:ext cx="144100" cy="156100"/>
            </a:xfrm>
            <a:custGeom>
              <a:avLst/>
              <a:gdLst/>
              <a:ahLst/>
              <a:cxnLst/>
              <a:rect l="l" t="t" r="r" b="b"/>
              <a:pathLst>
                <a:path w="5764" h="6244" fill="none" extrusionOk="0">
                  <a:moveTo>
                    <a:pt x="5716" y="2594"/>
                  </a:moveTo>
                  <a:lnTo>
                    <a:pt x="5716" y="2594"/>
                  </a:lnTo>
                  <a:lnTo>
                    <a:pt x="5764" y="2930"/>
                  </a:lnTo>
                  <a:lnTo>
                    <a:pt x="5764" y="3218"/>
                  </a:lnTo>
                  <a:lnTo>
                    <a:pt x="5716" y="3843"/>
                  </a:lnTo>
                  <a:lnTo>
                    <a:pt x="5524" y="4419"/>
                  </a:lnTo>
                  <a:lnTo>
                    <a:pt x="5284" y="4947"/>
                  </a:lnTo>
                  <a:lnTo>
                    <a:pt x="4899" y="5380"/>
                  </a:lnTo>
                  <a:lnTo>
                    <a:pt x="4707" y="5572"/>
                  </a:lnTo>
                  <a:lnTo>
                    <a:pt x="4467" y="5764"/>
                  </a:lnTo>
                  <a:lnTo>
                    <a:pt x="4227" y="5908"/>
                  </a:lnTo>
                  <a:lnTo>
                    <a:pt x="3987" y="6052"/>
                  </a:lnTo>
                  <a:lnTo>
                    <a:pt x="3699" y="6148"/>
                  </a:lnTo>
                  <a:lnTo>
                    <a:pt x="3411" y="6196"/>
                  </a:lnTo>
                  <a:lnTo>
                    <a:pt x="3411" y="6196"/>
                  </a:lnTo>
                  <a:lnTo>
                    <a:pt x="3123" y="6244"/>
                  </a:lnTo>
                  <a:lnTo>
                    <a:pt x="2834" y="6244"/>
                  </a:lnTo>
                  <a:lnTo>
                    <a:pt x="2546" y="6196"/>
                  </a:lnTo>
                  <a:lnTo>
                    <a:pt x="2258" y="6148"/>
                  </a:lnTo>
                  <a:lnTo>
                    <a:pt x="2018" y="6052"/>
                  </a:lnTo>
                  <a:lnTo>
                    <a:pt x="1730" y="5956"/>
                  </a:lnTo>
                  <a:lnTo>
                    <a:pt x="1250" y="5620"/>
                  </a:lnTo>
                  <a:lnTo>
                    <a:pt x="817" y="5235"/>
                  </a:lnTo>
                  <a:lnTo>
                    <a:pt x="481" y="4755"/>
                  </a:lnTo>
                  <a:lnTo>
                    <a:pt x="193" y="4227"/>
                  </a:lnTo>
                  <a:lnTo>
                    <a:pt x="97" y="3939"/>
                  </a:lnTo>
                  <a:lnTo>
                    <a:pt x="49" y="3603"/>
                  </a:lnTo>
                  <a:lnTo>
                    <a:pt x="49" y="3603"/>
                  </a:lnTo>
                  <a:lnTo>
                    <a:pt x="1" y="3266"/>
                  </a:lnTo>
                  <a:lnTo>
                    <a:pt x="1" y="2978"/>
                  </a:lnTo>
                  <a:lnTo>
                    <a:pt x="49" y="2354"/>
                  </a:lnTo>
                  <a:lnTo>
                    <a:pt x="241" y="1778"/>
                  </a:lnTo>
                  <a:lnTo>
                    <a:pt x="481" y="1297"/>
                  </a:lnTo>
                  <a:lnTo>
                    <a:pt x="817" y="817"/>
                  </a:lnTo>
                  <a:lnTo>
                    <a:pt x="1057" y="625"/>
                  </a:lnTo>
                  <a:lnTo>
                    <a:pt x="1250" y="433"/>
                  </a:lnTo>
                  <a:lnTo>
                    <a:pt x="1490" y="289"/>
                  </a:lnTo>
                  <a:lnTo>
                    <a:pt x="1778" y="193"/>
                  </a:lnTo>
                  <a:lnTo>
                    <a:pt x="2066" y="97"/>
                  </a:lnTo>
                  <a:lnTo>
                    <a:pt x="2306" y="1"/>
                  </a:lnTo>
                  <a:lnTo>
                    <a:pt x="2306" y="1"/>
                  </a:lnTo>
                  <a:lnTo>
                    <a:pt x="2642" y="1"/>
                  </a:lnTo>
                  <a:lnTo>
                    <a:pt x="2930" y="1"/>
                  </a:lnTo>
                  <a:lnTo>
                    <a:pt x="3219" y="1"/>
                  </a:lnTo>
                  <a:lnTo>
                    <a:pt x="3459" y="49"/>
                  </a:lnTo>
                  <a:lnTo>
                    <a:pt x="3747" y="145"/>
                  </a:lnTo>
                  <a:lnTo>
                    <a:pt x="3987" y="241"/>
                  </a:lnTo>
                  <a:lnTo>
                    <a:pt x="4467" y="577"/>
                  </a:lnTo>
                  <a:lnTo>
                    <a:pt x="4899" y="961"/>
                  </a:lnTo>
                  <a:lnTo>
                    <a:pt x="5284" y="1441"/>
                  </a:lnTo>
                  <a:lnTo>
                    <a:pt x="5524" y="1970"/>
                  </a:lnTo>
                  <a:lnTo>
                    <a:pt x="5620" y="2306"/>
                  </a:lnTo>
                  <a:lnTo>
                    <a:pt x="5716" y="25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3" name="Google Shape;5180;p76"/>
            <p:cNvSpPr/>
            <p:nvPr/>
          </p:nvSpPr>
          <p:spPr>
            <a:xfrm>
              <a:off x="1066550" y="2999150"/>
              <a:ext cx="55250" cy="85275"/>
            </a:xfrm>
            <a:custGeom>
              <a:avLst/>
              <a:gdLst/>
              <a:ahLst/>
              <a:cxnLst/>
              <a:rect l="l" t="t" r="r" b="b"/>
              <a:pathLst>
                <a:path w="2210" h="3411" extrusionOk="0">
                  <a:moveTo>
                    <a:pt x="1345" y="0"/>
                  </a:moveTo>
                  <a:lnTo>
                    <a:pt x="1105" y="673"/>
                  </a:lnTo>
                  <a:lnTo>
                    <a:pt x="817" y="1393"/>
                  </a:lnTo>
                  <a:lnTo>
                    <a:pt x="433" y="2114"/>
                  </a:lnTo>
                  <a:lnTo>
                    <a:pt x="0" y="2834"/>
                  </a:lnTo>
                  <a:lnTo>
                    <a:pt x="0" y="3314"/>
                  </a:lnTo>
                  <a:lnTo>
                    <a:pt x="289" y="3362"/>
                  </a:lnTo>
                  <a:lnTo>
                    <a:pt x="529" y="3410"/>
                  </a:lnTo>
                  <a:lnTo>
                    <a:pt x="817" y="3362"/>
                  </a:lnTo>
                  <a:lnTo>
                    <a:pt x="1153" y="3266"/>
                  </a:lnTo>
                  <a:lnTo>
                    <a:pt x="1441" y="3122"/>
                  </a:lnTo>
                  <a:lnTo>
                    <a:pt x="1681" y="2882"/>
                  </a:lnTo>
                  <a:lnTo>
                    <a:pt x="1921" y="2642"/>
                  </a:lnTo>
                  <a:lnTo>
                    <a:pt x="2065" y="2306"/>
                  </a:lnTo>
                  <a:lnTo>
                    <a:pt x="2162" y="1970"/>
                  </a:lnTo>
                  <a:lnTo>
                    <a:pt x="2210" y="1633"/>
                  </a:lnTo>
                  <a:lnTo>
                    <a:pt x="2162" y="1249"/>
                  </a:lnTo>
                  <a:lnTo>
                    <a:pt x="2065" y="865"/>
                  </a:lnTo>
                  <a:lnTo>
                    <a:pt x="1873" y="529"/>
                  </a:lnTo>
                  <a:lnTo>
                    <a:pt x="1633" y="241"/>
                  </a:lnTo>
                  <a:lnTo>
                    <a:pt x="134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4" name="Google Shape;5181;p76"/>
            <p:cNvSpPr/>
            <p:nvPr/>
          </p:nvSpPr>
          <p:spPr>
            <a:xfrm>
              <a:off x="1066550" y="2999150"/>
              <a:ext cx="55250" cy="85275"/>
            </a:xfrm>
            <a:custGeom>
              <a:avLst/>
              <a:gdLst/>
              <a:ahLst/>
              <a:cxnLst/>
              <a:rect l="l" t="t" r="r" b="b"/>
              <a:pathLst>
                <a:path w="2210" h="3411" fill="none" extrusionOk="0">
                  <a:moveTo>
                    <a:pt x="1345" y="0"/>
                  </a:moveTo>
                  <a:lnTo>
                    <a:pt x="1345" y="0"/>
                  </a:lnTo>
                  <a:lnTo>
                    <a:pt x="1105" y="673"/>
                  </a:lnTo>
                  <a:lnTo>
                    <a:pt x="817" y="1393"/>
                  </a:lnTo>
                  <a:lnTo>
                    <a:pt x="433" y="2114"/>
                  </a:lnTo>
                  <a:lnTo>
                    <a:pt x="0" y="2834"/>
                  </a:lnTo>
                  <a:lnTo>
                    <a:pt x="0" y="2834"/>
                  </a:lnTo>
                  <a:lnTo>
                    <a:pt x="0" y="3314"/>
                  </a:lnTo>
                  <a:lnTo>
                    <a:pt x="0" y="3314"/>
                  </a:lnTo>
                  <a:lnTo>
                    <a:pt x="289" y="3362"/>
                  </a:lnTo>
                  <a:lnTo>
                    <a:pt x="529" y="3410"/>
                  </a:lnTo>
                  <a:lnTo>
                    <a:pt x="529" y="3410"/>
                  </a:lnTo>
                  <a:lnTo>
                    <a:pt x="817" y="3362"/>
                  </a:lnTo>
                  <a:lnTo>
                    <a:pt x="817" y="3362"/>
                  </a:lnTo>
                  <a:lnTo>
                    <a:pt x="1153" y="3266"/>
                  </a:lnTo>
                  <a:lnTo>
                    <a:pt x="1441" y="3122"/>
                  </a:lnTo>
                  <a:lnTo>
                    <a:pt x="1681" y="2882"/>
                  </a:lnTo>
                  <a:lnTo>
                    <a:pt x="1921" y="2642"/>
                  </a:lnTo>
                  <a:lnTo>
                    <a:pt x="2065" y="2306"/>
                  </a:lnTo>
                  <a:lnTo>
                    <a:pt x="2162" y="1970"/>
                  </a:lnTo>
                  <a:lnTo>
                    <a:pt x="2210" y="1633"/>
                  </a:lnTo>
                  <a:lnTo>
                    <a:pt x="2162" y="1249"/>
                  </a:lnTo>
                  <a:lnTo>
                    <a:pt x="2162" y="1249"/>
                  </a:lnTo>
                  <a:lnTo>
                    <a:pt x="2065" y="865"/>
                  </a:lnTo>
                  <a:lnTo>
                    <a:pt x="1873" y="529"/>
                  </a:lnTo>
                  <a:lnTo>
                    <a:pt x="1633" y="241"/>
                  </a:lnTo>
                  <a:lnTo>
                    <a:pt x="134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5" name="Google Shape;5182;p76"/>
            <p:cNvSpPr/>
            <p:nvPr/>
          </p:nvSpPr>
          <p:spPr>
            <a:xfrm>
              <a:off x="594700" y="2834675"/>
              <a:ext cx="471875" cy="447850"/>
            </a:xfrm>
            <a:custGeom>
              <a:avLst/>
              <a:gdLst/>
              <a:ahLst/>
              <a:cxnLst/>
              <a:rect l="l" t="t" r="r" b="b"/>
              <a:pathLst>
                <a:path w="18875" h="17914" extrusionOk="0">
                  <a:moveTo>
                    <a:pt x="10374" y="0"/>
                  </a:moveTo>
                  <a:lnTo>
                    <a:pt x="9606" y="96"/>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6" name="Google Shape;5183;p76"/>
            <p:cNvSpPr/>
            <p:nvPr/>
          </p:nvSpPr>
          <p:spPr>
            <a:xfrm>
              <a:off x="594700" y="2834675"/>
              <a:ext cx="471875" cy="447850"/>
            </a:xfrm>
            <a:custGeom>
              <a:avLst/>
              <a:gdLst/>
              <a:ahLst/>
              <a:cxnLst/>
              <a:rect l="l" t="t" r="r" b="b"/>
              <a:pathLst>
                <a:path w="18875" h="17914" fill="none" extrusionOk="0">
                  <a:moveTo>
                    <a:pt x="9606" y="96"/>
                  </a:moveTo>
                  <a:lnTo>
                    <a:pt x="5667" y="1057"/>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lnTo>
                    <a:pt x="10374" y="0"/>
                  </a:lnTo>
                  <a:lnTo>
                    <a:pt x="9606" y="9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7" name="Google Shape;5184;p76"/>
            <p:cNvSpPr/>
            <p:nvPr/>
          </p:nvSpPr>
          <p:spPr>
            <a:xfrm>
              <a:off x="754375" y="3097600"/>
              <a:ext cx="165725" cy="103275"/>
            </a:xfrm>
            <a:custGeom>
              <a:avLst/>
              <a:gdLst/>
              <a:ahLst/>
              <a:cxnLst/>
              <a:rect l="l" t="t" r="r" b="b"/>
              <a:pathLst>
                <a:path w="6629" h="4131" extrusionOk="0">
                  <a:moveTo>
                    <a:pt x="4851" y="1"/>
                  </a:moveTo>
                  <a:lnTo>
                    <a:pt x="4371" y="97"/>
                  </a:lnTo>
                  <a:lnTo>
                    <a:pt x="4035" y="241"/>
                  </a:lnTo>
                  <a:lnTo>
                    <a:pt x="3747" y="433"/>
                  </a:lnTo>
                  <a:lnTo>
                    <a:pt x="3315" y="817"/>
                  </a:lnTo>
                  <a:lnTo>
                    <a:pt x="3122" y="913"/>
                  </a:lnTo>
                  <a:lnTo>
                    <a:pt x="2882" y="913"/>
                  </a:lnTo>
                  <a:lnTo>
                    <a:pt x="2642" y="817"/>
                  </a:lnTo>
                  <a:lnTo>
                    <a:pt x="2354" y="673"/>
                  </a:lnTo>
                  <a:lnTo>
                    <a:pt x="1826" y="337"/>
                  </a:lnTo>
                  <a:lnTo>
                    <a:pt x="1490" y="193"/>
                  </a:lnTo>
                  <a:lnTo>
                    <a:pt x="1201" y="145"/>
                  </a:lnTo>
                  <a:lnTo>
                    <a:pt x="1009" y="145"/>
                  </a:lnTo>
                  <a:lnTo>
                    <a:pt x="865" y="193"/>
                  </a:lnTo>
                  <a:lnTo>
                    <a:pt x="673" y="241"/>
                  </a:lnTo>
                  <a:lnTo>
                    <a:pt x="481" y="337"/>
                  </a:lnTo>
                  <a:lnTo>
                    <a:pt x="337" y="529"/>
                  </a:lnTo>
                  <a:lnTo>
                    <a:pt x="193" y="721"/>
                  </a:lnTo>
                  <a:lnTo>
                    <a:pt x="97" y="1009"/>
                  </a:lnTo>
                  <a:lnTo>
                    <a:pt x="1" y="1297"/>
                  </a:lnTo>
                  <a:lnTo>
                    <a:pt x="1" y="1633"/>
                  </a:lnTo>
                  <a:lnTo>
                    <a:pt x="49" y="2018"/>
                  </a:lnTo>
                  <a:lnTo>
                    <a:pt x="145" y="2354"/>
                  </a:lnTo>
                  <a:lnTo>
                    <a:pt x="289" y="2690"/>
                  </a:lnTo>
                  <a:lnTo>
                    <a:pt x="481" y="3026"/>
                  </a:lnTo>
                  <a:lnTo>
                    <a:pt x="769" y="3362"/>
                  </a:lnTo>
                  <a:lnTo>
                    <a:pt x="1153" y="3650"/>
                  </a:lnTo>
                  <a:lnTo>
                    <a:pt x="1586" y="3843"/>
                  </a:lnTo>
                  <a:lnTo>
                    <a:pt x="2066" y="4035"/>
                  </a:lnTo>
                  <a:lnTo>
                    <a:pt x="2690" y="4131"/>
                  </a:lnTo>
                  <a:lnTo>
                    <a:pt x="3363" y="4131"/>
                  </a:lnTo>
                  <a:lnTo>
                    <a:pt x="4179" y="4083"/>
                  </a:lnTo>
                  <a:lnTo>
                    <a:pt x="4707" y="3987"/>
                  </a:lnTo>
                  <a:lnTo>
                    <a:pt x="5188" y="3795"/>
                  </a:lnTo>
                  <a:lnTo>
                    <a:pt x="5572" y="3554"/>
                  </a:lnTo>
                  <a:lnTo>
                    <a:pt x="5908" y="3314"/>
                  </a:lnTo>
                  <a:lnTo>
                    <a:pt x="6196" y="2978"/>
                  </a:lnTo>
                  <a:lnTo>
                    <a:pt x="6388" y="2642"/>
                  </a:lnTo>
                  <a:lnTo>
                    <a:pt x="6532" y="2306"/>
                  </a:lnTo>
                  <a:lnTo>
                    <a:pt x="6580" y="1970"/>
                  </a:lnTo>
                  <a:lnTo>
                    <a:pt x="6628" y="1633"/>
                  </a:lnTo>
                  <a:lnTo>
                    <a:pt x="6580" y="1297"/>
                  </a:lnTo>
                  <a:lnTo>
                    <a:pt x="6484" y="961"/>
                  </a:lnTo>
                  <a:lnTo>
                    <a:pt x="6388" y="673"/>
                  </a:lnTo>
                  <a:lnTo>
                    <a:pt x="6196" y="433"/>
                  </a:lnTo>
                  <a:lnTo>
                    <a:pt x="5956" y="241"/>
                  </a:lnTo>
                  <a:lnTo>
                    <a:pt x="5716" y="97"/>
                  </a:lnTo>
                  <a:lnTo>
                    <a:pt x="5380" y="49"/>
                  </a:lnTo>
                  <a:lnTo>
                    <a:pt x="509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8" name="Google Shape;5185;p76"/>
            <p:cNvSpPr/>
            <p:nvPr/>
          </p:nvSpPr>
          <p:spPr>
            <a:xfrm>
              <a:off x="754375" y="3133625"/>
              <a:ext cx="128500" cy="67250"/>
            </a:xfrm>
            <a:custGeom>
              <a:avLst/>
              <a:gdLst/>
              <a:ahLst/>
              <a:cxnLst/>
              <a:rect l="l" t="t" r="r" b="b"/>
              <a:pathLst>
                <a:path w="5140" h="2690" extrusionOk="0">
                  <a:moveTo>
                    <a:pt x="1105" y="0"/>
                  </a:moveTo>
                  <a:lnTo>
                    <a:pt x="721" y="48"/>
                  </a:lnTo>
                  <a:lnTo>
                    <a:pt x="1" y="144"/>
                  </a:lnTo>
                  <a:lnTo>
                    <a:pt x="49" y="625"/>
                  </a:lnTo>
                  <a:lnTo>
                    <a:pt x="241" y="1153"/>
                  </a:lnTo>
                  <a:lnTo>
                    <a:pt x="337" y="1393"/>
                  </a:lnTo>
                  <a:lnTo>
                    <a:pt x="481" y="1633"/>
                  </a:lnTo>
                  <a:lnTo>
                    <a:pt x="673" y="1825"/>
                  </a:lnTo>
                  <a:lnTo>
                    <a:pt x="913" y="2017"/>
                  </a:lnTo>
                  <a:lnTo>
                    <a:pt x="1201" y="2209"/>
                  </a:lnTo>
                  <a:lnTo>
                    <a:pt x="1490" y="2402"/>
                  </a:lnTo>
                  <a:lnTo>
                    <a:pt x="1826" y="2498"/>
                  </a:lnTo>
                  <a:lnTo>
                    <a:pt x="2210" y="2594"/>
                  </a:lnTo>
                  <a:lnTo>
                    <a:pt x="2642" y="2690"/>
                  </a:lnTo>
                  <a:lnTo>
                    <a:pt x="3603" y="2690"/>
                  </a:lnTo>
                  <a:lnTo>
                    <a:pt x="4179" y="2642"/>
                  </a:lnTo>
                  <a:lnTo>
                    <a:pt x="4659" y="2546"/>
                  </a:lnTo>
                  <a:lnTo>
                    <a:pt x="5140" y="2402"/>
                  </a:lnTo>
                  <a:lnTo>
                    <a:pt x="4899" y="1921"/>
                  </a:lnTo>
                  <a:lnTo>
                    <a:pt x="4563" y="1489"/>
                  </a:lnTo>
                  <a:lnTo>
                    <a:pt x="4179" y="1105"/>
                  </a:lnTo>
                  <a:lnTo>
                    <a:pt x="3747" y="769"/>
                  </a:lnTo>
                  <a:lnTo>
                    <a:pt x="3267" y="481"/>
                  </a:lnTo>
                  <a:lnTo>
                    <a:pt x="2690" y="288"/>
                  </a:lnTo>
                  <a:lnTo>
                    <a:pt x="2114" y="96"/>
                  </a:lnTo>
                  <a:lnTo>
                    <a:pt x="1490" y="48"/>
                  </a:lnTo>
                  <a:lnTo>
                    <a:pt x="1105"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9" name="Google Shape;5186;p76"/>
            <p:cNvSpPr/>
            <p:nvPr/>
          </p:nvSpPr>
          <p:spPr>
            <a:xfrm>
              <a:off x="761575" y="3097600"/>
              <a:ext cx="142900" cy="51650"/>
            </a:xfrm>
            <a:custGeom>
              <a:avLst/>
              <a:gdLst/>
              <a:ahLst/>
              <a:cxnLst/>
              <a:rect l="l" t="t" r="r" b="b"/>
              <a:pathLst>
                <a:path w="5716" h="2066" extrusionOk="0">
                  <a:moveTo>
                    <a:pt x="4563" y="1"/>
                  </a:moveTo>
                  <a:lnTo>
                    <a:pt x="4083" y="97"/>
                  </a:lnTo>
                  <a:lnTo>
                    <a:pt x="3747" y="241"/>
                  </a:lnTo>
                  <a:lnTo>
                    <a:pt x="3459" y="433"/>
                  </a:lnTo>
                  <a:lnTo>
                    <a:pt x="3027" y="817"/>
                  </a:lnTo>
                  <a:lnTo>
                    <a:pt x="2834" y="913"/>
                  </a:lnTo>
                  <a:lnTo>
                    <a:pt x="2594" y="913"/>
                  </a:lnTo>
                  <a:lnTo>
                    <a:pt x="2354" y="817"/>
                  </a:lnTo>
                  <a:lnTo>
                    <a:pt x="2066" y="673"/>
                  </a:lnTo>
                  <a:lnTo>
                    <a:pt x="1538" y="337"/>
                  </a:lnTo>
                  <a:lnTo>
                    <a:pt x="1202" y="193"/>
                  </a:lnTo>
                  <a:lnTo>
                    <a:pt x="913" y="145"/>
                  </a:lnTo>
                  <a:lnTo>
                    <a:pt x="721" y="145"/>
                  </a:lnTo>
                  <a:lnTo>
                    <a:pt x="577" y="193"/>
                  </a:lnTo>
                  <a:lnTo>
                    <a:pt x="385" y="241"/>
                  </a:lnTo>
                  <a:lnTo>
                    <a:pt x="193" y="337"/>
                  </a:lnTo>
                  <a:lnTo>
                    <a:pt x="1" y="529"/>
                  </a:lnTo>
                  <a:lnTo>
                    <a:pt x="193" y="817"/>
                  </a:lnTo>
                  <a:lnTo>
                    <a:pt x="433" y="1105"/>
                  </a:lnTo>
                  <a:lnTo>
                    <a:pt x="721" y="1345"/>
                  </a:lnTo>
                  <a:lnTo>
                    <a:pt x="1058" y="1585"/>
                  </a:lnTo>
                  <a:lnTo>
                    <a:pt x="1394" y="1777"/>
                  </a:lnTo>
                  <a:lnTo>
                    <a:pt x="1778" y="1874"/>
                  </a:lnTo>
                  <a:lnTo>
                    <a:pt x="2162" y="2018"/>
                  </a:lnTo>
                  <a:lnTo>
                    <a:pt x="2594" y="2066"/>
                  </a:lnTo>
                  <a:lnTo>
                    <a:pt x="3123" y="2066"/>
                  </a:lnTo>
                  <a:lnTo>
                    <a:pt x="3651" y="1970"/>
                  </a:lnTo>
                  <a:lnTo>
                    <a:pt x="4083" y="1825"/>
                  </a:lnTo>
                  <a:lnTo>
                    <a:pt x="4563" y="1633"/>
                  </a:lnTo>
                  <a:lnTo>
                    <a:pt x="4948" y="1345"/>
                  </a:lnTo>
                  <a:lnTo>
                    <a:pt x="5236" y="1057"/>
                  </a:lnTo>
                  <a:lnTo>
                    <a:pt x="5524" y="673"/>
                  </a:lnTo>
                  <a:lnTo>
                    <a:pt x="5716" y="289"/>
                  </a:lnTo>
                  <a:lnTo>
                    <a:pt x="5428" y="97"/>
                  </a:lnTo>
                  <a:lnTo>
                    <a:pt x="5092" y="49"/>
                  </a:lnTo>
                  <a:lnTo>
                    <a:pt x="4804"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0" name="Google Shape;5187;p76"/>
            <p:cNvSpPr/>
            <p:nvPr/>
          </p:nvSpPr>
          <p:spPr>
            <a:xfrm>
              <a:off x="523875" y="3025575"/>
              <a:ext cx="144100" cy="157300"/>
            </a:xfrm>
            <a:custGeom>
              <a:avLst/>
              <a:gdLst/>
              <a:ahLst/>
              <a:cxnLst/>
              <a:rect l="l" t="t" r="r" b="b"/>
              <a:pathLst>
                <a:path w="5764" h="6292" extrusionOk="0">
                  <a:moveTo>
                    <a:pt x="2641" y="0"/>
                  </a:moveTo>
                  <a:lnTo>
                    <a:pt x="2353" y="48"/>
                  </a:lnTo>
                  <a:lnTo>
                    <a:pt x="2065" y="144"/>
                  </a:lnTo>
                  <a:lnTo>
                    <a:pt x="1777" y="240"/>
                  </a:lnTo>
                  <a:lnTo>
                    <a:pt x="1489" y="336"/>
                  </a:lnTo>
                  <a:lnTo>
                    <a:pt x="1249" y="480"/>
                  </a:lnTo>
                  <a:lnTo>
                    <a:pt x="1057" y="672"/>
                  </a:lnTo>
                  <a:lnTo>
                    <a:pt x="816" y="864"/>
                  </a:lnTo>
                  <a:lnTo>
                    <a:pt x="480" y="1297"/>
                  </a:lnTo>
                  <a:lnTo>
                    <a:pt x="240" y="1825"/>
                  </a:lnTo>
                  <a:lnTo>
                    <a:pt x="48" y="2401"/>
                  </a:lnTo>
                  <a:lnTo>
                    <a:pt x="0" y="3026"/>
                  </a:lnTo>
                  <a:lnTo>
                    <a:pt x="0" y="3314"/>
                  </a:lnTo>
                  <a:lnTo>
                    <a:pt x="48" y="3650"/>
                  </a:lnTo>
                  <a:lnTo>
                    <a:pt x="96" y="3938"/>
                  </a:lnTo>
                  <a:lnTo>
                    <a:pt x="192" y="4274"/>
                  </a:lnTo>
                  <a:lnTo>
                    <a:pt x="480" y="4803"/>
                  </a:lnTo>
                  <a:lnTo>
                    <a:pt x="816" y="5283"/>
                  </a:lnTo>
                  <a:lnTo>
                    <a:pt x="1249" y="5667"/>
                  </a:lnTo>
                  <a:lnTo>
                    <a:pt x="1729" y="6003"/>
                  </a:lnTo>
                  <a:lnTo>
                    <a:pt x="2017" y="6099"/>
                  </a:lnTo>
                  <a:lnTo>
                    <a:pt x="2257" y="6195"/>
                  </a:lnTo>
                  <a:lnTo>
                    <a:pt x="2545" y="6243"/>
                  </a:lnTo>
                  <a:lnTo>
                    <a:pt x="2833" y="6291"/>
                  </a:lnTo>
                  <a:lnTo>
                    <a:pt x="3122" y="6291"/>
                  </a:lnTo>
                  <a:lnTo>
                    <a:pt x="3410" y="6243"/>
                  </a:lnTo>
                  <a:lnTo>
                    <a:pt x="3698" y="6147"/>
                  </a:lnTo>
                  <a:lnTo>
                    <a:pt x="3986" y="6051"/>
                  </a:lnTo>
                  <a:lnTo>
                    <a:pt x="4226" y="5955"/>
                  </a:lnTo>
                  <a:lnTo>
                    <a:pt x="4466" y="5811"/>
                  </a:lnTo>
                  <a:lnTo>
                    <a:pt x="4706" y="5619"/>
                  </a:lnTo>
                  <a:lnTo>
                    <a:pt x="4899" y="5427"/>
                  </a:lnTo>
                  <a:lnTo>
                    <a:pt x="5283" y="4995"/>
                  </a:lnTo>
                  <a:lnTo>
                    <a:pt x="5523" y="4466"/>
                  </a:lnTo>
                  <a:lnTo>
                    <a:pt x="5715" y="3890"/>
                  </a:lnTo>
                  <a:lnTo>
                    <a:pt x="5763" y="3266"/>
                  </a:lnTo>
                  <a:lnTo>
                    <a:pt x="5763" y="2978"/>
                  </a:lnTo>
                  <a:lnTo>
                    <a:pt x="5715" y="2641"/>
                  </a:lnTo>
                  <a:lnTo>
                    <a:pt x="5619" y="2353"/>
                  </a:lnTo>
                  <a:lnTo>
                    <a:pt x="5523" y="2017"/>
                  </a:lnTo>
                  <a:lnTo>
                    <a:pt x="5283" y="1489"/>
                  </a:lnTo>
                  <a:lnTo>
                    <a:pt x="4899" y="1009"/>
                  </a:lnTo>
                  <a:lnTo>
                    <a:pt x="4514" y="624"/>
                  </a:lnTo>
                  <a:lnTo>
                    <a:pt x="3986" y="288"/>
                  </a:lnTo>
                  <a:lnTo>
                    <a:pt x="3746" y="192"/>
                  </a:lnTo>
                  <a:lnTo>
                    <a:pt x="3458" y="96"/>
                  </a:lnTo>
                  <a:lnTo>
                    <a:pt x="3218" y="48"/>
                  </a:lnTo>
                  <a:lnTo>
                    <a:pt x="29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1" name="Google Shape;5188;p76"/>
            <p:cNvSpPr/>
            <p:nvPr/>
          </p:nvSpPr>
          <p:spPr>
            <a:xfrm>
              <a:off x="523875" y="3025575"/>
              <a:ext cx="144100" cy="157300"/>
            </a:xfrm>
            <a:custGeom>
              <a:avLst/>
              <a:gdLst/>
              <a:ahLst/>
              <a:cxnLst/>
              <a:rect l="l" t="t" r="r" b="b"/>
              <a:pathLst>
                <a:path w="5764" h="6292" fill="none" extrusionOk="0">
                  <a:moveTo>
                    <a:pt x="5715" y="2641"/>
                  </a:moveTo>
                  <a:lnTo>
                    <a:pt x="5715" y="2641"/>
                  </a:lnTo>
                  <a:lnTo>
                    <a:pt x="5763" y="2978"/>
                  </a:lnTo>
                  <a:lnTo>
                    <a:pt x="5763" y="3266"/>
                  </a:lnTo>
                  <a:lnTo>
                    <a:pt x="5715" y="3890"/>
                  </a:lnTo>
                  <a:lnTo>
                    <a:pt x="5523" y="4466"/>
                  </a:lnTo>
                  <a:lnTo>
                    <a:pt x="5283" y="4995"/>
                  </a:lnTo>
                  <a:lnTo>
                    <a:pt x="4899" y="5427"/>
                  </a:lnTo>
                  <a:lnTo>
                    <a:pt x="4706" y="5619"/>
                  </a:lnTo>
                  <a:lnTo>
                    <a:pt x="4466" y="5811"/>
                  </a:lnTo>
                  <a:lnTo>
                    <a:pt x="4226" y="5955"/>
                  </a:lnTo>
                  <a:lnTo>
                    <a:pt x="3986" y="6051"/>
                  </a:lnTo>
                  <a:lnTo>
                    <a:pt x="3698" y="6147"/>
                  </a:lnTo>
                  <a:lnTo>
                    <a:pt x="3410" y="6243"/>
                  </a:lnTo>
                  <a:lnTo>
                    <a:pt x="3410" y="6243"/>
                  </a:lnTo>
                  <a:lnTo>
                    <a:pt x="3122" y="6291"/>
                  </a:lnTo>
                  <a:lnTo>
                    <a:pt x="2833" y="6291"/>
                  </a:lnTo>
                  <a:lnTo>
                    <a:pt x="2545" y="6243"/>
                  </a:lnTo>
                  <a:lnTo>
                    <a:pt x="2257" y="6195"/>
                  </a:lnTo>
                  <a:lnTo>
                    <a:pt x="2017" y="6099"/>
                  </a:lnTo>
                  <a:lnTo>
                    <a:pt x="1729" y="6003"/>
                  </a:lnTo>
                  <a:lnTo>
                    <a:pt x="1249" y="5667"/>
                  </a:lnTo>
                  <a:lnTo>
                    <a:pt x="816" y="5283"/>
                  </a:lnTo>
                  <a:lnTo>
                    <a:pt x="480" y="4803"/>
                  </a:lnTo>
                  <a:lnTo>
                    <a:pt x="192" y="4274"/>
                  </a:lnTo>
                  <a:lnTo>
                    <a:pt x="96" y="3938"/>
                  </a:lnTo>
                  <a:lnTo>
                    <a:pt x="48" y="3650"/>
                  </a:lnTo>
                  <a:lnTo>
                    <a:pt x="48" y="3650"/>
                  </a:lnTo>
                  <a:lnTo>
                    <a:pt x="0" y="3314"/>
                  </a:lnTo>
                  <a:lnTo>
                    <a:pt x="0" y="3026"/>
                  </a:lnTo>
                  <a:lnTo>
                    <a:pt x="48" y="2401"/>
                  </a:lnTo>
                  <a:lnTo>
                    <a:pt x="240" y="1825"/>
                  </a:lnTo>
                  <a:lnTo>
                    <a:pt x="480" y="1297"/>
                  </a:lnTo>
                  <a:lnTo>
                    <a:pt x="816" y="864"/>
                  </a:lnTo>
                  <a:lnTo>
                    <a:pt x="1057" y="672"/>
                  </a:lnTo>
                  <a:lnTo>
                    <a:pt x="1249" y="480"/>
                  </a:lnTo>
                  <a:lnTo>
                    <a:pt x="1489" y="336"/>
                  </a:lnTo>
                  <a:lnTo>
                    <a:pt x="1777" y="240"/>
                  </a:lnTo>
                  <a:lnTo>
                    <a:pt x="2065" y="144"/>
                  </a:lnTo>
                  <a:lnTo>
                    <a:pt x="2353" y="48"/>
                  </a:lnTo>
                  <a:lnTo>
                    <a:pt x="2353" y="48"/>
                  </a:lnTo>
                  <a:lnTo>
                    <a:pt x="2641" y="0"/>
                  </a:lnTo>
                  <a:lnTo>
                    <a:pt x="2930" y="0"/>
                  </a:lnTo>
                  <a:lnTo>
                    <a:pt x="3218" y="48"/>
                  </a:lnTo>
                  <a:lnTo>
                    <a:pt x="3458" y="96"/>
                  </a:lnTo>
                  <a:lnTo>
                    <a:pt x="3746" y="192"/>
                  </a:lnTo>
                  <a:lnTo>
                    <a:pt x="3986" y="288"/>
                  </a:lnTo>
                  <a:lnTo>
                    <a:pt x="4514" y="624"/>
                  </a:lnTo>
                  <a:lnTo>
                    <a:pt x="4899" y="1009"/>
                  </a:lnTo>
                  <a:lnTo>
                    <a:pt x="5283" y="1489"/>
                  </a:lnTo>
                  <a:lnTo>
                    <a:pt x="5523" y="2017"/>
                  </a:lnTo>
                  <a:lnTo>
                    <a:pt x="5619" y="2353"/>
                  </a:lnTo>
                  <a:lnTo>
                    <a:pt x="5715" y="26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2" name="Google Shape;5189;p76"/>
            <p:cNvSpPr/>
            <p:nvPr/>
          </p:nvSpPr>
          <p:spPr>
            <a:xfrm>
              <a:off x="550275" y="3057975"/>
              <a:ext cx="82875" cy="92475"/>
            </a:xfrm>
            <a:custGeom>
              <a:avLst/>
              <a:gdLst/>
              <a:ahLst/>
              <a:cxnLst/>
              <a:rect l="l" t="t" r="r" b="b"/>
              <a:pathLst>
                <a:path w="3315" h="3699" extrusionOk="0">
                  <a:moveTo>
                    <a:pt x="1633" y="1"/>
                  </a:moveTo>
                  <a:lnTo>
                    <a:pt x="1345" y="49"/>
                  </a:lnTo>
                  <a:lnTo>
                    <a:pt x="1009" y="145"/>
                  </a:lnTo>
                  <a:lnTo>
                    <a:pt x="721" y="289"/>
                  </a:lnTo>
                  <a:lnTo>
                    <a:pt x="481" y="481"/>
                  </a:lnTo>
                  <a:lnTo>
                    <a:pt x="289" y="769"/>
                  </a:lnTo>
                  <a:lnTo>
                    <a:pt x="97" y="1057"/>
                  </a:lnTo>
                  <a:lnTo>
                    <a:pt x="1" y="1393"/>
                  </a:lnTo>
                  <a:lnTo>
                    <a:pt x="1" y="1778"/>
                  </a:lnTo>
                  <a:lnTo>
                    <a:pt x="1" y="2162"/>
                  </a:lnTo>
                  <a:lnTo>
                    <a:pt x="97" y="2450"/>
                  </a:lnTo>
                  <a:lnTo>
                    <a:pt x="241" y="2786"/>
                  </a:lnTo>
                  <a:lnTo>
                    <a:pt x="433" y="3026"/>
                  </a:lnTo>
                  <a:lnTo>
                    <a:pt x="625" y="3266"/>
                  </a:lnTo>
                  <a:lnTo>
                    <a:pt x="865" y="3459"/>
                  </a:lnTo>
                  <a:lnTo>
                    <a:pt x="1153" y="3603"/>
                  </a:lnTo>
                  <a:lnTo>
                    <a:pt x="1441" y="3651"/>
                  </a:lnTo>
                  <a:lnTo>
                    <a:pt x="1729" y="3699"/>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1874"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3" name="Google Shape;5190;p76"/>
            <p:cNvSpPr/>
            <p:nvPr/>
          </p:nvSpPr>
          <p:spPr>
            <a:xfrm>
              <a:off x="550275" y="3057975"/>
              <a:ext cx="82875" cy="92475"/>
            </a:xfrm>
            <a:custGeom>
              <a:avLst/>
              <a:gdLst/>
              <a:ahLst/>
              <a:cxnLst/>
              <a:rect l="l" t="t" r="r" b="b"/>
              <a:pathLst>
                <a:path w="3315" h="3699" fill="none" extrusionOk="0">
                  <a:moveTo>
                    <a:pt x="1633" y="1"/>
                  </a:moveTo>
                  <a:lnTo>
                    <a:pt x="1633" y="1"/>
                  </a:lnTo>
                  <a:lnTo>
                    <a:pt x="1345" y="49"/>
                  </a:lnTo>
                  <a:lnTo>
                    <a:pt x="1345" y="49"/>
                  </a:lnTo>
                  <a:lnTo>
                    <a:pt x="1009" y="145"/>
                  </a:lnTo>
                  <a:lnTo>
                    <a:pt x="721" y="289"/>
                  </a:lnTo>
                  <a:lnTo>
                    <a:pt x="481" y="481"/>
                  </a:lnTo>
                  <a:lnTo>
                    <a:pt x="289" y="769"/>
                  </a:lnTo>
                  <a:lnTo>
                    <a:pt x="97" y="1057"/>
                  </a:lnTo>
                  <a:lnTo>
                    <a:pt x="1" y="1393"/>
                  </a:lnTo>
                  <a:lnTo>
                    <a:pt x="1" y="1778"/>
                  </a:lnTo>
                  <a:lnTo>
                    <a:pt x="1" y="2162"/>
                  </a:lnTo>
                  <a:lnTo>
                    <a:pt x="1" y="2162"/>
                  </a:lnTo>
                  <a:lnTo>
                    <a:pt x="97" y="2450"/>
                  </a:lnTo>
                  <a:lnTo>
                    <a:pt x="241" y="2786"/>
                  </a:lnTo>
                  <a:lnTo>
                    <a:pt x="433" y="3026"/>
                  </a:lnTo>
                  <a:lnTo>
                    <a:pt x="625" y="3266"/>
                  </a:lnTo>
                  <a:lnTo>
                    <a:pt x="865" y="3459"/>
                  </a:lnTo>
                  <a:lnTo>
                    <a:pt x="1153" y="3603"/>
                  </a:lnTo>
                  <a:lnTo>
                    <a:pt x="1441" y="3651"/>
                  </a:lnTo>
                  <a:lnTo>
                    <a:pt x="1729" y="3699"/>
                  </a:lnTo>
                  <a:lnTo>
                    <a:pt x="1729" y="3699"/>
                  </a:lnTo>
                  <a:lnTo>
                    <a:pt x="2018" y="3651"/>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2114" y="97"/>
                  </a:lnTo>
                  <a:lnTo>
                    <a:pt x="1874" y="1"/>
                  </a:lnTo>
                  <a:lnTo>
                    <a:pt x="163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4" name="Google Shape;5191;p76"/>
            <p:cNvSpPr/>
            <p:nvPr/>
          </p:nvSpPr>
          <p:spPr>
            <a:xfrm>
              <a:off x="537075" y="3073600"/>
              <a:ext cx="1225" cy="25"/>
            </a:xfrm>
            <a:custGeom>
              <a:avLst/>
              <a:gdLst/>
              <a:ahLst/>
              <a:cxnLst/>
              <a:rect l="l" t="t" r="r" b="b"/>
              <a:pathLst>
                <a:path w="49" h="1" extrusionOk="0">
                  <a:moveTo>
                    <a:pt x="48" y="0"/>
                  </a:moveTo>
                  <a:lnTo>
                    <a:pt x="0" y="0"/>
                  </a:lnTo>
                  <a:lnTo>
                    <a:pt x="48"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5" name="Google Shape;5192;p76"/>
            <p:cNvSpPr/>
            <p:nvPr/>
          </p:nvSpPr>
          <p:spPr>
            <a:xfrm>
              <a:off x="528675" y="3062775"/>
              <a:ext cx="25" cy="1225"/>
            </a:xfrm>
            <a:custGeom>
              <a:avLst/>
              <a:gdLst/>
              <a:ahLst/>
              <a:cxnLst/>
              <a:rect l="l" t="t" r="r" b="b"/>
              <a:pathLst>
                <a:path w="1" h="49" extrusionOk="0">
                  <a:moveTo>
                    <a:pt x="0" y="49"/>
                  </a:moveTo>
                  <a:lnTo>
                    <a:pt x="0" y="1"/>
                  </a:lnTo>
                  <a:lnTo>
                    <a:pt x="0"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6" name="Google Shape;5193;p76"/>
            <p:cNvSpPr/>
            <p:nvPr/>
          </p:nvSpPr>
          <p:spPr>
            <a:xfrm>
              <a:off x="655925" y="3101200"/>
              <a:ext cx="81675" cy="66050"/>
            </a:xfrm>
            <a:custGeom>
              <a:avLst/>
              <a:gdLst/>
              <a:ahLst/>
              <a:cxnLst/>
              <a:rect l="l" t="t" r="r" b="b"/>
              <a:pathLst>
                <a:path w="3267" h="2642" extrusionOk="0">
                  <a:moveTo>
                    <a:pt x="1490" y="1"/>
                  </a:moveTo>
                  <a:lnTo>
                    <a:pt x="1201" y="49"/>
                  </a:lnTo>
                  <a:lnTo>
                    <a:pt x="961" y="97"/>
                  </a:lnTo>
                  <a:lnTo>
                    <a:pt x="721" y="145"/>
                  </a:lnTo>
                  <a:lnTo>
                    <a:pt x="481" y="241"/>
                  </a:lnTo>
                  <a:lnTo>
                    <a:pt x="433" y="721"/>
                  </a:lnTo>
                  <a:lnTo>
                    <a:pt x="337" y="1153"/>
                  </a:lnTo>
                  <a:lnTo>
                    <a:pt x="193" y="1537"/>
                  </a:lnTo>
                  <a:lnTo>
                    <a:pt x="1" y="1922"/>
                  </a:lnTo>
                  <a:lnTo>
                    <a:pt x="241" y="2210"/>
                  </a:lnTo>
                  <a:lnTo>
                    <a:pt x="577" y="2402"/>
                  </a:lnTo>
                  <a:lnTo>
                    <a:pt x="1009" y="2546"/>
                  </a:lnTo>
                  <a:lnTo>
                    <a:pt x="1442" y="2642"/>
                  </a:lnTo>
                  <a:lnTo>
                    <a:pt x="1922" y="2642"/>
                  </a:lnTo>
                  <a:lnTo>
                    <a:pt x="2210" y="2546"/>
                  </a:lnTo>
                  <a:lnTo>
                    <a:pt x="2498" y="2450"/>
                  </a:lnTo>
                  <a:lnTo>
                    <a:pt x="2738" y="2306"/>
                  </a:lnTo>
                  <a:lnTo>
                    <a:pt x="2930" y="2114"/>
                  </a:lnTo>
                  <a:lnTo>
                    <a:pt x="3074" y="1922"/>
                  </a:lnTo>
                  <a:lnTo>
                    <a:pt x="3218" y="1681"/>
                  </a:lnTo>
                  <a:lnTo>
                    <a:pt x="3266" y="1441"/>
                  </a:lnTo>
                  <a:lnTo>
                    <a:pt x="3218" y="1153"/>
                  </a:lnTo>
                  <a:lnTo>
                    <a:pt x="3122" y="913"/>
                  </a:lnTo>
                  <a:lnTo>
                    <a:pt x="2978" y="673"/>
                  </a:lnTo>
                  <a:lnTo>
                    <a:pt x="2786" y="481"/>
                  </a:lnTo>
                  <a:lnTo>
                    <a:pt x="2546" y="289"/>
                  </a:lnTo>
                  <a:lnTo>
                    <a:pt x="2258" y="145"/>
                  </a:lnTo>
                  <a:lnTo>
                    <a:pt x="1970" y="49"/>
                  </a:lnTo>
                  <a:lnTo>
                    <a:pt x="158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7" name="Google Shape;5194;p76"/>
            <p:cNvSpPr/>
            <p:nvPr/>
          </p:nvSpPr>
          <p:spPr>
            <a:xfrm>
              <a:off x="655925" y="3101200"/>
              <a:ext cx="81675" cy="66050"/>
            </a:xfrm>
            <a:custGeom>
              <a:avLst/>
              <a:gdLst/>
              <a:ahLst/>
              <a:cxnLst/>
              <a:rect l="l" t="t" r="r" b="b"/>
              <a:pathLst>
                <a:path w="3267" h="2642" fill="none" extrusionOk="0">
                  <a:moveTo>
                    <a:pt x="1490" y="1"/>
                  </a:moveTo>
                  <a:lnTo>
                    <a:pt x="1490" y="1"/>
                  </a:lnTo>
                  <a:lnTo>
                    <a:pt x="1201" y="49"/>
                  </a:lnTo>
                  <a:lnTo>
                    <a:pt x="961" y="97"/>
                  </a:lnTo>
                  <a:lnTo>
                    <a:pt x="721" y="145"/>
                  </a:lnTo>
                  <a:lnTo>
                    <a:pt x="481" y="241"/>
                  </a:lnTo>
                  <a:lnTo>
                    <a:pt x="481" y="241"/>
                  </a:lnTo>
                  <a:lnTo>
                    <a:pt x="433" y="721"/>
                  </a:lnTo>
                  <a:lnTo>
                    <a:pt x="337" y="1153"/>
                  </a:lnTo>
                  <a:lnTo>
                    <a:pt x="193" y="1537"/>
                  </a:lnTo>
                  <a:lnTo>
                    <a:pt x="1" y="1922"/>
                  </a:lnTo>
                  <a:lnTo>
                    <a:pt x="1" y="1922"/>
                  </a:lnTo>
                  <a:lnTo>
                    <a:pt x="241" y="2210"/>
                  </a:lnTo>
                  <a:lnTo>
                    <a:pt x="577" y="2402"/>
                  </a:lnTo>
                  <a:lnTo>
                    <a:pt x="1009" y="2546"/>
                  </a:lnTo>
                  <a:lnTo>
                    <a:pt x="1442" y="2642"/>
                  </a:lnTo>
                  <a:lnTo>
                    <a:pt x="1442" y="2642"/>
                  </a:lnTo>
                  <a:lnTo>
                    <a:pt x="1586" y="2642"/>
                  </a:lnTo>
                  <a:lnTo>
                    <a:pt x="1586" y="2642"/>
                  </a:lnTo>
                  <a:lnTo>
                    <a:pt x="1922" y="2642"/>
                  </a:lnTo>
                  <a:lnTo>
                    <a:pt x="2210" y="2546"/>
                  </a:lnTo>
                  <a:lnTo>
                    <a:pt x="2498" y="2450"/>
                  </a:lnTo>
                  <a:lnTo>
                    <a:pt x="2738" y="2306"/>
                  </a:lnTo>
                  <a:lnTo>
                    <a:pt x="2930" y="2114"/>
                  </a:lnTo>
                  <a:lnTo>
                    <a:pt x="3074" y="1922"/>
                  </a:lnTo>
                  <a:lnTo>
                    <a:pt x="3218" y="1681"/>
                  </a:lnTo>
                  <a:lnTo>
                    <a:pt x="3266" y="1441"/>
                  </a:lnTo>
                  <a:lnTo>
                    <a:pt x="3266" y="1441"/>
                  </a:lnTo>
                  <a:lnTo>
                    <a:pt x="3218" y="1153"/>
                  </a:lnTo>
                  <a:lnTo>
                    <a:pt x="3122" y="913"/>
                  </a:lnTo>
                  <a:lnTo>
                    <a:pt x="2978" y="673"/>
                  </a:lnTo>
                  <a:lnTo>
                    <a:pt x="2786" y="481"/>
                  </a:lnTo>
                  <a:lnTo>
                    <a:pt x="2546" y="289"/>
                  </a:lnTo>
                  <a:lnTo>
                    <a:pt x="2258" y="145"/>
                  </a:lnTo>
                  <a:lnTo>
                    <a:pt x="1970" y="49"/>
                  </a:lnTo>
                  <a:lnTo>
                    <a:pt x="1586" y="1"/>
                  </a:lnTo>
                  <a:lnTo>
                    <a:pt x="1586" y="1"/>
                  </a:lnTo>
                  <a:lnTo>
                    <a:pt x="149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8" name="Google Shape;5195;p76"/>
            <p:cNvSpPr/>
            <p:nvPr/>
          </p:nvSpPr>
          <p:spPr>
            <a:xfrm>
              <a:off x="651125" y="3107200"/>
              <a:ext cx="16850" cy="42050"/>
            </a:xfrm>
            <a:custGeom>
              <a:avLst/>
              <a:gdLst/>
              <a:ahLst/>
              <a:cxnLst/>
              <a:rect l="l" t="t" r="r" b="b"/>
              <a:pathLst>
                <a:path w="674" h="1682" extrusionOk="0">
                  <a:moveTo>
                    <a:pt x="673" y="1"/>
                  </a:moveTo>
                  <a:lnTo>
                    <a:pt x="385" y="193"/>
                  </a:lnTo>
                  <a:lnTo>
                    <a:pt x="193" y="433"/>
                  </a:lnTo>
                  <a:lnTo>
                    <a:pt x="49" y="721"/>
                  </a:lnTo>
                  <a:lnTo>
                    <a:pt x="1" y="1009"/>
                  </a:lnTo>
                  <a:lnTo>
                    <a:pt x="1" y="1153"/>
                  </a:lnTo>
                  <a:lnTo>
                    <a:pt x="49" y="1345"/>
                  </a:lnTo>
                  <a:lnTo>
                    <a:pt x="97" y="1538"/>
                  </a:lnTo>
                  <a:lnTo>
                    <a:pt x="193" y="1682"/>
                  </a:lnTo>
                  <a:lnTo>
                    <a:pt x="385" y="1297"/>
                  </a:lnTo>
                  <a:lnTo>
                    <a:pt x="529" y="913"/>
                  </a:lnTo>
                  <a:lnTo>
                    <a:pt x="625" y="481"/>
                  </a:lnTo>
                  <a:lnTo>
                    <a:pt x="67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9" name="Google Shape;5196;p76"/>
            <p:cNvSpPr/>
            <p:nvPr/>
          </p:nvSpPr>
          <p:spPr>
            <a:xfrm>
              <a:off x="651125" y="3107200"/>
              <a:ext cx="16850" cy="42050"/>
            </a:xfrm>
            <a:custGeom>
              <a:avLst/>
              <a:gdLst/>
              <a:ahLst/>
              <a:cxnLst/>
              <a:rect l="l" t="t" r="r" b="b"/>
              <a:pathLst>
                <a:path w="674" h="1682" fill="none" extrusionOk="0">
                  <a:moveTo>
                    <a:pt x="673" y="1"/>
                  </a:moveTo>
                  <a:lnTo>
                    <a:pt x="673" y="1"/>
                  </a:lnTo>
                  <a:lnTo>
                    <a:pt x="385" y="193"/>
                  </a:lnTo>
                  <a:lnTo>
                    <a:pt x="193" y="433"/>
                  </a:lnTo>
                  <a:lnTo>
                    <a:pt x="49" y="721"/>
                  </a:lnTo>
                  <a:lnTo>
                    <a:pt x="1" y="1009"/>
                  </a:lnTo>
                  <a:lnTo>
                    <a:pt x="1" y="1009"/>
                  </a:lnTo>
                  <a:lnTo>
                    <a:pt x="1" y="1153"/>
                  </a:lnTo>
                  <a:lnTo>
                    <a:pt x="49" y="1345"/>
                  </a:lnTo>
                  <a:lnTo>
                    <a:pt x="97" y="1538"/>
                  </a:lnTo>
                  <a:lnTo>
                    <a:pt x="193" y="1682"/>
                  </a:lnTo>
                  <a:lnTo>
                    <a:pt x="193" y="1682"/>
                  </a:lnTo>
                  <a:lnTo>
                    <a:pt x="385" y="1297"/>
                  </a:lnTo>
                  <a:lnTo>
                    <a:pt x="529" y="913"/>
                  </a:lnTo>
                  <a:lnTo>
                    <a:pt x="625" y="481"/>
                  </a:lnTo>
                  <a:lnTo>
                    <a:pt x="67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0" name="Google Shape;5197;p76"/>
            <p:cNvSpPr/>
            <p:nvPr/>
          </p:nvSpPr>
          <p:spPr>
            <a:xfrm>
              <a:off x="886450" y="2915100"/>
              <a:ext cx="82875" cy="40850"/>
            </a:xfrm>
            <a:custGeom>
              <a:avLst/>
              <a:gdLst/>
              <a:ahLst/>
              <a:cxnLst/>
              <a:rect l="l" t="t" r="r" b="b"/>
              <a:pathLst>
                <a:path w="3315" h="1634" extrusionOk="0">
                  <a:moveTo>
                    <a:pt x="1393" y="1"/>
                  </a:moveTo>
                  <a:lnTo>
                    <a:pt x="1153" y="49"/>
                  </a:lnTo>
                  <a:lnTo>
                    <a:pt x="913" y="97"/>
                  </a:lnTo>
                  <a:lnTo>
                    <a:pt x="625" y="241"/>
                  </a:lnTo>
                  <a:lnTo>
                    <a:pt x="385" y="385"/>
                  </a:lnTo>
                  <a:lnTo>
                    <a:pt x="193" y="625"/>
                  </a:lnTo>
                  <a:lnTo>
                    <a:pt x="49" y="865"/>
                  </a:lnTo>
                  <a:lnTo>
                    <a:pt x="1" y="913"/>
                  </a:lnTo>
                  <a:lnTo>
                    <a:pt x="1" y="961"/>
                  </a:lnTo>
                  <a:lnTo>
                    <a:pt x="97" y="1057"/>
                  </a:lnTo>
                  <a:lnTo>
                    <a:pt x="193" y="1105"/>
                  </a:lnTo>
                  <a:lnTo>
                    <a:pt x="289" y="1057"/>
                  </a:lnTo>
                  <a:lnTo>
                    <a:pt x="337" y="1009"/>
                  </a:lnTo>
                  <a:lnTo>
                    <a:pt x="433" y="817"/>
                  </a:lnTo>
                  <a:lnTo>
                    <a:pt x="625" y="625"/>
                  </a:lnTo>
                  <a:lnTo>
                    <a:pt x="817" y="529"/>
                  </a:lnTo>
                  <a:lnTo>
                    <a:pt x="1009" y="385"/>
                  </a:lnTo>
                  <a:lnTo>
                    <a:pt x="1201" y="337"/>
                  </a:lnTo>
                  <a:lnTo>
                    <a:pt x="1441" y="337"/>
                  </a:lnTo>
                  <a:lnTo>
                    <a:pt x="1826" y="433"/>
                  </a:lnTo>
                  <a:lnTo>
                    <a:pt x="2210" y="577"/>
                  </a:lnTo>
                  <a:lnTo>
                    <a:pt x="2594" y="817"/>
                  </a:lnTo>
                  <a:lnTo>
                    <a:pt x="2882" y="1153"/>
                  </a:lnTo>
                  <a:lnTo>
                    <a:pt x="2978" y="1345"/>
                  </a:lnTo>
                  <a:lnTo>
                    <a:pt x="3026" y="1538"/>
                  </a:lnTo>
                  <a:lnTo>
                    <a:pt x="3122" y="1634"/>
                  </a:lnTo>
                  <a:lnTo>
                    <a:pt x="3218" y="1634"/>
                  </a:lnTo>
                  <a:lnTo>
                    <a:pt x="3314" y="1538"/>
                  </a:lnTo>
                  <a:lnTo>
                    <a:pt x="3314" y="1441"/>
                  </a:lnTo>
                  <a:lnTo>
                    <a:pt x="3218" y="1201"/>
                  </a:lnTo>
                  <a:lnTo>
                    <a:pt x="3122" y="961"/>
                  </a:lnTo>
                  <a:lnTo>
                    <a:pt x="2978" y="721"/>
                  </a:lnTo>
                  <a:lnTo>
                    <a:pt x="2834" y="529"/>
                  </a:lnTo>
                  <a:lnTo>
                    <a:pt x="2594" y="385"/>
                  </a:lnTo>
                  <a:lnTo>
                    <a:pt x="2402" y="193"/>
                  </a:lnTo>
                  <a:lnTo>
                    <a:pt x="2162" y="97"/>
                  </a:lnTo>
                  <a:lnTo>
                    <a:pt x="1922"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1" name="Google Shape;5198;p76"/>
            <p:cNvSpPr/>
            <p:nvPr/>
          </p:nvSpPr>
          <p:spPr>
            <a:xfrm>
              <a:off x="683550" y="2918700"/>
              <a:ext cx="81675" cy="39650"/>
            </a:xfrm>
            <a:custGeom>
              <a:avLst/>
              <a:gdLst/>
              <a:ahLst/>
              <a:cxnLst/>
              <a:rect l="l" t="t" r="r" b="b"/>
              <a:pathLst>
                <a:path w="3267" h="1586" extrusionOk="0">
                  <a:moveTo>
                    <a:pt x="1585" y="1"/>
                  </a:moveTo>
                  <a:lnTo>
                    <a:pt x="1345" y="97"/>
                  </a:lnTo>
                  <a:lnTo>
                    <a:pt x="913" y="289"/>
                  </a:lnTo>
                  <a:lnTo>
                    <a:pt x="673" y="433"/>
                  </a:lnTo>
                  <a:lnTo>
                    <a:pt x="529" y="577"/>
                  </a:lnTo>
                  <a:lnTo>
                    <a:pt x="337" y="769"/>
                  </a:lnTo>
                  <a:lnTo>
                    <a:pt x="192" y="961"/>
                  </a:lnTo>
                  <a:lnTo>
                    <a:pt x="96" y="1201"/>
                  </a:lnTo>
                  <a:lnTo>
                    <a:pt x="0" y="1442"/>
                  </a:lnTo>
                  <a:lnTo>
                    <a:pt x="0" y="1538"/>
                  </a:lnTo>
                  <a:lnTo>
                    <a:pt x="96" y="1586"/>
                  </a:lnTo>
                  <a:lnTo>
                    <a:pt x="192" y="1586"/>
                  </a:lnTo>
                  <a:lnTo>
                    <a:pt x="289" y="1490"/>
                  </a:lnTo>
                  <a:lnTo>
                    <a:pt x="337" y="1297"/>
                  </a:lnTo>
                  <a:lnTo>
                    <a:pt x="481" y="1153"/>
                  </a:lnTo>
                  <a:lnTo>
                    <a:pt x="769" y="865"/>
                  </a:lnTo>
                  <a:lnTo>
                    <a:pt x="1105" y="625"/>
                  </a:lnTo>
                  <a:lnTo>
                    <a:pt x="1441" y="481"/>
                  </a:lnTo>
                  <a:lnTo>
                    <a:pt x="1873" y="337"/>
                  </a:lnTo>
                  <a:lnTo>
                    <a:pt x="2065" y="337"/>
                  </a:lnTo>
                  <a:lnTo>
                    <a:pt x="2258" y="385"/>
                  </a:lnTo>
                  <a:lnTo>
                    <a:pt x="2450" y="433"/>
                  </a:lnTo>
                  <a:lnTo>
                    <a:pt x="2690" y="529"/>
                  </a:lnTo>
                  <a:lnTo>
                    <a:pt x="2834" y="673"/>
                  </a:lnTo>
                  <a:lnTo>
                    <a:pt x="2978" y="817"/>
                  </a:lnTo>
                  <a:lnTo>
                    <a:pt x="3074" y="865"/>
                  </a:lnTo>
                  <a:lnTo>
                    <a:pt x="3122" y="865"/>
                  </a:lnTo>
                  <a:lnTo>
                    <a:pt x="3218" y="817"/>
                  </a:lnTo>
                  <a:lnTo>
                    <a:pt x="3266" y="721"/>
                  </a:lnTo>
                  <a:lnTo>
                    <a:pt x="3266" y="673"/>
                  </a:lnTo>
                  <a:lnTo>
                    <a:pt x="3218" y="577"/>
                  </a:lnTo>
                  <a:lnTo>
                    <a:pt x="3026" y="385"/>
                  </a:lnTo>
                  <a:lnTo>
                    <a:pt x="2834" y="241"/>
                  </a:lnTo>
                  <a:lnTo>
                    <a:pt x="2594" y="145"/>
                  </a:lnTo>
                  <a:lnTo>
                    <a:pt x="2354" y="49"/>
                  </a:lnTo>
                  <a:lnTo>
                    <a:pt x="182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2" name="Google Shape;5199;p76"/>
            <p:cNvSpPr/>
            <p:nvPr/>
          </p:nvSpPr>
          <p:spPr>
            <a:xfrm>
              <a:off x="934475" y="3065175"/>
              <a:ext cx="85275" cy="67275"/>
            </a:xfrm>
            <a:custGeom>
              <a:avLst/>
              <a:gdLst/>
              <a:ahLst/>
              <a:cxnLst/>
              <a:rect l="l" t="t" r="r" b="b"/>
              <a:pathLst>
                <a:path w="3411" h="2691" extrusionOk="0">
                  <a:moveTo>
                    <a:pt x="1682" y="1"/>
                  </a:moveTo>
                  <a:lnTo>
                    <a:pt x="1393" y="49"/>
                  </a:lnTo>
                  <a:lnTo>
                    <a:pt x="1057" y="145"/>
                  </a:lnTo>
                  <a:lnTo>
                    <a:pt x="769" y="337"/>
                  </a:lnTo>
                  <a:lnTo>
                    <a:pt x="529" y="481"/>
                  </a:lnTo>
                  <a:lnTo>
                    <a:pt x="337" y="721"/>
                  </a:lnTo>
                  <a:lnTo>
                    <a:pt x="145" y="961"/>
                  </a:lnTo>
                  <a:lnTo>
                    <a:pt x="49" y="1201"/>
                  </a:lnTo>
                  <a:lnTo>
                    <a:pt x="1" y="1490"/>
                  </a:lnTo>
                  <a:lnTo>
                    <a:pt x="49" y="1730"/>
                  </a:lnTo>
                  <a:lnTo>
                    <a:pt x="97" y="1922"/>
                  </a:lnTo>
                  <a:lnTo>
                    <a:pt x="241" y="2114"/>
                  </a:lnTo>
                  <a:lnTo>
                    <a:pt x="385" y="2306"/>
                  </a:lnTo>
                  <a:lnTo>
                    <a:pt x="577" y="2402"/>
                  </a:lnTo>
                  <a:lnTo>
                    <a:pt x="769" y="2546"/>
                  </a:lnTo>
                  <a:lnTo>
                    <a:pt x="1009" y="2594"/>
                  </a:lnTo>
                  <a:lnTo>
                    <a:pt x="1249" y="2642"/>
                  </a:lnTo>
                  <a:lnTo>
                    <a:pt x="1489" y="2690"/>
                  </a:lnTo>
                  <a:lnTo>
                    <a:pt x="1778" y="2642"/>
                  </a:lnTo>
                  <a:lnTo>
                    <a:pt x="2018" y="2594"/>
                  </a:lnTo>
                  <a:lnTo>
                    <a:pt x="2354" y="2498"/>
                  </a:lnTo>
                  <a:lnTo>
                    <a:pt x="2642" y="2354"/>
                  </a:lnTo>
                  <a:lnTo>
                    <a:pt x="2930" y="2162"/>
                  </a:lnTo>
                  <a:lnTo>
                    <a:pt x="3122" y="1970"/>
                  </a:lnTo>
                  <a:lnTo>
                    <a:pt x="3266" y="1730"/>
                  </a:lnTo>
                  <a:lnTo>
                    <a:pt x="3362" y="1442"/>
                  </a:lnTo>
                  <a:lnTo>
                    <a:pt x="3410" y="1201"/>
                  </a:lnTo>
                  <a:lnTo>
                    <a:pt x="3410" y="913"/>
                  </a:lnTo>
                  <a:lnTo>
                    <a:pt x="3314" y="721"/>
                  </a:lnTo>
                  <a:lnTo>
                    <a:pt x="3218" y="529"/>
                  </a:lnTo>
                  <a:lnTo>
                    <a:pt x="3074" y="385"/>
                  </a:lnTo>
                  <a:lnTo>
                    <a:pt x="2882" y="241"/>
                  </a:lnTo>
                  <a:lnTo>
                    <a:pt x="2690" y="145"/>
                  </a:lnTo>
                  <a:lnTo>
                    <a:pt x="2450" y="49"/>
                  </a:lnTo>
                  <a:lnTo>
                    <a:pt x="221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3" name="Google Shape;5200;p76"/>
            <p:cNvSpPr/>
            <p:nvPr/>
          </p:nvSpPr>
          <p:spPr>
            <a:xfrm>
              <a:off x="934475" y="3065175"/>
              <a:ext cx="85275" cy="67275"/>
            </a:xfrm>
            <a:custGeom>
              <a:avLst/>
              <a:gdLst/>
              <a:ahLst/>
              <a:cxnLst/>
              <a:rect l="l" t="t" r="r" b="b"/>
              <a:pathLst>
                <a:path w="3411" h="2691" fill="none" extrusionOk="0">
                  <a:moveTo>
                    <a:pt x="1922" y="1"/>
                  </a:moveTo>
                  <a:lnTo>
                    <a:pt x="1922" y="1"/>
                  </a:lnTo>
                  <a:lnTo>
                    <a:pt x="1682" y="1"/>
                  </a:lnTo>
                  <a:lnTo>
                    <a:pt x="1393" y="49"/>
                  </a:lnTo>
                  <a:lnTo>
                    <a:pt x="1393" y="49"/>
                  </a:lnTo>
                  <a:lnTo>
                    <a:pt x="1057" y="145"/>
                  </a:lnTo>
                  <a:lnTo>
                    <a:pt x="769" y="337"/>
                  </a:lnTo>
                  <a:lnTo>
                    <a:pt x="529" y="481"/>
                  </a:lnTo>
                  <a:lnTo>
                    <a:pt x="337" y="721"/>
                  </a:lnTo>
                  <a:lnTo>
                    <a:pt x="145" y="961"/>
                  </a:lnTo>
                  <a:lnTo>
                    <a:pt x="49" y="1201"/>
                  </a:lnTo>
                  <a:lnTo>
                    <a:pt x="1" y="1490"/>
                  </a:lnTo>
                  <a:lnTo>
                    <a:pt x="49" y="1730"/>
                  </a:lnTo>
                  <a:lnTo>
                    <a:pt x="49" y="1730"/>
                  </a:lnTo>
                  <a:lnTo>
                    <a:pt x="97" y="1922"/>
                  </a:lnTo>
                  <a:lnTo>
                    <a:pt x="241" y="2114"/>
                  </a:lnTo>
                  <a:lnTo>
                    <a:pt x="385" y="2306"/>
                  </a:lnTo>
                  <a:lnTo>
                    <a:pt x="577" y="2402"/>
                  </a:lnTo>
                  <a:lnTo>
                    <a:pt x="769" y="2546"/>
                  </a:lnTo>
                  <a:lnTo>
                    <a:pt x="1009" y="2594"/>
                  </a:lnTo>
                  <a:lnTo>
                    <a:pt x="1249" y="2642"/>
                  </a:lnTo>
                  <a:lnTo>
                    <a:pt x="1489" y="2690"/>
                  </a:lnTo>
                  <a:lnTo>
                    <a:pt x="1489" y="2690"/>
                  </a:lnTo>
                  <a:lnTo>
                    <a:pt x="1778" y="2642"/>
                  </a:lnTo>
                  <a:lnTo>
                    <a:pt x="2018" y="2594"/>
                  </a:lnTo>
                  <a:lnTo>
                    <a:pt x="2018" y="2594"/>
                  </a:lnTo>
                  <a:lnTo>
                    <a:pt x="2354" y="2498"/>
                  </a:lnTo>
                  <a:lnTo>
                    <a:pt x="2642" y="2354"/>
                  </a:lnTo>
                  <a:lnTo>
                    <a:pt x="2930" y="2162"/>
                  </a:lnTo>
                  <a:lnTo>
                    <a:pt x="3122" y="1970"/>
                  </a:lnTo>
                  <a:lnTo>
                    <a:pt x="3266" y="1730"/>
                  </a:lnTo>
                  <a:lnTo>
                    <a:pt x="3362" y="1442"/>
                  </a:lnTo>
                  <a:lnTo>
                    <a:pt x="3410" y="1201"/>
                  </a:lnTo>
                  <a:lnTo>
                    <a:pt x="3410" y="913"/>
                  </a:lnTo>
                  <a:lnTo>
                    <a:pt x="3410" y="913"/>
                  </a:lnTo>
                  <a:lnTo>
                    <a:pt x="3314" y="721"/>
                  </a:lnTo>
                  <a:lnTo>
                    <a:pt x="3218" y="529"/>
                  </a:lnTo>
                  <a:lnTo>
                    <a:pt x="3074" y="385"/>
                  </a:lnTo>
                  <a:lnTo>
                    <a:pt x="2882" y="241"/>
                  </a:lnTo>
                  <a:lnTo>
                    <a:pt x="2690" y="145"/>
                  </a:lnTo>
                  <a:lnTo>
                    <a:pt x="2450" y="49"/>
                  </a:lnTo>
                  <a:lnTo>
                    <a:pt x="2210" y="1"/>
                  </a:lnTo>
                  <a:lnTo>
                    <a:pt x="192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4" name="Google Shape;5201;p76"/>
            <p:cNvSpPr/>
            <p:nvPr/>
          </p:nvSpPr>
          <p:spPr>
            <a:xfrm>
              <a:off x="682350" y="2973925"/>
              <a:ext cx="97275" cy="121300"/>
            </a:xfrm>
            <a:custGeom>
              <a:avLst/>
              <a:gdLst/>
              <a:ahLst/>
              <a:cxnLst/>
              <a:rect l="l" t="t" r="r" b="b"/>
              <a:pathLst>
                <a:path w="3891" h="4852" extrusionOk="0">
                  <a:moveTo>
                    <a:pt x="1873" y="1"/>
                  </a:moveTo>
                  <a:lnTo>
                    <a:pt x="1489" y="49"/>
                  </a:lnTo>
                  <a:lnTo>
                    <a:pt x="1105" y="193"/>
                  </a:lnTo>
                  <a:lnTo>
                    <a:pt x="817" y="385"/>
                  </a:lnTo>
                  <a:lnTo>
                    <a:pt x="529" y="625"/>
                  </a:lnTo>
                  <a:lnTo>
                    <a:pt x="288" y="913"/>
                  </a:lnTo>
                  <a:lnTo>
                    <a:pt x="144" y="1250"/>
                  </a:lnTo>
                  <a:lnTo>
                    <a:pt x="48" y="1586"/>
                  </a:lnTo>
                  <a:lnTo>
                    <a:pt x="0" y="2018"/>
                  </a:lnTo>
                  <a:lnTo>
                    <a:pt x="48" y="3027"/>
                  </a:lnTo>
                  <a:lnTo>
                    <a:pt x="96" y="3411"/>
                  </a:lnTo>
                  <a:lnTo>
                    <a:pt x="240" y="3747"/>
                  </a:lnTo>
                  <a:lnTo>
                    <a:pt x="433" y="4083"/>
                  </a:lnTo>
                  <a:lnTo>
                    <a:pt x="673" y="4371"/>
                  </a:lnTo>
                  <a:lnTo>
                    <a:pt x="961" y="4563"/>
                  </a:lnTo>
                  <a:lnTo>
                    <a:pt x="1297" y="4755"/>
                  </a:lnTo>
                  <a:lnTo>
                    <a:pt x="1681" y="4851"/>
                  </a:lnTo>
                  <a:lnTo>
                    <a:pt x="2065" y="4851"/>
                  </a:lnTo>
                  <a:lnTo>
                    <a:pt x="2450" y="4803"/>
                  </a:lnTo>
                  <a:lnTo>
                    <a:pt x="2786" y="4659"/>
                  </a:lnTo>
                  <a:lnTo>
                    <a:pt x="3122" y="4467"/>
                  </a:lnTo>
                  <a:lnTo>
                    <a:pt x="3410" y="4227"/>
                  </a:lnTo>
                  <a:lnTo>
                    <a:pt x="3650" y="3939"/>
                  </a:lnTo>
                  <a:lnTo>
                    <a:pt x="3794" y="3603"/>
                  </a:lnTo>
                  <a:lnTo>
                    <a:pt x="3890" y="3267"/>
                  </a:lnTo>
                  <a:lnTo>
                    <a:pt x="3890" y="2834"/>
                  </a:lnTo>
                  <a:lnTo>
                    <a:pt x="3842" y="1826"/>
                  </a:lnTo>
                  <a:lnTo>
                    <a:pt x="3794" y="1442"/>
                  </a:lnTo>
                  <a:lnTo>
                    <a:pt x="3698" y="1106"/>
                  </a:lnTo>
                  <a:lnTo>
                    <a:pt x="3506" y="769"/>
                  </a:lnTo>
                  <a:lnTo>
                    <a:pt x="3266" y="481"/>
                  </a:lnTo>
                  <a:lnTo>
                    <a:pt x="2930" y="289"/>
                  </a:lnTo>
                  <a:lnTo>
                    <a:pt x="2594" y="97"/>
                  </a:lnTo>
                  <a:lnTo>
                    <a:pt x="2258"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5" name="Google Shape;5202;p76"/>
            <p:cNvSpPr/>
            <p:nvPr/>
          </p:nvSpPr>
          <p:spPr>
            <a:xfrm>
              <a:off x="708750" y="2982350"/>
              <a:ext cx="70875" cy="105675"/>
            </a:xfrm>
            <a:custGeom>
              <a:avLst/>
              <a:gdLst/>
              <a:ahLst/>
              <a:cxnLst/>
              <a:rect l="l" t="t" r="r" b="b"/>
              <a:pathLst>
                <a:path w="2835" h="4227" extrusionOk="0">
                  <a:moveTo>
                    <a:pt x="1634" y="0"/>
                  </a:moveTo>
                  <a:lnTo>
                    <a:pt x="1250" y="96"/>
                  </a:lnTo>
                  <a:lnTo>
                    <a:pt x="961" y="192"/>
                  </a:lnTo>
                  <a:lnTo>
                    <a:pt x="673" y="432"/>
                  </a:lnTo>
                  <a:lnTo>
                    <a:pt x="433" y="672"/>
                  </a:lnTo>
                  <a:lnTo>
                    <a:pt x="241" y="1009"/>
                  </a:lnTo>
                  <a:lnTo>
                    <a:pt x="97" y="1345"/>
                  </a:lnTo>
                  <a:lnTo>
                    <a:pt x="1" y="1777"/>
                  </a:lnTo>
                  <a:lnTo>
                    <a:pt x="1" y="2161"/>
                  </a:lnTo>
                  <a:lnTo>
                    <a:pt x="49" y="2593"/>
                  </a:lnTo>
                  <a:lnTo>
                    <a:pt x="193" y="2978"/>
                  </a:lnTo>
                  <a:lnTo>
                    <a:pt x="337" y="3362"/>
                  </a:lnTo>
                  <a:lnTo>
                    <a:pt x="577" y="3650"/>
                  </a:lnTo>
                  <a:lnTo>
                    <a:pt x="817" y="3890"/>
                  </a:lnTo>
                  <a:lnTo>
                    <a:pt x="1105" y="4082"/>
                  </a:lnTo>
                  <a:lnTo>
                    <a:pt x="1442" y="4178"/>
                  </a:lnTo>
                  <a:lnTo>
                    <a:pt x="1778" y="4226"/>
                  </a:lnTo>
                  <a:lnTo>
                    <a:pt x="2018" y="4178"/>
                  </a:lnTo>
                  <a:lnTo>
                    <a:pt x="2402" y="3842"/>
                  </a:lnTo>
                  <a:lnTo>
                    <a:pt x="2546" y="3650"/>
                  </a:lnTo>
                  <a:lnTo>
                    <a:pt x="2642" y="3458"/>
                  </a:lnTo>
                  <a:lnTo>
                    <a:pt x="2738" y="3266"/>
                  </a:lnTo>
                  <a:lnTo>
                    <a:pt x="2834" y="3026"/>
                  </a:lnTo>
                  <a:lnTo>
                    <a:pt x="2834" y="2786"/>
                  </a:lnTo>
                  <a:lnTo>
                    <a:pt x="2834" y="2497"/>
                  </a:lnTo>
                  <a:lnTo>
                    <a:pt x="2786" y="1489"/>
                  </a:lnTo>
                  <a:lnTo>
                    <a:pt x="2738" y="1105"/>
                  </a:lnTo>
                  <a:lnTo>
                    <a:pt x="2594" y="721"/>
                  </a:lnTo>
                  <a:lnTo>
                    <a:pt x="2402" y="384"/>
                  </a:lnTo>
                  <a:lnTo>
                    <a:pt x="2114" y="96"/>
                  </a:lnTo>
                  <a:lnTo>
                    <a:pt x="1874" y="48"/>
                  </a:lnTo>
                  <a:lnTo>
                    <a:pt x="1634"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6" name="Google Shape;5203;p76"/>
            <p:cNvSpPr/>
            <p:nvPr/>
          </p:nvSpPr>
          <p:spPr>
            <a:xfrm>
              <a:off x="828825" y="3030375"/>
              <a:ext cx="21625" cy="22825"/>
            </a:xfrm>
            <a:custGeom>
              <a:avLst/>
              <a:gdLst/>
              <a:ahLst/>
              <a:cxnLst/>
              <a:rect l="l" t="t" r="r" b="b"/>
              <a:pathLst>
                <a:path w="865" h="913" extrusionOk="0">
                  <a:moveTo>
                    <a:pt x="721" y="0"/>
                  </a:moveTo>
                  <a:lnTo>
                    <a:pt x="673" y="48"/>
                  </a:lnTo>
                  <a:lnTo>
                    <a:pt x="577" y="192"/>
                  </a:lnTo>
                  <a:lnTo>
                    <a:pt x="481" y="288"/>
                  </a:lnTo>
                  <a:lnTo>
                    <a:pt x="333" y="436"/>
                  </a:lnTo>
                  <a:lnTo>
                    <a:pt x="333" y="436"/>
                  </a:lnTo>
                  <a:lnTo>
                    <a:pt x="144" y="96"/>
                  </a:lnTo>
                  <a:lnTo>
                    <a:pt x="96" y="48"/>
                  </a:lnTo>
                  <a:lnTo>
                    <a:pt x="48" y="48"/>
                  </a:lnTo>
                  <a:lnTo>
                    <a:pt x="0" y="96"/>
                  </a:lnTo>
                  <a:lnTo>
                    <a:pt x="0" y="192"/>
                  </a:lnTo>
                  <a:lnTo>
                    <a:pt x="241" y="624"/>
                  </a:lnTo>
                  <a:lnTo>
                    <a:pt x="241" y="672"/>
                  </a:lnTo>
                  <a:lnTo>
                    <a:pt x="289" y="672"/>
                  </a:lnTo>
                  <a:lnTo>
                    <a:pt x="385" y="624"/>
                  </a:lnTo>
                  <a:lnTo>
                    <a:pt x="577" y="384"/>
                  </a:lnTo>
                  <a:lnTo>
                    <a:pt x="673" y="240"/>
                  </a:lnTo>
                  <a:lnTo>
                    <a:pt x="673" y="288"/>
                  </a:lnTo>
                  <a:lnTo>
                    <a:pt x="673" y="480"/>
                  </a:lnTo>
                  <a:lnTo>
                    <a:pt x="673" y="672"/>
                  </a:lnTo>
                  <a:lnTo>
                    <a:pt x="673" y="769"/>
                  </a:lnTo>
                  <a:lnTo>
                    <a:pt x="673" y="865"/>
                  </a:lnTo>
                  <a:lnTo>
                    <a:pt x="721" y="913"/>
                  </a:lnTo>
                  <a:lnTo>
                    <a:pt x="769" y="913"/>
                  </a:lnTo>
                  <a:lnTo>
                    <a:pt x="817" y="865"/>
                  </a:lnTo>
                  <a:lnTo>
                    <a:pt x="865" y="769"/>
                  </a:lnTo>
                  <a:lnTo>
                    <a:pt x="865" y="672"/>
                  </a:lnTo>
                  <a:lnTo>
                    <a:pt x="865" y="480"/>
                  </a:lnTo>
                  <a:lnTo>
                    <a:pt x="817" y="96"/>
                  </a:lnTo>
                  <a:lnTo>
                    <a:pt x="769"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7" name="Google Shape;5204;p76"/>
            <p:cNvSpPr/>
            <p:nvPr/>
          </p:nvSpPr>
          <p:spPr>
            <a:xfrm>
              <a:off x="239325" y="2558525"/>
              <a:ext cx="283350" cy="421450"/>
            </a:xfrm>
            <a:custGeom>
              <a:avLst/>
              <a:gdLst/>
              <a:ahLst/>
              <a:cxnLst/>
              <a:rect l="l" t="t" r="r" b="b"/>
              <a:pathLst>
                <a:path w="11334" h="16858" extrusionOk="0">
                  <a:moveTo>
                    <a:pt x="4995" y="0"/>
                  </a:moveTo>
                  <a:lnTo>
                    <a:pt x="4322" y="48"/>
                  </a:lnTo>
                  <a:lnTo>
                    <a:pt x="3698" y="144"/>
                  </a:lnTo>
                  <a:lnTo>
                    <a:pt x="4226" y="336"/>
                  </a:lnTo>
                  <a:lnTo>
                    <a:pt x="4755" y="625"/>
                  </a:lnTo>
                  <a:lnTo>
                    <a:pt x="5331" y="961"/>
                  </a:lnTo>
                  <a:lnTo>
                    <a:pt x="5571" y="1153"/>
                  </a:lnTo>
                  <a:lnTo>
                    <a:pt x="5811" y="1393"/>
                  </a:lnTo>
                  <a:lnTo>
                    <a:pt x="6051" y="1633"/>
                  </a:lnTo>
                  <a:lnTo>
                    <a:pt x="6195" y="1921"/>
                  </a:lnTo>
                  <a:lnTo>
                    <a:pt x="6291" y="2209"/>
                  </a:lnTo>
                  <a:lnTo>
                    <a:pt x="6291" y="2498"/>
                  </a:lnTo>
                  <a:lnTo>
                    <a:pt x="6243" y="2834"/>
                  </a:lnTo>
                  <a:lnTo>
                    <a:pt x="6051" y="3170"/>
                  </a:lnTo>
                  <a:lnTo>
                    <a:pt x="5715" y="3602"/>
                  </a:lnTo>
                  <a:lnTo>
                    <a:pt x="5379" y="4082"/>
                  </a:lnTo>
                  <a:lnTo>
                    <a:pt x="5379" y="4082"/>
                  </a:lnTo>
                  <a:lnTo>
                    <a:pt x="5427" y="3746"/>
                  </a:lnTo>
                  <a:lnTo>
                    <a:pt x="5475" y="3410"/>
                  </a:lnTo>
                  <a:lnTo>
                    <a:pt x="5475" y="3122"/>
                  </a:lnTo>
                  <a:lnTo>
                    <a:pt x="5427" y="2930"/>
                  </a:lnTo>
                  <a:lnTo>
                    <a:pt x="5283" y="2594"/>
                  </a:lnTo>
                  <a:lnTo>
                    <a:pt x="5139" y="2305"/>
                  </a:lnTo>
                  <a:lnTo>
                    <a:pt x="4947" y="2017"/>
                  </a:lnTo>
                  <a:lnTo>
                    <a:pt x="4706" y="1825"/>
                  </a:lnTo>
                  <a:lnTo>
                    <a:pt x="4514" y="1681"/>
                  </a:lnTo>
                  <a:lnTo>
                    <a:pt x="4274" y="1537"/>
                  </a:lnTo>
                  <a:lnTo>
                    <a:pt x="3842" y="1345"/>
                  </a:lnTo>
                  <a:lnTo>
                    <a:pt x="3410" y="1249"/>
                  </a:lnTo>
                  <a:lnTo>
                    <a:pt x="3026" y="1201"/>
                  </a:lnTo>
                  <a:lnTo>
                    <a:pt x="2689" y="1249"/>
                  </a:lnTo>
                  <a:lnTo>
                    <a:pt x="3218" y="1249"/>
                  </a:lnTo>
                  <a:lnTo>
                    <a:pt x="3458" y="1345"/>
                  </a:lnTo>
                  <a:lnTo>
                    <a:pt x="3650" y="1441"/>
                  </a:lnTo>
                  <a:lnTo>
                    <a:pt x="4034" y="1729"/>
                  </a:lnTo>
                  <a:lnTo>
                    <a:pt x="4370" y="2017"/>
                  </a:lnTo>
                  <a:lnTo>
                    <a:pt x="4562" y="2353"/>
                  </a:lnTo>
                  <a:lnTo>
                    <a:pt x="4755" y="2642"/>
                  </a:lnTo>
                  <a:lnTo>
                    <a:pt x="4899" y="2930"/>
                  </a:lnTo>
                  <a:lnTo>
                    <a:pt x="4466" y="3170"/>
                  </a:lnTo>
                  <a:lnTo>
                    <a:pt x="4034" y="3458"/>
                  </a:lnTo>
                  <a:lnTo>
                    <a:pt x="3458" y="3890"/>
                  </a:lnTo>
                  <a:lnTo>
                    <a:pt x="2785" y="4419"/>
                  </a:lnTo>
                  <a:lnTo>
                    <a:pt x="2113" y="5091"/>
                  </a:lnTo>
                  <a:lnTo>
                    <a:pt x="1393" y="5907"/>
                  </a:lnTo>
                  <a:lnTo>
                    <a:pt x="1057" y="6340"/>
                  </a:lnTo>
                  <a:lnTo>
                    <a:pt x="768" y="6820"/>
                  </a:lnTo>
                  <a:lnTo>
                    <a:pt x="432" y="7396"/>
                  </a:lnTo>
                  <a:lnTo>
                    <a:pt x="240" y="7972"/>
                  </a:lnTo>
                  <a:lnTo>
                    <a:pt x="48" y="8549"/>
                  </a:lnTo>
                  <a:lnTo>
                    <a:pt x="0" y="9173"/>
                  </a:lnTo>
                  <a:lnTo>
                    <a:pt x="0" y="9797"/>
                  </a:lnTo>
                  <a:lnTo>
                    <a:pt x="48" y="10374"/>
                  </a:lnTo>
                  <a:lnTo>
                    <a:pt x="144" y="10998"/>
                  </a:lnTo>
                  <a:lnTo>
                    <a:pt x="288" y="11622"/>
                  </a:lnTo>
                  <a:lnTo>
                    <a:pt x="528" y="12247"/>
                  </a:lnTo>
                  <a:lnTo>
                    <a:pt x="816" y="12823"/>
                  </a:lnTo>
                  <a:lnTo>
                    <a:pt x="1105" y="13399"/>
                  </a:lnTo>
                  <a:lnTo>
                    <a:pt x="1489" y="13928"/>
                  </a:lnTo>
                  <a:lnTo>
                    <a:pt x="1873" y="14408"/>
                  </a:lnTo>
                  <a:lnTo>
                    <a:pt x="2305" y="14888"/>
                  </a:lnTo>
                  <a:lnTo>
                    <a:pt x="2737" y="15320"/>
                  </a:lnTo>
                  <a:lnTo>
                    <a:pt x="3218" y="15752"/>
                  </a:lnTo>
                  <a:lnTo>
                    <a:pt x="3746" y="16089"/>
                  </a:lnTo>
                  <a:lnTo>
                    <a:pt x="4274" y="16377"/>
                  </a:lnTo>
                  <a:lnTo>
                    <a:pt x="4803" y="16569"/>
                  </a:lnTo>
                  <a:lnTo>
                    <a:pt x="5331" y="16761"/>
                  </a:lnTo>
                  <a:lnTo>
                    <a:pt x="5859" y="16857"/>
                  </a:lnTo>
                  <a:lnTo>
                    <a:pt x="6435" y="16857"/>
                  </a:lnTo>
                  <a:lnTo>
                    <a:pt x="7012" y="16809"/>
                  </a:lnTo>
                  <a:lnTo>
                    <a:pt x="7540" y="16713"/>
                  </a:lnTo>
                  <a:lnTo>
                    <a:pt x="8068" y="16473"/>
                  </a:lnTo>
                  <a:lnTo>
                    <a:pt x="8597" y="16137"/>
                  </a:lnTo>
                  <a:lnTo>
                    <a:pt x="9125" y="15752"/>
                  </a:lnTo>
                  <a:lnTo>
                    <a:pt x="9605" y="15224"/>
                  </a:lnTo>
                  <a:lnTo>
                    <a:pt x="10037" y="14600"/>
                  </a:lnTo>
                  <a:lnTo>
                    <a:pt x="10470" y="13880"/>
                  </a:lnTo>
                  <a:lnTo>
                    <a:pt x="10902" y="13015"/>
                  </a:lnTo>
                  <a:lnTo>
                    <a:pt x="11238" y="12055"/>
                  </a:lnTo>
                  <a:lnTo>
                    <a:pt x="11334" y="11766"/>
                  </a:lnTo>
                  <a:lnTo>
                    <a:pt x="11334" y="11478"/>
                  </a:lnTo>
                  <a:lnTo>
                    <a:pt x="11286" y="11238"/>
                  </a:lnTo>
                  <a:lnTo>
                    <a:pt x="11142" y="10998"/>
                  </a:lnTo>
                  <a:lnTo>
                    <a:pt x="10998" y="10854"/>
                  </a:lnTo>
                  <a:lnTo>
                    <a:pt x="10806" y="10662"/>
                  </a:lnTo>
                  <a:lnTo>
                    <a:pt x="10566" y="10566"/>
                  </a:lnTo>
                  <a:lnTo>
                    <a:pt x="10325" y="10470"/>
                  </a:lnTo>
                  <a:lnTo>
                    <a:pt x="9845" y="10326"/>
                  </a:lnTo>
                  <a:lnTo>
                    <a:pt x="9413" y="10230"/>
                  </a:lnTo>
                  <a:lnTo>
                    <a:pt x="8933" y="10182"/>
                  </a:lnTo>
                  <a:lnTo>
                    <a:pt x="9077" y="10037"/>
                  </a:lnTo>
                  <a:lnTo>
                    <a:pt x="9413" y="9557"/>
                  </a:lnTo>
                  <a:lnTo>
                    <a:pt x="9845" y="8789"/>
                  </a:lnTo>
                  <a:lnTo>
                    <a:pt x="10037" y="8309"/>
                  </a:lnTo>
                  <a:lnTo>
                    <a:pt x="10229" y="7780"/>
                  </a:lnTo>
                  <a:lnTo>
                    <a:pt x="10373" y="7204"/>
                  </a:lnTo>
                  <a:lnTo>
                    <a:pt x="10470" y="6580"/>
                  </a:lnTo>
                  <a:lnTo>
                    <a:pt x="10518" y="5859"/>
                  </a:lnTo>
                  <a:lnTo>
                    <a:pt x="10470" y="5139"/>
                  </a:lnTo>
                  <a:lnTo>
                    <a:pt x="10325" y="4419"/>
                  </a:lnTo>
                  <a:lnTo>
                    <a:pt x="10085" y="3602"/>
                  </a:lnTo>
                  <a:lnTo>
                    <a:pt x="9749" y="2786"/>
                  </a:lnTo>
                  <a:lnTo>
                    <a:pt x="9269" y="1969"/>
                  </a:lnTo>
                  <a:lnTo>
                    <a:pt x="8933" y="1489"/>
                  </a:lnTo>
                  <a:lnTo>
                    <a:pt x="8500" y="1105"/>
                  </a:lnTo>
                  <a:lnTo>
                    <a:pt x="8116" y="769"/>
                  </a:lnTo>
                  <a:lnTo>
                    <a:pt x="7636" y="529"/>
                  </a:lnTo>
                  <a:lnTo>
                    <a:pt x="7204" y="336"/>
                  </a:lnTo>
                  <a:lnTo>
                    <a:pt x="6724" y="192"/>
                  </a:lnTo>
                  <a:lnTo>
                    <a:pt x="6243" y="96"/>
                  </a:lnTo>
                  <a:lnTo>
                    <a:pt x="5811" y="48"/>
                  </a:lnTo>
                  <a:lnTo>
                    <a:pt x="4995"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8" name="Google Shape;5205;p76"/>
            <p:cNvSpPr/>
            <p:nvPr/>
          </p:nvSpPr>
          <p:spPr>
            <a:xfrm>
              <a:off x="442225" y="2804650"/>
              <a:ext cx="97275" cy="169300"/>
            </a:xfrm>
            <a:custGeom>
              <a:avLst/>
              <a:gdLst/>
              <a:ahLst/>
              <a:cxnLst/>
              <a:rect l="l" t="t" r="r" b="b"/>
              <a:pathLst>
                <a:path w="3891" h="6772" extrusionOk="0">
                  <a:moveTo>
                    <a:pt x="2450" y="0"/>
                  </a:moveTo>
                  <a:lnTo>
                    <a:pt x="2161" y="48"/>
                  </a:lnTo>
                  <a:lnTo>
                    <a:pt x="2017" y="144"/>
                  </a:lnTo>
                  <a:lnTo>
                    <a:pt x="1825" y="337"/>
                  </a:lnTo>
                  <a:lnTo>
                    <a:pt x="1633" y="625"/>
                  </a:lnTo>
                  <a:lnTo>
                    <a:pt x="1441" y="961"/>
                  </a:lnTo>
                  <a:lnTo>
                    <a:pt x="1057" y="1825"/>
                  </a:lnTo>
                  <a:lnTo>
                    <a:pt x="673" y="2834"/>
                  </a:lnTo>
                  <a:lnTo>
                    <a:pt x="384" y="3842"/>
                  </a:lnTo>
                  <a:lnTo>
                    <a:pt x="144" y="4851"/>
                  </a:lnTo>
                  <a:lnTo>
                    <a:pt x="0" y="5619"/>
                  </a:lnTo>
                  <a:lnTo>
                    <a:pt x="0" y="5956"/>
                  </a:lnTo>
                  <a:lnTo>
                    <a:pt x="48" y="6196"/>
                  </a:lnTo>
                  <a:lnTo>
                    <a:pt x="192" y="6484"/>
                  </a:lnTo>
                  <a:lnTo>
                    <a:pt x="336" y="6676"/>
                  </a:lnTo>
                  <a:lnTo>
                    <a:pt x="481" y="6772"/>
                  </a:lnTo>
                  <a:lnTo>
                    <a:pt x="625" y="6772"/>
                  </a:lnTo>
                  <a:lnTo>
                    <a:pt x="769" y="6724"/>
                  </a:lnTo>
                  <a:lnTo>
                    <a:pt x="913" y="6676"/>
                  </a:lnTo>
                  <a:lnTo>
                    <a:pt x="1009" y="6628"/>
                  </a:lnTo>
                  <a:lnTo>
                    <a:pt x="3890" y="721"/>
                  </a:lnTo>
                  <a:lnTo>
                    <a:pt x="3746" y="577"/>
                  </a:lnTo>
                  <a:lnTo>
                    <a:pt x="3314" y="289"/>
                  </a:lnTo>
                  <a:lnTo>
                    <a:pt x="3074" y="144"/>
                  </a:lnTo>
                  <a:lnTo>
                    <a:pt x="2786" y="48"/>
                  </a:lnTo>
                  <a:lnTo>
                    <a:pt x="2450" y="0"/>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9" name="Google Shape;5206;p76"/>
            <p:cNvSpPr/>
            <p:nvPr/>
          </p:nvSpPr>
          <p:spPr>
            <a:xfrm>
              <a:off x="868450" y="2958325"/>
              <a:ext cx="98475" cy="121300"/>
            </a:xfrm>
            <a:custGeom>
              <a:avLst/>
              <a:gdLst/>
              <a:ahLst/>
              <a:cxnLst/>
              <a:rect l="l" t="t" r="r" b="b"/>
              <a:pathLst>
                <a:path w="3939" h="4852" extrusionOk="0">
                  <a:moveTo>
                    <a:pt x="1729" y="1"/>
                  </a:moveTo>
                  <a:lnTo>
                    <a:pt x="1345" y="49"/>
                  </a:lnTo>
                  <a:lnTo>
                    <a:pt x="1009" y="193"/>
                  </a:lnTo>
                  <a:lnTo>
                    <a:pt x="673" y="433"/>
                  </a:lnTo>
                  <a:lnTo>
                    <a:pt x="432" y="673"/>
                  </a:lnTo>
                  <a:lnTo>
                    <a:pt x="240" y="961"/>
                  </a:lnTo>
                  <a:lnTo>
                    <a:pt x="96" y="1345"/>
                  </a:lnTo>
                  <a:lnTo>
                    <a:pt x="0" y="1682"/>
                  </a:lnTo>
                  <a:lnTo>
                    <a:pt x="0" y="2066"/>
                  </a:lnTo>
                  <a:lnTo>
                    <a:pt x="96" y="3122"/>
                  </a:lnTo>
                  <a:lnTo>
                    <a:pt x="192" y="3458"/>
                  </a:lnTo>
                  <a:lnTo>
                    <a:pt x="336" y="3843"/>
                  </a:lnTo>
                  <a:lnTo>
                    <a:pt x="529" y="4131"/>
                  </a:lnTo>
                  <a:lnTo>
                    <a:pt x="769" y="4419"/>
                  </a:lnTo>
                  <a:lnTo>
                    <a:pt x="1105" y="4611"/>
                  </a:lnTo>
                  <a:lnTo>
                    <a:pt x="1441" y="4755"/>
                  </a:lnTo>
                  <a:lnTo>
                    <a:pt x="1825"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746" y="1345"/>
                  </a:lnTo>
                  <a:lnTo>
                    <a:pt x="3602" y="1009"/>
                  </a:lnTo>
                  <a:lnTo>
                    <a:pt x="3410" y="673"/>
                  </a:lnTo>
                  <a:lnTo>
                    <a:pt x="3122" y="433"/>
                  </a:lnTo>
                  <a:lnTo>
                    <a:pt x="2834" y="193"/>
                  </a:lnTo>
                  <a:lnTo>
                    <a:pt x="2498" y="49"/>
                  </a:lnTo>
                  <a:lnTo>
                    <a:pt x="2113"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0" name="Google Shape;5207;p76"/>
            <p:cNvSpPr/>
            <p:nvPr/>
          </p:nvSpPr>
          <p:spPr>
            <a:xfrm>
              <a:off x="868450" y="2958325"/>
              <a:ext cx="98475" cy="121300"/>
            </a:xfrm>
            <a:custGeom>
              <a:avLst/>
              <a:gdLst/>
              <a:ahLst/>
              <a:cxnLst/>
              <a:rect l="l" t="t" r="r" b="b"/>
              <a:pathLst>
                <a:path w="3939" h="4852" fill="none" extrusionOk="0">
                  <a:moveTo>
                    <a:pt x="2209" y="4851"/>
                  </a:moveTo>
                  <a:lnTo>
                    <a:pt x="2209"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842" y="1730"/>
                  </a:lnTo>
                  <a:lnTo>
                    <a:pt x="3746" y="1345"/>
                  </a:lnTo>
                  <a:lnTo>
                    <a:pt x="3602" y="1009"/>
                  </a:lnTo>
                  <a:lnTo>
                    <a:pt x="3410" y="673"/>
                  </a:lnTo>
                  <a:lnTo>
                    <a:pt x="3122" y="433"/>
                  </a:lnTo>
                  <a:lnTo>
                    <a:pt x="2834" y="193"/>
                  </a:lnTo>
                  <a:lnTo>
                    <a:pt x="2498" y="49"/>
                  </a:lnTo>
                  <a:lnTo>
                    <a:pt x="2113" y="1"/>
                  </a:lnTo>
                  <a:lnTo>
                    <a:pt x="1729" y="1"/>
                  </a:lnTo>
                  <a:lnTo>
                    <a:pt x="1729" y="1"/>
                  </a:lnTo>
                  <a:lnTo>
                    <a:pt x="1345" y="49"/>
                  </a:lnTo>
                  <a:lnTo>
                    <a:pt x="1009" y="193"/>
                  </a:lnTo>
                  <a:lnTo>
                    <a:pt x="673" y="433"/>
                  </a:lnTo>
                  <a:lnTo>
                    <a:pt x="432" y="673"/>
                  </a:lnTo>
                  <a:lnTo>
                    <a:pt x="240" y="961"/>
                  </a:lnTo>
                  <a:lnTo>
                    <a:pt x="96" y="1345"/>
                  </a:lnTo>
                  <a:lnTo>
                    <a:pt x="0" y="1682"/>
                  </a:lnTo>
                  <a:lnTo>
                    <a:pt x="0" y="2066"/>
                  </a:lnTo>
                  <a:lnTo>
                    <a:pt x="96" y="3122"/>
                  </a:lnTo>
                  <a:lnTo>
                    <a:pt x="96" y="3122"/>
                  </a:lnTo>
                  <a:lnTo>
                    <a:pt x="192" y="3458"/>
                  </a:lnTo>
                  <a:lnTo>
                    <a:pt x="336" y="3843"/>
                  </a:lnTo>
                  <a:lnTo>
                    <a:pt x="529" y="4131"/>
                  </a:lnTo>
                  <a:lnTo>
                    <a:pt x="769" y="4419"/>
                  </a:lnTo>
                  <a:lnTo>
                    <a:pt x="1105" y="4611"/>
                  </a:lnTo>
                  <a:lnTo>
                    <a:pt x="1441" y="4755"/>
                  </a:lnTo>
                  <a:lnTo>
                    <a:pt x="1825" y="4851"/>
                  </a:lnTo>
                  <a:lnTo>
                    <a:pt x="2209" y="485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1" name="Google Shape;5208;p76"/>
            <p:cNvSpPr/>
            <p:nvPr/>
          </p:nvSpPr>
          <p:spPr>
            <a:xfrm>
              <a:off x="868450" y="2969125"/>
              <a:ext cx="72050" cy="104500"/>
            </a:xfrm>
            <a:custGeom>
              <a:avLst/>
              <a:gdLst/>
              <a:ahLst/>
              <a:cxnLst/>
              <a:rect l="l" t="t" r="r" b="b"/>
              <a:pathLst>
                <a:path w="2882" h="4180" extrusionOk="0">
                  <a:moveTo>
                    <a:pt x="961" y="1"/>
                  </a:moveTo>
                  <a:lnTo>
                    <a:pt x="721" y="49"/>
                  </a:lnTo>
                  <a:lnTo>
                    <a:pt x="529" y="145"/>
                  </a:lnTo>
                  <a:lnTo>
                    <a:pt x="288" y="481"/>
                  </a:lnTo>
                  <a:lnTo>
                    <a:pt x="96" y="817"/>
                  </a:lnTo>
                  <a:lnTo>
                    <a:pt x="0" y="1250"/>
                  </a:lnTo>
                  <a:lnTo>
                    <a:pt x="0" y="1634"/>
                  </a:lnTo>
                  <a:lnTo>
                    <a:pt x="96" y="2690"/>
                  </a:lnTo>
                  <a:lnTo>
                    <a:pt x="144" y="2930"/>
                  </a:lnTo>
                  <a:lnTo>
                    <a:pt x="192" y="3171"/>
                  </a:lnTo>
                  <a:lnTo>
                    <a:pt x="288" y="3363"/>
                  </a:lnTo>
                  <a:lnTo>
                    <a:pt x="432" y="3555"/>
                  </a:lnTo>
                  <a:lnTo>
                    <a:pt x="577" y="3747"/>
                  </a:lnTo>
                  <a:lnTo>
                    <a:pt x="721" y="3939"/>
                  </a:lnTo>
                  <a:lnTo>
                    <a:pt x="1105" y="4179"/>
                  </a:lnTo>
                  <a:lnTo>
                    <a:pt x="1393" y="4179"/>
                  </a:lnTo>
                  <a:lnTo>
                    <a:pt x="1729" y="4131"/>
                  </a:lnTo>
                  <a:lnTo>
                    <a:pt x="2017" y="3987"/>
                  </a:lnTo>
                  <a:lnTo>
                    <a:pt x="2305" y="3747"/>
                  </a:lnTo>
                  <a:lnTo>
                    <a:pt x="2498" y="3459"/>
                  </a:lnTo>
                  <a:lnTo>
                    <a:pt x="2690" y="3122"/>
                  </a:lnTo>
                  <a:lnTo>
                    <a:pt x="2834" y="2786"/>
                  </a:lnTo>
                  <a:lnTo>
                    <a:pt x="2882" y="2354"/>
                  </a:lnTo>
                  <a:lnTo>
                    <a:pt x="2882" y="1970"/>
                  </a:lnTo>
                  <a:lnTo>
                    <a:pt x="2786" y="1538"/>
                  </a:lnTo>
                  <a:lnTo>
                    <a:pt x="2642" y="1153"/>
                  </a:lnTo>
                  <a:lnTo>
                    <a:pt x="2498" y="817"/>
                  </a:lnTo>
                  <a:lnTo>
                    <a:pt x="2257" y="529"/>
                  </a:lnTo>
                  <a:lnTo>
                    <a:pt x="1969" y="289"/>
                  </a:lnTo>
                  <a:lnTo>
                    <a:pt x="1681" y="145"/>
                  </a:lnTo>
                  <a:lnTo>
                    <a:pt x="1345" y="49"/>
                  </a:lnTo>
                  <a:lnTo>
                    <a:pt x="96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2" name="Google Shape;5209;p76"/>
            <p:cNvSpPr/>
            <p:nvPr/>
          </p:nvSpPr>
          <p:spPr>
            <a:xfrm>
              <a:off x="457825" y="2674975"/>
              <a:ext cx="710800" cy="584725"/>
            </a:xfrm>
            <a:custGeom>
              <a:avLst/>
              <a:gdLst/>
              <a:ahLst/>
              <a:cxnLst/>
              <a:rect l="l" t="t" r="r" b="b"/>
              <a:pathLst>
                <a:path w="28432" h="23389" extrusionOk="0">
                  <a:moveTo>
                    <a:pt x="13832" y="1"/>
                  </a:move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029" y="23245"/>
                  </a:lnTo>
                  <a:lnTo>
                    <a:pt x="8693" y="23101"/>
                  </a:lnTo>
                  <a:lnTo>
                    <a:pt x="8117" y="22621"/>
                  </a:lnTo>
                  <a:lnTo>
                    <a:pt x="7589" y="22140"/>
                  </a:lnTo>
                  <a:lnTo>
                    <a:pt x="7108" y="21564"/>
                  </a:lnTo>
                  <a:lnTo>
                    <a:pt x="6724" y="21084"/>
                  </a:lnTo>
                  <a:lnTo>
                    <a:pt x="6388" y="20652"/>
                  </a:lnTo>
                  <a:lnTo>
                    <a:pt x="6148"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204" y="17290"/>
                  </a:lnTo>
                  <a:lnTo>
                    <a:pt x="7396" y="16713"/>
                  </a:lnTo>
                  <a:lnTo>
                    <a:pt x="7541" y="16041"/>
                  </a:lnTo>
                  <a:lnTo>
                    <a:pt x="7637" y="15369"/>
                  </a:lnTo>
                  <a:lnTo>
                    <a:pt x="7733" y="14648"/>
                  </a:lnTo>
                  <a:lnTo>
                    <a:pt x="7733" y="13976"/>
                  </a:lnTo>
                  <a:lnTo>
                    <a:pt x="7685" y="13400"/>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281" y="10662"/>
                  </a:lnTo>
                  <a:lnTo>
                    <a:pt x="16665" y="10662"/>
                  </a:lnTo>
                  <a:lnTo>
                    <a:pt x="16857" y="10566"/>
                  </a:lnTo>
                  <a:lnTo>
                    <a:pt x="17338" y="10326"/>
                  </a:lnTo>
                  <a:lnTo>
                    <a:pt x="17770" y="9990"/>
                  </a:lnTo>
                  <a:lnTo>
                    <a:pt x="18202" y="9606"/>
                  </a:lnTo>
                  <a:lnTo>
                    <a:pt x="18586" y="9173"/>
                  </a:lnTo>
                  <a:lnTo>
                    <a:pt x="18875" y="8741"/>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188" y="10566"/>
                  </a:lnTo>
                  <a:lnTo>
                    <a:pt x="22236" y="10374"/>
                  </a:lnTo>
                  <a:lnTo>
                    <a:pt x="22284" y="10134"/>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703" y="9894"/>
                  </a:lnTo>
                  <a:lnTo>
                    <a:pt x="26991" y="9990"/>
                  </a:lnTo>
                  <a:lnTo>
                    <a:pt x="27279" y="10086"/>
                  </a:lnTo>
                  <a:lnTo>
                    <a:pt x="27855" y="10086"/>
                  </a:lnTo>
                  <a:lnTo>
                    <a:pt x="28047" y="9990"/>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0507" y="1634"/>
                  </a:lnTo>
                  <a:lnTo>
                    <a:pt x="19403" y="1105"/>
                  </a:lnTo>
                  <a:lnTo>
                    <a:pt x="18875" y="865"/>
                  </a:lnTo>
                  <a:lnTo>
                    <a:pt x="18394" y="673"/>
                  </a:lnTo>
                  <a:lnTo>
                    <a:pt x="17290" y="385"/>
                  </a:lnTo>
                  <a:lnTo>
                    <a:pt x="16185" y="145"/>
                  </a:lnTo>
                  <a:lnTo>
                    <a:pt x="15033" y="49"/>
                  </a:lnTo>
                  <a:lnTo>
                    <a:pt x="1383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3" name="Google Shape;5210;p76"/>
            <p:cNvSpPr/>
            <p:nvPr/>
          </p:nvSpPr>
          <p:spPr>
            <a:xfrm>
              <a:off x="457825" y="2674975"/>
              <a:ext cx="710800" cy="584725"/>
            </a:xfrm>
            <a:custGeom>
              <a:avLst/>
              <a:gdLst/>
              <a:ahLst/>
              <a:cxnLst/>
              <a:rect l="l" t="t" r="r" b="b"/>
              <a:pathLst>
                <a:path w="28432" h="23389" fill="none" extrusionOk="0">
                  <a:moveTo>
                    <a:pt x="25070" y="5235"/>
                  </a:moveTo>
                  <a:lnTo>
                    <a:pt x="25070" y="5235"/>
                  </a:lnTo>
                  <a:lnTo>
                    <a:pt x="2555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1708" y="2258"/>
                  </a:lnTo>
                  <a:lnTo>
                    <a:pt x="20507" y="1634"/>
                  </a:lnTo>
                  <a:lnTo>
                    <a:pt x="19403" y="1105"/>
                  </a:lnTo>
                  <a:lnTo>
                    <a:pt x="18875" y="865"/>
                  </a:lnTo>
                  <a:lnTo>
                    <a:pt x="18394" y="673"/>
                  </a:lnTo>
                  <a:lnTo>
                    <a:pt x="18394" y="673"/>
                  </a:lnTo>
                  <a:lnTo>
                    <a:pt x="17290" y="385"/>
                  </a:lnTo>
                  <a:lnTo>
                    <a:pt x="16185" y="145"/>
                  </a:lnTo>
                  <a:lnTo>
                    <a:pt x="15033" y="49"/>
                  </a:lnTo>
                  <a:lnTo>
                    <a:pt x="13832" y="1"/>
                  </a:ln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318" y="23389"/>
                  </a:lnTo>
                  <a:lnTo>
                    <a:pt x="9029" y="23245"/>
                  </a:lnTo>
                  <a:lnTo>
                    <a:pt x="8693" y="23101"/>
                  </a:lnTo>
                  <a:lnTo>
                    <a:pt x="8117" y="22621"/>
                  </a:lnTo>
                  <a:lnTo>
                    <a:pt x="7589" y="22140"/>
                  </a:lnTo>
                  <a:lnTo>
                    <a:pt x="7108" y="21564"/>
                  </a:lnTo>
                  <a:lnTo>
                    <a:pt x="6724" y="21084"/>
                  </a:lnTo>
                  <a:lnTo>
                    <a:pt x="6388" y="20652"/>
                  </a:lnTo>
                  <a:lnTo>
                    <a:pt x="6148" y="20267"/>
                  </a:lnTo>
                  <a:lnTo>
                    <a:pt x="6148" y="20267"/>
                  </a:lnTo>
                  <a:lnTo>
                    <a:pt x="5764"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012" y="17770"/>
                  </a:lnTo>
                  <a:lnTo>
                    <a:pt x="7204" y="17290"/>
                  </a:lnTo>
                  <a:lnTo>
                    <a:pt x="7396" y="16713"/>
                  </a:lnTo>
                  <a:lnTo>
                    <a:pt x="7541" y="16041"/>
                  </a:lnTo>
                  <a:lnTo>
                    <a:pt x="7637" y="15369"/>
                  </a:lnTo>
                  <a:lnTo>
                    <a:pt x="7733" y="14648"/>
                  </a:lnTo>
                  <a:lnTo>
                    <a:pt x="7733" y="13976"/>
                  </a:lnTo>
                  <a:lnTo>
                    <a:pt x="7685" y="13400"/>
                  </a:lnTo>
                  <a:lnTo>
                    <a:pt x="7589" y="12871"/>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089" y="10614"/>
                  </a:lnTo>
                  <a:lnTo>
                    <a:pt x="16281" y="10662"/>
                  </a:lnTo>
                  <a:lnTo>
                    <a:pt x="16425" y="10662"/>
                  </a:lnTo>
                  <a:lnTo>
                    <a:pt x="16665" y="10662"/>
                  </a:lnTo>
                  <a:lnTo>
                    <a:pt x="16857" y="10566"/>
                  </a:lnTo>
                  <a:lnTo>
                    <a:pt x="17338" y="10326"/>
                  </a:lnTo>
                  <a:lnTo>
                    <a:pt x="17770" y="9990"/>
                  </a:lnTo>
                  <a:lnTo>
                    <a:pt x="18202" y="9606"/>
                  </a:lnTo>
                  <a:lnTo>
                    <a:pt x="18586" y="9173"/>
                  </a:lnTo>
                  <a:lnTo>
                    <a:pt x="18875" y="8741"/>
                  </a:lnTo>
                  <a:lnTo>
                    <a:pt x="19067" y="8309"/>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092" y="10662"/>
                  </a:lnTo>
                  <a:lnTo>
                    <a:pt x="22188" y="10566"/>
                  </a:lnTo>
                  <a:lnTo>
                    <a:pt x="22236" y="10374"/>
                  </a:lnTo>
                  <a:lnTo>
                    <a:pt x="22284" y="10134"/>
                  </a:lnTo>
                  <a:lnTo>
                    <a:pt x="22284" y="9846"/>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030" y="9606"/>
                  </a:lnTo>
                  <a:lnTo>
                    <a:pt x="26703" y="9894"/>
                  </a:lnTo>
                  <a:lnTo>
                    <a:pt x="26991" y="9990"/>
                  </a:lnTo>
                  <a:lnTo>
                    <a:pt x="27279" y="10086"/>
                  </a:lnTo>
                  <a:lnTo>
                    <a:pt x="27567" y="10086"/>
                  </a:lnTo>
                  <a:lnTo>
                    <a:pt x="27855" y="10086"/>
                  </a:lnTo>
                  <a:lnTo>
                    <a:pt x="28047" y="9990"/>
                  </a:lnTo>
                  <a:lnTo>
                    <a:pt x="28239" y="9846"/>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4" name="Google Shape;5211;p76"/>
            <p:cNvSpPr/>
            <p:nvPr/>
          </p:nvSpPr>
          <p:spPr>
            <a:xfrm>
              <a:off x="908075" y="2721800"/>
              <a:ext cx="91250" cy="42050"/>
            </a:xfrm>
            <a:custGeom>
              <a:avLst/>
              <a:gdLst/>
              <a:ahLst/>
              <a:cxnLst/>
              <a:rect l="l" t="t" r="r" b="b"/>
              <a:pathLst>
                <a:path w="3650" h="1682" extrusionOk="0">
                  <a:moveTo>
                    <a:pt x="816" y="1"/>
                  </a:moveTo>
                  <a:lnTo>
                    <a:pt x="576" y="49"/>
                  </a:lnTo>
                  <a:lnTo>
                    <a:pt x="336" y="97"/>
                  </a:lnTo>
                  <a:lnTo>
                    <a:pt x="144" y="145"/>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930" y="1682"/>
                  </a:lnTo>
                  <a:lnTo>
                    <a:pt x="3170" y="1634"/>
                  </a:lnTo>
                  <a:lnTo>
                    <a:pt x="3362" y="1537"/>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5" name="Google Shape;5212;p76"/>
            <p:cNvSpPr/>
            <p:nvPr/>
          </p:nvSpPr>
          <p:spPr>
            <a:xfrm>
              <a:off x="908075" y="2721800"/>
              <a:ext cx="91250" cy="42050"/>
            </a:xfrm>
            <a:custGeom>
              <a:avLst/>
              <a:gdLst/>
              <a:ahLst/>
              <a:cxnLst/>
              <a:rect l="l" t="t" r="r" b="b"/>
              <a:pathLst>
                <a:path w="3650" h="1682" fill="none" extrusionOk="0">
                  <a:moveTo>
                    <a:pt x="816" y="1"/>
                  </a:moveTo>
                  <a:lnTo>
                    <a:pt x="816" y="1"/>
                  </a:lnTo>
                  <a:lnTo>
                    <a:pt x="576" y="49"/>
                  </a:lnTo>
                  <a:lnTo>
                    <a:pt x="336" y="97"/>
                  </a:lnTo>
                  <a:lnTo>
                    <a:pt x="144" y="145"/>
                  </a:lnTo>
                  <a:lnTo>
                    <a:pt x="48" y="241"/>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641" y="1682"/>
                  </a:lnTo>
                  <a:lnTo>
                    <a:pt x="2641" y="1682"/>
                  </a:lnTo>
                  <a:lnTo>
                    <a:pt x="2930" y="1682"/>
                  </a:lnTo>
                  <a:lnTo>
                    <a:pt x="3170" y="1634"/>
                  </a:lnTo>
                  <a:lnTo>
                    <a:pt x="3362" y="1537"/>
                  </a:lnTo>
                  <a:lnTo>
                    <a:pt x="3554" y="1393"/>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6" name="Google Shape;5213;p76"/>
            <p:cNvSpPr/>
            <p:nvPr/>
          </p:nvSpPr>
          <p:spPr>
            <a:xfrm>
              <a:off x="894850" y="2755425"/>
              <a:ext cx="49250" cy="37250"/>
            </a:xfrm>
            <a:custGeom>
              <a:avLst/>
              <a:gdLst/>
              <a:ahLst/>
              <a:cxnLst/>
              <a:rect l="l" t="t" r="r" b="b"/>
              <a:pathLst>
                <a:path w="1970" h="1490" extrusionOk="0">
                  <a:moveTo>
                    <a:pt x="433" y="0"/>
                  </a:moveTo>
                  <a:lnTo>
                    <a:pt x="241" y="48"/>
                  </a:lnTo>
                  <a:lnTo>
                    <a:pt x="145" y="96"/>
                  </a:lnTo>
                  <a:lnTo>
                    <a:pt x="49" y="192"/>
                  </a:lnTo>
                  <a:lnTo>
                    <a:pt x="1" y="289"/>
                  </a:lnTo>
                  <a:lnTo>
                    <a:pt x="1" y="529"/>
                  </a:lnTo>
                  <a:lnTo>
                    <a:pt x="97" y="721"/>
                  </a:lnTo>
                  <a:lnTo>
                    <a:pt x="289" y="961"/>
                  </a:lnTo>
                  <a:lnTo>
                    <a:pt x="529" y="1153"/>
                  </a:lnTo>
                  <a:lnTo>
                    <a:pt x="817" y="1297"/>
                  </a:lnTo>
                  <a:lnTo>
                    <a:pt x="1105" y="1441"/>
                  </a:lnTo>
                  <a:lnTo>
                    <a:pt x="1442" y="1489"/>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7" name="Google Shape;5214;p76"/>
            <p:cNvSpPr/>
            <p:nvPr/>
          </p:nvSpPr>
          <p:spPr>
            <a:xfrm>
              <a:off x="894850" y="2755425"/>
              <a:ext cx="49250" cy="37250"/>
            </a:xfrm>
            <a:custGeom>
              <a:avLst/>
              <a:gdLst/>
              <a:ahLst/>
              <a:cxnLst/>
              <a:rect l="l" t="t" r="r" b="b"/>
              <a:pathLst>
                <a:path w="1970" h="1490" fill="none" extrusionOk="0">
                  <a:moveTo>
                    <a:pt x="433" y="0"/>
                  </a:moveTo>
                  <a:lnTo>
                    <a:pt x="433" y="0"/>
                  </a:lnTo>
                  <a:lnTo>
                    <a:pt x="241" y="48"/>
                  </a:lnTo>
                  <a:lnTo>
                    <a:pt x="145" y="96"/>
                  </a:lnTo>
                  <a:lnTo>
                    <a:pt x="145" y="96"/>
                  </a:lnTo>
                  <a:lnTo>
                    <a:pt x="49" y="192"/>
                  </a:lnTo>
                  <a:lnTo>
                    <a:pt x="1" y="289"/>
                  </a:lnTo>
                  <a:lnTo>
                    <a:pt x="1" y="529"/>
                  </a:lnTo>
                  <a:lnTo>
                    <a:pt x="97" y="721"/>
                  </a:lnTo>
                  <a:lnTo>
                    <a:pt x="289" y="961"/>
                  </a:lnTo>
                  <a:lnTo>
                    <a:pt x="529" y="1153"/>
                  </a:lnTo>
                  <a:lnTo>
                    <a:pt x="817" y="1297"/>
                  </a:lnTo>
                  <a:lnTo>
                    <a:pt x="1105" y="1441"/>
                  </a:lnTo>
                  <a:lnTo>
                    <a:pt x="1442" y="1489"/>
                  </a:lnTo>
                  <a:lnTo>
                    <a:pt x="1442" y="1489"/>
                  </a:lnTo>
                  <a:lnTo>
                    <a:pt x="1730" y="1393"/>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8" name="Google Shape;5215;p76"/>
            <p:cNvSpPr/>
            <p:nvPr/>
          </p:nvSpPr>
          <p:spPr>
            <a:xfrm>
              <a:off x="539475" y="2853875"/>
              <a:ext cx="40850" cy="58850"/>
            </a:xfrm>
            <a:custGeom>
              <a:avLst/>
              <a:gdLst/>
              <a:ahLst/>
              <a:cxnLst/>
              <a:rect l="l" t="t" r="r" b="b"/>
              <a:pathLst>
                <a:path w="1634" h="2354" extrusionOk="0">
                  <a:moveTo>
                    <a:pt x="1201" y="0"/>
                  </a:move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577" y="2354"/>
                  </a:lnTo>
                  <a:lnTo>
                    <a:pt x="769" y="2306"/>
                  </a:lnTo>
                  <a:lnTo>
                    <a:pt x="913" y="2258"/>
                  </a:lnTo>
                  <a:lnTo>
                    <a:pt x="1057" y="2114"/>
                  </a:lnTo>
                  <a:lnTo>
                    <a:pt x="1201" y="1969"/>
                  </a:lnTo>
                  <a:lnTo>
                    <a:pt x="1441" y="1585"/>
                  </a:lnTo>
                  <a:lnTo>
                    <a:pt x="1585" y="1153"/>
                  </a:lnTo>
                  <a:lnTo>
                    <a:pt x="1633" y="721"/>
                  </a:lnTo>
                  <a:lnTo>
                    <a:pt x="1633" y="337"/>
                  </a:lnTo>
                  <a:lnTo>
                    <a:pt x="1585" y="193"/>
                  </a:lnTo>
                  <a:lnTo>
                    <a:pt x="1537" y="96"/>
                  </a:lnTo>
                  <a:lnTo>
                    <a:pt x="144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9" name="Google Shape;5216;p76"/>
            <p:cNvSpPr/>
            <p:nvPr/>
          </p:nvSpPr>
          <p:spPr>
            <a:xfrm>
              <a:off x="539475" y="2853875"/>
              <a:ext cx="40850" cy="58850"/>
            </a:xfrm>
            <a:custGeom>
              <a:avLst/>
              <a:gdLst/>
              <a:ahLst/>
              <a:cxnLst/>
              <a:rect l="l" t="t" r="r" b="b"/>
              <a:pathLst>
                <a:path w="1634" h="2354" fill="none" extrusionOk="0">
                  <a:moveTo>
                    <a:pt x="1297" y="0"/>
                  </a:moveTo>
                  <a:lnTo>
                    <a:pt x="1297" y="0"/>
                  </a:lnTo>
                  <a:lnTo>
                    <a:pt x="1201" y="0"/>
                  </a:lnTo>
                  <a:lnTo>
                    <a:pt x="1201" y="0"/>
                  </a:ln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481" y="2354"/>
                  </a:lnTo>
                  <a:lnTo>
                    <a:pt x="577" y="2354"/>
                  </a:lnTo>
                  <a:lnTo>
                    <a:pt x="577" y="2354"/>
                  </a:lnTo>
                  <a:lnTo>
                    <a:pt x="769" y="2306"/>
                  </a:lnTo>
                  <a:lnTo>
                    <a:pt x="913" y="2258"/>
                  </a:lnTo>
                  <a:lnTo>
                    <a:pt x="1057" y="2114"/>
                  </a:lnTo>
                  <a:lnTo>
                    <a:pt x="1201" y="1969"/>
                  </a:lnTo>
                  <a:lnTo>
                    <a:pt x="1441" y="1585"/>
                  </a:lnTo>
                  <a:lnTo>
                    <a:pt x="1585" y="1153"/>
                  </a:lnTo>
                  <a:lnTo>
                    <a:pt x="1585" y="1153"/>
                  </a:lnTo>
                  <a:lnTo>
                    <a:pt x="1633" y="721"/>
                  </a:lnTo>
                  <a:lnTo>
                    <a:pt x="1633" y="337"/>
                  </a:lnTo>
                  <a:lnTo>
                    <a:pt x="1585" y="193"/>
                  </a:lnTo>
                  <a:lnTo>
                    <a:pt x="1537" y="96"/>
                  </a:lnTo>
                  <a:lnTo>
                    <a:pt x="1441" y="0"/>
                  </a:lnTo>
                  <a:lnTo>
                    <a:pt x="129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0" name="Google Shape;5217;p76"/>
            <p:cNvSpPr/>
            <p:nvPr/>
          </p:nvSpPr>
          <p:spPr>
            <a:xfrm>
              <a:off x="587500" y="2875475"/>
              <a:ext cx="28825" cy="40850"/>
            </a:xfrm>
            <a:custGeom>
              <a:avLst/>
              <a:gdLst/>
              <a:ahLst/>
              <a:cxnLst/>
              <a:rect l="l" t="t" r="r" b="b"/>
              <a:pathLst>
                <a:path w="1153" h="1634" extrusionOk="0">
                  <a:moveTo>
                    <a:pt x="817" y="1"/>
                  </a:moveTo>
                  <a:lnTo>
                    <a:pt x="577" y="97"/>
                  </a:lnTo>
                  <a:lnTo>
                    <a:pt x="385" y="289"/>
                  </a:lnTo>
                  <a:lnTo>
                    <a:pt x="192" y="529"/>
                  </a:lnTo>
                  <a:lnTo>
                    <a:pt x="48" y="817"/>
                  </a:lnTo>
                  <a:lnTo>
                    <a:pt x="0" y="1105"/>
                  </a:lnTo>
                  <a:lnTo>
                    <a:pt x="0" y="1346"/>
                  </a:lnTo>
                  <a:lnTo>
                    <a:pt x="48" y="1442"/>
                  </a:lnTo>
                  <a:lnTo>
                    <a:pt x="96" y="1538"/>
                  </a:lnTo>
                  <a:lnTo>
                    <a:pt x="192" y="1586"/>
                  </a:lnTo>
                  <a:lnTo>
                    <a:pt x="337" y="1634"/>
                  </a:lnTo>
                  <a:lnTo>
                    <a:pt x="529" y="1634"/>
                  </a:lnTo>
                  <a:lnTo>
                    <a:pt x="625" y="1586"/>
                  </a:lnTo>
                  <a:lnTo>
                    <a:pt x="817" y="1394"/>
                  </a:lnTo>
                  <a:lnTo>
                    <a:pt x="1009" y="1105"/>
                  </a:lnTo>
                  <a:lnTo>
                    <a:pt x="1105" y="817"/>
                  </a:lnTo>
                  <a:lnTo>
                    <a:pt x="1153" y="529"/>
                  </a:lnTo>
                  <a:lnTo>
                    <a:pt x="1153" y="241"/>
                  </a:lnTo>
                  <a:lnTo>
                    <a:pt x="1057" y="49"/>
                  </a:lnTo>
                  <a:lnTo>
                    <a:pt x="1009"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1" name="Google Shape;5218;p76"/>
            <p:cNvSpPr/>
            <p:nvPr/>
          </p:nvSpPr>
          <p:spPr>
            <a:xfrm>
              <a:off x="587500" y="2875475"/>
              <a:ext cx="28825" cy="40850"/>
            </a:xfrm>
            <a:custGeom>
              <a:avLst/>
              <a:gdLst/>
              <a:ahLst/>
              <a:cxnLst/>
              <a:rect l="l" t="t" r="r" b="b"/>
              <a:pathLst>
                <a:path w="1153" h="1634" fill="none" extrusionOk="0">
                  <a:moveTo>
                    <a:pt x="913" y="1"/>
                  </a:moveTo>
                  <a:lnTo>
                    <a:pt x="913" y="1"/>
                  </a:lnTo>
                  <a:lnTo>
                    <a:pt x="817" y="1"/>
                  </a:lnTo>
                  <a:lnTo>
                    <a:pt x="817" y="1"/>
                  </a:lnTo>
                  <a:lnTo>
                    <a:pt x="577" y="97"/>
                  </a:lnTo>
                  <a:lnTo>
                    <a:pt x="385" y="289"/>
                  </a:lnTo>
                  <a:lnTo>
                    <a:pt x="192" y="529"/>
                  </a:lnTo>
                  <a:lnTo>
                    <a:pt x="48" y="817"/>
                  </a:lnTo>
                  <a:lnTo>
                    <a:pt x="0" y="1105"/>
                  </a:lnTo>
                  <a:lnTo>
                    <a:pt x="0" y="1346"/>
                  </a:lnTo>
                  <a:lnTo>
                    <a:pt x="48" y="1442"/>
                  </a:lnTo>
                  <a:lnTo>
                    <a:pt x="96" y="1538"/>
                  </a:lnTo>
                  <a:lnTo>
                    <a:pt x="192" y="1586"/>
                  </a:lnTo>
                  <a:lnTo>
                    <a:pt x="337" y="1634"/>
                  </a:lnTo>
                  <a:lnTo>
                    <a:pt x="337" y="1634"/>
                  </a:lnTo>
                  <a:lnTo>
                    <a:pt x="385" y="1634"/>
                  </a:lnTo>
                  <a:lnTo>
                    <a:pt x="385" y="1634"/>
                  </a:lnTo>
                  <a:lnTo>
                    <a:pt x="529" y="1634"/>
                  </a:lnTo>
                  <a:lnTo>
                    <a:pt x="625" y="1586"/>
                  </a:lnTo>
                  <a:lnTo>
                    <a:pt x="817" y="1394"/>
                  </a:lnTo>
                  <a:lnTo>
                    <a:pt x="1009" y="1105"/>
                  </a:lnTo>
                  <a:lnTo>
                    <a:pt x="1105" y="817"/>
                  </a:lnTo>
                  <a:lnTo>
                    <a:pt x="1105" y="817"/>
                  </a:lnTo>
                  <a:lnTo>
                    <a:pt x="1153" y="529"/>
                  </a:lnTo>
                  <a:lnTo>
                    <a:pt x="1153" y="241"/>
                  </a:lnTo>
                  <a:lnTo>
                    <a:pt x="1057" y="49"/>
                  </a:lnTo>
                  <a:lnTo>
                    <a:pt x="1009" y="1"/>
                  </a:lnTo>
                  <a:lnTo>
                    <a:pt x="9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sp>
        <p:nvSpPr>
          <p:cNvPr id="2333" name="Google Shape;2333;p29"/>
          <p:cNvSpPr txBox="1">
            <a:spLocks noGrp="1"/>
          </p:cNvSpPr>
          <p:nvPr>
            <p:ph type="title"/>
          </p:nvPr>
        </p:nvSpPr>
        <p:spPr>
          <a:xfrm>
            <a:off x="2438400" y="1537970"/>
            <a:ext cx="12915265" cy="5078730"/>
          </a:xfrm>
          <a:prstGeom prst="rect">
            <a:avLst/>
          </a:prstGeom>
        </p:spPr>
        <p:txBody>
          <a:bodyPr spcFirstLastPara="1" wrap="square" lIns="91425" tIns="91425" rIns="91425" bIns="91425" anchor="ctr" anchorCtr="0">
            <a:noAutofit/>
            <a:scene3d>
              <a:camera prst="orthographicFront"/>
              <a:lightRig rig="threePt" dir="t"/>
            </a:scene3d>
          </a:bodyPr>
          <a:lstStyle/>
          <a:p>
            <a:pPr lvl="0"/>
            <a:r>
              <a:rPr lang="en-US" sz="16600" b="1" dirty="0">
                <a:ln w="12700">
                  <a:solidFill>
                    <a:schemeClr val="accent1"/>
                  </a:solidFill>
                  <a:prstDash val="solid"/>
                </a:ln>
                <a:solidFill>
                  <a:schemeClr val="bg1"/>
                </a:solidFill>
                <a:effectLst>
                  <a:outerShdw dist="38100" dir="2640000" algn="bl" rotWithShape="0">
                    <a:schemeClr val="accent1"/>
                  </a:outerShdw>
                </a:effectLst>
                <a:cs typeface="+mj-lt"/>
              </a:rPr>
              <a:t>Đọc văn bản</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25" name="Picture 1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flipH="1">
            <a:off x="16535400" y="8724900"/>
            <a:ext cx="1539875" cy="1503680"/>
          </a:xfrm>
          <a:prstGeom prst="rect">
            <a:avLst/>
          </a:prstGeom>
        </p:spPr>
      </p:pic>
      <p:sp>
        <p:nvSpPr>
          <p:cNvPr id="21" name="Text Box 20"/>
          <p:cNvSpPr txBox="1"/>
          <p:nvPr/>
        </p:nvSpPr>
        <p:spPr>
          <a:xfrm>
            <a:off x="525780" y="1181100"/>
            <a:ext cx="17262475" cy="11243310"/>
          </a:xfrm>
          <a:prstGeom prst="rect">
            <a:avLst/>
          </a:prstGeom>
          <a:noFill/>
        </p:spPr>
        <p:txBody>
          <a:bodyPr wrap="square" rtlCol="0" anchor="t">
            <a:spAutoFit/>
          </a:bodyPr>
          <a:lstStyle/>
          <a:p>
            <a:pPr>
              <a:lnSpc>
                <a:spcPct val="80000"/>
              </a:lnSpc>
            </a:pPr>
            <a:r>
              <a:rPr lang="en-US" sz="3900">
                <a:solidFill>
                  <a:schemeClr val="tx1"/>
                </a:solidFill>
              </a:rPr>
              <a:t>Giờ ra chơi, An chạy đến bàn tôi hớn hở: “Bố mẹ cho phép tớ gọi điện cho bạn bè đấy. Đi học về tớ sẽ gọi cậu nhé!”. Tôi đập tay nó sung sướng. Đi học về, tôi vội vàng cất cặp và xin phép bố mẹ cho nghe điện thoại. Bố gật gù, còn mẹ thì nháy mắt ra hiệu đồng ý. </a:t>
            </a:r>
          </a:p>
          <a:p>
            <a:pPr algn="just">
              <a:lnSpc>
                <a:spcPct val="80000"/>
              </a:lnSpc>
              <a:spcBef>
                <a:spcPts val="0"/>
              </a:spcBef>
              <a:spcAft>
                <a:spcPts val="0"/>
              </a:spcAft>
            </a:pPr>
            <a:r>
              <a:rPr lang="en-US" sz="3900">
                <a:solidFill>
                  <a:schemeClr val="tx1"/>
                </a:solidFill>
              </a:rPr>
              <a:t>Điện thoại reo, cứ như là trái tim tôi đang cất tiếng hát. Tôi khoái chí cầm máy.</a:t>
            </a:r>
          </a:p>
          <a:p>
            <a:pPr algn="just">
              <a:lnSpc>
                <a:spcPct val="80000"/>
              </a:lnSpc>
              <a:spcBef>
                <a:spcPts val="0"/>
              </a:spcBef>
              <a:spcAft>
                <a:spcPts val="0"/>
              </a:spcAft>
            </a:pPr>
            <a:r>
              <a:rPr lang="en-US" sz="3900">
                <a:solidFill>
                  <a:schemeClr val="tx1"/>
                </a:solidFill>
              </a:rPr>
              <a:t>- A lô... Minh hả? – An gào lên trong máy.</a:t>
            </a:r>
          </a:p>
          <a:p>
            <a:pPr algn="just">
              <a:lnSpc>
                <a:spcPct val="80000"/>
              </a:lnSpc>
              <a:spcBef>
                <a:spcPts val="0"/>
              </a:spcBef>
              <a:spcAft>
                <a:spcPts val="0"/>
              </a:spcAft>
            </a:pPr>
            <a:r>
              <a:rPr lang="en-US" sz="3900">
                <a:solidFill>
                  <a:schemeClr val="tx1"/>
                </a:solidFill>
              </a:rPr>
              <a:t>- Tớ đây. – Tôi cũng gào lên.</a:t>
            </a:r>
          </a:p>
          <a:p>
            <a:pPr algn="just">
              <a:lnSpc>
                <a:spcPct val="80000"/>
              </a:lnSpc>
              <a:spcBef>
                <a:spcPts val="0"/>
              </a:spcBef>
              <a:spcAft>
                <a:spcPts val="0"/>
              </a:spcAft>
            </a:pPr>
            <a:r>
              <a:rPr lang="en-US" sz="3900">
                <a:solidFill>
                  <a:schemeClr val="tx1"/>
                </a:solidFill>
              </a:rPr>
              <a:t>- Hay hơn nói chuyện ở lớp nhỉ. – An cười to.</a:t>
            </a:r>
          </a:p>
          <a:p>
            <a:pPr algn="just">
              <a:lnSpc>
                <a:spcPct val="80000"/>
              </a:lnSpc>
              <a:spcBef>
                <a:spcPts val="0"/>
              </a:spcBef>
              <a:spcAft>
                <a:spcPts val="0"/>
              </a:spcAft>
            </a:pPr>
            <a:r>
              <a:rPr lang="en-US" sz="3900">
                <a:solidFill>
                  <a:schemeClr val="tx1"/>
                </a:solidFill>
              </a:rPr>
              <a:t>- Hơn là cái chắc. – Tôi cũng cười to không kém.</a:t>
            </a:r>
          </a:p>
          <a:p>
            <a:pPr algn="just">
              <a:lnSpc>
                <a:spcPct val="80000"/>
              </a:lnSpc>
              <a:spcBef>
                <a:spcPts val="0"/>
              </a:spcBef>
              <a:spcAft>
                <a:spcPts val="0"/>
              </a:spcAft>
            </a:pPr>
            <a:r>
              <a:rPr lang="en-US" sz="3900">
                <a:solidFill>
                  <a:schemeClr val="tx1"/>
                </a:solidFill>
              </a:rPr>
              <a:t>- Đến lượt cậu gọi lại cho tớ nhé. – An hét lên rồi tắt máy. Tôi ôm bụng cười. Bố tủm tỉm: “Cả thế giới nghe thấy hai con nói chuyện đấy.”.</a:t>
            </a:r>
          </a:p>
          <a:p>
            <a:pPr algn="just">
              <a:lnSpc>
                <a:spcPct val="80000"/>
              </a:lnSpc>
              <a:spcBef>
                <a:spcPts val="0"/>
              </a:spcBef>
              <a:spcAft>
                <a:spcPts val="0"/>
              </a:spcAft>
            </a:pPr>
            <a:r>
              <a:rPr lang="en-US" sz="3900">
                <a:solidFill>
                  <a:schemeClr val="tx1"/>
                </a:solidFill>
              </a:rPr>
              <a:t>Tôi nhấc máy gọi lại cho An.</a:t>
            </a:r>
          </a:p>
          <a:p>
            <a:pPr algn="just">
              <a:lnSpc>
                <a:spcPct val="80000"/>
              </a:lnSpc>
              <a:spcBef>
                <a:spcPts val="0"/>
              </a:spcBef>
              <a:spcAft>
                <a:spcPts val="0"/>
              </a:spcAft>
            </a:pPr>
            <a:r>
              <a:rPr lang="en-US" sz="3900">
                <a:solidFill>
                  <a:schemeClr val="tx1"/>
                </a:solidFill>
              </a:rPr>
              <a:t>- A lô. – Tôi rón rén. </a:t>
            </a:r>
          </a:p>
          <a:p>
            <a:pPr algn="just">
              <a:lnSpc>
                <a:spcPct val="80000"/>
              </a:lnSpc>
              <a:spcBef>
                <a:spcPts val="0"/>
              </a:spcBef>
              <a:spcAft>
                <a:spcPts val="0"/>
              </a:spcAft>
            </a:pPr>
            <a:r>
              <a:rPr lang="en-US" sz="3900">
                <a:solidFill>
                  <a:schemeClr val="tx1"/>
                </a:solidFill>
              </a:rPr>
              <a:t>- A lô, bố tớ bảo chúng mình nói cho cả thành phố nghe thấy. – An thì thèo.</a:t>
            </a:r>
          </a:p>
          <a:p>
            <a:pPr algn="just">
              <a:lnSpc>
                <a:spcPct val="80000"/>
              </a:lnSpc>
              <a:spcBef>
                <a:spcPts val="0"/>
              </a:spcBef>
              <a:spcAft>
                <a:spcPts val="0"/>
              </a:spcAft>
            </a:pPr>
            <a:r>
              <a:rPr lang="en-US" sz="3900">
                <a:solidFill>
                  <a:schemeClr val="tx1"/>
                </a:solidFill>
              </a:rPr>
              <a:t>- Thế cậu nói nhỏ hơn tớ đấy. Bố tớ bảo tớ nói cho cả thế giới nghe thấy cơ.</a:t>
            </a:r>
          </a:p>
          <a:p>
            <a:pPr algn="just">
              <a:lnSpc>
                <a:spcPct val="80000"/>
              </a:lnSpc>
              <a:spcBef>
                <a:spcPts val="0"/>
              </a:spcBef>
              <a:spcAft>
                <a:spcPts val="0"/>
              </a:spcAft>
            </a:pPr>
            <a:r>
              <a:rPr lang="en-US" sz="3900">
                <a:solidFill>
                  <a:schemeClr val="tx1"/>
                </a:solidFill>
              </a:rPr>
              <a:t>An cười rúc rích. Chúng tôi lại thì thào, nhưng vì nói nhỏ quá nên cứ phải nói đi nói lại.</a:t>
            </a:r>
          </a:p>
          <a:p>
            <a:pPr algn="just">
              <a:lnSpc>
                <a:spcPct val="80000"/>
              </a:lnSpc>
              <a:spcBef>
                <a:spcPts val="0"/>
              </a:spcBef>
              <a:spcAft>
                <a:spcPts val="0"/>
              </a:spcAft>
            </a:pPr>
            <a:r>
              <a:rPr lang="en-US" sz="3900">
                <a:solidFill>
                  <a:schemeClr val="tx1"/>
                </a:solidFill>
              </a:rPr>
              <a:t>Hóa ra nói chuyện điện thoại cũng mệt thật.  </a:t>
            </a:r>
          </a:p>
          <a:p>
            <a:pPr algn="r">
              <a:lnSpc>
                <a:spcPct val="80000"/>
              </a:lnSpc>
            </a:pPr>
            <a:r>
              <a:rPr lang="en-US" sz="3900">
                <a:solidFill>
                  <a:schemeClr val="tx1"/>
                </a:solidFill>
              </a:rPr>
              <a:t>(Bùi Tuệ Minh)</a:t>
            </a:r>
          </a:p>
          <a:p>
            <a:pPr>
              <a:lnSpc>
                <a:spcPct val="80000"/>
              </a:lnSpc>
            </a:pPr>
            <a:endParaRPr lang="en-US" sz="3900"/>
          </a:p>
          <a:p>
            <a:pPr>
              <a:lnSpc>
                <a:spcPct val="80000"/>
              </a:lnSpc>
            </a:pPr>
            <a:endParaRPr lang="en-US" sz="3900"/>
          </a:p>
          <a:p>
            <a:pPr>
              <a:lnSpc>
                <a:spcPct val="80000"/>
              </a:lnSpc>
            </a:pPr>
            <a:endParaRPr lang="en-US" sz="3900"/>
          </a:p>
          <a:p>
            <a:endParaRPr lang="en-US" sz="3900"/>
          </a:p>
        </p:txBody>
      </p:sp>
      <p:sp>
        <p:nvSpPr>
          <p:cNvPr id="22" name="Rounded Rectangle 21"/>
          <p:cNvSpPr/>
          <p:nvPr/>
        </p:nvSpPr>
        <p:spPr>
          <a:xfrm>
            <a:off x="6248400" y="190500"/>
            <a:ext cx="5334635" cy="885825"/>
          </a:xfrm>
          <a:prstGeom prst="roundRect">
            <a:avLst/>
          </a:prstGeom>
          <a:solidFill>
            <a:schemeClr val="bg1"/>
          </a:solidFill>
          <a:ln w="38100">
            <a:solidFill>
              <a:srgbClr val="C00000"/>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4000" b="1"/>
              <a:t>A LÔ, TỚ ĐÂY</a:t>
            </a:r>
          </a:p>
        </p:txBody>
      </p:sp>
      <p:pic>
        <p:nvPicPr>
          <p:cNvPr id="24"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6781800" y="419100"/>
            <a:ext cx="563880" cy="553085"/>
          </a:xfrm>
          <a:prstGeom prst="rect">
            <a:avLst/>
          </a:prstGeom>
        </p:spPr>
      </p:pic>
      <p:pic>
        <p:nvPicPr>
          <p:cNvPr id="23" name="Picture 6"/>
          <p:cNvPicPr>
            <a:picLocks noChangeAspect="1"/>
          </p:cNvPicPr>
          <p:nvPr/>
        </p:nvPicPr>
        <p:blipFill>
          <a:blip r:embed="rId6"/>
          <a:srcRect/>
          <a:stretch>
            <a:fillRect/>
          </a:stretch>
        </p:blipFill>
        <p:spPr>
          <a:xfrm rot="267139">
            <a:off x="6275705" y="325755"/>
            <a:ext cx="713740" cy="723900"/>
          </a:xfrm>
          <a:prstGeom prst="rect">
            <a:avLst/>
          </a:prstGeom>
        </p:spPr>
      </p:pic>
      <p:pic>
        <p:nvPicPr>
          <p:cNvPr id="26" name="Picture 10"/>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105298">
            <a:off x="91478" y="280221"/>
            <a:ext cx="905182" cy="100575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DB7B"/>
        </a:solidFill>
        <a:effectLst/>
      </p:bgPr>
    </p:bg>
    <p:spTree>
      <p:nvGrpSpPr>
        <p:cNvPr id="1" name=""/>
        <p:cNvGrpSpPr/>
        <p:nvPr/>
      </p:nvGrpSpPr>
      <p:grpSpPr>
        <a:xfrm>
          <a:off x="0" y="0"/>
          <a:ext cx="0" cy="0"/>
          <a:chOff x="0" y="0"/>
          <a:chExt cx="0" cy="0"/>
        </a:xfrm>
      </p:grpSpPr>
      <p:sp>
        <p:nvSpPr>
          <p:cNvPr id="20" name="Rounded Rectangle 19"/>
          <p:cNvSpPr/>
          <p:nvPr/>
        </p:nvSpPr>
        <p:spPr>
          <a:xfrm>
            <a:off x="5629275" y="1562100"/>
            <a:ext cx="7009765" cy="16744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600"/>
          </a:p>
        </p:txBody>
      </p:sp>
      <p:sp>
        <p:nvSpPr>
          <p:cNvPr id="21" name="Title 1"/>
          <p:cNvSpPr>
            <a:spLocks noGrp="1"/>
          </p:cNvSpPr>
          <p:nvPr/>
        </p:nvSpPr>
        <p:spPr>
          <a:xfrm>
            <a:off x="4953000" y="179038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400" b="1" dirty="0">
                <a:solidFill>
                  <a:srgbClr val="FF0000"/>
                </a:solidFill>
                <a:latin typeface="Times New Roman" panose="02020603050405020304" pitchFamily="18" charset="0"/>
                <a:cs typeface="Times New Roman" panose="02020603050405020304" pitchFamily="18" charset="0"/>
                <a:sym typeface="+mn-ea"/>
              </a:rPr>
              <a:t>Luyện đọc từ khó</a:t>
            </a:r>
          </a:p>
        </p:txBody>
      </p:sp>
      <p:pic>
        <p:nvPicPr>
          <p:cNvPr id="22" name="Picture 6"/>
          <p:cNvPicPr>
            <a:picLocks noChangeAspect="1"/>
          </p:cNvPicPr>
          <p:nvPr/>
        </p:nvPicPr>
        <p:blipFill>
          <a:blip r:embed="rId2"/>
          <a:srcRect/>
          <a:stretch>
            <a:fillRect/>
          </a:stretch>
        </p:blipFill>
        <p:spPr>
          <a:xfrm>
            <a:off x="4724400" y="1943100"/>
            <a:ext cx="1402715" cy="1466215"/>
          </a:xfrm>
          <a:prstGeom prst="rect">
            <a:avLst/>
          </a:prstGeom>
        </p:spPr>
      </p:pic>
      <p:pic>
        <p:nvPicPr>
          <p:cNvPr id="18"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440214">
            <a:off x="12078878" y="1374624"/>
            <a:ext cx="688842" cy="655026"/>
          </a:xfrm>
          <a:prstGeom prst="rect">
            <a:avLst/>
          </a:prstGeom>
        </p:spPr>
      </p:pic>
      <p:sp>
        <p:nvSpPr>
          <p:cNvPr id="23" name="Rounded Rectangle 22"/>
          <p:cNvSpPr/>
          <p:nvPr/>
        </p:nvSpPr>
        <p:spPr>
          <a:xfrm>
            <a:off x="1905000" y="4686300"/>
            <a:ext cx="4222750" cy="1097915"/>
          </a:xfrm>
          <a:prstGeom prst="roundRect">
            <a:avLst/>
          </a:prstGeom>
          <a:solidFill>
            <a:schemeClr val="accent5">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6600" b="1"/>
              <a:t>Hớn hở</a:t>
            </a:r>
          </a:p>
        </p:txBody>
      </p:sp>
      <p:sp>
        <p:nvSpPr>
          <p:cNvPr id="24" name="Rounded Rectangle 23"/>
          <p:cNvSpPr/>
          <p:nvPr/>
        </p:nvSpPr>
        <p:spPr>
          <a:xfrm>
            <a:off x="7391400" y="4653280"/>
            <a:ext cx="4121150" cy="1112520"/>
          </a:xfrm>
          <a:prstGeom prst="roundRect">
            <a:avLst/>
          </a:prstGeom>
          <a:solidFill>
            <a:schemeClr val="accent5">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6600" b="1"/>
              <a:t>Khoái chí</a:t>
            </a:r>
          </a:p>
        </p:txBody>
      </p:sp>
      <p:sp>
        <p:nvSpPr>
          <p:cNvPr id="25" name="Rounded Rectangle 24"/>
          <p:cNvSpPr/>
          <p:nvPr/>
        </p:nvSpPr>
        <p:spPr>
          <a:xfrm>
            <a:off x="12877800" y="4610100"/>
            <a:ext cx="4547870" cy="1097280"/>
          </a:xfrm>
          <a:prstGeom prst="roundRect">
            <a:avLst/>
          </a:prstGeom>
          <a:solidFill>
            <a:schemeClr val="accent5">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6000" b="1"/>
              <a:t>Cười rúc rích</a:t>
            </a:r>
          </a:p>
        </p:txBody>
      </p:sp>
      <p:pic>
        <p:nvPicPr>
          <p:cNvPr id="26" name="Picture 25" descr="1.png">
            <a:hlinkClick r:id="rId4" action="ppaction://hlinksldjump"/>
          </p:cNvPr>
          <p:cNvPicPr>
            <a:picLocks noChangeAspect="1"/>
          </p:cNvPicPr>
          <p:nvPr/>
        </p:nvPicPr>
        <p:blipFill>
          <a:blip r:embed="rId5" cstate="print"/>
          <a:stretch>
            <a:fillRect/>
          </a:stretch>
        </p:blipFill>
        <p:spPr>
          <a:xfrm>
            <a:off x="1066800" y="4076700"/>
            <a:ext cx="1346835" cy="1630045"/>
          </a:xfrm>
          <a:prstGeom prst="rect">
            <a:avLst/>
          </a:prstGeom>
        </p:spPr>
      </p:pic>
      <p:pic>
        <p:nvPicPr>
          <p:cNvPr id="27" name="Picture 26" descr="1.png">
            <a:hlinkClick r:id="rId4" action="ppaction://hlinksldjump"/>
          </p:cNvPr>
          <p:cNvPicPr>
            <a:picLocks noChangeAspect="1"/>
          </p:cNvPicPr>
          <p:nvPr/>
        </p:nvPicPr>
        <p:blipFill>
          <a:blip r:embed="rId5" cstate="print"/>
          <a:stretch>
            <a:fillRect/>
          </a:stretch>
        </p:blipFill>
        <p:spPr>
          <a:xfrm>
            <a:off x="6629400" y="4003040"/>
            <a:ext cx="1346835" cy="1630045"/>
          </a:xfrm>
          <a:prstGeom prst="rect">
            <a:avLst/>
          </a:prstGeom>
        </p:spPr>
      </p:pic>
      <p:pic>
        <p:nvPicPr>
          <p:cNvPr id="28" name="Picture 27" descr="1.png">
            <a:hlinkClick r:id="rId4" action="ppaction://hlinksldjump"/>
          </p:cNvPr>
          <p:cNvPicPr>
            <a:picLocks noChangeAspect="1"/>
          </p:cNvPicPr>
          <p:nvPr/>
        </p:nvPicPr>
        <p:blipFill>
          <a:blip r:embed="rId5" cstate="print"/>
          <a:stretch>
            <a:fillRect/>
          </a:stretch>
        </p:blipFill>
        <p:spPr>
          <a:xfrm>
            <a:off x="12039600" y="4000500"/>
            <a:ext cx="1346835" cy="1630045"/>
          </a:xfrm>
          <a:prstGeom prst="rect">
            <a:avLst/>
          </a:prstGeom>
        </p:spPr>
      </p:pic>
      <p:pic>
        <p:nvPicPr>
          <p:cNvPr id="29"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76200" y="7429500"/>
            <a:ext cx="4824730" cy="2877185"/>
          </a:xfrm>
          <a:prstGeom prst="rect">
            <a:avLst/>
          </a:prstGeom>
        </p:spPr>
      </p:pic>
      <p:pic>
        <p:nvPicPr>
          <p:cNvPr id="30"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a:off x="14554200" y="7658100"/>
            <a:ext cx="3827145" cy="2727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par>
                                <p:cTn id="8" presetID="18" presetClass="entr" presetSubtype="12"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strips(downLeft)">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dissolve">
                                      <p:cBhvr>
                                        <p:cTn id="15" dur="500"/>
                                        <p:tgtEl>
                                          <p:spTgt spid="24"/>
                                        </p:tgtEl>
                                      </p:cBhvr>
                                    </p:animEffect>
                                  </p:childTnLst>
                                </p:cTn>
                              </p:par>
                              <p:par>
                                <p:cTn id="16" presetID="9"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ssolv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dissolve">
                                      <p:cBhvr>
                                        <p:cTn id="23" dur="500"/>
                                        <p:tgtEl>
                                          <p:spTgt spid="25"/>
                                        </p:tgtEl>
                                      </p:cBhvr>
                                    </p:animEffect>
                                  </p:childTnLst>
                                </p:cTn>
                              </p:par>
                              <p:par>
                                <p:cTn id="24" presetID="9"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dissolve">
                                      <p:cBhvr>
                                        <p:cTn id="2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BDB7B"/>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l="7946" r="46809"/>
          <a:stretch>
            <a:fillRect/>
          </a:stretch>
        </p:blipFill>
        <p:spPr>
          <a:xfrm>
            <a:off x="-2493010" y="0"/>
            <a:ext cx="8284215" cy="10287000"/>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4477939" y="8061682"/>
            <a:ext cx="3731478" cy="2225318"/>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7221225" y="8496591"/>
            <a:ext cx="796678" cy="796678"/>
          </a:xfrm>
          <a:prstGeom prst="rect">
            <a:avLst/>
          </a:prstGeom>
        </p:spPr>
      </p:pic>
      <p:pic>
        <p:nvPicPr>
          <p:cNvPr id="14"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4477684" y="8905542"/>
            <a:ext cx="796678" cy="796678"/>
          </a:xfrm>
          <a:prstGeom prst="rect">
            <a:avLst/>
          </a:prstGeom>
        </p:spPr>
      </p:pic>
      <p:sp>
        <p:nvSpPr>
          <p:cNvPr id="15" name="Rounded Rectangle 14"/>
          <p:cNvSpPr/>
          <p:nvPr/>
        </p:nvSpPr>
        <p:spPr>
          <a:xfrm>
            <a:off x="6268720" y="637540"/>
            <a:ext cx="7009765" cy="226885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600"/>
          </a:p>
        </p:txBody>
      </p:sp>
      <p:sp>
        <p:nvSpPr>
          <p:cNvPr id="16" name="Title 1"/>
          <p:cNvSpPr>
            <a:spLocks noGrp="1"/>
          </p:cNvSpPr>
          <p:nvPr/>
        </p:nvSpPr>
        <p:spPr>
          <a:xfrm>
            <a:off x="5791200" y="110458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400" b="1" dirty="0">
                <a:solidFill>
                  <a:srgbClr val="FF0000"/>
                </a:solidFill>
                <a:latin typeface="Times New Roman" panose="02020603050405020304" pitchFamily="18" charset="0"/>
                <a:cs typeface="Times New Roman" panose="02020603050405020304" pitchFamily="18" charset="0"/>
              </a:rPr>
              <a:t>Giải thích nghĩa </a:t>
            </a:r>
          </a:p>
        </p:txBody>
      </p:sp>
      <p:pic>
        <p:nvPicPr>
          <p:cNvPr id="17" name="Picture 6"/>
          <p:cNvPicPr>
            <a:picLocks noChangeAspect="1"/>
          </p:cNvPicPr>
          <p:nvPr/>
        </p:nvPicPr>
        <p:blipFill>
          <a:blip r:embed="rId7"/>
          <a:srcRect/>
          <a:stretch>
            <a:fillRect/>
          </a:stretch>
        </p:blipFill>
        <p:spPr>
          <a:xfrm>
            <a:off x="5562600" y="1409700"/>
            <a:ext cx="1466850" cy="1533525"/>
          </a:xfrm>
          <a:prstGeom prst="rect">
            <a:avLst/>
          </a:prstGeom>
        </p:spPr>
      </p:pic>
      <p:sp>
        <p:nvSpPr>
          <p:cNvPr id="18" name="TextBox 5"/>
          <p:cNvSpPr txBox="1"/>
          <p:nvPr/>
        </p:nvSpPr>
        <p:spPr>
          <a:xfrm>
            <a:off x="1219200" y="3771900"/>
            <a:ext cx="4047490" cy="1021778"/>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a:ln>
                  <a:noFill/>
                </a:ln>
                <a:solidFill>
                  <a:srgbClr val="F79646">
                    <a:lumMod val="50000"/>
                  </a:srgbClr>
                </a:solidFill>
                <a:effectLst/>
                <a:uLnTx/>
                <a:uFillTx/>
                <a:latin typeface="Nunito Black" panose="00000A00000000000000" pitchFamily="2" charset="0"/>
                <a:cs typeface="Baloo 2 SemiBold" pitchFamily="2" charset="0"/>
              </a:rPr>
              <a:t>Gật gù</a:t>
            </a:r>
          </a:p>
        </p:txBody>
      </p:sp>
      <p:sp>
        <p:nvSpPr>
          <p:cNvPr id="19" name="Text Box 18"/>
          <p:cNvSpPr txBox="1"/>
          <p:nvPr/>
        </p:nvSpPr>
        <p:spPr>
          <a:xfrm>
            <a:off x="5867400" y="3543300"/>
            <a:ext cx="12148185" cy="1753235"/>
          </a:xfrm>
          <a:prstGeom prst="rect">
            <a:avLst/>
          </a:prstGeom>
          <a:noFill/>
        </p:spPr>
        <p:txBody>
          <a:bodyPr wrap="square" rtlCol="0" anchor="t">
            <a:spAutoFit/>
          </a:bodyPr>
          <a:lstStyle/>
          <a:p>
            <a:pPr marL="0" indent="0">
              <a:spcAft>
                <a:spcPts val="1600"/>
              </a:spcAft>
              <a:buNone/>
            </a:pPr>
            <a:r>
              <a:rPr lang="en-US" sz="5400" b="1" dirty="0">
                <a:solidFill>
                  <a:srgbClr val="0070C0"/>
                </a:solidFill>
                <a:sym typeface="+mn-ea"/>
              </a:rPr>
              <a:t>- G</a:t>
            </a:r>
            <a:r>
              <a:rPr sz="5400" b="1" dirty="0">
                <a:solidFill>
                  <a:srgbClr val="0070C0"/>
                </a:solidFill>
                <a:sym typeface="+mn-ea"/>
              </a:rPr>
              <a:t>ật nhẹ, chậm và nhiều lần, thể hiện thái độ đồng tình, tán thưởng.</a:t>
            </a:r>
          </a:p>
        </p:txBody>
      </p:sp>
      <p:sp>
        <p:nvSpPr>
          <p:cNvPr id="20" name="Text Box 19"/>
          <p:cNvSpPr txBox="1"/>
          <p:nvPr/>
        </p:nvSpPr>
        <p:spPr>
          <a:xfrm>
            <a:off x="7256145" y="3237230"/>
            <a:ext cx="309880" cy="368300"/>
          </a:xfrm>
          <a:prstGeom prst="rect">
            <a:avLst/>
          </a:prstGeom>
          <a:noFill/>
        </p:spPr>
        <p:txBody>
          <a:bodyPr wrap="none" rtlCol="0">
            <a:spAutoFit/>
          </a:bodyPr>
          <a:lstStyle/>
          <a:p>
            <a:endParaRPr lang="en-US"/>
          </a:p>
        </p:txBody>
      </p:sp>
      <p:sp>
        <p:nvSpPr>
          <p:cNvPr id="21" name="TextBox 5"/>
          <p:cNvSpPr txBox="1"/>
          <p:nvPr/>
        </p:nvSpPr>
        <p:spPr>
          <a:xfrm>
            <a:off x="1295400" y="6438900"/>
            <a:ext cx="4047490" cy="1021778"/>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a:ln>
                  <a:noFill/>
                </a:ln>
                <a:solidFill>
                  <a:srgbClr val="F79646">
                    <a:lumMod val="50000"/>
                  </a:srgbClr>
                </a:solidFill>
                <a:effectLst/>
                <a:uLnTx/>
                <a:uFillTx/>
                <a:latin typeface="Nunito Black" panose="00000A00000000000000" pitchFamily="2" charset="0"/>
                <a:cs typeface="Baloo 2 SemiBold" pitchFamily="2" charset="0"/>
              </a:rPr>
              <a:t>Khoái chí</a:t>
            </a:r>
          </a:p>
        </p:txBody>
      </p:sp>
      <p:sp>
        <p:nvSpPr>
          <p:cNvPr id="22" name="Text Box 21"/>
          <p:cNvSpPr txBox="1"/>
          <p:nvPr/>
        </p:nvSpPr>
        <p:spPr>
          <a:xfrm>
            <a:off x="5867400" y="6442075"/>
            <a:ext cx="12148185" cy="922020"/>
          </a:xfrm>
          <a:prstGeom prst="rect">
            <a:avLst/>
          </a:prstGeom>
          <a:noFill/>
        </p:spPr>
        <p:txBody>
          <a:bodyPr wrap="square" rtlCol="0" anchor="t">
            <a:spAutoFit/>
          </a:bodyPr>
          <a:lstStyle/>
          <a:p>
            <a:pPr marL="0" indent="0">
              <a:spcAft>
                <a:spcPts val="1600"/>
              </a:spcAft>
              <a:buNone/>
            </a:pPr>
            <a:r>
              <a:rPr lang="en-US" sz="5400" b="1" dirty="0">
                <a:solidFill>
                  <a:srgbClr val="0070C0"/>
                </a:solidFill>
                <a:sym typeface="+mn-ea"/>
              </a:rPr>
              <a:t>- Thích thú vì được chú ý.</a:t>
            </a:r>
            <a:r>
              <a:rPr sz="5400" b="1" dirty="0">
                <a:solidFill>
                  <a:srgbClr val="0070C0"/>
                </a:solidFill>
                <a:sym typeface="+mn-ea"/>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p:bldP spid="19" grpId="1"/>
      <p:bldP spid="21" grpId="0" bldLvl="0" animBg="1"/>
      <p:bldP spid="22" grpId="0"/>
      <p:bldP spid="22"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DB7B"/>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l="7946" r="46809"/>
          <a:stretch>
            <a:fillRect/>
          </a:stretch>
        </p:blipFill>
        <p:spPr>
          <a:xfrm>
            <a:off x="-2493010" y="0"/>
            <a:ext cx="8284215" cy="10287000"/>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5546070" y="8698865"/>
            <a:ext cx="2663190" cy="1588135"/>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7221225" y="8496591"/>
            <a:ext cx="796678" cy="796678"/>
          </a:xfrm>
          <a:prstGeom prst="rect">
            <a:avLst/>
          </a:prstGeom>
        </p:spPr>
      </p:pic>
      <p:pic>
        <p:nvPicPr>
          <p:cNvPr id="14"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4934884" y="9411002"/>
            <a:ext cx="796678" cy="796678"/>
          </a:xfrm>
          <a:prstGeom prst="rect">
            <a:avLst/>
          </a:prstGeom>
        </p:spPr>
      </p:pic>
      <p:sp>
        <p:nvSpPr>
          <p:cNvPr id="15" name="Rounded Rectangle 14"/>
          <p:cNvSpPr/>
          <p:nvPr/>
        </p:nvSpPr>
        <p:spPr>
          <a:xfrm>
            <a:off x="6268720" y="637540"/>
            <a:ext cx="7009765" cy="226885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600"/>
          </a:p>
        </p:txBody>
      </p:sp>
      <p:sp>
        <p:nvSpPr>
          <p:cNvPr id="16" name="Title 1"/>
          <p:cNvSpPr>
            <a:spLocks noGrp="1"/>
          </p:cNvSpPr>
          <p:nvPr/>
        </p:nvSpPr>
        <p:spPr>
          <a:xfrm>
            <a:off x="5791200" y="110458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400" b="1" dirty="0">
                <a:solidFill>
                  <a:srgbClr val="FF0000"/>
                </a:solidFill>
                <a:latin typeface="Times New Roman" panose="02020603050405020304" pitchFamily="18" charset="0"/>
                <a:cs typeface="Times New Roman" panose="02020603050405020304" pitchFamily="18" charset="0"/>
              </a:rPr>
              <a:t>Giải thích nghĩa </a:t>
            </a:r>
          </a:p>
        </p:txBody>
      </p:sp>
      <p:pic>
        <p:nvPicPr>
          <p:cNvPr id="17" name="Picture 6"/>
          <p:cNvPicPr>
            <a:picLocks noChangeAspect="1"/>
          </p:cNvPicPr>
          <p:nvPr/>
        </p:nvPicPr>
        <p:blipFill>
          <a:blip r:embed="rId7"/>
          <a:srcRect/>
          <a:stretch>
            <a:fillRect/>
          </a:stretch>
        </p:blipFill>
        <p:spPr>
          <a:xfrm>
            <a:off x="5562600" y="1409700"/>
            <a:ext cx="1466850" cy="1533525"/>
          </a:xfrm>
          <a:prstGeom prst="rect">
            <a:avLst/>
          </a:prstGeom>
        </p:spPr>
      </p:pic>
      <p:sp>
        <p:nvSpPr>
          <p:cNvPr id="18" name="TextBox 5"/>
          <p:cNvSpPr txBox="1"/>
          <p:nvPr/>
        </p:nvSpPr>
        <p:spPr>
          <a:xfrm>
            <a:off x="1216660" y="3314700"/>
            <a:ext cx="4345940" cy="1021776"/>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a:ln>
                  <a:noFill/>
                </a:ln>
                <a:solidFill>
                  <a:srgbClr val="F79646">
                    <a:lumMod val="50000"/>
                  </a:srgbClr>
                </a:solidFill>
                <a:effectLst/>
                <a:uLnTx/>
                <a:uFillTx/>
                <a:latin typeface="Nunito Black" panose="00000A00000000000000" pitchFamily="2" charset="0"/>
                <a:cs typeface="Baloo 2 SemiBold" pitchFamily="2" charset="0"/>
              </a:rPr>
              <a:t>Là cái chắc</a:t>
            </a:r>
          </a:p>
        </p:txBody>
      </p:sp>
      <p:sp>
        <p:nvSpPr>
          <p:cNvPr id="19" name="Text Box 18"/>
          <p:cNvSpPr txBox="1"/>
          <p:nvPr/>
        </p:nvSpPr>
        <p:spPr>
          <a:xfrm>
            <a:off x="5869940" y="3467100"/>
            <a:ext cx="12148185" cy="922020"/>
          </a:xfrm>
          <a:prstGeom prst="rect">
            <a:avLst/>
          </a:prstGeom>
          <a:noFill/>
        </p:spPr>
        <p:txBody>
          <a:bodyPr wrap="square" rtlCol="0" anchor="t">
            <a:spAutoFit/>
          </a:bodyPr>
          <a:lstStyle/>
          <a:p>
            <a:pPr marL="0" indent="0">
              <a:spcAft>
                <a:spcPts val="1600"/>
              </a:spcAft>
              <a:buNone/>
            </a:pPr>
            <a:r>
              <a:rPr lang="en-US" sz="5400" b="1" dirty="0">
                <a:solidFill>
                  <a:srgbClr val="0070C0"/>
                </a:solidFill>
                <a:sym typeface="+mn-ea"/>
              </a:rPr>
              <a:t>- Khẳng định điều gì đó là đúng.</a:t>
            </a:r>
          </a:p>
        </p:txBody>
      </p:sp>
      <p:sp>
        <p:nvSpPr>
          <p:cNvPr id="20" name="Text Box 19"/>
          <p:cNvSpPr txBox="1"/>
          <p:nvPr/>
        </p:nvSpPr>
        <p:spPr>
          <a:xfrm>
            <a:off x="7256145" y="3237230"/>
            <a:ext cx="309880" cy="368300"/>
          </a:xfrm>
          <a:prstGeom prst="rect">
            <a:avLst/>
          </a:prstGeom>
          <a:noFill/>
        </p:spPr>
        <p:txBody>
          <a:bodyPr wrap="none" rtlCol="0">
            <a:spAutoFit/>
          </a:bodyPr>
          <a:lstStyle/>
          <a:p>
            <a:endParaRPr lang="en-US"/>
          </a:p>
        </p:txBody>
      </p:sp>
      <p:sp>
        <p:nvSpPr>
          <p:cNvPr id="21" name="TextBox 5"/>
          <p:cNvSpPr txBox="1"/>
          <p:nvPr/>
        </p:nvSpPr>
        <p:spPr>
          <a:xfrm>
            <a:off x="1235075" y="5448300"/>
            <a:ext cx="4327525" cy="1021776"/>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a:ln>
                  <a:noFill/>
                </a:ln>
                <a:solidFill>
                  <a:srgbClr val="F79646">
                    <a:lumMod val="50000"/>
                  </a:srgbClr>
                </a:solidFill>
                <a:effectLst/>
                <a:uLnTx/>
                <a:uFillTx/>
                <a:latin typeface="Nunito Black" panose="00000A00000000000000" pitchFamily="2" charset="0"/>
                <a:cs typeface="Baloo 2 SemiBold" pitchFamily="2" charset="0"/>
              </a:rPr>
              <a:t>Rón rén</a:t>
            </a:r>
          </a:p>
        </p:txBody>
      </p:sp>
      <p:sp>
        <p:nvSpPr>
          <p:cNvPr id="22" name="Text Box 21"/>
          <p:cNvSpPr txBox="1"/>
          <p:nvPr/>
        </p:nvSpPr>
        <p:spPr>
          <a:xfrm>
            <a:off x="5943600" y="5174615"/>
            <a:ext cx="12148185" cy="1753235"/>
          </a:xfrm>
          <a:prstGeom prst="rect">
            <a:avLst/>
          </a:prstGeom>
          <a:noFill/>
        </p:spPr>
        <p:txBody>
          <a:bodyPr wrap="square" rtlCol="0" anchor="t">
            <a:spAutoFit/>
          </a:bodyPr>
          <a:lstStyle/>
          <a:p>
            <a:pPr marL="0" indent="0">
              <a:spcAft>
                <a:spcPts val="1600"/>
              </a:spcAft>
              <a:buNone/>
            </a:pPr>
            <a:r>
              <a:rPr lang="en-US" sz="5400" b="1" dirty="0">
                <a:solidFill>
                  <a:srgbClr val="0070C0"/>
                </a:solidFill>
                <a:sym typeface="+mn-ea"/>
              </a:rPr>
              <a:t>- Cố làm cho thật nhẹ nhàng vì sợ gây tiếng động.</a:t>
            </a:r>
            <a:r>
              <a:rPr sz="5400" b="1" dirty="0">
                <a:solidFill>
                  <a:srgbClr val="0070C0"/>
                </a:solidFill>
                <a:sym typeface="+mn-ea"/>
              </a:rPr>
              <a:t> </a:t>
            </a:r>
          </a:p>
        </p:txBody>
      </p:sp>
      <p:sp>
        <p:nvSpPr>
          <p:cNvPr id="3" name="TextBox 5"/>
          <p:cNvSpPr txBox="1"/>
          <p:nvPr/>
        </p:nvSpPr>
        <p:spPr>
          <a:xfrm>
            <a:off x="1242060" y="7277100"/>
            <a:ext cx="4320540" cy="1942927"/>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a:ln>
                  <a:noFill/>
                </a:ln>
                <a:solidFill>
                  <a:srgbClr val="F79646">
                    <a:lumMod val="50000"/>
                  </a:srgbClr>
                </a:solidFill>
                <a:effectLst/>
                <a:uLnTx/>
                <a:uFillTx/>
                <a:latin typeface="Nunito Black" panose="00000A00000000000000" pitchFamily="2" charset="0"/>
                <a:cs typeface="Baloo 2 SemiBold" pitchFamily="2" charset="0"/>
              </a:rPr>
              <a:t>Cười rúc rích </a:t>
            </a:r>
          </a:p>
        </p:txBody>
      </p:sp>
      <p:sp>
        <p:nvSpPr>
          <p:cNvPr id="4" name="Text Box 3"/>
          <p:cNvSpPr txBox="1"/>
          <p:nvPr/>
        </p:nvSpPr>
        <p:spPr>
          <a:xfrm>
            <a:off x="5943600" y="7455535"/>
            <a:ext cx="12148185" cy="922020"/>
          </a:xfrm>
          <a:prstGeom prst="rect">
            <a:avLst/>
          </a:prstGeom>
          <a:noFill/>
        </p:spPr>
        <p:txBody>
          <a:bodyPr wrap="square" rtlCol="0" anchor="t">
            <a:spAutoFit/>
          </a:bodyPr>
          <a:lstStyle/>
          <a:p>
            <a:pPr marL="0" indent="0">
              <a:spcAft>
                <a:spcPts val="1600"/>
              </a:spcAft>
              <a:buNone/>
            </a:pPr>
            <a:r>
              <a:rPr lang="en-US" sz="5400" b="1" dirty="0">
                <a:solidFill>
                  <a:srgbClr val="0070C0"/>
                </a:solidFill>
                <a:sym typeface="+mn-ea"/>
              </a:rPr>
              <a:t>- Cùng cười với nhau khe khẽ và thích thú.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p:bldP spid="19" grpId="1"/>
      <p:bldP spid="21" grpId="0" bldLvl="0" animBg="1"/>
      <p:bldP spid="22" grpId="0"/>
      <p:bldP spid="22" grpId="1"/>
      <p:bldP spid="3" grpId="0" bldLvl="0" animBg="1"/>
      <p:bldP spid="4" grpId="0"/>
      <p:bldP spid="4"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b="50031"/>
          <a:stretch>
            <a:fillRect/>
          </a:stretch>
        </p:blipFill>
        <p:spPr>
          <a:xfrm>
            <a:off x="-45611" y="8472105"/>
            <a:ext cx="18333611" cy="5146799"/>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0058126" y="-266579"/>
            <a:ext cx="7587280" cy="9983263"/>
          </a:xfrm>
          <a:prstGeom prst="rect">
            <a:avLst/>
          </a:prstGeom>
        </p:spPr>
      </p:pic>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rot="19860000">
            <a:off x="10850193" y="7405007"/>
            <a:ext cx="1198932" cy="1376644"/>
          </a:xfrm>
          <a:prstGeom prst="rect">
            <a:avLst/>
          </a:prstGeom>
        </p:spPr>
      </p:pic>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rot="560788">
            <a:off x="15582674" y="7199172"/>
            <a:ext cx="1908480" cy="624594"/>
          </a:xfrm>
          <a:prstGeom prst="rect">
            <a:avLst/>
          </a:prstGeom>
        </p:spPr>
      </p:pic>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10210561" y="1866884"/>
            <a:ext cx="860373" cy="860373"/>
          </a:xfrm>
          <a:prstGeom prst="rect">
            <a:avLst/>
          </a:prstGeom>
        </p:spPr>
      </p:pic>
      <p:pic>
        <p:nvPicPr>
          <p:cNvPr id="16" name="Picture 16"/>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rcRect/>
          <a:stretch>
            <a:fillRect/>
          </a:stretch>
        </p:blipFill>
        <p:spPr>
          <a:xfrm rot="758817">
            <a:off x="16544948" y="1577402"/>
            <a:ext cx="935657" cy="889725"/>
          </a:xfrm>
          <a:prstGeom prst="rect">
            <a:avLst/>
          </a:prstGeom>
        </p:spPr>
      </p:pic>
      <p:sp>
        <p:nvSpPr>
          <p:cNvPr id="21" name="Text Box 20"/>
          <p:cNvSpPr txBox="1"/>
          <p:nvPr/>
        </p:nvSpPr>
        <p:spPr>
          <a:xfrm>
            <a:off x="10896600" y="3238500"/>
            <a:ext cx="6065520" cy="4523105"/>
          </a:xfrm>
          <a:prstGeom prst="rect">
            <a:avLst/>
          </a:prstGeom>
          <a:noFill/>
        </p:spPr>
        <p:txBody>
          <a:bodyPr wrap="square" rtlCol="0">
            <a:spAutoFit/>
          </a:bodyPr>
          <a:lstStyle/>
          <a:p>
            <a:pPr algn="ctr"/>
            <a:r>
              <a:rPr lang="en-US" sz="7200" b="1" dirty="0">
                <a:latin typeface="Times New Roman" panose="02020603050405020304" pitchFamily="18" charset="0"/>
                <a:cs typeface="Times New Roman" panose="02020603050405020304" pitchFamily="18" charset="0"/>
                <a:sym typeface="+mn-ea"/>
              </a:rPr>
              <a:t>Bài này có thể chia thành </a:t>
            </a:r>
            <a:r>
              <a:rPr lang="en-US" sz="7200" b="1" dirty="0" err="1">
                <a:latin typeface="Times New Roman" panose="02020603050405020304" pitchFamily="18" charset="0"/>
                <a:cs typeface="Times New Roman" panose="02020603050405020304" pitchFamily="18" charset="0"/>
                <a:sym typeface="+mn-ea"/>
              </a:rPr>
              <a:t>mấy</a:t>
            </a:r>
            <a:r>
              <a:rPr lang="en-US" sz="7200" b="1" dirty="0">
                <a:latin typeface="Times New Roman" panose="02020603050405020304" pitchFamily="18" charset="0"/>
                <a:cs typeface="Times New Roman" panose="02020603050405020304" pitchFamily="18" charset="0"/>
                <a:sym typeface="+mn-ea"/>
              </a:rPr>
              <a:t> </a:t>
            </a:r>
            <a:r>
              <a:rPr lang="en-US" sz="7200" b="1" dirty="0" err="1">
                <a:latin typeface="Times New Roman" panose="02020603050405020304" pitchFamily="18" charset="0"/>
                <a:cs typeface="Times New Roman" panose="02020603050405020304" pitchFamily="18" charset="0"/>
                <a:sym typeface="+mn-ea"/>
              </a:rPr>
              <a:t>đoạn</a:t>
            </a:r>
            <a:r>
              <a:rPr lang="en-US" sz="7200" b="1" dirty="0">
                <a:latin typeface="Times New Roman" panose="02020603050405020304" pitchFamily="18" charset="0"/>
                <a:cs typeface="Times New Roman" panose="02020603050405020304" pitchFamily="18" charset="0"/>
                <a:sym typeface="+mn-ea"/>
              </a:rPr>
              <a:t>?</a:t>
            </a:r>
            <a:endParaRPr lang="en-US" sz="7200" b="1" dirty="0">
              <a:solidFill>
                <a:schemeClr val="tx1"/>
              </a:solidFill>
              <a:latin typeface="Times New Roman" panose="02020603050405020304" pitchFamily="18" charset="0"/>
              <a:cs typeface="Times New Roman" panose="02020603050405020304" pitchFamily="18" charset="0"/>
              <a:sym typeface="+mn-ea"/>
            </a:endParaRPr>
          </a:p>
          <a:p>
            <a:pPr algn="ctr"/>
            <a:endParaRPr lang="en-US" sz="7200" b="1" dirty="0">
              <a:solidFill>
                <a:schemeClr val="tx1"/>
              </a:solidFill>
              <a:latin typeface="Times New Roman" panose="02020603050405020304" pitchFamily="18" charset="0"/>
              <a:cs typeface="Times New Roman" panose="02020603050405020304" pitchFamily="18" charset="0"/>
              <a:sym typeface="+mn-ea"/>
            </a:endParaRPr>
          </a:p>
        </p:txBody>
      </p:sp>
      <p:grpSp>
        <p:nvGrpSpPr>
          <p:cNvPr id="234" name="Google Shape;5418;p76"/>
          <p:cNvGrpSpPr/>
          <p:nvPr/>
        </p:nvGrpSpPr>
        <p:grpSpPr>
          <a:xfrm>
            <a:off x="2658745" y="2324100"/>
            <a:ext cx="6205220" cy="6687820"/>
            <a:chOff x="2271975" y="3774750"/>
            <a:chExt cx="940125" cy="1212675"/>
          </a:xfrm>
        </p:grpSpPr>
        <p:sp>
          <p:nvSpPr>
            <p:cNvPr id="235" name="Google Shape;5419;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6" name="Google Shape;5420;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7" name="Google Shape;5421;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8" name="Google Shape;5422;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9" name="Google Shape;5423;p76"/>
            <p:cNvSpPr/>
            <p:nvPr/>
          </p:nvSpPr>
          <p:spPr>
            <a:xfrm>
              <a:off x="3159250" y="4217800"/>
              <a:ext cx="31225" cy="82850"/>
            </a:xfrm>
            <a:custGeom>
              <a:avLst/>
              <a:gdLst/>
              <a:ahLst/>
              <a:cxnLst/>
              <a:rect l="l" t="t" r="r" b="b"/>
              <a:pathLst>
                <a:path w="1249" h="3314" extrusionOk="0">
                  <a:moveTo>
                    <a:pt x="481" y="0"/>
                  </a:moveTo>
                  <a:lnTo>
                    <a:pt x="337" y="48"/>
                  </a:lnTo>
                  <a:lnTo>
                    <a:pt x="240" y="144"/>
                  </a:lnTo>
                  <a:lnTo>
                    <a:pt x="144" y="336"/>
                  </a:lnTo>
                  <a:lnTo>
                    <a:pt x="48" y="528"/>
                  </a:lnTo>
                  <a:lnTo>
                    <a:pt x="0" y="1057"/>
                  </a:lnTo>
                  <a:lnTo>
                    <a:pt x="0" y="1633"/>
                  </a:lnTo>
                  <a:lnTo>
                    <a:pt x="48" y="2257"/>
                  </a:lnTo>
                  <a:lnTo>
                    <a:pt x="192" y="2786"/>
                  </a:lnTo>
                  <a:lnTo>
                    <a:pt x="288" y="2978"/>
                  </a:lnTo>
                  <a:lnTo>
                    <a:pt x="385" y="3170"/>
                  </a:lnTo>
                  <a:lnTo>
                    <a:pt x="481" y="3266"/>
                  </a:lnTo>
                  <a:lnTo>
                    <a:pt x="577"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0" name="Google Shape;5424;p76"/>
            <p:cNvSpPr/>
            <p:nvPr/>
          </p:nvSpPr>
          <p:spPr>
            <a:xfrm>
              <a:off x="3159250" y="4217800"/>
              <a:ext cx="31225" cy="82850"/>
            </a:xfrm>
            <a:custGeom>
              <a:avLst/>
              <a:gdLst/>
              <a:ahLst/>
              <a:cxnLst/>
              <a:rect l="l" t="t" r="r" b="b"/>
              <a:pathLst>
                <a:path w="1249" h="3314" fill="none" extrusionOk="0">
                  <a:moveTo>
                    <a:pt x="481" y="0"/>
                  </a:moveTo>
                  <a:lnTo>
                    <a:pt x="481" y="0"/>
                  </a:lnTo>
                  <a:lnTo>
                    <a:pt x="337" y="48"/>
                  </a:lnTo>
                  <a:lnTo>
                    <a:pt x="240" y="144"/>
                  </a:lnTo>
                  <a:lnTo>
                    <a:pt x="144" y="336"/>
                  </a:lnTo>
                  <a:lnTo>
                    <a:pt x="48" y="528"/>
                  </a:lnTo>
                  <a:lnTo>
                    <a:pt x="0" y="1057"/>
                  </a:lnTo>
                  <a:lnTo>
                    <a:pt x="0" y="1633"/>
                  </a:lnTo>
                  <a:lnTo>
                    <a:pt x="0" y="1633"/>
                  </a:lnTo>
                  <a:lnTo>
                    <a:pt x="48" y="2257"/>
                  </a:lnTo>
                  <a:lnTo>
                    <a:pt x="192" y="2786"/>
                  </a:lnTo>
                  <a:lnTo>
                    <a:pt x="288" y="2978"/>
                  </a:lnTo>
                  <a:lnTo>
                    <a:pt x="385" y="3170"/>
                  </a:lnTo>
                  <a:lnTo>
                    <a:pt x="481" y="3266"/>
                  </a:lnTo>
                  <a:lnTo>
                    <a:pt x="577" y="3314"/>
                  </a:lnTo>
                  <a:lnTo>
                    <a:pt x="577" y="3314"/>
                  </a:lnTo>
                  <a:lnTo>
                    <a:pt x="625"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lnTo>
                    <a:pt x="577"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1" name="Google Shape;5425;p76"/>
            <p:cNvSpPr/>
            <p:nvPr/>
          </p:nvSpPr>
          <p:spPr>
            <a:xfrm>
              <a:off x="2431675" y="4620000"/>
              <a:ext cx="365000" cy="207725"/>
            </a:xfrm>
            <a:custGeom>
              <a:avLst/>
              <a:gdLst/>
              <a:ahLst/>
              <a:cxnLst/>
              <a:rect l="l" t="t" r="r" b="b"/>
              <a:pathLst>
                <a:path w="14600" h="8309" extrusionOk="0">
                  <a:moveTo>
                    <a:pt x="9749" y="0"/>
                  </a:moveTo>
                  <a:lnTo>
                    <a:pt x="8020" y="4803"/>
                  </a:lnTo>
                  <a:lnTo>
                    <a:pt x="5667" y="2882"/>
                  </a:lnTo>
                  <a:lnTo>
                    <a:pt x="4034" y="1489"/>
                  </a:lnTo>
                  <a:lnTo>
                    <a:pt x="3122" y="721"/>
                  </a:lnTo>
                  <a:lnTo>
                    <a:pt x="3026" y="721"/>
                  </a:lnTo>
                  <a:lnTo>
                    <a:pt x="2930" y="769"/>
                  </a:lnTo>
                  <a:lnTo>
                    <a:pt x="2497" y="1105"/>
                  </a:lnTo>
                  <a:lnTo>
                    <a:pt x="2017" y="1585"/>
                  </a:lnTo>
                  <a:lnTo>
                    <a:pt x="1441" y="2210"/>
                  </a:lnTo>
                  <a:lnTo>
                    <a:pt x="913" y="2882"/>
                  </a:lnTo>
                  <a:lnTo>
                    <a:pt x="432" y="3506"/>
                  </a:lnTo>
                  <a:lnTo>
                    <a:pt x="144" y="3987"/>
                  </a:lnTo>
                  <a:lnTo>
                    <a:pt x="48" y="4131"/>
                  </a:lnTo>
                  <a:lnTo>
                    <a:pt x="0" y="4275"/>
                  </a:lnTo>
                  <a:lnTo>
                    <a:pt x="0" y="4323"/>
                  </a:lnTo>
                  <a:lnTo>
                    <a:pt x="96" y="4323"/>
                  </a:lnTo>
                  <a:lnTo>
                    <a:pt x="288" y="4275"/>
                  </a:lnTo>
                  <a:lnTo>
                    <a:pt x="624" y="4131"/>
                  </a:lnTo>
                  <a:lnTo>
                    <a:pt x="961" y="3891"/>
                  </a:lnTo>
                  <a:lnTo>
                    <a:pt x="1633" y="3410"/>
                  </a:lnTo>
                  <a:lnTo>
                    <a:pt x="1921" y="3218"/>
                  </a:lnTo>
                  <a:lnTo>
                    <a:pt x="2737" y="4275"/>
                  </a:lnTo>
                  <a:lnTo>
                    <a:pt x="3506" y="5235"/>
                  </a:lnTo>
                  <a:lnTo>
                    <a:pt x="4274" y="6004"/>
                  </a:lnTo>
                  <a:lnTo>
                    <a:pt x="4995" y="6676"/>
                  </a:lnTo>
                  <a:lnTo>
                    <a:pt x="5715" y="7204"/>
                  </a:lnTo>
                  <a:lnTo>
                    <a:pt x="6387" y="7636"/>
                  </a:lnTo>
                  <a:lnTo>
                    <a:pt x="7060" y="7973"/>
                  </a:lnTo>
                  <a:lnTo>
                    <a:pt x="7636" y="8165"/>
                  </a:lnTo>
                  <a:lnTo>
                    <a:pt x="8260" y="8309"/>
                  </a:lnTo>
                  <a:lnTo>
                    <a:pt x="8789" y="8309"/>
                  </a:lnTo>
                  <a:lnTo>
                    <a:pt x="9317" y="8261"/>
                  </a:lnTo>
                  <a:lnTo>
                    <a:pt x="9845" y="8165"/>
                  </a:lnTo>
                  <a:lnTo>
                    <a:pt x="10325" y="7973"/>
                  </a:lnTo>
                  <a:lnTo>
                    <a:pt x="10758" y="7733"/>
                  </a:lnTo>
                  <a:lnTo>
                    <a:pt x="11190" y="7444"/>
                  </a:lnTo>
                  <a:lnTo>
                    <a:pt x="11622" y="7108"/>
                  </a:lnTo>
                  <a:lnTo>
                    <a:pt x="11958" y="6724"/>
                  </a:lnTo>
                  <a:lnTo>
                    <a:pt x="12343" y="6340"/>
                  </a:lnTo>
                  <a:lnTo>
                    <a:pt x="12631" y="5908"/>
                  </a:lnTo>
                  <a:lnTo>
                    <a:pt x="12967" y="5475"/>
                  </a:lnTo>
                  <a:lnTo>
                    <a:pt x="13447" y="4611"/>
                  </a:lnTo>
                  <a:lnTo>
                    <a:pt x="13879" y="3746"/>
                  </a:lnTo>
                  <a:lnTo>
                    <a:pt x="14216" y="2978"/>
                  </a:lnTo>
                  <a:lnTo>
                    <a:pt x="14456" y="2354"/>
                  </a:lnTo>
                  <a:lnTo>
                    <a:pt x="14600" y="1777"/>
                  </a:lnTo>
                  <a:lnTo>
                    <a:pt x="9749"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2" name="Google Shape;5426;p76"/>
            <p:cNvSpPr/>
            <p:nvPr/>
          </p:nvSpPr>
          <p:spPr>
            <a:xfrm>
              <a:off x="2431675" y="4620000"/>
              <a:ext cx="365000" cy="207725"/>
            </a:xfrm>
            <a:custGeom>
              <a:avLst/>
              <a:gdLst/>
              <a:ahLst/>
              <a:cxnLst/>
              <a:rect l="l" t="t" r="r" b="b"/>
              <a:pathLst>
                <a:path w="14600" h="8309" fill="none" extrusionOk="0">
                  <a:moveTo>
                    <a:pt x="14600" y="1777"/>
                  </a:moveTo>
                  <a:lnTo>
                    <a:pt x="14600" y="1777"/>
                  </a:lnTo>
                  <a:lnTo>
                    <a:pt x="14456" y="2354"/>
                  </a:lnTo>
                  <a:lnTo>
                    <a:pt x="14216" y="2978"/>
                  </a:lnTo>
                  <a:lnTo>
                    <a:pt x="13879" y="3746"/>
                  </a:lnTo>
                  <a:lnTo>
                    <a:pt x="13447" y="4611"/>
                  </a:lnTo>
                  <a:lnTo>
                    <a:pt x="12967" y="5475"/>
                  </a:lnTo>
                  <a:lnTo>
                    <a:pt x="12631" y="5908"/>
                  </a:lnTo>
                  <a:lnTo>
                    <a:pt x="12343" y="6340"/>
                  </a:lnTo>
                  <a:lnTo>
                    <a:pt x="11958" y="6724"/>
                  </a:lnTo>
                  <a:lnTo>
                    <a:pt x="11622" y="7108"/>
                  </a:lnTo>
                  <a:lnTo>
                    <a:pt x="11190" y="7444"/>
                  </a:lnTo>
                  <a:lnTo>
                    <a:pt x="10758" y="7733"/>
                  </a:lnTo>
                  <a:lnTo>
                    <a:pt x="10325" y="7973"/>
                  </a:lnTo>
                  <a:lnTo>
                    <a:pt x="9845" y="8165"/>
                  </a:lnTo>
                  <a:lnTo>
                    <a:pt x="9317" y="8261"/>
                  </a:lnTo>
                  <a:lnTo>
                    <a:pt x="8789" y="8309"/>
                  </a:lnTo>
                  <a:lnTo>
                    <a:pt x="8260" y="8309"/>
                  </a:lnTo>
                  <a:lnTo>
                    <a:pt x="7636" y="8165"/>
                  </a:lnTo>
                  <a:lnTo>
                    <a:pt x="7060" y="7973"/>
                  </a:lnTo>
                  <a:lnTo>
                    <a:pt x="6387" y="7636"/>
                  </a:lnTo>
                  <a:lnTo>
                    <a:pt x="5715" y="7204"/>
                  </a:lnTo>
                  <a:lnTo>
                    <a:pt x="4995" y="6676"/>
                  </a:lnTo>
                  <a:lnTo>
                    <a:pt x="4274" y="6004"/>
                  </a:lnTo>
                  <a:lnTo>
                    <a:pt x="3506" y="5235"/>
                  </a:lnTo>
                  <a:lnTo>
                    <a:pt x="2737" y="4275"/>
                  </a:lnTo>
                  <a:lnTo>
                    <a:pt x="1921" y="3218"/>
                  </a:lnTo>
                  <a:lnTo>
                    <a:pt x="1921" y="3218"/>
                  </a:lnTo>
                  <a:lnTo>
                    <a:pt x="1633" y="3410"/>
                  </a:lnTo>
                  <a:lnTo>
                    <a:pt x="961" y="3891"/>
                  </a:lnTo>
                  <a:lnTo>
                    <a:pt x="624" y="4131"/>
                  </a:lnTo>
                  <a:lnTo>
                    <a:pt x="288" y="4275"/>
                  </a:lnTo>
                  <a:lnTo>
                    <a:pt x="96" y="4323"/>
                  </a:lnTo>
                  <a:lnTo>
                    <a:pt x="0" y="4323"/>
                  </a:lnTo>
                  <a:lnTo>
                    <a:pt x="0" y="4275"/>
                  </a:lnTo>
                  <a:lnTo>
                    <a:pt x="0" y="4275"/>
                  </a:lnTo>
                  <a:lnTo>
                    <a:pt x="48" y="4131"/>
                  </a:lnTo>
                  <a:lnTo>
                    <a:pt x="144" y="3987"/>
                  </a:lnTo>
                  <a:lnTo>
                    <a:pt x="432" y="3506"/>
                  </a:lnTo>
                  <a:lnTo>
                    <a:pt x="913" y="2882"/>
                  </a:lnTo>
                  <a:lnTo>
                    <a:pt x="1441" y="2210"/>
                  </a:lnTo>
                  <a:lnTo>
                    <a:pt x="2017" y="1585"/>
                  </a:lnTo>
                  <a:lnTo>
                    <a:pt x="2497" y="1105"/>
                  </a:lnTo>
                  <a:lnTo>
                    <a:pt x="2930" y="769"/>
                  </a:lnTo>
                  <a:lnTo>
                    <a:pt x="3026" y="721"/>
                  </a:lnTo>
                  <a:lnTo>
                    <a:pt x="3122" y="721"/>
                  </a:lnTo>
                  <a:lnTo>
                    <a:pt x="3122" y="721"/>
                  </a:lnTo>
                  <a:lnTo>
                    <a:pt x="4034" y="1489"/>
                  </a:lnTo>
                  <a:lnTo>
                    <a:pt x="5667" y="2882"/>
                  </a:lnTo>
                  <a:lnTo>
                    <a:pt x="8020" y="4803"/>
                  </a:lnTo>
                  <a:lnTo>
                    <a:pt x="9749" y="0"/>
                  </a:lnTo>
                  <a:lnTo>
                    <a:pt x="14600" y="17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3" name="Google Shape;5427;p76"/>
            <p:cNvSpPr/>
            <p:nvPr/>
          </p:nvSpPr>
          <p:spPr>
            <a:xfrm>
              <a:off x="2423250" y="4628400"/>
              <a:ext cx="94875" cy="104475"/>
            </a:xfrm>
            <a:custGeom>
              <a:avLst/>
              <a:gdLst/>
              <a:ahLst/>
              <a:cxnLst/>
              <a:rect l="l" t="t" r="r" b="b"/>
              <a:pathLst>
                <a:path w="3795" h="4179" extrusionOk="0">
                  <a:moveTo>
                    <a:pt x="2978" y="1"/>
                  </a:moveTo>
                  <a:lnTo>
                    <a:pt x="2738" y="145"/>
                  </a:lnTo>
                  <a:lnTo>
                    <a:pt x="2354" y="577"/>
                  </a:lnTo>
                  <a:lnTo>
                    <a:pt x="1826" y="1105"/>
                  </a:lnTo>
                  <a:lnTo>
                    <a:pt x="1250" y="1778"/>
                  </a:lnTo>
                  <a:lnTo>
                    <a:pt x="721" y="2498"/>
                  </a:lnTo>
                  <a:lnTo>
                    <a:pt x="289" y="3170"/>
                  </a:lnTo>
                  <a:lnTo>
                    <a:pt x="145" y="3458"/>
                  </a:lnTo>
                  <a:lnTo>
                    <a:pt x="49" y="3699"/>
                  </a:lnTo>
                  <a:lnTo>
                    <a:pt x="1" y="3891"/>
                  </a:lnTo>
                  <a:lnTo>
                    <a:pt x="49" y="4035"/>
                  </a:lnTo>
                  <a:lnTo>
                    <a:pt x="145" y="4131"/>
                  </a:lnTo>
                  <a:lnTo>
                    <a:pt x="241" y="4179"/>
                  </a:lnTo>
                  <a:lnTo>
                    <a:pt x="529" y="4179"/>
                  </a:lnTo>
                  <a:lnTo>
                    <a:pt x="913" y="4035"/>
                  </a:lnTo>
                  <a:lnTo>
                    <a:pt x="1250" y="3795"/>
                  </a:lnTo>
                  <a:lnTo>
                    <a:pt x="1874" y="3314"/>
                  </a:lnTo>
                  <a:lnTo>
                    <a:pt x="2114" y="3122"/>
                  </a:lnTo>
                  <a:lnTo>
                    <a:pt x="1778" y="2498"/>
                  </a:lnTo>
                  <a:lnTo>
                    <a:pt x="3795" y="577"/>
                  </a:lnTo>
                  <a:lnTo>
                    <a:pt x="3459" y="289"/>
                  </a:lnTo>
                  <a:lnTo>
                    <a:pt x="3171" y="97"/>
                  </a:lnTo>
                  <a:lnTo>
                    <a:pt x="3074" y="49"/>
                  </a:lnTo>
                  <a:lnTo>
                    <a:pt x="2978"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4" name="Google Shape;5428;p76"/>
            <p:cNvSpPr/>
            <p:nvPr/>
          </p:nvSpPr>
          <p:spPr>
            <a:xfrm>
              <a:off x="2592550" y="4708850"/>
              <a:ext cx="39650" cy="31225"/>
            </a:xfrm>
            <a:custGeom>
              <a:avLst/>
              <a:gdLst/>
              <a:ahLst/>
              <a:cxnLst/>
              <a:rect l="l" t="t" r="r" b="b"/>
              <a:pathLst>
                <a:path w="1586" h="1249" extrusionOk="0">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37" y="1249"/>
                  </a:moveTo>
                  <a:lnTo>
                    <a:pt x="1537" y="1249"/>
                  </a:lnTo>
                  <a:lnTo>
                    <a:pt x="1585" y="1249"/>
                  </a:lnTo>
                  <a:lnTo>
                    <a:pt x="1585"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489" y="1249"/>
                  </a:moveTo>
                  <a:lnTo>
                    <a:pt x="1489" y="1249"/>
                  </a:lnTo>
                  <a:lnTo>
                    <a:pt x="1537" y="1249"/>
                  </a:lnTo>
                  <a:lnTo>
                    <a:pt x="1537" y="1249"/>
                  </a:lnTo>
                  <a:lnTo>
                    <a:pt x="1489" y="1249"/>
                  </a:lnTo>
                  <a:close/>
                  <a:moveTo>
                    <a:pt x="0" y="0"/>
                  </a:moveTo>
                  <a:lnTo>
                    <a:pt x="0" y="0"/>
                  </a:lnTo>
                  <a:lnTo>
                    <a:pt x="0" y="0"/>
                  </a:lnTo>
                  <a:lnTo>
                    <a:pt x="1489" y="1201"/>
                  </a:lnTo>
                  <a:lnTo>
                    <a:pt x="1489" y="1201"/>
                  </a:lnTo>
                  <a:lnTo>
                    <a:pt x="0" y="0"/>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5" name="Google Shape;5429;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6" name="Google Shape;5430;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7" name="Google Shape;5431;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8" name="Google Shape;5432;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9" name="Google Shape;5433;p76"/>
            <p:cNvSpPr/>
            <p:nvPr/>
          </p:nvSpPr>
          <p:spPr>
            <a:xfrm>
              <a:off x="26309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0" name="Google Shape;5434;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1" name="Google Shape;5435;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2" name="Google Shape;5436;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3" name="Google Shape;5437;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4" name="Google Shape;5438;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5" name="Google Shape;5439;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6" name="Google Shape;5440;p76"/>
            <p:cNvSpPr/>
            <p:nvPr/>
          </p:nvSpPr>
          <p:spPr>
            <a:xfrm>
              <a:off x="26297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7" name="Google Shape;5441;p76"/>
            <p:cNvSpPr/>
            <p:nvPr/>
          </p:nvSpPr>
          <p:spPr>
            <a:xfrm>
              <a:off x="2592550" y="4708850"/>
              <a:ext cx="37250" cy="30025"/>
            </a:xfrm>
            <a:custGeom>
              <a:avLst/>
              <a:gdLst/>
              <a:ahLst/>
              <a:cxnLst/>
              <a:rect l="l" t="t" r="r" b="b"/>
              <a:pathLst>
                <a:path w="1490" h="1201" fill="none" extrusionOk="0">
                  <a:moveTo>
                    <a:pt x="0" y="0"/>
                  </a:moveTo>
                  <a:lnTo>
                    <a:pt x="0" y="0"/>
                  </a:lnTo>
                  <a:lnTo>
                    <a:pt x="0" y="0"/>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8" name="Google Shape;5442;p76"/>
            <p:cNvSpPr/>
            <p:nvPr/>
          </p:nvSpPr>
          <p:spPr>
            <a:xfrm>
              <a:off x="2592550" y="4708850"/>
              <a:ext cx="91275" cy="117675"/>
            </a:xfrm>
            <a:custGeom>
              <a:avLst/>
              <a:gdLst/>
              <a:ahLst/>
              <a:cxnLst/>
              <a:rect l="l" t="t" r="r" b="b"/>
              <a:pathLst>
                <a:path w="3651" h="4707" extrusionOk="0">
                  <a:moveTo>
                    <a:pt x="0" y="0"/>
                  </a:moveTo>
                  <a:lnTo>
                    <a:pt x="1249" y="1345"/>
                  </a:lnTo>
                  <a:lnTo>
                    <a:pt x="1777" y="2498"/>
                  </a:lnTo>
                  <a:lnTo>
                    <a:pt x="2354" y="3554"/>
                  </a:lnTo>
                  <a:lnTo>
                    <a:pt x="2978" y="4707"/>
                  </a:lnTo>
                  <a:lnTo>
                    <a:pt x="3314" y="4611"/>
                  </a:lnTo>
                  <a:lnTo>
                    <a:pt x="3650" y="4515"/>
                  </a:lnTo>
                  <a:lnTo>
                    <a:pt x="3026" y="3458"/>
                  </a:lnTo>
                  <a:lnTo>
                    <a:pt x="2450" y="2354"/>
                  </a:lnTo>
                  <a:lnTo>
                    <a:pt x="1729" y="865"/>
                  </a:lnTo>
                  <a:lnTo>
                    <a:pt x="1585" y="1249"/>
                  </a:lnTo>
                  <a:lnTo>
                    <a:pt x="1489" y="1249"/>
                  </a:lnTo>
                  <a:lnTo>
                    <a:pt x="1489" y="1201"/>
                  </a:lnTo>
                  <a:lnTo>
                    <a:pt x="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9" name="Google Shape;5443;p76"/>
            <p:cNvSpPr/>
            <p:nvPr/>
          </p:nvSpPr>
          <p:spPr>
            <a:xfrm>
              <a:off x="2592550" y="4708850"/>
              <a:ext cx="91275" cy="117675"/>
            </a:xfrm>
            <a:custGeom>
              <a:avLst/>
              <a:gdLst/>
              <a:ahLst/>
              <a:cxnLst/>
              <a:rect l="l" t="t" r="r" b="b"/>
              <a:pathLst>
                <a:path w="3651" h="4707" fill="none" extrusionOk="0">
                  <a:moveTo>
                    <a:pt x="0" y="0"/>
                  </a:moveTo>
                  <a:lnTo>
                    <a:pt x="1249" y="1345"/>
                  </a:lnTo>
                  <a:lnTo>
                    <a:pt x="1249" y="1345"/>
                  </a:lnTo>
                  <a:lnTo>
                    <a:pt x="1777" y="2498"/>
                  </a:lnTo>
                  <a:lnTo>
                    <a:pt x="2354" y="3554"/>
                  </a:lnTo>
                  <a:lnTo>
                    <a:pt x="2978" y="4707"/>
                  </a:lnTo>
                  <a:lnTo>
                    <a:pt x="2978" y="4707"/>
                  </a:lnTo>
                  <a:lnTo>
                    <a:pt x="3314" y="4611"/>
                  </a:lnTo>
                  <a:lnTo>
                    <a:pt x="3650" y="4515"/>
                  </a:lnTo>
                  <a:lnTo>
                    <a:pt x="3650" y="4515"/>
                  </a:lnTo>
                  <a:lnTo>
                    <a:pt x="3026" y="3458"/>
                  </a:lnTo>
                  <a:lnTo>
                    <a:pt x="2450" y="2354"/>
                  </a:lnTo>
                  <a:lnTo>
                    <a:pt x="1729" y="865"/>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489" y="1249"/>
                  </a:lnTo>
                  <a:lnTo>
                    <a:pt x="1489" y="1249"/>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0" name="Google Shape;5444;p76"/>
            <p:cNvSpPr/>
            <p:nvPr/>
          </p:nvSpPr>
          <p:spPr>
            <a:xfrm>
              <a:off x="2608150" y="4585175"/>
              <a:ext cx="312200" cy="392625"/>
            </a:xfrm>
            <a:custGeom>
              <a:avLst/>
              <a:gdLst/>
              <a:ahLst/>
              <a:cxnLst/>
              <a:rect l="l" t="t" r="r" b="b"/>
              <a:pathLst>
                <a:path w="12488" h="15705" extrusionOk="0">
                  <a:moveTo>
                    <a:pt x="12487" y="1"/>
                  </a:moveTo>
                  <a:lnTo>
                    <a:pt x="7397" y="3507"/>
                  </a:lnTo>
                  <a:lnTo>
                    <a:pt x="7397" y="4419"/>
                  </a:lnTo>
                  <a:lnTo>
                    <a:pt x="7349" y="5235"/>
                  </a:lnTo>
                  <a:lnTo>
                    <a:pt x="7253" y="6004"/>
                  </a:lnTo>
                  <a:lnTo>
                    <a:pt x="7157" y="6724"/>
                  </a:lnTo>
                  <a:lnTo>
                    <a:pt x="7012" y="7397"/>
                  </a:lnTo>
                  <a:lnTo>
                    <a:pt x="6820" y="7973"/>
                  </a:lnTo>
                  <a:lnTo>
                    <a:pt x="6580" y="8501"/>
                  </a:lnTo>
                  <a:lnTo>
                    <a:pt x="6340" y="8981"/>
                  </a:lnTo>
                  <a:lnTo>
                    <a:pt x="6100" y="9414"/>
                  </a:lnTo>
                  <a:lnTo>
                    <a:pt x="5812" y="9798"/>
                  </a:lnTo>
                  <a:lnTo>
                    <a:pt x="5524" y="10134"/>
                  </a:lnTo>
                  <a:lnTo>
                    <a:pt x="5187" y="10470"/>
                  </a:lnTo>
                  <a:lnTo>
                    <a:pt x="4851" y="10710"/>
                  </a:lnTo>
                  <a:lnTo>
                    <a:pt x="4515" y="10950"/>
                  </a:lnTo>
                  <a:lnTo>
                    <a:pt x="4179" y="11143"/>
                  </a:lnTo>
                  <a:lnTo>
                    <a:pt x="3795" y="11287"/>
                  </a:lnTo>
                  <a:lnTo>
                    <a:pt x="3074" y="11479"/>
                  </a:lnTo>
                  <a:lnTo>
                    <a:pt x="2402" y="11623"/>
                  </a:lnTo>
                  <a:lnTo>
                    <a:pt x="1778" y="11671"/>
                  </a:lnTo>
                  <a:lnTo>
                    <a:pt x="1201" y="11671"/>
                  </a:lnTo>
                  <a:lnTo>
                    <a:pt x="673" y="11623"/>
                  </a:lnTo>
                  <a:lnTo>
                    <a:pt x="337" y="11575"/>
                  </a:lnTo>
                  <a:lnTo>
                    <a:pt x="1" y="11527"/>
                  </a:lnTo>
                  <a:lnTo>
                    <a:pt x="913" y="15705"/>
                  </a:lnTo>
                  <a:lnTo>
                    <a:pt x="1297" y="13832"/>
                  </a:lnTo>
                  <a:lnTo>
                    <a:pt x="2018" y="13880"/>
                  </a:lnTo>
                  <a:lnTo>
                    <a:pt x="2882" y="13928"/>
                  </a:lnTo>
                  <a:lnTo>
                    <a:pt x="3891" y="13928"/>
                  </a:lnTo>
                  <a:lnTo>
                    <a:pt x="4995" y="13832"/>
                  </a:lnTo>
                  <a:lnTo>
                    <a:pt x="5524" y="13736"/>
                  </a:lnTo>
                  <a:lnTo>
                    <a:pt x="6100" y="13640"/>
                  </a:lnTo>
                  <a:lnTo>
                    <a:pt x="6628" y="13496"/>
                  </a:lnTo>
                  <a:lnTo>
                    <a:pt x="7157" y="13304"/>
                  </a:lnTo>
                  <a:lnTo>
                    <a:pt x="7637" y="13112"/>
                  </a:lnTo>
                  <a:lnTo>
                    <a:pt x="8021" y="12823"/>
                  </a:lnTo>
                  <a:lnTo>
                    <a:pt x="8405" y="12535"/>
                  </a:lnTo>
                  <a:lnTo>
                    <a:pt x="8789" y="12199"/>
                  </a:lnTo>
                  <a:lnTo>
                    <a:pt x="9126" y="11815"/>
                  </a:lnTo>
                  <a:lnTo>
                    <a:pt x="9414" y="11383"/>
                  </a:lnTo>
                  <a:lnTo>
                    <a:pt x="9750" y="10950"/>
                  </a:lnTo>
                  <a:lnTo>
                    <a:pt x="9990" y="10518"/>
                  </a:lnTo>
                  <a:lnTo>
                    <a:pt x="10518" y="9558"/>
                  </a:lnTo>
                  <a:lnTo>
                    <a:pt x="10951" y="8501"/>
                  </a:lnTo>
                  <a:lnTo>
                    <a:pt x="11287" y="7445"/>
                  </a:lnTo>
                  <a:lnTo>
                    <a:pt x="11623" y="6340"/>
                  </a:lnTo>
                  <a:lnTo>
                    <a:pt x="11863" y="5284"/>
                  </a:lnTo>
                  <a:lnTo>
                    <a:pt x="12055" y="4227"/>
                  </a:lnTo>
                  <a:lnTo>
                    <a:pt x="12199" y="3266"/>
                  </a:lnTo>
                  <a:lnTo>
                    <a:pt x="12391" y="1586"/>
                  </a:lnTo>
                  <a:lnTo>
                    <a:pt x="12487" y="433"/>
                  </a:lnTo>
                  <a:lnTo>
                    <a:pt x="12487"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1" name="Google Shape;5445;p76"/>
            <p:cNvSpPr/>
            <p:nvPr/>
          </p:nvSpPr>
          <p:spPr>
            <a:xfrm>
              <a:off x="2608150" y="4585175"/>
              <a:ext cx="312200" cy="392625"/>
            </a:xfrm>
            <a:custGeom>
              <a:avLst/>
              <a:gdLst/>
              <a:ahLst/>
              <a:cxnLst/>
              <a:rect l="l" t="t" r="r" b="b"/>
              <a:pathLst>
                <a:path w="12488" h="15705" fill="none" extrusionOk="0">
                  <a:moveTo>
                    <a:pt x="12487" y="1"/>
                  </a:moveTo>
                  <a:lnTo>
                    <a:pt x="12487" y="1"/>
                  </a:lnTo>
                  <a:lnTo>
                    <a:pt x="12487" y="433"/>
                  </a:lnTo>
                  <a:lnTo>
                    <a:pt x="12391" y="1586"/>
                  </a:lnTo>
                  <a:lnTo>
                    <a:pt x="12199" y="3266"/>
                  </a:lnTo>
                  <a:lnTo>
                    <a:pt x="12055" y="4227"/>
                  </a:lnTo>
                  <a:lnTo>
                    <a:pt x="11863" y="5284"/>
                  </a:lnTo>
                  <a:lnTo>
                    <a:pt x="11623" y="6340"/>
                  </a:lnTo>
                  <a:lnTo>
                    <a:pt x="11287" y="7445"/>
                  </a:lnTo>
                  <a:lnTo>
                    <a:pt x="10951" y="8501"/>
                  </a:lnTo>
                  <a:lnTo>
                    <a:pt x="10518" y="9558"/>
                  </a:lnTo>
                  <a:lnTo>
                    <a:pt x="9990" y="10518"/>
                  </a:lnTo>
                  <a:lnTo>
                    <a:pt x="9750" y="10950"/>
                  </a:lnTo>
                  <a:lnTo>
                    <a:pt x="9414" y="11383"/>
                  </a:lnTo>
                  <a:lnTo>
                    <a:pt x="9126" y="11815"/>
                  </a:lnTo>
                  <a:lnTo>
                    <a:pt x="8789" y="12199"/>
                  </a:lnTo>
                  <a:lnTo>
                    <a:pt x="8405" y="12535"/>
                  </a:lnTo>
                  <a:lnTo>
                    <a:pt x="8021" y="12823"/>
                  </a:lnTo>
                  <a:lnTo>
                    <a:pt x="8021" y="12823"/>
                  </a:lnTo>
                  <a:lnTo>
                    <a:pt x="7637" y="13112"/>
                  </a:lnTo>
                  <a:lnTo>
                    <a:pt x="7157" y="13304"/>
                  </a:lnTo>
                  <a:lnTo>
                    <a:pt x="6628" y="13496"/>
                  </a:lnTo>
                  <a:lnTo>
                    <a:pt x="6100" y="13640"/>
                  </a:lnTo>
                  <a:lnTo>
                    <a:pt x="5524" y="13736"/>
                  </a:lnTo>
                  <a:lnTo>
                    <a:pt x="4995" y="13832"/>
                  </a:lnTo>
                  <a:lnTo>
                    <a:pt x="3891" y="13928"/>
                  </a:lnTo>
                  <a:lnTo>
                    <a:pt x="2882" y="13928"/>
                  </a:lnTo>
                  <a:lnTo>
                    <a:pt x="2018" y="13880"/>
                  </a:lnTo>
                  <a:lnTo>
                    <a:pt x="1297" y="13832"/>
                  </a:lnTo>
                  <a:lnTo>
                    <a:pt x="913" y="15705"/>
                  </a:lnTo>
                  <a:lnTo>
                    <a:pt x="1" y="11527"/>
                  </a:lnTo>
                  <a:lnTo>
                    <a:pt x="1" y="11527"/>
                  </a:lnTo>
                  <a:lnTo>
                    <a:pt x="337" y="11575"/>
                  </a:lnTo>
                  <a:lnTo>
                    <a:pt x="673" y="11623"/>
                  </a:lnTo>
                  <a:lnTo>
                    <a:pt x="1201" y="11671"/>
                  </a:lnTo>
                  <a:lnTo>
                    <a:pt x="1778" y="11671"/>
                  </a:lnTo>
                  <a:lnTo>
                    <a:pt x="2402" y="11623"/>
                  </a:lnTo>
                  <a:lnTo>
                    <a:pt x="3074" y="11479"/>
                  </a:lnTo>
                  <a:lnTo>
                    <a:pt x="3795" y="11287"/>
                  </a:lnTo>
                  <a:lnTo>
                    <a:pt x="4179" y="11143"/>
                  </a:lnTo>
                  <a:lnTo>
                    <a:pt x="4515" y="10950"/>
                  </a:lnTo>
                  <a:lnTo>
                    <a:pt x="4851" y="10710"/>
                  </a:lnTo>
                  <a:lnTo>
                    <a:pt x="5187" y="10470"/>
                  </a:lnTo>
                  <a:lnTo>
                    <a:pt x="5524" y="10134"/>
                  </a:lnTo>
                  <a:lnTo>
                    <a:pt x="5812" y="9798"/>
                  </a:lnTo>
                  <a:lnTo>
                    <a:pt x="6100" y="9414"/>
                  </a:lnTo>
                  <a:lnTo>
                    <a:pt x="6340" y="8981"/>
                  </a:lnTo>
                  <a:lnTo>
                    <a:pt x="6580" y="8501"/>
                  </a:lnTo>
                  <a:lnTo>
                    <a:pt x="6820" y="7973"/>
                  </a:lnTo>
                  <a:lnTo>
                    <a:pt x="7012" y="7397"/>
                  </a:lnTo>
                  <a:lnTo>
                    <a:pt x="7157" y="6724"/>
                  </a:lnTo>
                  <a:lnTo>
                    <a:pt x="7253" y="6004"/>
                  </a:lnTo>
                  <a:lnTo>
                    <a:pt x="7349" y="5235"/>
                  </a:lnTo>
                  <a:lnTo>
                    <a:pt x="7397" y="4419"/>
                  </a:lnTo>
                  <a:lnTo>
                    <a:pt x="7397" y="3507"/>
                  </a:lnTo>
                  <a:lnTo>
                    <a:pt x="1248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2" name="Google Shape;5446;p76"/>
            <p:cNvSpPr/>
            <p:nvPr/>
          </p:nvSpPr>
          <p:spPr>
            <a:xfrm>
              <a:off x="2600950" y="4866125"/>
              <a:ext cx="46850" cy="121300"/>
            </a:xfrm>
            <a:custGeom>
              <a:avLst/>
              <a:gdLst/>
              <a:ahLst/>
              <a:cxnLst/>
              <a:rect l="l" t="t" r="r" b="b"/>
              <a:pathLst>
                <a:path w="1874" h="4852" extrusionOk="0">
                  <a:moveTo>
                    <a:pt x="145" y="1"/>
                  </a:moveTo>
                  <a:lnTo>
                    <a:pt x="49" y="49"/>
                  </a:lnTo>
                  <a:lnTo>
                    <a:pt x="1" y="289"/>
                  </a:lnTo>
                  <a:lnTo>
                    <a:pt x="49" y="865"/>
                  </a:lnTo>
                  <a:lnTo>
                    <a:pt x="145" y="1633"/>
                  </a:lnTo>
                  <a:lnTo>
                    <a:pt x="289" y="2498"/>
                  </a:lnTo>
                  <a:lnTo>
                    <a:pt x="481" y="3362"/>
                  </a:lnTo>
                  <a:lnTo>
                    <a:pt x="721" y="4131"/>
                  </a:lnTo>
                  <a:lnTo>
                    <a:pt x="865" y="4419"/>
                  </a:lnTo>
                  <a:lnTo>
                    <a:pt x="961" y="4659"/>
                  </a:lnTo>
                  <a:lnTo>
                    <a:pt x="1105" y="4803"/>
                  </a:lnTo>
                  <a:lnTo>
                    <a:pt x="1249" y="4851"/>
                  </a:lnTo>
                  <a:lnTo>
                    <a:pt x="1393" y="4851"/>
                  </a:lnTo>
                  <a:lnTo>
                    <a:pt x="1537" y="4803"/>
                  </a:lnTo>
                  <a:lnTo>
                    <a:pt x="1585" y="4707"/>
                  </a:lnTo>
                  <a:lnTo>
                    <a:pt x="1681" y="4563"/>
                  </a:lnTo>
                  <a:lnTo>
                    <a:pt x="1778" y="4179"/>
                  </a:lnTo>
                  <a:lnTo>
                    <a:pt x="1874" y="3795"/>
                  </a:lnTo>
                  <a:lnTo>
                    <a:pt x="1874" y="3026"/>
                  </a:lnTo>
                  <a:lnTo>
                    <a:pt x="1874" y="2642"/>
                  </a:lnTo>
                  <a:lnTo>
                    <a:pt x="1201" y="2594"/>
                  </a:lnTo>
                  <a:lnTo>
                    <a:pt x="1105" y="97"/>
                  </a:lnTo>
                  <a:lnTo>
                    <a:pt x="625"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3" name="Google Shape;5447;p76"/>
            <p:cNvSpPr/>
            <p:nvPr/>
          </p:nvSpPr>
          <p:spPr>
            <a:xfrm>
              <a:off x="2700600" y="4862525"/>
              <a:ext cx="12025" cy="4825"/>
            </a:xfrm>
            <a:custGeom>
              <a:avLst/>
              <a:gdLst/>
              <a:ahLst/>
              <a:cxnLst/>
              <a:rect l="l" t="t" r="r" b="b"/>
              <a:pathLst>
                <a:path w="481" h="193" extrusionOk="0">
                  <a:moveTo>
                    <a:pt x="481" y="1"/>
                  </a:moveTo>
                  <a:lnTo>
                    <a:pt x="1" y="193"/>
                  </a:lnTo>
                  <a:lnTo>
                    <a:pt x="49" y="193"/>
                  </a:lnTo>
                  <a:lnTo>
                    <a:pt x="481" y="1"/>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 name="Google Shape;5448;p76"/>
            <p:cNvSpPr/>
            <p:nvPr/>
          </p:nvSpPr>
          <p:spPr>
            <a:xfrm>
              <a:off x="2700600" y="4855325"/>
              <a:ext cx="24050" cy="12025"/>
            </a:xfrm>
            <a:custGeom>
              <a:avLst/>
              <a:gdLst/>
              <a:ahLst/>
              <a:cxnLst/>
              <a:rect l="l" t="t" r="r" b="b"/>
              <a:pathLst>
                <a:path w="962" h="481" fill="none" extrusionOk="0">
                  <a:moveTo>
                    <a:pt x="961" y="0"/>
                  </a:moveTo>
                  <a:lnTo>
                    <a:pt x="961" y="0"/>
                  </a:lnTo>
                  <a:lnTo>
                    <a:pt x="481" y="289"/>
                  </a:lnTo>
                  <a:lnTo>
                    <a:pt x="1" y="481"/>
                  </a:lnTo>
                  <a:lnTo>
                    <a:pt x="1" y="481"/>
                  </a:lnTo>
                  <a:lnTo>
                    <a:pt x="49" y="481"/>
                  </a:lnTo>
                  <a:lnTo>
                    <a:pt x="49" y="481"/>
                  </a:lnTo>
                  <a:lnTo>
                    <a:pt x="481" y="289"/>
                  </a:lnTo>
                  <a:lnTo>
                    <a:pt x="961" y="0"/>
                  </a:lnTo>
                  <a:lnTo>
                    <a:pt x="961" y="0"/>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 name="Google Shape;5449;p76"/>
            <p:cNvSpPr/>
            <p:nvPr/>
          </p:nvSpPr>
          <p:spPr>
            <a:xfrm>
              <a:off x="2701800" y="4812100"/>
              <a:ext cx="170525" cy="58850"/>
            </a:xfrm>
            <a:custGeom>
              <a:avLst/>
              <a:gdLst/>
              <a:ahLst/>
              <a:cxnLst/>
              <a:rect l="l" t="t" r="r" b="b"/>
              <a:pathLst>
                <a:path w="6821" h="2354" extrusionOk="0">
                  <a:moveTo>
                    <a:pt x="6052" y="1"/>
                  </a:moveTo>
                  <a:lnTo>
                    <a:pt x="5716" y="97"/>
                  </a:lnTo>
                  <a:lnTo>
                    <a:pt x="5187" y="289"/>
                  </a:lnTo>
                  <a:lnTo>
                    <a:pt x="3843" y="865"/>
                  </a:lnTo>
                  <a:lnTo>
                    <a:pt x="3122" y="1201"/>
                  </a:lnTo>
                  <a:lnTo>
                    <a:pt x="2354" y="1489"/>
                  </a:lnTo>
                  <a:lnTo>
                    <a:pt x="1634" y="1681"/>
                  </a:lnTo>
                  <a:lnTo>
                    <a:pt x="1297" y="1729"/>
                  </a:lnTo>
                  <a:lnTo>
                    <a:pt x="913" y="1729"/>
                  </a:lnTo>
                  <a:lnTo>
                    <a:pt x="433" y="2018"/>
                  </a:lnTo>
                  <a:lnTo>
                    <a:pt x="1" y="2210"/>
                  </a:lnTo>
                  <a:lnTo>
                    <a:pt x="241" y="2306"/>
                  </a:lnTo>
                  <a:lnTo>
                    <a:pt x="577" y="2354"/>
                  </a:lnTo>
                  <a:lnTo>
                    <a:pt x="865" y="2306"/>
                  </a:lnTo>
                  <a:lnTo>
                    <a:pt x="1201" y="2258"/>
                  </a:lnTo>
                  <a:lnTo>
                    <a:pt x="1922" y="2066"/>
                  </a:lnTo>
                  <a:lnTo>
                    <a:pt x="2690" y="1777"/>
                  </a:lnTo>
                  <a:lnTo>
                    <a:pt x="3411" y="1489"/>
                  </a:lnTo>
                  <a:lnTo>
                    <a:pt x="4755" y="865"/>
                  </a:lnTo>
                  <a:lnTo>
                    <a:pt x="5284" y="673"/>
                  </a:lnTo>
                  <a:lnTo>
                    <a:pt x="5620" y="625"/>
                  </a:lnTo>
                  <a:lnTo>
                    <a:pt x="5812" y="625"/>
                  </a:lnTo>
                  <a:lnTo>
                    <a:pt x="6004" y="721"/>
                  </a:lnTo>
                  <a:lnTo>
                    <a:pt x="6484" y="1009"/>
                  </a:lnTo>
                  <a:lnTo>
                    <a:pt x="6628" y="769"/>
                  </a:lnTo>
                  <a:lnTo>
                    <a:pt x="6724" y="577"/>
                  </a:lnTo>
                  <a:lnTo>
                    <a:pt x="6820" y="337"/>
                  </a:lnTo>
                  <a:lnTo>
                    <a:pt x="6388" y="97"/>
                  </a:lnTo>
                  <a:lnTo>
                    <a:pt x="6244" y="49"/>
                  </a:lnTo>
                  <a:lnTo>
                    <a:pt x="610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 name="Google Shape;5450;p76"/>
            <p:cNvSpPr/>
            <p:nvPr/>
          </p:nvSpPr>
          <p:spPr>
            <a:xfrm>
              <a:off x="2701800" y="4812100"/>
              <a:ext cx="170525" cy="58850"/>
            </a:xfrm>
            <a:custGeom>
              <a:avLst/>
              <a:gdLst/>
              <a:ahLst/>
              <a:cxnLst/>
              <a:rect l="l" t="t" r="r" b="b"/>
              <a:pathLst>
                <a:path w="6821" h="2354" fill="none" extrusionOk="0">
                  <a:moveTo>
                    <a:pt x="6052" y="1"/>
                  </a:moveTo>
                  <a:lnTo>
                    <a:pt x="6052" y="1"/>
                  </a:lnTo>
                  <a:lnTo>
                    <a:pt x="5716" y="97"/>
                  </a:lnTo>
                  <a:lnTo>
                    <a:pt x="5187" y="289"/>
                  </a:lnTo>
                  <a:lnTo>
                    <a:pt x="3843" y="865"/>
                  </a:lnTo>
                  <a:lnTo>
                    <a:pt x="3843" y="865"/>
                  </a:lnTo>
                  <a:lnTo>
                    <a:pt x="3122" y="1201"/>
                  </a:lnTo>
                  <a:lnTo>
                    <a:pt x="2354" y="1489"/>
                  </a:lnTo>
                  <a:lnTo>
                    <a:pt x="1634" y="1681"/>
                  </a:lnTo>
                  <a:lnTo>
                    <a:pt x="1297" y="1729"/>
                  </a:lnTo>
                  <a:lnTo>
                    <a:pt x="1009" y="1729"/>
                  </a:lnTo>
                  <a:lnTo>
                    <a:pt x="1009" y="1729"/>
                  </a:lnTo>
                  <a:lnTo>
                    <a:pt x="913" y="1729"/>
                  </a:lnTo>
                  <a:lnTo>
                    <a:pt x="913" y="1729"/>
                  </a:lnTo>
                  <a:lnTo>
                    <a:pt x="433" y="2018"/>
                  </a:lnTo>
                  <a:lnTo>
                    <a:pt x="1" y="2210"/>
                  </a:lnTo>
                  <a:lnTo>
                    <a:pt x="1" y="2210"/>
                  </a:lnTo>
                  <a:lnTo>
                    <a:pt x="241" y="2306"/>
                  </a:lnTo>
                  <a:lnTo>
                    <a:pt x="577" y="2354"/>
                  </a:lnTo>
                  <a:lnTo>
                    <a:pt x="577" y="2354"/>
                  </a:lnTo>
                  <a:lnTo>
                    <a:pt x="865" y="2306"/>
                  </a:lnTo>
                  <a:lnTo>
                    <a:pt x="1201" y="2258"/>
                  </a:lnTo>
                  <a:lnTo>
                    <a:pt x="1922" y="2066"/>
                  </a:lnTo>
                  <a:lnTo>
                    <a:pt x="2690" y="1777"/>
                  </a:lnTo>
                  <a:lnTo>
                    <a:pt x="3411" y="1489"/>
                  </a:lnTo>
                  <a:lnTo>
                    <a:pt x="3411" y="1489"/>
                  </a:lnTo>
                  <a:lnTo>
                    <a:pt x="4755" y="865"/>
                  </a:lnTo>
                  <a:lnTo>
                    <a:pt x="5284" y="673"/>
                  </a:lnTo>
                  <a:lnTo>
                    <a:pt x="5620" y="625"/>
                  </a:lnTo>
                  <a:lnTo>
                    <a:pt x="5620" y="625"/>
                  </a:lnTo>
                  <a:lnTo>
                    <a:pt x="5668" y="625"/>
                  </a:lnTo>
                  <a:lnTo>
                    <a:pt x="5668" y="625"/>
                  </a:lnTo>
                  <a:lnTo>
                    <a:pt x="5812" y="625"/>
                  </a:lnTo>
                  <a:lnTo>
                    <a:pt x="6004" y="721"/>
                  </a:lnTo>
                  <a:lnTo>
                    <a:pt x="6484" y="1009"/>
                  </a:lnTo>
                  <a:lnTo>
                    <a:pt x="6484" y="1009"/>
                  </a:lnTo>
                  <a:lnTo>
                    <a:pt x="6628" y="769"/>
                  </a:lnTo>
                  <a:lnTo>
                    <a:pt x="6628" y="769"/>
                  </a:lnTo>
                  <a:lnTo>
                    <a:pt x="6724" y="577"/>
                  </a:lnTo>
                  <a:lnTo>
                    <a:pt x="6724" y="577"/>
                  </a:lnTo>
                  <a:lnTo>
                    <a:pt x="6820" y="337"/>
                  </a:lnTo>
                  <a:lnTo>
                    <a:pt x="6820" y="337"/>
                  </a:lnTo>
                  <a:lnTo>
                    <a:pt x="6388" y="97"/>
                  </a:lnTo>
                  <a:lnTo>
                    <a:pt x="6244" y="49"/>
                  </a:lnTo>
                  <a:lnTo>
                    <a:pt x="6100" y="1"/>
                  </a:lnTo>
                  <a:lnTo>
                    <a:pt x="6100" y="1"/>
                  </a:lnTo>
                  <a:lnTo>
                    <a:pt x="605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 name="Google Shape;5451;p76"/>
            <p:cNvSpPr/>
            <p:nvPr/>
          </p:nvSpPr>
          <p:spPr>
            <a:xfrm>
              <a:off x="2871100" y="4406275"/>
              <a:ext cx="288175" cy="433475"/>
            </a:xfrm>
            <a:custGeom>
              <a:avLst/>
              <a:gdLst/>
              <a:ahLst/>
              <a:cxnLst/>
              <a:rect l="l" t="t" r="r" b="b"/>
              <a:pathLst>
                <a:path w="11527" h="17339" extrusionOk="0">
                  <a:moveTo>
                    <a:pt x="2113" y="1"/>
                  </a:moveTo>
                  <a:lnTo>
                    <a:pt x="0" y="4563"/>
                  </a:lnTo>
                  <a:lnTo>
                    <a:pt x="6628" y="14649"/>
                  </a:lnTo>
                  <a:lnTo>
                    <a:pt x="6676" y="15033"/>
                  </a:lnTo>
                  <a:lnTo>
                    <a:pt x="6868" y="15897"/>
                  </a:lnTo>
                  <a:lnTo>
                    <a:pt x="7012" y="16378"/>
                  </a:lnTo>
                  <a:lnTo>
                    <a:pt x="7156" y="16810"/>
                  </a:lnTo>
                  <a:lnTo>
                    <a:pt x="7300" y="17146"/>
                  </a:lnTo>
                  <a:lnTo>
                    <a:pt x="7396" y="17242"/>
                  </a:lnTo>
                  <a:lnTo>
                    <a:pt x="7444" y="17338"/>
                  </a:lnTo>
                  <a:lnTo>
                    <a:pt x="7636" y="17338"/>
                  </a:lnTo>
                  <a:lnTo>
                    <a:pt x="7780" y="17194"/>
                  </a:lnTo>
                  <a:lnTo>
                    <a:pt x="7876" y="16906"/>
                  </a:lnTo>
                  <a:lnTo>
                    <a:pt x="7972" y="16618"/>
                  </a:lnTo>
                  <a:lnTo>
                    <a:pt x="8069" y="15993"/>
                  </a:lnTo>
                  <a:lnTo>
                    <a:pt x="8117" y="15705"/>
                  </a:lnTo>
                  <a:lnTo>
                    <a:pt x="8549" y="15849"/>
                  </a:lnTo>
                  <a:lnTo>
                    <a:pt x="9557" y="16089"/>
                  </a:lnTo>
                  <a:lnTo>
                    <a:pt x="10134" y="16185"/>
                  </a:lnTo>
                  <a:lnTo>
                    <a:pt x="10710" y="16234"/>
                  </a:lnTo>
                  <a:lnTo>
                    <a:pt x="11142" y="16185"/>
                  </a:lnTo>
                  <a:lnTo>
                    <a:pt x="11286" y="16137"/>
                  </a:lnTo>
                  <a:lnTo>
                    <a:pt x="11430" y="16041"/>
                  </a:lnTo>
                  <a:lnTo>
                    <a:pt x="11478" y="15945"/>
                  </a:lnTo>
                  <a:lnTo>
                    <a:pt x="11526" y="15849"/>
                  </a:lnTo>
                  <a:lnTo>
                    <a:pt x="11478" y="15753"/>
                  </a:lnTo>
                  <a:lnTo>
                    <a:pt x="11430" y="15705"/>
                  </a:lnTo>
                  <a:lnTo>
                    <a:pt x="11190" y="15561"/>
                  </a:lnTo>
                  <a:lnTo>
                    <a:pt x="10854" y="15417"/>
                  </a:lnTo>
                  <a:lnTo>
                    <a:pt x="10230" y="15225"/>
                  </a:lnTo>
                  <a:lnTo>
                    <a:pt x="9893" y="15177"/>
                  </a:lnTo>
                  <a:lnTo>
                    <a:pt x="10134" y="15129"/>
                  </a:lnTo>
                  <a:lnTo>
                    <a:pt x="10614" y="15033"/>
                  </a:lnTo>
                  <a:lnTo>
                    <a:pt x="11142" y="14841"/>
                  </a:lnTo>
                  <a:lnTo>
                    <a:pt x="11334" y="14745"/>
                  </a:lnTo>
                  <a:lnTo>
                    <a:pt x="11526" y="14601"/>
                  </a:lnTo>
                  <a:lnTo>
                    <a:pt x="11526" y="14505"/>
                  </a:lnTo>
                  <a:lnTo>
                    <a:pt x="11526" y="14457"/>
                  </a:lnTo>
                  <a:lnTo>
                    <a:pt x="11382" y="14361"/>
                  </a:lnTo>
                  <a:lnTo>
                    <a:pt x="11142" y="14264"/>
                  </a:lnTo>
                  <a:lnTo>
                    <a:pt x="10806" y="14216"/>
                  </a:lnTo>
                  <a:lnTo>
                    <a:pt x="9893" y="14216"/>
                  </a:lnTo>
                  <a:lnTo>
                    <a:pt x="9990" y="14168"/>
                  </a:lnTo>
                  <a:lnTo>
                    <a:pt x="10278" y="14024"/>
                  </a:lnTo>
                  <a:lnTo>
                    <a:pt x="10470" y="13928"/>
                  </a:lnTo>
                  <a:lnTo>
                    <a:pt x="10614" y="13832"/>
                  </a:lnTo>
                  <a:lnTo>
                    <a:pt x="10710" y="13640"/>
                  </a:lnTo>
                  <a:lnTo>
                    <a:pt x="10758" y="13448"/>
                  </a:lnTo>
                  <a:lnTo>
                    <a:pt x="10758" y="13352"/>
                  </a:lnTo>
                  <a:lnTo>
                    <a:pt x="10710" y="13304"/>
                  </a:lnTo>
                  <a:lnTo>
                    <a:pt x="10518" y="13256"/>
                  </a:lnTo>
                  <a:lnTo>
                    <a:pt x="10230" y="13208"/>
                  </a:lnTo>
                  <a:lnTo>
                    <a:pt x="9893" y="13256"/>
                  </a:lnTo>
                  <a:lnTo>
                    <a:pt x="9269" y="13400"/>
                  </a:lnTo>
                  <a:lnTo>
                    <a:pt x="8981" y="13448"/>
                  </a:lnTo>
                  <a:lnTo>
                    <a:pt x="211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 name="Google Shape;5452;p76"/>
            <p:cNvSpPr/>
            <p:nvPr/>
          </p:nvSpPr>
          <p:spPr>
            <a:xfrm>
              <a:off x="2871100" y="4406275"/>
              <a:ext cx="288175" cy="433475"/>
            </a:xfrm>
            <a:custGeom>
              <a:avLst/>
              <a:gdLst/>
              <a:ahLst/>
              <a:cxnLst/>
              <a:rect l="l" t="t" r="r" b="b"/>
              <a:pathLst>
                <a:path w="11527" h="17339" fill="none" extrusionOk="0">
                  <a:moveTo>
                    <a:pt x="2113" y="1"/>
                  </a:moveTo>
                  <a:lnTo>
                    <a:pt x="8981" y="13448"/>
                  </a:lnTo>
                  <a:lnTo>
                    <a:pt x="8981" y="13448"/>
                  </a:lnTo>
                  <a:lnTo>
                    <a:pt x="9269" y="13400"/>
                  </a:lnTo>
                  <a:lnTo>
                    <a:pt x="9893" y="13256"/>
                  </a:lnTo>
                  <a:lnTo>
                    <a:pt x="10230" y="13208"/>
                  </a:lnTo>
                  <a:lnTo>
                    <a:pt x="10518" y="13256"/>
                  </a:lnTo>
                  <a:lnTo>
                    <a:pt x="10710" y="13304"/>
                  </a:lnTo>
                  <a:lnTo>
                    <a:pt x="10758" y="13352"/>
                  </a:lnTo>
                  <a:lnTo>
                    <a:pt x="10758" y="13448"/>
                  </a:lnTo>
                  <a:lnTo>
                    <a:pt x="10758" y="13448"/>
                  </a:lnTo>
                  <a:lnTo>
                    <a:pt x="10710" y="13640"/>
                  </a:lnTo>
                  <a:lnTo>
                    <a:pt x="10614" y="13832"/>
                  </a:lnTo>
                  <a:lnTo>
                    <a:pt x="10470" y="13928"/>
                  </a:lnTo>
                  <a:lnTo>
                    <a:pt x="10278" y="14024"/>
                  </a:lnTo>
                  <a:lnTo>
                    <a:pt x="9990" y="14168"/>
                  </a:lnTo>
                  <a:lnTo>
                    <a:pt x="9893" y="14216"/>
                  </a:lnTo>
                  <a:lnTo>
                    <a:pt x="9893" y="14216"/>
                  </a:lnTo>
                  <a:lnTo>
                    <a:pt x="10182" y="14216"/>
                  </a:lnTo>
                  <a:lnTo>
                    <a:pt x="10806" y="14216"/>
                  </a:lnTo>
                  <a:lnTo>
                    <a:pt x="11142" y="14264"/>
                  </a:lnTo>
                  <a:lnTo>
                    <a:pt x="11382" y="14361"/>
                  </a:lnTo>
                  <a:lnTo>
                    <a:pt x="11526" y="14457"/>
                  </a:lnTo>
                  <a:lnTo>
                    <a:pt x="11526" y="14505"/>
                  </a:lnTo>
                  <a:lnTo>
                    <a:pt x="11526" y="14601"/>
                  </a:lnTo>
                  <a:lnTo>
                    <a:pt x="11526" y="14601"/>
                  </a:lnTo>
                  <a:lnTo>
                    <a:pt x="11334" y="14745"/>
                  </a:lnTo>
                  <a:lnTo>
                    <a:pt x="11142" y="14841"/>
                  </a:lnTo>
                  <a:lnTo>
                    <a:pt x="10614" y="15033"/>
                  </a:lnTo>
                  <a:lnTo>
                    <a:pt x="10134" y="15129"/>
                  </a:lnTo>
                  <a:lnTo>
                    <a:pt x="9893" y="15177"/>
                  </a:lnTo>
                  <a:lnTo>
                    <a:pt x="9893" y="15177"/>
                  </a:lnTo>
                  <a:lnTo>
                    <a:pt x="10230" y="15225"/>
                  </a:lnTo>
                  <a:lnTo>
                    <a:pt x="10854" y="15417"/>
                  </a:lnTo>
                  <a:lnTo>
                    <a:pt x="11190" y="15561"/>
                  </a:lnTo>
                  <a:lnTo>
                    <a:pt x="11430" y="15705"/>
                  </a:lnTo>
                  <a:lnTo>
                    <a:pt x="11478" y="15753"/>
                  </a:lnTo>
                  <a:lnTo>
                    <a:pt x="11526" y="15849"/>
                  </a:lnTo>
                  <a:lnTo>
                    <a:pt x="11478" y="15945"/>
                  </a:lnTo>
                  <a:lnTo>
                    <a:pt x="11430" y="16041"/>
                  </a:lnTo>
                  <a:lnTo>
                    <a:pt x="11430" y="16041"/>
                  </a:lnTo>
                  <a:lnTo>
                    <a:pt x="11286" y="16137"/>
                  </a:lnTo>
                  <a:lnTo>
                    <a:pt x="11142" y="16185"/>
                  </a:lnTo>
                  <a:lnTo>
                    <a:pt x="10710" y="16234"/>
                  </a:lnTo>
                  <a:lnTo>
                    <a:pt x="10134" y="16185"/>
                  </a:lnTo>
                  <a:lnTo>
                    <a:pt x="9557" y="16089"/>
                  </a:lnTo>
                  <a:lnTo>
                    <a:pt x="8549" y="15849"/>
                  </a:lnTo>
                  <a:lnTo>
                    <a:pt x="8117" y="15705"/>
                  </a:lnTo>
                  <a:lnTo>
                    <a:pt x="8117" y="15705"/>
                  </a:lnTo>
                  <a:lnTo>
                    <a:pt x="8069" y="15993"/>
                  </a:lnTo>
                  <a:lnTo>
                    <a:pt x="7972" y="16618"/>
                  </a:lnTo>
                  <a:lnTo>
                    <a:pt x="7876" y="16906"/>
                  </a:lnTo>
                  <a:lnTo>
                    <a:pt x="7780" y="17194"/>
                  </a:lnTo>
                  <a:lnTo>
                    <a:pt x="7636" y="17338"/>
                  </a:lnTo>
                  <a:lnTo>
                    <a:pt x="7540" y="17338"/>
                  </a:lnTo>
                  <a:lnTo>
                    <a:pt x="7444" y="17338"/>
                  </a:lnTo>
                  <a:lnTo>
                    <a:pt x="7444" y="17338"/>
                  </a:lnTo>
                  <a:lnTo>
                    <a:pt x="7396" y="17242"/>
                  </a:lnTo>
                  <a:lnTo>
                    <a:pt x="7300" y="17146"/>
                  </a:lnTo>
                  <a:lnTo>
                    <a:pt x="7156" y="16810"/>
                  </a:lnTo>
                  <a:lnTo>
                    <a:pt x="7012" y="16378"/>
                  </a:lnTo>
                  <a:lnTo>
                    <a:pt x="6868" y="15897"/>
                  </a:lnTo>
                  <a:lnTo>
                    <a:pt x="6676" y="15033"/>
                  </a:lnTo>
                  <a:lnTo>
                    <a:pt x="6628" y="14649"/>
                  </a:lnTo>
                  <a:lnTo>
                    <a:pt x="0" y="4563"/>
                  </a:lnTo>
                  <a:lnTo>
                    <a:pt x="21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 name="Google Shape;5453;p76"/>
            <p:cNvSpPr/>
            <p:nvPr/>
          </p:nvSpPr>
          <p:spPr>
            <a:xfrm>
              <a:off x="2952750" y="4462725"/>
              <a:ext cx="19225" cy="37225"/>
            </a:xfrm>
            <a:custGeom>
              <a:avLst/>
              <a:gdLst/>
              <a:ahLst/>
              <a:cxnLst/>
              <a:rect l="l" t="t" r="r" b="b"/>
              <a:pathLst>
                <a:path w="769" h="1489" extrusionOk="0">
                  <a:moveTo>
                    <a:pt x="0" y="0"/>
                  </a:moveTo>
                  <a:lnTo>
                    <a:pt x="0" y="0"/>
                  </a:lnTo>
                  <a:lnTo>
                    <a:pt x="768" y="1489"/>
                  </a:lnTo>
                  <a:lnTo>
                    <a:pt x="768" y="1489"/>
                  </a:lnTo>
                  <a:lnTo>
                    <a:pt x="768" y="1489"/>
                  </a:lnTo>
                  <a:lnTo>
                    <a:pt x="0" y="0"/>
                  </a:lnTo>
                  <a:close/>
                </a:path>
              </a:pathLst>
            </a:custGeom>
            <a:solidFill>
              <a:srgbClr val="4B160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 name="Google Shape;5454;p76"/>
            <p:cNvSpPr/>
            <p:nvPr/>
          </p:nvSpPr>
          <p:spPr>
            <a:xfrm>
              <a:off x="2952750" y="4462725"/>
              <a:ext cx="19225" cy="37225"/>
            </a:xfrm>
            <a:custGeom>
              <a:avLst/>
              <a:gdLst/>
              <a:ahLst/>
              <a:cxnLst/>
              <a:rect l="l" t="t" r="r" b="b"/>
              <a:pathLst>
                <a:path w="769" h="1489" fill="none" extrusionOk="0">
                  <a:moveTo>
                    <a:pt x="0" y="0"/>
                  </a:moveTo>
                  <a:lnTo>
                    <a:pt x="0" y="0"/>
                  </a:lnTo>
                  <a:lnTo>
                    <a:pt x="768" y="1489"/>
                  </a:lnTo>
                  <a:lnTo>
                    <a:pt x="768" y="1489"/>
                  </a:lnTo>
                  <a:lnTo>
                    <a:pt x="768" y="1489"/>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 name="Google Shape;5455;p76"/>
            <p:cNvSpPr/>
            <p:nvPr/>
          </p:nvSpPr>
          <p:spPr>
            <a:xfrm>
              <a:off x="2945525" y="4462725"/>
              <a:ext cx="26450" cy="189725"/>
            </a:xfrm>
            <a:custGeom>
              <a:avLst/>
              <a:gdLst/>
              <a:ahLst/>
              <a:cxnLst/>
              <a:rect l="l" t="t" r="r" b="b"/>
              <a:pathLst>
                <a:path w="1058" h="7589" extrusionOk="0">
                  <a:moveTo>
                    <a:pt x="289" y="0"/>
                  </a:moveTo>
                  <a:lnTo>
                    <a:pt x="337" y="817"/>
                  </a:lnTo>
                  <a:lnTo>
                    <a:pt x="385" y="1681"/>
                  </a:lnTo>
                  <a:lnTo>
                    <a:pt x="385" y="2594"/>
                  </a:lnTo>
                  <a:lnTo>
                    <a:pt x="337" y="3506"/>
                  </a:lnTo>
                  <a:lnTo>
                    <a:pt x="193" y="5235"/>
                  </a:lnTo>
                  <a:lnTo>
                    <a:pt x="1" y="6820"/>
                  </a:lnTo>
                  <a:lnTo>
                    <a:pt x="481" y="7588"/>
                  </a:lnTo>
                  <a:lnTo>
                    <a:pt x="625" y="7012"/>
                  </a:lnTo>
                  <a:lnTo>
                    <a:pt x="721" y="6340"/>
                  </a:lnTo>
                  <a:lnTo>
                    <a:pt x="865" y="4803"/>
                  </a:lnTo>
                  <a:lnTo>
                    <a:pt x="961" y="3122"/>
                  </a:lnTo>
                  <a:lnTo>
                    <a:pt x="1057" y="1489"/>
                  </a:lnTo>
                  <a:lnTo>
                    <a:pt x="2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 name="Google Shape;5456;p76"/>
            <p:cNvSpPr/>
            <p:nvPr/>
          </p:nvSpPr>
          <p:spPr>
            <a:xfrm>
              <a:off x="2945525" y="4462725"/>
              <a:ext cx="26450" cy="189725"/>
            </a:xfrm>
            <a:custGeom>
              <a:avLst/>
              <a:gdLst/>
              <a:ahLst/>
              <a:cxnLst/>
              <a:rect l="l" t="t" r="r" b="b"/>
              <a:pathLst>
                <a:path w="1058" h="7589" fill="none" extrusionOk="0">
                  <a:moveTo>
                    <a:pt x="289" y="0"/>
                  </a:moveTo>
                  <a:lnTo>
                    <a:pt x="289" y="0"/>
                  </a:lnTo>
                  <a:lnTo>
                    <a:pt x="337" y="817"/>
                  </a:lnTo>
                  <a:lnTo>
                    <a:pt x="385" y="1681"/>
                  </a:lnTo>
                  <a:lnTo>
                    <a:pt x="385" y="2594"/>
                  </a:lnTo>
                  <a:lnTo>
                    <a:pt x="337" y="3506"/>
                  </a:lnTo>
                  <a:lnTo>
                    <a:pt x="193" y="5235"/>
                  </a:lnTo>
                  <a:lnTo>
                    <a:pt x="1" y="6820"/>
                  </a:lnTo>
                  <a:lnTo>
                    <a:pt x="481" y="7588"/>
                  </a:lnTo>
                  <a:lnTo>
                    <a:pt x="481" y="7588"/>
                  </a:lnTo>
                  <a:lnTo>
                    <a:pt x="625" y="7012"/>
                  </a:lnTo>
                  <a:lnTo>
                    <a:pt x="721" y="6340"/>
                  </a:lnTo>
                  <a:lnTo>
                    <a:pt x="865" y="4803"/>
                  </a:lnTo>
                  <a:lnTo>
                    <a:pt x="961" y="3122"/>
                  </a:lnTo>
                  <a:lnTo>
                    <a:pt x="1057" y="1489"/>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 name="Google Shape;5457;p76"/>
            <p:cNvSpPr/>
            <p:nvPr/>
          </p:nvSpPr>
          <p:spPr>
            <a:xfrm>
              <a:off x="2586550" y="4373875"/>
              <a:ext cx="371025" cy="491075"/>
            </a:xfrm>
            <a:custGeom>
              <a:avLst/>
              <a:gdLst/>
              <a:ahLst/>
              <a:cxnLst/>
              <a:rect l="l" t="t" r="r" b="b"/>
              <a:pathLst>
                <a:path w="14841" h="19643" extrusionOk="0">
                  <a:moveTo>
                    <a:pt x="8693" y="0"/>
                  </a:moveTo>
                  <a:lnTo>
                    <a:pt x="7924" y="96"/>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2209" y="14792"/>
                  </a:lnTo>
                  <a:lnTo>
                    <a:pt x="2930" y="16281"/>
                  </a:lnTo>
                  <a:lnTo>
                    <a:pt x="3410" y="17097"/>
                  </a:lnTo>
                  <a:lnTo>
                    <a:pt x="3890" y="17914"/>
                  </a:lnTo>
                  <a:lnTo>
                    <a:pt x="4371" y="18586"/>
                  </a:lnTo>
                  <a:lnTo>
                    <a:pt x="4611" y="18874"/>
                  </a:lnTo>
                  <a:lnTo>
                    <a:pt x="4851" y="19066"/>
                  </a:lnTo>
                  <a:lnTo>
                    <a:pt x="4995" y="19162"/>
                  </a:lnTo>
                  <a:lnTo>
                    <a:pt x="5139" y="19210"/>
                  </a:lnTo>
                  <a:lnTo>
                    <a:pt x="5523" y="19258"/>
                  </a:lnTo>
                  <a:lnTo>
                    <a:pt x="5955" y="19258"/>
                  </a:lnTo>
                  <a:lnTo>
                    <a:pt x="6388" y="19162"/>
                  </a:lnTo>
                  <a:lnTo>
                    <a:pt x="6916" y="19018"/>
                  </a:lnTo>
                  <a:lnTo>
                    <a:pt x="7444" y="18826"/>
                  </a:lnTo>
                  <a:lnTo>
                    <a:pt x="8453" y="18394"/>
                  </a:lnTo>
                  <a:lnTo>
                    <a:pt x="9797" y="17818"/>
                  </a:lnTo>
                  <a:lnTo>
                    <a:pt x="10326" y="17626"/>
                  </a:lnTo>
                  <a:lnTo>
                    <a:pt x="10518" y="17578"/>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399" y="913"/>
                  </a:lnTo>
                  <a:lnTo>
                    <a:pt x="13063" y="721"/>
                  </a:lnTo>
                  <a:lnTo>
                    <a:pt x="12679" y="577"/>
                  </a:lnTo>
                  <a:lnTo>
                    <a:pt x="12295" y="433"/>
                  </a:lnTo>
                  <a:lnTo>
                    <a:pt x="11382" y="192"/>
                  </a:lnTo>
                  <a:lnTo>
                    <a:pt x="10470" y="48"/>
                  </a:lnTo>
                  <a:lnTo>
                    <a:pt x="95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4" name="Google Shape;5458;p76"/>
            <p:cNvSpPr/>
            <p:nvPr/>
          </p:nvSpPr>
          <p:spPr>
            <a:xfrm>
              <a:off x="2586550" y="4373875"/>
              <a:ext cx="371025" cy="491075"/>
            </a:xfrm>
            <a:custGeom>
              <a:avLst/>
              <a:gdLst/>
              <a:ahLst/>
              <a:cxnLst/>
              <a:rect l="l" t="t" r="r" b="b"/>
              <a:pathLst>
                <a:path w="14841" h="19643" fill="none" extrusionOk="0">
                  <a:moveTo>
                    <a:pt x="14024" y="12439"/>
                  </a:move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687" y="1153"/>
                  </a:lnTo>
                  <a:lnTo>
                    <a:pt x="13399" y="913"/>
                  </a:lnTo>
                  <a:lnTo>
                    <a:pt x="13063" y="721"/>
                  </a:lnTo>
                  <a:lnTo>
                    <a:pt x="12679" y="577"/>
                  </a:lnTo>
                  <a:lnTo>
                    <a:pt x="12295" y="433"/>
                  </a:lnTo>
                  <a:lnTo>
                    <a:pt x="11382" y="192"/>
                  </a:lnTo>
                  <a:lnTo>
                    <a:pt x="10470" y="48"/>
                  </a:lnTo>
                  <a:lnTo>
                    <a:pt x="9509" y="0"/>
                  </a:lnTo>
                  <a:lnTo>
                    <a:pt x="8693" y="0"/>
                  </a:lnTo>
                  <a:lnTo>
                    <a:pt x="7924" y="96"/>
                  </a:lnTo>
                  <a:lnTo>
                    <a:pt x="7396" y="240"/>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1921" y="14168"/>
                  </a:lnTo>
                  <a:lnTo>
                    <a:pt x="2209" y="14792"/>
                  </a:lnTo>
                  <a:lnTo>
                    <a:pt x="2930" y="16281"/>
                  </a:lnTo>
                  <a:lnTo>
                    <a:pt x="3410" y="17097"/>
                  </a:lnTo>
                  <a:lnTo>
                    <a:pt x="3890" y="17914"/>
                  </a:lnTo>
                  <a:lnTo>
                    <a:pt x="4371" y="18586"/>
                  </a:lnTo>
                  <a:lnTo>
                    <a:pt x="4611" y="18874"/>
                  </a:lnTo>
                  <a:lnTo>
                    <a:pt x="4851" y="19066"/>
                  </a:lnTo>
                  <a:lnTo>
                    <a:pt x="4851" y="19066"/>
                  </a:lnTo>
                  <a:lnTo>
                    <a:pt x="4995" y="19162"/>
                  </a:lnTo>
                  <a:lnTo>
                    <a:pt x="5139" y="19210"/>
                  </a:lnTo>
                  <a:lnTo>
                    <a:pt x="5523" y="19258"/>
                  </a:lnTo>
                  <a:lnTo>
                    <a:pt x="5955" y="19258"/>
                  </a:lnTo>
                  <a:lnTo>
                    <a:pt x="6388" y="19162"/>
                  </a:lnTo>
                  <a:lnTo>
                    <a:pt x="6916" y="19018"/>
                  </a:lnTo>
                  <a:lnTo>
                    <a:pt x="7444" y="18826"/>
                  </a:lnTo>
                  <a:lnTo>
                    <a:pt x="8453" y="18394"/>
                  </a:lnTo>
                  <a:lnTo>
                    <a:pt x="8453" y="18394"/>
                  </a:lnTo>
                  <a:lnTo>
                    <a:pt x="9797" y="17818"/>
                  </a:lnTo>
                  <a:lnTo>
                    <a:pt x="10326" y="17626"/>
                  </a:lnTo>
                  <a:lnTo>
                    <a:pt x="10518" y="17578"/>
                  </a:lnTo>
                  <a:lnTo>
                    <a:pt x="10710" y="17530"/>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360" y="19643"/>
                  </a:lnTo>
                  <a:lnTo>
                    <a:pt x="14504"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5" name="Google Shape;5459;p76"/>
            <p:cNvSpPr/>
            <p:nvPr/>
          </p:nvSpPr>
          <p:spPr>
            <a:xfrm>
              <a:off x="2843475" y="4461525"/>
              <a:ext cx="25250" cy="24025"/>
            </a:xfrm>
            <a:custGeom>
              <a:avLst/>
              <a:gdLst/>
              <a:ahLst/>
              <a:cxnLst/>
              <a:rect l="l" t="t" r="r" b="b"/>
              <a:pathLst>
                <a:path w="1010" h="961" extrusionOk="0">
                  <a:moveTo>
                    <a:pt x="481" y="0"/>
                  </a:moveTo>
                  <a:lnTo>
                    <a:pt x="289" y="96"/>
                  </a:lnTo>
                  <a:lnTo>
                    <a:pt x="145" y="192"/>
                  </a:lnTo>
                  <a:lnTo>
                    <a:pt x="49" y="336"/>
                  </a:lnTo>
                  <a:lnTo>
                    <a:pt x="1" y="528"/>
                  </a:lnTo>
                  <a:lnTo>
                    <a:pt x="1" y="673"/>
                  </a:lnTo>
                  <a:lnTo>
                    <a:pt x="97" y="865"/>
                  </a:lnTo>
                  <a:lnTo>
                    <a:pt x="241" y="961"/>
                  </a:lnTo>
                  <a:lnTo>
                    <a:pt x="529" y="961"/>
                  </a:lnTo>
                  <a:lnTo>
                    <a:pt x="769" y="913"/>
                  </a:lnTo>
                  <a:lnTo>
                    <a:pt x="961" y="817"/>
                  </a:lnTo>
                  <a:lnTo>
                    <a:pt x="1009" y="673"/>
                  </a:lnTo>
                  <a:lnTo>
                    <a:pt x="1009" y="480"/>
                  </a:lnTo>
                  <a:lnTo>
                    <a:pt x="961" y="288"/>
                  </a:lnTo>
                  <a:lnTo>
                    <a:pt x="865" y="144"/>
                  </a:lnTo>
                  <a:lnTo>
                    <a:pt x="673" y="48"/>
                  </a:lnTo>
                  <a:lnTo>
                    <a:pt x="48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6" name="Google Shape;5460;p76"/>
            <p:cNvSpPr/>
            <p:nvPr/>
          </p:nvSpPr>
          <p:spPr>
            <a:xfrm>
              <a:off x="2835075" y="4509550"/>
              <a:ext cx="26450" cy="24025"/>
            </a:xfrm>
            <a:custGeom>
              <a:avLst/>
              <a:gdLst/>
              <a:ahLst/>
              <a:cxnLst/>
              <a:rect l="l" t="t" r="r" b="b"/>
              <a:pathLst>
                <a:path w="1058" h="961" extrusionOk="0">
                  <a:moveTo>
                    <a:pt x="529" y="0"/>
                  </a:moveTo>
                  <a:lnTo>
                    <a:pt x="337" y="48"/>
                  </a:lnTo>
                  <a:lnTo>
                    <a:pt x="193" y="192"/>
                  </a:lnTo>
                  <a:lnTo>
                    <a:pt x="97" y="336"/>
                  </a:lnTo>
                  <a:lnTo>
                    <a:pt x="1" y="528"/>
                  </a:lnTo>
                  <a:lnTo>
                    <a:pt x="49" y="673"/>
                  </a:lnTo>
                  <a:lnTo>
                    <a:pt x="97" y="817"/>
                  </a:lnTo>
                  <a:lnTo>
                    <a:pt x="289" y="913"/>
                  </a:lnTo>
                  <a:lnTo>
                    <a:pt x="529" y="961"/>
                  </a:lnTo>
                  <a:lnTo>
                    <a:pt x="817" y="913"/>
                  </a:lnTo>
                  <a:lnTo>
                    <a:pt x="961" y="817"/>
                  </a:lnTo>
                  <a:lnTo>
                    <a:pt x="1057" y="624"/>
                  </a:lnTo>
                  <a:lnTo>
                    <a:pt x="1057" y="432"/>
                  </a:lnTo>
                  <a:lnTo>
                    <a:pt x="1009" y="240"/>
                  </a:lnTo>
                  <a:lnTo>
                    <a:pt x="865" y="96"/>
                  </a:lnTo>
                  <a:lnTo>
                    <a:pt x="72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7" name="Google Shape;5461;p76"/>
            <p:cNvSpPr/>
            <p:nvPr/>
          </p:nvSpPr>
          <p:spPr>
            <a:xfrm>
              <a:off x="2797850" y="4373875"/>
              <a:ext cx="118900" cy="70850"/>
            </a:xfrm>
            <a:custGeom>
              <a:avLst/>
              <a:gdLst/>
              <a:ahLst/>
              <a:cxnLst/>
              <a:rect l="l" t="t" r="r" b="b"/>
              <a:pathLst>
                <a:path w="4756" h="2834" extrusionOk="0">
                  <a:moveTo>
                    <a:pt x="529" y="0"/>
                  </a:move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lnTo>
                    <a:pt x="4227" y="577"/>
                  </a:lnTo>
                  <a:lnTo>
                    <a:pt x="3651" y="385"/>
                  </a:lnTo>
                  <a:lnTo>
                    <a:pt x="3026" y="240"/>
                  </a:lnTo>
                  <a:lnTo>
                    <a:pt x="2402" y="96"/>
                  </a:lnTo>
                  <a:lnTo>
                    <a:pt x="1778" y="48"/>
                  </a:lnTo>
                  <a:lnTo>
                    <a:pt x="115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8" name="Google Shape;5462;p76"/>
            <p:cNvSpPr/>
            <p:nvPr/>
          </p:nvSpPr>
          <p:spPr>
            <a:xfrm>
              <a:off x="2797850" y="4373875"/>
              <a:ext cx="118900" cy="70850"/>
            </a:xfrm>
            <a:custGeom>
              <a:avLst/>
              <a:gdLst/>
              <a:ahLst/>
              <a:cxnLst/>
              <a:rect l="l" t="t" r="r" b="b"/>
              <a:pathLst>
                <a:path w="4756" h="2834" fill="none" extrusionOk="0">
                  <a:moveTo>
                    <a:pt x="4755" y="817"/>
                  </a:moveTo>
                  <a:lnTo>
                    <a:pt x="4755" y="817"/>
                  </a:lnTo>
                  <a:lnTo>
                    <a:pt x="4227" y="577"/>
                  </a:lnTo>
                  <a:lnTo>
                    <a:pt x="3651" y="385"/>
                  </a:lnTo>
                  <a:lnTo>
                    <a:pt x="3026" y="240"/>
                  </a:lnTo>
                  <a:lnTo>
                    <a:pt x="2402" y="96"/>
                  </a:lnTo>
                  <a:lnTo>
                    <a:pt x="1778" y="48"/>
                  </a:lnTo>
                  <a:lnTo>
                    <a:pt x="1153" y="0"/>
                  </a:lnTo>
                  <a:lnTo>
                    <a:pt x="529" y="0"/>
                  </a:lnTo>
                  <a:lnTo>
                    <a:pt x="1" y="48"/>
                  </a:ln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9" name="Google Shape;5463;p76"/>
            <p:cNvSpPr/>
            <p:nvPr/>
          </p:nvSpPr>
          <p:spPr>
            <a:xfrm>
              <a:off x="2830275" y="4357050"/>
              <a:ext cx="45650" cy="43250"/>
            </a:xfrm>
            <a:custGeom>
              <a:avLst/>
              <a:gdLst/>
              <a:ahLst/>
              <a:cxnLst/>
              <a:rect l="l" t="t" r="r" b="b"/>
              <a:pathLst>
                <a:path w="1826" h="1730" extrusionOk="0">
                  <a:moveTo>
                    <a:pt x="433" y="1"/>
                  </a:moveTo>
                  <a:lnTo>
                    <a:pt x="0" y="1586"/>
                  </a:lnTo>
                  <a:lnTo>
                    <a:pt x="1585" y="1730"/>
                  </a:lnTo>
                  <a:lnTo>
                    <a:pt x="1825" y="241"/>
                  </a:lnTo>
                  <a:lnTo>
                    <a:pt x="43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0" name="Google Shape;5464;p76"/>
            <p:cNvSpPr/>
            <p:nvPr/>
          </p:nvSpPr>
          <p:spPr>
            <a:xfrm>
              <a:off x="2830275" y="4357050"/>
              <a:ext cx="45650" cy="43250"/>
            </a:xfrm>
            <a:custGeom>
              <a:avLst/>
              <a:gdLst/>
              <a:ahLst/>
              <a:cxnLst/>
              <a:rect l="l" t="t" r="r" b="b"/>
              <a:pathLst>
                <a:path w="1826" h="1730" fill="none" extrusionOk="0">
                  <a:moveTo>
                    <a:pt x="1825" y="241"/>
                  </a:moveTo>
                  <a:lnTo>
                    <a:pt x="1585" y="1730"/>
                  </a:lnTo>
                  <a:lnTo>
                    <a:pt x="0" y="1586"/>
                  </a:lnTo>
                  <a:lnTo>
                    <a:pt x="433" y="1"/>
                  </a:lnTo>
                  <a:lnTo>
                    <a:pt x="1825"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1" name="Google Shape;5465;p76"/>
            <p:cNvSpPr/>
            <p:nvPr/>
          </p:nvSpPr>
          <p:spPr>
            <a:xfrm>
              <a:off x="2830275" y="4381075"/>
              <a:ext cx="42050" cy="19225"/>
            </a:xfrm>
            <a:custGeom>
              <a:avLst/>
              <a:gdLst/>
              <a:ahLst/>
              <a:cxnLst/>
              <a:rect l="l" t="t" r="r" b="b"/>
              <a:pathLst>
                <a:path w="1682" h="769" extrusionOk="0">
                  <a:moveTo>
                    <a:pt x="193" y="0"/>
                  </a:moveTo>
                  <a:lnTo>
                    <a:pt x="0" y="625"/>
                  </a:lnTo>
                  <a:lnTo>
                    <a:pt x="1585" y="769"/>
                  </a:lnTo>
                  <a:lnTo>
                    <a:pt x="1681" y="97"/>
                  </a:lnTo>
                  <a:lnTo>
                    <a:pt x="1537" y="97"/>
                  </a:lnTo>
                  <a:lnTo>
                    <a:pt x="865" y="48"/>
                  </a:lnTo>
                  <a:lnTo>
                    <a:pt x="193"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2" name="Google Shape;5466;p76"/>
            <p:cNvSpPr/>
            <p:nvPr/>
          </p:nvSpPr>
          <p:spPr>
            <a:xfrm>
              <a:off x="2830275" y="4381075"/>
              <a:ext cx="42050" cy="19225"/>
            </a:xfrm>
            <a:custGeom>
              <a:avLst/>
              <a:gdLst/>
              <a:ahLst/>
              <a:cxnLst/>
              <a:rect l="l" t="t" r="r" b="b"/>
              <a:pathLst>
                <a:path w="1682" h="769" fill="none" extrusionOk="0">
                  <a:moveTo>
                    <a:pt x="193" y="0"/>
                  </a:moveTo>
                  <a:lnTo>
                    <a:pt x="0" y="625"/>
                  </a:lnTo>
                  <a:lnTo>
                    <a:pt x="1585" y="769"/>
                  </a:lnTo>
                  <a:lnTo>
                    <a:pt x="1681" y="97"/>
                  </a:lnTo>
                  <a:lnTo>
                    <a:pt x="1681" y="97"/>
                  </a:lnTo>
                  <a:lnTo>
                    <a:pt x="1537" y="97"/>
                  </a:lnTo>
                  <a:lnTo>
                    <a:pt x="1537" y="97"/>
                  </a:lnTo>
                  <a:lnTo>
                    <a:pt x="865" y="48"/>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3" name="Google Shape;5467;p76"/>
            <p:cNvSpPr/>
            <p:nvPr/>
          </p:nvSpPr>
          <p:spPr>
            <a:xfrm>
              <a:off x="2271975" y="4399075"/>
              <a:ext cx="483875" cy="212550"/>
            </a:xfrm>
            <a:custGeom>
              <a:avLst/>
              <a:gdLst/>
              <a:ahLst/>
              <a:cxnLst/>
              <a:rect l="l" t="t" r="r" b="b"/>
              <a:pathLst>
                <a:path w="19355" h="8502" extrusionOk="0">
                  <a:moveTo>
                    <a:pt x="19355" y="1"/>
                  </a:moveTo>
                  <a:lnTo>
                    <a:pt x="3555" y="4755"/>
                  </a:lnTo>
                  <a:lnTo>
                    <a:pt x="3410" y="4467"/>
                  </a:lnTo>
                  <a:lnTo>
                    <a:pt x="3074" y="3939"/>
                  </a:lnTo>
                  <a:lnTo>
                    <a:pt x="2882" y="3699"/>
                  </a:lnTo>
                  <a:lnTo>
                    <a:pt x="2690" y="3507"/>
                  </a:lnTo>
                  <a:lnTo>
                    <a:pt x="2498" y="3411"/>
                  </a:lnTo>
                  <a:lnTo>
                    <a:pt x="2402" y="3411"/>
                  </a:lnTo>
                  <a:lnTo>
                    <a:pt x="2354" y="3459"/>
                  </a:lnTo>
                  <a:lnTo>
                    <a:pt x="2258" y="3651"/>
                  </a:lnTo>
                  <a:lnTo>
                    <a:pt x="2210" y="3795"/>
                  </a:lnTo>
                  <a:lnTo>
                    <a:pt x="2210" y="3987"/>
                  </a:lnTo>
                  <a:lnTo>
                    <a:pt x="2210" y="4179"/>
                  </a:lnTo>
                  <a:lnTo>
                    <a:pt x="2306" y="4467"/>
                  </a:lnTo>
                  <a:lnTo>
                    <a:pt x="2402" y="4611"/>
                  </a:lnTo>
                  <a:lnTo>
                    <a:pt x="2210" y="4371"/>
                  </a:lnTo>
                  <a:lnTo>
                    <a:pt x="1730" y="3939"/>
                  </a:lnTo>
                  <a:lnTo>
                    <a:pt x="1489" y="3747"/>
                  </a:lnTo>
                  <a:lnTo>
                    <a:pt x="1249" y="3603"/>
                  </a:lnTo>
                  <a:lnTo>
                    <a:pt x="1105" y="3555"/>
                  </a:lnTo>
                  <a:lnTo>
                    <a:pt x="1057" y="3603"/>
                  </a:lnTo>
                  <a:lnTo>
                    <a:pt x="1009" y="3651"/>
                  </a:lnTo>
                  <a:lnTo>
                    <a:pt x="1009" y="3891"/>
                  </a:lnTo>
                  <a:lnTo>
                    <a:pt x="1057" y="4131"/>
                  </a:lnTo>
                  <a:lnTo>
                    <a:pt x="1297" y="4659"/>
                  </a:lnTo>
                  <a:lnTo>
                    <a:pt x="1538" y="5092"/>
                  </a:lnTo>
                  <a:lnTo>
                    <a:pt x="1682" y="5236"/>
                  </a:lnTo>
                  <a:lnTo>
                    <a:pt x="1393" y="5043"/>
                  </a:lnTo>
                  <a:lnTo>
                    <a:pt x="817" y="4707"/>
                  </a:lnTo>
                  <a:lnTo>
                    <a:pt x="529" y="4563"/>
                  </a:lnTo>
                  <a:lnTo>
                    <a:pt x="241" y="4467"/>
                  </a:lnTo>
                  <a:lnTo>
                    <a:pt x="145" y="4515"/>
                  </a:lnTo>
                  <a:lnTo>
                    <a:pt x="49" y="4515"/>
                  </a:lnTo>
                  <a:lnTo>
                    <a:pt x="1" y="4611"/>
                  </a:lnTo>
                  <a:lnTo>
                    <a:pt x="1" y="4707"/>
                  </a:lnTo>
                  <a:lnTo>
                    <a:pt x="1" y="4851"/>
                  </a:lnTo>
                  <a:lnTo>
                    <a:pt x="97" y="5043"/>
                  </a:lnTo>
                  <a:lnTo>
                    <a:pt x="385" y="5380"/>
                  </a:lnTo>
                  <a:lnTo>
                    <a:pt x="769" y="5764"/>
                  </a:lnTo>
                  <a:lnTo>
                    <a:pt x="1249" y="6100"/>
                  </a:lnTo>
                  <a:lnTo>
                    <a:pt x="2066" y="6676"/>
                  </a:lnTo>
                  <a:lnTo>
                    <a:pt x="2498" y="6916"/>
                  </a:lnTo>
                  <a:lnTo>
                    <a:pt x="2306" y="7157"/>
                  </a:lnTo>
                  <a:lnTo>
                    <a:pt x="1922" y="7637"/>
                  </a:lnTo>
                  <a:lnTo>
                    <a:pt x="1778" y="7925"/>
                  </a:lnTo>
                  <a:lnTo>
                    <a:pt x="1634" y="8165"/>
                  </a:lnTo>
                  <a:lnTo>
                    <a:pt x="1634" y="8357"/>
                  </a:lnTo>
                  <a:lnTo>
                    <a:pt x="1682" y="8453"/>
                  </a:lnTo>
                  <a:lnTo>
                    <a:pt x="1730" y="8501"/>
                  </a:lnTo>
                  <a:lnTo>
                    <a:pt x="1970" y="8501"/>
                  </a:lnTo>
                  <a:lnTo>
                    <a:pt x="2354" y="8405"/>
                  </a:lnTo>
                  <a:lnTo>
                    <a:pt x="2738" y="8213"/>
                  </a:lnTo>
                  <a:lnTo>
                    <a:pt x="3218" y="7973"/>
                  </a:lnTo>
                  <a:lnTo>
                    <a:pt x="3939" y="7493"/>
                  </a:lnTo>
                  <a:lnTo>
                    <a:pt x="4275" y="7301"/>
                  </a:lnTo>
                  <a:lnTo>
                    <a:pt x="17242" y="4371"/>
                  </a:lnTo>
                  <a:lnTo>
                    <a:pt x="17578" y="4275"/>
                  </a:lnTo>
                  <a:lnTo>
                    <a:pt x="17914" y="4131"/>
                  </a:lnTo>
                  <a:lnTo>
                    <a:pt x="18154" y="3939"/>
                  </a:lnTo>
                  <a:lnTo>
                    <a:pt x="18394" y="3747"/>
                  </a:lnTo>
                  <a:lnTo>
                    <a:pt x="18634" y="3459"/>
                  </a:lnTo>
                  <a:lnTo>
                    <a:pt x="18779" y="3171"/>
                  </a:lnTo>
                  <a:lnTo>
                    <a:pt x="18923" y="2882"/>
                  </a:lnTo>
                  <a:lnTo>
                    <a:pt x="18971" y="2546"/>
                  </a:lnTo>
                  <a:lnTo>
                    <a:pt x="19355"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4" name="Google Shape;5468;p76"/>
            <p:cNvSpPr/>
            <p:nvPr/>
          </p:nvSpPr>
          <p:spPr>
            <a:xfrm>
              <a:off x="2680200" y="3958450"/>
              <a:ext cx="453850" cy="425050"/>
            </a:xfrm>
            <a:custGeom>
              <a:avLst/>
              <a:gdLst/>
              <a:ahLst/>
              <a:cxnLst/>
              <a:rect l="l" t="t" r="r" b="b"/>
              <a:pathLst>
                <a:path w="18154" h="17002" extrusionOk="0">
                  <a:moveTo>
                    <a:pt x="10278" y="1"/>
                  </a:move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5" name="Google Shape;5469;p76"/>
            <p:cNvSpPr/>
            <p:nvPr/>
          </p:nvSpPr>
          <p:spPr>
            <a:xfrm>
              <a:off x="2680200" y="3958450"/>
              <a:ext cx="453850" cy="425050"/>
            </a:xfrm>
            <a:custGeom>
              <a:avLst/>
              <a:gdLst/>
              <a:ahLst/>
              <a:cxnLst/>
              <a:rect l="l" t="t" r="r" b="b"/>
              <a:pathLst>
                <a:path w="18154" h="17002" fill="none" extrusionOk="0">
                  <a:moveTo>
                    <a:pt x="10278" y="1"/>
                  </a:moveTo>
                  <a:lnTo>
                    <a:pt x="6388" y="481"/>
                  </a:ln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lnTo>
                    <a:pt x="1027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6" name="Google Shape;5470;p76"/>
            <p:cNvSpPr/>
            <p:nvPr/>
          </p:nvSpPr>
          <p:spPr>
            <a:xfrm>
              <a:off x="2878300" y="4197375"/>
              <a:ext cx="62450" cy="27650"/>
            </a:xfrm>
            <a:custGeom>
              <a:avLst/>
              <a:gdLst/>
              <a:ahLst/>
              <a:cxnLst/>
              <a:rect l="l" t="t" r="r" b="b"/>
              <a:pathLst>
                <a:path w="2498" h="1106" extrusionOk="0">
                  <a:moveTo>
                    <a:pt x="0" y="1"/>
                  </a:moveTo>
                  <a:lnTo>
                    <a:pt x="0" y="241"/>
                  </a:lnTo>
                  <a:lnTo>
                    <a:pt x="48" y="433"/>
                  </a:lnTo>
                  <a:lnTo>
                    <a:pt x="145" y="577"/>
                  </a:lnTo>
                  <a:lnTo>
                    <a:pt x="241" y="769"/>
                  </a:lnTo>
                  <a:lnTo>
                    <a:pt x="433" y="913"/>
                  </a:lnTo>
                  <a:lnTo>
                    <a:pt x="625" y="1009"/>
                  </a:lnTo>
                  <a:lnTo>
                    <a:pt x="865" y="1057"/>
                  </a:lnTo>
                  <a:lnTo>
                    <a:pt x="1105" y="1105"/>
                  </a:lnTo>
                  <a:lnTo>
                    <a:pt x="1585" y="1105"/>
                  </a:lnTo>
                  <a:lnTo>
                    <a:pt x="1825" y="1009"/>
                  </a:lnTo>
                  <a:lnTo>
                    <a:pt x="2017" y="913"/>
                  </a:lnTo>
                  <a:lnTo>
                    <a:pt x="2210" y="817"/>
                  </a:lnTo>
                  <a:lnTo>
                    <a:pt x="2354" y="625"/>
                  </a:lnTo>
                  <a:lnTo>
                    <a:pt x="2450" y="433"/>
                  </a:lnTo>
                  <a:lnTo>
                    <a:pt x="2498" y="241"/>
                  </a:lnTo>
                  <a:lnTo>
                    <a:pt x="2450" y="193"/>
                  </a:lnTo>
                  <a:lnTo>
                    <a:pt x="2402" y="241"/>
                  </a:lnTo>
                  <a:lnTo>
                    <a:pt x="2210" y="529"/>
                  </a:lnTo>
                  <a:lnTo>
                    <a:pt x="2114" y="673"/>
                  </a:lnTo>
                  <a:lnTo>
                    <a:pt x="1921" y="769"/>
                  </a:lnTo>
                  <a:lnTo>
                    <a:pt x="1729" y="865"/>
                  </a:lnTo>
                  <a:lnTo>
                    <a:pt x="1537" y="961"/>
                  </a:lnTo>
                  <a:lnTo>
                    <a:pt x="1105" y="961"/>
                  </a:lnTo>
                  <a:lnTo>
                    <a:pt x="913" y="913"/>
                  </a:lnTo>
                  <a:lnTo>
                    <a:pt x="721" y="865"/>
                  </a:lnTo>
                  <a:lnTo>
                    <a:pt x="529" y="817"/>
                  </a:lnTo>
                  <a:lnTo>
                    <a:pt x="385" y="673"/>
                  </a:lnTo>
                  <a:lnTo>
                    <a:pt x="289" y="529"/>
                  </a:lnTo>
                  <a:lnTo>
                    <a:pt x="193" y="385"/>
                  </a:lnTo>
                  <a:lnTo>
                    <a:pt x="96" y="193"/>
                  </a:lnTo>
                  <a:lnTo>
                    <a:pt x="96"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7" name="Google Shape;5471;p76"/>
            <p:cNvSpPr/>
            <p:nvPr/>
          </p:nvSpPr>
          <p:spPr>
            <a:xfrm>
              <a:off x="2765450" y="4097725"/>
              <a:ext cx="94875" cy="117675"/>
            </a:xfrm>
            <a:custGeom>
              <a:avLst/>
              <a:gdLst/>
              <a:ahLst/>
              <a:cxnLst/>
              <a:rect l="l" t="t" r="r" b="b"/>
              <a:pathLst>
                <a:path w="3795" h="4707" extrusionOk="0">
                  <a:moveTo>
                    <a:pt x="2017" y="1"/>
                  </a:moveTo>
                  <a:lnTo>
                    <a:pt x="1633" y="49"/>
                  </a:lnTo>
                  <a:lnTo>
                    <a:pt x="1297" y="145"/>
                  </a:lnTo>
                  <a:lnTo>
                    <a:pt x="961" y="289"/>
                  </a:lnTo>
                  <a:lnTo>
                    <a:pt x="672" y="481"/>
                  </a:lnTo>
                  <a:lnTo>
                    <a:pt x="432" y="769"/>
                  </a:lnTo>
                  <a:lnTo>
                    <a:pt x="240" y="1057"/>
                  </a:lnTo>
                  <a:lnTo>
                    <a:pt x="96" y="1393"/>
                  </a:lnTo>
                  <a:lnTo>
                    <a:pt x="48" y="1777"/>
                  </a:lnTo>
                  <a:lnTo>
                    <a:pt x="0" y="2786"/>
                  </a:lnTo>
                  <a:lnTo>
                    <a:pt x="48" y="3170"/>
                  </a:lnTo>
                  <a:lnTo>
                    <a:pt x="144" y="3506"/>
                  </a:lnTo>
                  <a:lnTo>
                    <a:pt x="288" y="3843"/>
                  </a:lnTo>
                  <a:lnTo>
                    <a:pt x="528" y="4131"/>
                  </a:lnTo>
                  <a:lnTo>
                    <a:pt x="768" y="4371"/>
                  </a:lnTo>
                  <a:lnTo>
                    <a:pt x="1105" y="4563"/>
                  </a:lnTo>
                  <a:lnTo>
                    <a:pt x="1441" y="4659"/>
                  </a:lnTo>
                  <a:lnTo>
                    <a:pt x="1825" y="4707"/>
                  </a:lnTo>
                  <a:lnTo>
                    <a:pt x="2161" y="4707"/>
                  </a:lnTo>
                  <a:lnTo>
                    <a:pt x="2545" y="4611"/>
                  </a:lnTo>
                  <a:lnTo>
                    <a:pt x="2882" y="4467"/>
                  </a:lnTo>
                  <a:lnTo>
                    <a:pt x="3170" y="4227"/>
                  </a:lnTo>
                  <a:lnTo>
                    <a:pt x="3410" y="3987"/>
                  </a:lnTo>
                  <a:lnTo>
                    <a:pt x="3554" y="3650"/>
                  </a:lnTo>
                  <a:lnTo>
                    <a:pt x="3698" y="3314"/>
                  </a:lnTo>
                  <a:lnTo>
                    <a:pt x="3746" y="2930"/>
                  </a:lnTo>
                  <a:lnTo>
                    <a:pt x="3794" y="1970"/>
                  </a:lnTo>
                  <a:lnTo>
                    <a:pt x="3794" y="1585"/>
                  </a:lnTo>
                  <a:lnTo>
                    <a:pt x="3698" y="1201"/>
                  </a:lnTo>
                  <a:lnTo>
                    <a:pt x="3506" y="913"/>
                  </a:lnTo>
                  <a:lnTo>
                    <a:pt x="3314" y="625"/>
                  </a:lnTo>
                  <a:lnTo>
                    <a:pt x="3026" y="385"/>
                  </a:lnTo>
                  <a:lnTo>
                    <a:pt x="2738" y="193"/>
                  </a:lnTo>
                  <a:lnTo>
                    <a:pt x="2401" y="49"/>
                  </a:lnTo>
                  <a:lnTo>
                    <a:pt x="2017"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8" name="Google Shape;5472;p76"/>
            <p:cNvSpPr/>
            <p:nvPr/>
          </p:nvSpPr>
          <p:spPr>
            <a:xfrm>
              <a:off x="2790650" y="4108525"/>
              <a:ext cx="69675" cy="100875"/>
            </a:xfrm>
            <a:custGeom>
              <a:avLst/>
              <a:gdLst/>
              <a:ahLst/>
              <a:cxnLst/>
              <a:rect l="l" t="t" r="r" b="b"/>
              <a:pathLst>
                <a:path w="2787" h="4035" extrusionOk="0">
                  <a:moveTo>
                    <a:pt x="1441" y="1"/>
                  </a:moveTo>
                  <a:lnTo>
                    <a:pt x="1105" y="145"/>
                  </a:lnTo>
                  <a:lnTo>
                    <a:pt x="817" y="289"/>
                  </a:lnTo>
                  <a:lnTo>
                    <a:pt x="577" y="529"/>
                  </a:lnTo>
                  <a:lnTo>
                    <a:pt x="337" y="817"/>
                  </a:lnTo>
                  <a:lnTo>
                    <a:pt x="193" y="1153"/>
                  </a:lnTo>
                  <a:lnTo>
                    <a:pt x="49" y="1538"/>
                  </a:lnTo>
                  <a:lnTo>
                    <a:pt x="1" y="1970"/>
                  </a:lnTo>
                  <a:lnTo>
                    <a:pt x="49" y="2354"/>
                  </a:lnTo>
                  <a:lnTo>
                    <a:pt x="97" y="2738"/>
                  </a:lnTo>
                  <a:lnTo>
                    <a:pt x="241" y="3074"/>
                  </a:lnTo>
                  <a:lnTo>
                    <a:pt x="433" y="3411"/>
                  </a:lnTo>
                  <a:lnTo>
                    <a:pt x="673" y="3651"/>
                  </a:lnTo>
                  <a:lnTo>
                    <a:pt x="961" y="3843"/>
                  </a:lnTo>
                  <a:lnTo>
                    <a:pt x="1249" y="3987"/>
                  </a:lnTo>
                  <a:lnTo>
                    <a:pt x="1585" y="4035"/>
                  </a:lnTo>
                  <a:lnTo>
                    <a:pt x="1826" y="4035"/>
                  </a:lnTo>
                  <a:lnTo>
                    <a:pt x="2162" y="3747"/>
                  </a:lnTo>
                  <a:lnTo>
                    <a:pt x="2450" y="3411"/>
                  </a:lnTo>
                  <a:lnTo>
                    <a:pt x="2594" y="3218"/>
                  </a:lnTo>
                  <a:lnTo>
                    <a:pt x="2642" y="2978"/>
                  </a:lnTo>
                  <a:lnTo>
                    <a:pt x="2738" y="2738"/>
                  </a:lnTo>
                  <a:lnTo>
                    <a:pt x="2738" y="2498"/>
                  </a:lnTo>
                  <a:lnTo>
                    <a:pt x="2786" y="1538"/>
                  </a:lnTo>
                  <a:lnTo>
                    <a:pt x="2738" y="1105"/>
                  </a:lnTo>
                  <a:lnTo>
                    <a:pt x="2642" y="721"/>
                  </a:lnTo>
                  <a:lnTo>
                    <a:pt x="2450" y="385"/>
                  </a:lnTo>
                  <a:lnTo>
                    <a:pt x="2210" y="97"/>
                  </a:lnTo>
                  <a:lnTo>
                    <a:pt x="197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9" name="Google Shape;5473;p76"/>
            <p:cNvSpPr/>
            <p:nvPr/>
          </p:nvSpPr>
          <p:spPr>
            <a:xfrm>
              <a:off x="2946725" y="4098925"/>
              <a:ext cx="92475" cy="117700"/>
            </a:xfrm>
            <a:custGeom>
              <a:avLst/>
              <a:gdLst/>
              <a:ahLst/>
              <a:cxnLst/>
              <a:rect l="l" t="t" r="r" b="b"/>
              <a:pathLst>
                <a:path w="3699" h="4708" extrusionOk="0">
                  <a:moveTo>
                    <a:pt x="1490" y="1"/>
                  </a:moveTo>
                  <a:lnTo>
                    <a:pt x="1105" y="145"/>
                  </a:lnTo>
                  <a:lnTo>
                    <a:pt x="817" y="289"/>
                  </a:lnTo>
                  <a:lnTo>
                    <a:pt x="529" y="529"/>
                  </a:lnTo>
                  <a:lnTo>
                    <a:pt x="289" y="817"/>
                  </a:lnTo>
                  <a:lnTo>
                    <a:pt x="145" y="1105"/>
                  </a:lnTo>
                  <a:lnTo>
                    <a:pt x="1" y="1489"/>
                  </a:lnTo>
                  <a:lnTo>
                    <a:pt x="1" y="1874"/>
                  </a:lnTo>
                  <a:lnTo>
                    <a:pt x="1" y="2834"/>
                  </a:lnTo>
                  <a:lnTo>
                    <a:pt x="1" y="3218"/>
                  </a:lnTo>
                  <a:lnTo>
                    <a:pt x="145" y="3554"/>
                  </a:lnTo>
                  <a:lnTo>
                    <a:pt x="289" y="3891"/>
                  </a:lnTo>
                  <a:lnTo>
                    <a:pt x="529" y="4179"/>
                  </a:lnTo>
                  <a:lnTo>
                    <a:pt x="817" y="4371"/>
                  </a:lnTo>
                  <a:lnTo>
                    <a:pt x="1105" y="4563"/>
                  </a:lnTo>
                  <a:lnTo>
                    <a:pt x="1490" y="4659"/>
                  </a:lnTo>
                  <a:lnTo>
                    <a:pt x="1826" y="4707"/>
                  </a:lnTo>
                  <a:lnTo>
                    <a:pt x="2210" y="4659"/>
                  </a:lnTo>
                  <a:lnTo>
                    <a:pt x="2594" y="4563"/>
                  </a:lnTo>
                  <a:lnTo>
                    <a:pt x="2882" y="4371"/>
                  </a:lnTo>
                  <a:lnTo>
                    <a:pt x="3171" y="4179"/>
                  </a:lnTo>
                  <a:lnTo>
                    <a:pt x="3411" y="3891"/>
                  </a:lnTo>
                  <a:lnTo>
                    <a:pt x="3555" y="3554"/>
                  </a:lnTo>
                  <a:lnTo>
                    <a:pt x="3651" y="3218"/>
                  </a:lnTo>
                  <a:lnTo>
                    <a:pt x="3699" y="2834"/>
                  </a:lnTo>
                  <a:lnTo>
                    <a:pt x="3699" y="1874"/>
                  </a:lnTo>
                  <a:lnTo>
                    <a:pt x="3651" y="1489"/>
                  </a:lnTo>
                  <a:lnTo>
                    <a:pt x="3555" y="1105"/>
                  </a:lnTo>
                  <a:lnTo>
                    <a:pt x="3411" y="817"/>
                  </a:lnTo>
                  <a:lnTo>
                    <a:pt x="3171" y="529"/>
                  </a:lnTo>
                  <a:lnTo>
                    <a:pt x="2882" y="289"/>
                  </a:lnTo>
                  <a:lnTo>
                    <a:pt x="2594" y="145"/>
                  </a:lnTo>
                  <a:lnTo>
                    <a:pt x="2210"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0" name="Google Shape;5474;p76"/>
            <p:cNvSpPr/>
            <p:nvPr/>
          </p:nvSpPr>
          <p:spPr>
            <a:xfrm>
              <a:off x="2946725" y="4098925"/>
              <a:ext cx="92475" cy="117700"/>
            </a:xfrm>
            <a:custGeom>
              <a:avLst/>
              <a:gdLst/>
              <a:ahLst/>
              <a:cxnLst/>
              <a:rect l="l" t="t" r="r" b="b"/>
              <a:pathLst>
                <a:path w="3699" h="4708" fill="none" extrusionOk="0">
                  <a:moveTo>
                    <a:pt x="1826" y="4707"/>
                  </a:moveTo>
                  <a:lnTo>
                    <a:pt x="1826" y="4707"/>
                  </a:lnTo>
                  <a:lnTo>
                    <a:pt x="1826" y="4707"/>
                  </a:lnTo>
                  <a:lnTo>
                    <a:pt x="1490" y="4659"/>
                  </a:lnTo>
                  <a:lnTo>
                    <a:pt x="1105" y="4563"/>
                  </a:lnTo>
                  <a:lnTo>
                    <a:pt x="817" y="4371"/>
                  </a:lnTo>
                  <a:lnTo>
                    <a:pt x="529" y="4179"/>
                  </a:lnTo>
                  <a:lnTo>
                    <a:pt x="289" y="3891"/>
                  </a:lnTo>
                  <a:lnTo>
                    <a:pt x="145" y="3554"/>
                  </a:lnTo>
                  <a:lnTo>
                    <a:pt x="1" y="3218"/>
                  </a:lnTo>
                  <a:lnTo>
                    <a:pt x="1" y="2834"/>
                  </a:lnTo>
                  <a:lnTo>
                    <a:pt x="1" y="1874"/>
                  </a:lnTo>
                  <a:lnTo>
                    <a:pt x="1" y="1874"/>
                  </a:lnTo>
                  <a:lnTo>
                    <a:pt x="1" y="1489"/>
                  </a:lnTo>
                  <a:lnTo>
                    <a:pt x="145" y="1105"/>
                  </a:lnTo>
                  <a:lnTo>
                    <a:pt x="289" y="817"/>
                  </a:lnTo>
                  <a:lnTo>
                    <a:pt x="529" y="529"/>
                  </a:lnTo>
                  <a:lnTo>
                    <a:pt x="817" y="289"/>
                  </a:lnTo>
                  <a:lnTo>
                    <a:pt x="1105" y="145"/>
                  </a:lnTo>
                  <a:lnTo>
                    <a:pt x="1490" y="1"/>
                  </a:lnTo>
                  <a:lnTo>
                    <a:pt x="1826" y="1"/>
                  </a:lnTo>
                  <a:lnTo>
                    <a:pt x="1826" y="1"/>
                  </a:lnTo>
                  <a:lnTo>
                    <a:pt x="2210" y="1"/>
                  </a:lnTo>
                  <a:lnTo>
                    <a:pt x="2594" y="145"/>
                  </a:lnTo>
                  <a:lnTo>
                    <a:pt x="2882" y="289"/>
                  </a:lnTo>
                  <a:lnTo>
                    <a:pt x="3171" y="529"/>
                  </a:lnTo>
                  <a:lnTo>
                    <a:pt x="3411" y="817"/>
                  </a:lnTo>
                  <a:lnTo>
                    <a:pt x="3555" y="1105"/>
                  </a:lnTo>
                  <a:lnTo>
                    <a:pt x="3651" y="1489"/>
                  </a:lnTo>
                  <a:lnTo>
                    <a:pt x="3699" y="1874"/>
                  </a:lnTo>
                  <a:lnTo>
                    <a:pt x="3699" y="2834"/>
                  </a:lnTo>
                  <a:lnTo>
                    <a:pt x="3699" y="2834"/>
                  </a:lnTo>
                  <a:lnTo>
                    <a:pt x="3651" y="3218"/>
                  </a:lnTo>
                  <a:lnTo>
                    <a:pt x="3555" y="3554"/>
                  </a:lnTo>
                  <a:lnTo>
                    <a:pt x="3411" y="3891"/>
                  </a:lnTo>
                  <a:lnTo>
                    <a:pt x="3171" y="4179"/>
                  </a:lnTo>
                  <a:lnTo>
                    <a:pt x="2882" y="4371"/>
                  </a:lnTo>
                  <a:lnTo>
                    <a:pt x="2594" y="4563"/>
                  </a:lnTo>
                  <a:lnTo>
                    <a:pt x="2210" y="4659"/>
                  </a:lnTo>
                  <a:lnTo>
                    <a:pt x="1826" y="470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1" name="Google Shape;5475;p76"/>
            <p:cNvSpPr/>
            <p:nvPr/>
          </p:nvSpPr>
          <p:spPr>
            <a:xfrm>
              <a:off x="2970750" y="4108525"/>
              <a:ext cx="68450" cy="100875"/>
            </a:xfrm>
            <a:custGeom>
              <a:avLst/>
              <a:gdLst/>
              <a:ahLst/>
              <a:cxnLst/>
              <a:rect l="l" t="t" r="r" b="b"/>
              <a:pathLst>
                <a:path w="2738" h="4035" extrusionOk="0">
                  <a:moveTo>
                    <a:pt x="1633" y="1"/>
                  </a:moveTo>
                  <a:lnTo>
                    <a:pt x="1345" y="49"/>
                  </a:lnTo>
                  <a:lnTo>
                    <a:pt x="1009" y="145"/>
                  </a:lnTo>
                  <a:lnTo>
                    <a:pt x="721" y="337"/>
                  </a:lnTo>
                  <a:lnTo>
                    <a:pt x="481" y="577"/>
                  </a:lnTo>
                  <a:lnTo>
                    <a:pt x="289" y="865"/>
                  </a:lnTo>
                  <a:lnTo>
                    <a:pt x="144" y="1249"/>
                  </a:lnTo>
                  <a:lnTo>
                    <a:pt x="48" y="1586"/>
                  </a:lnTo>
                  <a:lnTo>
                    <a:pt x="0" y="2018"/>
                  </a:lnTo>
                  <a:lnTo>
                    <a:pt x="48" y="2450"/>
                  </a:lnTo>
                  <a:lnTo>
                    <a:pt x="144" y="2786"/>
                  </a:lnTo>
                  <a:lnTo>
                    <a:pt x="289" y="3170"/>
                  </a:lnTo>
                  <a:lnTo>
                    <a:pt x="481" y="3459"/>
                  </a:lnTo>
                  <a:lnTo>
                    <a:pt x="721" y="3699"/>
                  </a:lnTo>
                  <a:lnTo>
                    <a:pt x="1009" y="3891"/>
                  </a:lnTo>
                  <a:lnTo>
                    <a:pt x="1345" y="3987"/>
                  </a:lnTo>
                  <a:lnTo>
                    <a:pt x="1633" y="4035"/>
                  </a:lnTo>
                  <a:lnTo>
                    <a:pt x="1873" y="4035"/>
                  </a:lnTo>
                  <a:lnTo>
                    <a:pt x="2258" y="3747"/>
                  </a:lnTo>
                  <a:lnTo>
                    <a:pt x="2498" y="3363"/>
                  </a:lnTo>
                  <a:lnTo>
                    <a:pt x="2594" y="3170"/>
                  </a:lnTo>
                  <a:lnTo>
                    <a:pt x="2690" y="2930"/>
                  </a:lnTo>
                  <a:lnTo>
                    <a:pt x="2738" y="2690"/>
                  </a:lnTo>
                  <a:lnTo>
                    <a:pt x="2738" y="2450"/>
                  </a:lnTo>
                  <a:lnTo>
                    <a:pt x="2738" y="1490"/>
                  </a:lnTo>
                  <a:lnTo>
                    <a:pt x="2690" y="1057"/>
                  </a:lnTo>
                  <a:lnTo>
                    <a:pt x="2594" y="673"/>
                  </a:lnTo>
                  <a:lnTo>
                    <a:pt x="2402" y="337"/>
                  </a:lnTo>
                  <a:lnTo>
                    <a:pt x="2113" y="49"/>
                  </a:lnTo>
                  <a:lnTo>
                    <a:pt x="187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2" name="Google Shape;5476;p76"/>
            <p:cNvSpPr/>
            <p:nvPr/>
          </p:nvSpPr>
          <p:spPr>
            <a:xfrm>
              <a:off x="2608150" y="4112125"/>
              <a:ext cx="139300" cy="152525"/>
            </a:xfrm>
            <a:custGeom>
              <a:avLst/>
              <a:gdLst/>
              <a:ahLst/>
              <a:cxnLst/>
              <a:rect l="l" t="t" r="r" b="b"/>
              <a:pathLst>
                <a:path w="5572" h="6101" extrusionOk="0">
                  <a:moveTo>
                    <a:pt x="2594" y="1"/>
                  </a:moveTo>
                  <a:lnTo>
                    <a:pt x="2306" y="49"/>
                  </a:lnTo>
                  <a:lnTo>
                    <a:pt x="2018" y="97"/>
                  </a:lnTo>
                  <a:lnTo>
                    <a:pt x="1778" y="193"/>
                  </a:lnTo>
                  <a:lnTo>
                    <a:pt x="1538" y="337"/>
                  </a:lnTo>
                  <a:lnTo>
                    <a:pt x="1057" y="625"/>
                  </a:lnTo>
                  <a:lnTo>
                    <a:pt x="673" y="1009"/>
                  </a:lnTo>
                  <a:lnTo>
                    <a:pt x="337" y="1490"/>
                  </a:lnTo>
                  <a:lnTo>
                    <a:pt x="145" y="2018"/>
                  </a:lnTo>
                  <a:lnTo>
                    <a:pt x="1" y="2594"/>
                  </a:lnTo>
                  <a:lnTo>
                    <a:pt x="1" y="2882"/>
                  </a:lnTo>
                  <a:lnTo>
                    <a:pt x="1" y="3219"/>
                  </a:lnTo>
                  <a:lnTo>
                    <a:pt x="1" y="3507"/>
                  </a:lnTo>
                  <a:lnTo>
                    <a:pt x="97" y="3795"/>
                  </a:lnTo>
                  <a:lnTo>
                    <a:pt x="289" y="4371"/>
                  </a:lnTo>
                  <a:lnTo>
                    <a:pt x="577" y="4899"/>
                  </a:lnTo>
                  <a:lnTo>
                    <a:pt x="913" y="5284"/>
                  </a:lnTo>
                  <a:lnTo>
                    <a:pt x="1345" y="5668"/>
                  </a:lnTo>
                  <a:lnTo>
                    <a:pt x="1826" y="5908"/>
                  </a:lnTo>
                  <a:lnTo>
                    <a:pt x="2114" y="6004"/>
                  </a:lnTo>
                  <a:lnTo>
                    <a:pt x="2354" y="6052"/>
                  </a:lnTo>
                  <a:lnTo>
                    <a:pt x="2642" y="6100"/>
                  </a:lnTo>
                  <a:lnTo>
                    <a:pt x="2930" y="6100"/>
                  </a:lnTo>
                  <a:lnTo>
                    <a:pt x="3218" y="6052"/>
                  </a:lnTo>
                  <a:lnTo>
                    <a:pt x="3507" y="6004"/>
                  </a:lnTo>
                  <a:lnTo>
                    <a:pt x="3747" y="5908"/>
                  </a:lnTo>
                  <a:lnTo>
                    <a:pt x="3987" y="5764"/>
                  </a:lnTo>
                  <a:lnTo>
                    <a:pt x="4467" y="5476"/>
                  </a:lnTo>
                  <a:lnTo>
                    <a:pt x="4851" y="5091"/>
                  </a:lnTo>
                  <a:lnTo>
                    <a:pt x="5187" y="4611"/>
                  </a:lnTo>
                  <a:lnTo>
                    <a:pt x="5380" y="4083"/>
                  </a:lnTo>
                  <a:lnTo>
                    <a:pt x="5524" y="3507"/>
                  </a:lnTo>
                  <a:lnTo>
                    <a:pt x="5572" y="3219"/>
                  </a:lnTo>
                  <a:lnTo>
                    <a:pt x="5524" y="2882"/>
                  </a:lnTo>
                  <a:lnTo>
                    <a:pt x="5524" y="2594"/>
                  </a:lnTo>
                  <a:lnTo>
                    <a:pt x="5476" y="2258"/>
                  </a:lnTo>
                  <a:lnTo>
                    <a:pt x="5236" y="1730"/>
                  </a:lnTo>
                  <a:lnTo>
                    <a:pt x="4995" y="1201"/>
                  </a:lnTo>
                  <a:lnTo>
                    <a:pt x="4611" y="769"/>
                  </a:lnTo>
                  <a:lnTo>
                    <a:pt x="4179" y="433"/>
                  </a:lnTo>
                  <a:lnTo>
                    <a:pt x="3699" y="193"/>
                  </a:lnTo>
                  <a:lnTo>
                    <a:pt x="3411" y="97"/>
                  </a:lnTo>
                  <a:lnTo>
                    <a:pt x="3170" y="49"/>
                  </a:lnTo>
                  <a:lnTo>
                    <a:pt x="288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3" name="Google Shape;5477;p76"/>
            <p:cNvSpPr/>
            <p:nvPr/>
          </p:nvSpPr>
          <p:spPr>
            <a:xfrm>
              <a:off x="2608150" y="4112125"/>
              <a:ext cx="139300" cy="152525"/>
            </a:xfrm>
            <a:custGeom>
              <a:avLst/>
              <a:gdLst/>
              <a:ahLst/>
              <a:cxnLst/>
              <a:rect l="l" t="t" r="r" b="b"/>
              <a:pathLst>
                <a:path w="5572" h="6101" fill="none" extrusionOk="0">
                  <a:moveTo>
                    <a:pt x="5524" y="2882"/>
                  </a:moveTo>
                  <a:lnTo>
                    <a:pt x="5524" y="2882"/>
                  </a:lnTo>
                  <a:lnTo>
                    <a:pt x="5572" y="3219"/>
                  </a:lnTo>
                  <a:lnTo>
                    <a:pt x="5524" y="3507"/>
                  </a:lnTo>
                  <a:lnTo>
                    <a:pt x="5380" y="4083"/>
                  </a:lnTo>
                  <a:lnTo>
                    <a:pt x="5187" y="4611"/>
                  </a:lnTo>
                  <a:lnTo>
                    <a:pt x="4851" y="5091"/>
                  </a:lnTo>
                  <a:lnTo>
                    <a:pt x="4467" y="5476"/>
                  </a:lnTo>
                  <a:lnTo>
                    <a:pt x="3987" y="5764"/>
                  </a:lnTo>
                  <a:lnTo>
                    <a:pt x="3747" y="5908"/>
                  </a:lnTo>
                  <a:lnTo>
                    <a:pt x="3507" y="6004"/>
                  </a:lnTo>
                  <a:lnTo>
                    <a:pt x="3218" y="6052"/>
                  </a:lnTo>
                  <a:lnTo>
                    <a:pt x="2930" y="6100"/>
                  </a:lnTo>
                  <a:lnTo>
                    <a:pt x="2930" y="6100"/>
                  </a:lnTo>
                  <a:lnTo>
                    <a:pt x="2642" y="6100"/>
                  </a:lnTo>
                  <a:lnTo>
                    <a:pt x="2354" y="6052"/>
                  </a:lnTo>
                  <a:lnTo>
                    <a:pt x="2114" y="6004"/>
                  </a:lnTo>
                  <a:lnTo>
                    <a:pt x="1826" y="5908"/>
                  </a:lnTo>
                  <a:lnTo>
                    <a:pt x="1345" y="5668"/>
                  </a:lnTo>
                  <a:lnTo>
                    <a:pt x="913" y="5284"/>
                  </a:lnTo>
                  <a:lnTo>
                    <a:pt x="577" y="4899"/>
                  </a:lnTo>
                  <a:lnTo>
                    <a:pt x="289" y="4371"/>
                  </a:lnTo>
                  <a:lnTo>
                    <a:pt x="97" y="3795"/>
                  </a:lnTo>
                  <a:lnTo>
                    <a:pt x="1" y="3507"/>
                  </a:lnTo>
                  <a:lnTo>
                    <a:pt x="1" y="3219"/>
                  </a:lnTo>
                  <a:lnTo>
                    <a:pt x="1" y="3219"/>
                  </a:lnTo>
                  <a:lnTo>
                    <a:pt x="1" y="2882"/>
                  </a:lnTo>
                  <a:lnTo>
                    <a:pt x="1" y="2594"/>
                  </a:lnTo>
                  <a:lnTo>
                    <a:pt x="145" y="2018"/>
                  </a:lnTo>
                  <a:lnTo>
                    <a:pt x="337" y="1490"/>
                  </a:lnTo>
                  <a:lnTo>
                    <a:pt x="673" y="1009"/>
                  </a:lnTo>
                  <a:lnTo>
                    <a:pt x="1057" y="625"/>
                  </a:lnTo>
                  <a:lnTo>
                    <a:pt x="1538" y="337"/>
                  </a:lnTo>
                  <a:lnTo>
                    <a:pt x="1778" y="193"/>
                  </a:lnTo>
                  <a:lnTo>
                    <a:pt x="2018" y="97"/>
                  </a:lnTo>
                  <a:lnTo>
                    <a:pt x="2306" y="49"/>
                  </a:lnTo>
                  <a:lnTo>
                    <a:pt x="2594" y="1"/>
                  </a:lnTo>
                  <a:lnTo>
                    <a:pt x="2594" y="1"/>
                  </a:lnTo>
                  <a:lnTo>
                    <a:pt x="2882" y="1"/>
                  </a:lnTo>
                  <a:lnTo>
                    <a:pt x="3170" y="49"/>
                  </a:lnTo>
                  <a:lnTo>
                    <a:pt x="3411" y="97"/>
                  </a:lnTo>
                  <a:lnTo>
                    <a:pt x="3699" y="193"/>
                  </a:lnTo>
                  <a:lnTo>
                    <a:pt x="4179" y="433"/>
                  </a:lnTo>
                  <a:lnTo>
                    <a:pt x="4611" y="769"/>
                  </a:lnTo>
                  <a:lnTo>
                    <a:pt x="4995" y="1201"/>
                  </a:lnTo>
                  <a:lnTo>
                    <a:pt x="5236" y="1730"/>
                  </a:lnTo>
                  <a:lnTo>
                    <a:pt x="5476" y="2258"/>
                  </a:lnTo>
                  <a:lnTo>
                    <a:pt x="5524" y="2594"/>
                  </a:lnTo>
                  <a:lnTo>
                    <a:pt x="5524" y="288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4" name="Google Shape;5478;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5" name="Google Shape;5479;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6" name="Google Shape;5480;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7" name="Google Shape;5481;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8" name="Google Shape;5482;p76"/>
            <p:cNvSpPr/>
            <p:nvPr/>
          </p:nvSpPr>
          <p:spPr>
            <a:xfrm>
              <a:off x="2746225" y="4330650"/>
              <a:ext cx="34850" cy="50450"/>
            </a:xfrm>
            <a:custGeom>
              <a:avLst/>
              <a:gdLst/>
              <a:ahLst/>
              <a:cxnLst/>
              <a:rect l="l" t="t" r="r" b="b"/>
              <a:pathLst>
                <a:path w="1394" h="2018" extrusionOk="0">
                  <a:moveTo>
                    <a:pt x="193" y="0"/>
                  </a:moveTo>
                  <a:lnTo>
                    <a:pt x="145" y="48"/>
                  </a:lnTo>
                  <a:lnTo>
                    <a:pt x="97" y="193"/>
                  </a:lnTo>
                  <a:lnTo>
                    <a:pt x="49" y="289"/>
                  </a:lnTo>
                  <a:lnTo>
                    <a:pt x="1" y="625"/>
                  </a:lnTo>
                  <a:lnTo>
                    <a:pt x="49" y="1009"/>
                  </a:lnTo>
                  <a:lnTo>
                    <a:pt x="145" y="1393"/>
                  </a:lnTo>
                  <a:lnTo>
                    <a:pt x="289" y="1729"/>
                  </a:lnTo>
                  <a:lnTo>
                    <a:pt x="385" y="1825"/>
                  </a:lnTo>
                  <a:lnTo>
                    <a:pt x="529" y="1969"/>
                  </a:lnTo>
                  <a:lnTo>
                    <a:pt x="673" y="2017"/>
                  </a:lnTo>
                  <a:lnTo>
                    <a:pt x="817" y="2017"/>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9" name="Google Shape;5483;p76"/>
            <p:cNvSpPr/>
            <p:nvPr/>
          </p:nvSpPr>
          <p:spPr>
            <a:xfrm>
              <a:off x="2746225" y="4330650"/>
              <a:ext cx="34850" cy="50450"/>
            </a:xfrm>
            <a:custGeom>
              <a:avLst/>
              <a:gdLst/>
              <a:ahLst/>
              <a:cxnLst/>
              <a:rect l="l" t="t" r="r" b="b"/>
              <a:pathLst>
                <a:path w="1394" h="2018" fill="none" extrusionOk="0">
                  <a:moveTo>
                    <a:pt x="289" y="0"/>
                  </a:moveTo>
                  <a:lnTo>
                    <a:pt x="289" y="0"/>
                  </a:lnTo>
                  <a:lnTo>
                    <a:pt x="193" y="0"/>
                  </a:lnTo>
                  <a:lnTo>
                    <a:pt x="145" y="48"/>
                  </a:lnTo>
                  <a:lnTo>
                    <a:pt x="97" y="193"/>
                  </a:lnTo>
                  <a:lnTo>
                    <a:pt x="49" y="289"/>
                  </a:lnTo>
                  <a:lnTo>
                    <a:pt x="1" y="625"/>
                  </a:lnTo>
                  <a:lnTo>
                    <a:pt x="49" y="1009"/>
                  </a:lnTo>
                  <a:lnTo>
                    <a:pt x="49" y="1009"/>
                  </a:lnTo>
                  <a:lnTo>
                    <a:pt x="145" y="1393"/>
                  </a:lnTo>
                  <a:lnTo>
                    <a:pt x="289" y="1729"/>
                  </a:lnTo>
                  <a:lnTo>
                    <a:pt x="385" y="1825"/>
                  </a:lnTo>
                  <a:lnTo>
                    <a:pt x="529" y="1969"/>
                  </a:lnTo>
                  <a:lnTo>
                    <a:pt x="673" y="2017"/>
                  </a:lnTo>
                  <a:lnTo>
                    <a:pt x="817" y="2017"/>
                  </a:lnTo>
                  <a:lnTo>
                    <a:pt x="817" y="2017"/>
                  </a:lnTo>
                  <a:lnTo>
                    <a:pt x="1009" y="1969"/>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lnTo>
                    <a:pt x="337" y="0"/>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0" name="Google Shape;5484;p76"/>
            <p:cNvSpPr/>
            <p:nvPr/>
          </p:nvSpPr>
          <p:spPr>
            <a:xfrm>
              <a:off x="2722225" y="4349850"/>
              <a:ext cx="24025" cy="33650"/>
            </a:xfrm>
            <a:custGeom>
              <a:avLst/>
              <a:gdLst/>
              <a:ahLst/>
              <a:cxnLst/>
              <a:rect l="l" t="t" r="r" b="b"/>
              <a:pathLst>
                <a:path w="961" h="1346" extrusionOk="0">
                  <a:moveTo>
                    <a:pt x="48" y="1"/>
                  </a:moveTo>
                  <a:lnTo>
                    <a:pt x="0" y="49"/>
                  </a:lnTo>
                  <a:lnTo>
                    <a:pt x="0" y="241"/>
                  </a:lnTo>
                  <a:lnTo>
                    <a:pt x="0" y="433"/>
                  </a:lnTo>
                  <a:lnTo>
                    <a:pt x="48" y="721"/>
                  </a:lnTo>
                  <a:lnTo>
                    <a:pt x="144" y="961"/>
                  </a:lnTo>
                  <a:lnTo>
                    <a:pt x="288" y="1153"/>
                  </a:lnTo>
                  <a:lnTo>
                    <a:pt x="432" y="1297"/>
                  </a:lnTo>
                  <a:lnTo>
                    <a:pt x="624" y="1346"/>
                  </a:lnTo>
                  <a:lnTo>
                    <a:pt x="769" y="1297"/>
                  </a:lnTo>
                  <a:lnTo>
                    <a:pt x="913" y="1153"/>
                  </a:lnTo>
                  <a:lnTo>
                    <a:pt x="961" y="961"/>
                  </a:lnTo>
                  <a:lnTo>
                    <a:pt x="913" y="721"/>
                  </a:lnTo>
                  <a:lnTo>
                    <a:pt x="817" y="529"/>
                  </a:lnTo>
                  <a:lnTo>
                    <a:pt x="673" y="337"/>
                  </a:lnTo>
                  <a:lnTo>
                    <a:pt x="528" y="145"/>
                  </a:lnTo>
                  <a:lnTo>
                    <a:pt x="336" y="49"/>
                  </a:lnTo>
                  <a:lnTo>
                    <a:pt x="192"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1" name="Google Shape;5485;p76"/>
            <p:cNvSpPr/>
            <p:nvPr/>
          </p:nvSpPr>
          <p:spPr>
            <a:xfrm>
              <a:off x="2722225" y="4349850"/>
              <a:ext cx="24025" cy="33650"/>
            </a:xfrm>
            <a:custGeom>
              <a:avLst/>
              <a:gdLst/>
              <a:ahLst/>
              <a:cxnLst/>
              <a:rect l="l" t="t" r="r" b="b"/>
              <a:pathLst>
                <a:path w="961" h="1346" fill="none" extrusionOk="0">
                  <a:moveTo>
                    <a:pt x="192" y="1"/>
                  </a:moveTo>
                  <a:lnTo>
                    <a:pt x="192" y="1"/>
                  </a:lnTo>
                  <a:lnTo>
                    <a:pt x="144" y="1"/>
                  </a:lnTo>
                  <a:lnTo>
                    <a:pt x="144" y="1"/>
                  </a:lnTo>
                  <a:lnTo>
                    <a:pt x="48" y="1"/>
                  </a:lnTo>
                  <a:lnTo>
                    <a:pt x="0" y="49"/>
                  </a:lnTo>
                  <a:lnTo>
                    <a:pt x="0" y="241"/>
                  </a:lnTo>
                  <a:lnTo>
                    <a:pt x="0" y="433"/>
                  </a:lnTo>
                  <a:lnTo>
                    <a:pt x="48" y="721"/>
                  </a:lnTo>
                  <a:lnTo>
                    <a:pt x="144" y="961"/>
                  </a:lnTo>
                  <a:lnTo>
                    <a:pt x="288" y="1153"/>
                  </a:lnTo>
                  <a:lnTo>
                    <a:pt x="432" y="1297"/>
                  </a:lnTo>
                  <a:lnTo>
                    <a:pt x="624" y="1346"/>
                  </a:lnTo>
                  <a:lnTo>
                    <a:pt x="624" y="1346"/>
                  </a:lnTo>
                  <a:lnTo>
                    <a:pt x="769" y="1297"/>
                  </a:lnTo>
                  <a:lnTo>
                    <a:pt x="769" y="1297"/>
                  </a:lnTo>
                  <a:lnTo>
                    <a:pt x="913" y="1153"/>
                  </a:lnTo>
                  <a:lnTo>
                    <a:pt x="961" y="961"/>
                  </a:lnTo>
                  <a:lnTo>
                    <a:pt x="913" y="721"/>
                  </a:lnTo>
                  <a:lnTo>
                    <a:pt x="817" y="529"/>
                  </a:lnTo>
                  <a:lnTo>
                    <a:pt x="673" y="337"/>
                  </a:lnTo>
                  <a:lnTo>
                    <a:pt x="528" y="145"/>
                  </a:lnTo>
                  <a:lnTo>
                    <a:pt x="336" y="49"/>
                  </a:lnTo>
                  <a:lnTo>
                    <a:pt x="19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2" name="Google Shape;5486;p76"/>
            <p:cNvSpPr/>
            <p:nvPr/>
          </p:nvSpPr>
          <p:spPr>
            <a:xfrm>
              <a:off x="3141225" y="3948850"/>
              <a:ext cx="43250" cy="54050"/>
            </a:xfrm>
            <a:custGeom>
              <a:avLst/>
              <a:gdLst/>
              <a:ahLst/>
              <a:cxnLst/>
              <a:rect l="l" t="t" r="r" b="b"/>
              <a:pathLst>
                <a:path w="1730" h="2162" extrusionOk="0">
                  <a:moveTo>
                    <a:pt x="1" y="0"/>
                  </a:moveTo>
                  <a:lnTo>
                    <a:pt x="241" y="961"/>
                  </a:lnTo>
                  <a:lnTo>
                    <a:pt x="385" y="1873"/>
                  </a:lnTo>
                  <a:lnTo>
                    <a:pt x="817" y="2065"/>
                  </a:lnTo>
                  <a:lnTo>
                    <a:pt x="1009" y="2114"/>
                  </a:lnTo>
                  <a:lnTo>
                    <a:pt x="1202" y="2162"/>
                  </a:lnTo>
                  <a:lnTo>
                    <a:pt x="1394" y="2114"/>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3" name="Google Shape;5487;p76"/>
            <p:cNvSpPr/>
            <p:nvPr/>
          </p:nvSpPr>
          <p:spPr>
            <a:xfrm>
              <a:off x="3141225" y="3948850"/>
              <a:ext cx="43250" cy="54050"/>
            </a:xfrm>
            <a:custGeom>
              <a:avLst/>
              <a:gdLst/>
              <a:ahLst/>
              <a:cxnLst/>
              <a:rect l="l" t="t" r="r" b="b"/>
              <a:pathLst>
                <a:path w="1730" h="2162" fill="none" extrusionOk="0">
                  <a:moveTo>
                    <a:pt x="1" y="0"/>
                  </a:moveTo>
                  <a:lnTo>
                    <a:pt x="1" y="0"/>
                  </a:lnTo>
                  <a:lnTo>
                    <a:pt x="241" y="961"/>
                  </a:lnTo>
                  <a:lnTo>
                    <a:pt x="385" y="1873"/>
                  </a:lnTo>
                  <a:lnTo>
                    <a:pt x="385" y="1873"/>
                  </a:lnTo>
                  <a:lnTo>
                    <a:pt x="817" y="2065"/>
                  </a:lnTo>
                  <a:lnTo>
                    <a:pt x="1009" y="2114"/>
                  </a:lnTo>
                  <a:lnTo>
                    <a:pt x="1202" y="2162"/>
                  </a:lnTo>
                  <a:lnTo>
                    <a:pt x="1202" y="2162"/>
                  </a:lnTo>
                  <a:lnTo>
                    <a:pt x="1394" y="2114"/>
                  </a:lnTo>
                  <a:lnTo>
                    <a:pt x="1538" y="2065"/>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4" name="Google Shape;5488;p76"/>
            <p:cNvSpPr/>
            <p:nvPr/>
          </p:nvSpPr>
          <p:spPr>
            <a:xfrm>
              <a:off x="3110025" y="3940450"/>
              <a:ext cx="40850" cy="55250"/>
            </a:xfrm>
            <a:custGeom>
              <a:avLst/>
              <a:gdLst/>
              <a:ahLst/>
              <a:cxnLst/>
              <a:rect l="l" t="t" r="r" b="b"/>
              <a:pathLst>
                <a:path w="1634" h="2210" extrusionOk="0">
                  <a:moveTo>
                    <a:pt x="336" y="0"/>
                  </a:moveTo>
                  <a:lnTo>
                    <a:pt x="192" y="48"/>
                  </a:lnTo>
                  <a:lnTo>
                    <a:pt x="96" y="96"/>
                  </a:lnTo>
                  <a:lnTo>
                    <a:pt x="48" y="144"/>
                  </a:lnTo>
                  <a:lnTo>
                    <a:pt x="0" y="240"/>
                  </a:lnTo>
                  <a:lnTo>
                    <a:pt x="0" y="480"/>
                  </a:lnTo>
                  <a:lnTo>
                    <a:pt x="144" y="769"/>
                  </a:lnTo>
                  <a:lnTo>
                    <a:pt x="336" y="1057"/>
                  </a:lnTo>
                  <a:lnTo>
                    <a:pt x="577" y="1393"/>
                  </a:lnTo>
                  <a:lnTo>
                    <a:pt x="913" y="1681"/>
                  </a:lnTo>
                  <a:lnTo>
                    <a:pt x="1249" y="1969"/>
                  </a:lnTo>
                  <a:lnTo>
                    <a:pt x="1633" y="2209"/>
                  </a:lnTo>
                  <a:lnTo>
                    <a:pt x="1489" y="1297"/>
                  </a:lnTo>
                  <a:lnTo>
                    <a:pt x="1249" y="336"/>
                  </a:lnTo>
                  <a:lnTo>
                    <a:pt x="769" y="96"/>
                  </a:lnTo>
                  <a:lnTo>
                    <a:pt x="529" y="48"/>
                  </a:lnTo>
                  <a:lnTo>
                    <a:pt x="336"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5" name="Google Shape;5489;p76"/>
            <p:cNvSpPr/>
            <p:nvPr/>
          </p:nvSpPr>
          <p:spPr>
            <a:xfrm>
              <a:off x="3110025" y="3940450"/>
              <a:ext cx="40850" cy="55250"/>
            </a:xfrm>
            <a:custGeom>
              <a:avLst/>
              <a:gdLst/>
              <a:ahLst/>
              <a:cxnLst/>
              <a:rect l="l" t="t" r="r" b="b"/>
              <a:pathLst>
                <a:path w="1634" h="2210" fill="none" extrusionOk="0">
                  <a:moveTo>
                    <a:pt x="336" y="0"/>
                  </a:moveTo>
                  <a:lnTo>
                    <a:pt x="336" y="0"/>
                  </a:lnTo>
                  <a:lnTo>
                    <a:pt x="192" y="48"/>
                  </a:lnTo>
                  <a:lnTo>
                    <a:pt x="96" y="96"/>
                  </a:lnTo>
                  <a:lnTo>
                    <a:pt x="96" y="96"/>
                  </a:lnTo>
                  <a:lnTo>
                    <a:pt x="48" y="144"/>
                  </a:lnTo>
                  <a:lnTo>
                    <a:pt x="0" y="240"/>
                  </a:lnTo>
                  <a:lnTo>
                    <a:pt x="0" y="480"/>
                  </a:lnTo>
                  <a:lnTo>
                    <a:pt x="144" y="769"/>
                  </a:lnTo>
                  <a:lnTo>
                    <a:pt x="336" y="1057"/>
                  </a:lnTo>
                  <a:lnTo>
                    <a:pt x="577" y="1393"/>
                  </a:lnTo>
                  <a:lnTo>
                    <a:pt x="913" y="1681"/>
                  </a:lnTo>
                  <a:lnTo>
                    <a:pt x="1249" y="1969"/>
                  </a:lnTo>
                  <a:lnTo>
                    <a:pt x="1633" y="2209"/>
                  </a:lnTo>
                  <a:lnTo>
                    <a:pt x="1633" y="2209"/>
                  </a:lnTo>
                  <a:lnTo>
                    <a:pt x="1489" y="1297"/>
                  </a:lnTo>
                  <a:lnTo>
                    <a:pt x="1249" y="336"/>
                  </a:lnTo>
                  <a:lnTo>
                    <a:pt x="1249" y="336"/>
                  </a:lnTo>
                  <a:lnTo>
                    <a:pt x="769" y="96"/>
                  </a:lnTo>
                  <a:lnTo>
                    <a:pt x="529" y="48"/>
                  </a:lnTo>
                  <a:lnTo>
                    <a:pt x="33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6" name="Google Shape;5490;p76"/>
            <p:cNvSpPr/>
            <p:nvPr/>
          </p:nvSpPr>
          <p:spPr>
            <a:xfrm>
              <a:off x="3088400" y="3982475"/>
              <a:ext cx="45650" cy="37225"/>
            </a:xfrm>
            <a:custGeom>
              <a:avLst/>
              <a:gdLst/>
              <a:ahLst/>
              <a:cxnLst/>
              <a:rect l="l" t="t" r="r" b="b"/>
              <a:pathLst>
                <a:path w="1826" h="1489" extrusionOk="0">
                  <a:moveTo>
                    <a:pt x="241" y="0"/>
                  </a:move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7" name="Google Shape;5491;p76"/>
            <p:cNvSpPr/>
            <p:nvPr/>
          </p:nvSpPr>
          <p:spPr>
            <a:xfrm>
              <a:off x="3088400" y="3982475"/>
              <a:ext cx="45650" cy="37225"/>
            </a:xfrm>
            <a:custGeom>
              <a:avLst/>
              <a:gdLst/>
              <a:ahLst/>
              <a:cxnLst/>
              <a:rect l="l" t="t" r="r" b="b"/>
              <a:pathLst>
                <a:path w="1826" h="1489" fill="none" extrusionOk="0">
                  <a:moveTo>
                    <a:pt x="385" y="0"/>
                  </a:moveTo>
                  <a:lnTo>
                    <a:pt x="385" y="0"/>
                  </a:lnTo>
                  <a:lnTo>
                    <a:pt x="241" y="0"/>
                  </a:lnTo>
                  <a:lnTo>
                    <a:pt x="145" y="48"/>
                  </a:ln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394" y="1489"/>
                  </a:lnTo>
                  <a:lnTo>
                    <a:pt x="1586"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8" name="Google Shape;5492;p76"/>
            <p:cNvSpPr/>
            <p:nvPr/>
          </p:nvSpPr>
          <p:spPr>
            <a:xfrm>
              <a:off x="2618950" y="3905625"/>
              <a:ext cx="43250" cy="55250"/>
            </a:xfrm>
            <a:custGeom>
              <a:avLst/>
              <a:gdLst/>
              <a:ahLst/>
              <a:cxnLst/>
              <a:rect l="l" t="t" r="r" b="b"/>
              <a:pathLst>
                <a:path w="1730" h="2210" extrusionOk="0">
                  <a:moveTo>
                    <a:pt x="1346" y="0"/>
                  </a:move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529" y="2210"/>
                  </a:lnTo>
                  <a:lnTo>
                    <a:pt x="721" y="2162"/>
                  </a:lnTo>
                  <a:lnTo>
                    <a:pt x="865" y="2114"/>
                  </a:lnTo>
                  <a:lnTo>
                    <a:pt x="1010" y="2018"/>
                  </a:lnTo>
                  <a:lnTo>
                    <a:pt x="1154" y="1873"/>
                  </a:lnTo>
                  <a:lnTo>
                    <a:pt x="1394" y="1489"/>
                  </a:lnTo>
                  <a:lnTo>
                    <a:pt x="1586" y="1105"/>
                  </a:lnTo>
                  <a:lnTo>
                    <a:pt x="1682" y="721"/>
                  </a:lnTo>
                  <a:lnTo>
                    <a:pt x="1730" y="337"/>
                  </a:lnTo>
                  <a:lnTo>
                    <a:pt x="1682" y="193"/>
                  </a:lnTo>
                  <a:lnTo>
                    <a:pt x="1634" y="97"/>
                  </a:lnTo>
                  <a:lnTo>
                    <a:pt x="1538" y="49"/>
                  </a:lnTo>
                  <a:lnTo>
                    <a:pt x="1394"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9" name="Google Shape;5493;p76"/>
            <p:cNvSpPr/>
            <p:nvPr/>
          </p:nvSpPr>
          <p:spPr>
            <a:xfrm>
              <a:off x="2618950" y="3905625"/>
              <a:ext cx="43250" cy="55250"/>
            </a:xfrm>
            <a:custGeom>
              <a:avLst/>
              <a:gdLst/>
              <a:ahLst/>
              <a:cxnLst/>
              <a:rect l="l" t="t" r="r" b="b"/>
              <a:pathLst>
                <a:path w="1730" h="2210" fill="none" extrusionOk="0">
                  <a:moveTo>
                    <a:pt x="1394" y="0"/>
                  </a:moveTo>
                  <a:lnTo>
                    <a:pt x="1394" y="0"/>
                  </a:lnTo>
                  <a:lnTo>
                    <a:pt x="1346" y="0"/>
                  </a:lnTo>
                  <a:lnTo>
                    <a:pt x="1346" y="0"/>
                  </a:ln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385" y="2162"/>
                  </a:lnTo>
                  <a:lnTo>
                    <a:pt x="529" y="2210"/>
                  </a:lnTo>
                  <a:lnTo>
                    <a:pt x="529" y="2210"/>
                  </a:lnTo>
                  <a:lnTo>
                    <a:pt x="721" y="2162"/>
                  </a:lnTo>
                  <a:lnTo>
                    <a:pt x="865" y="2114"/>
                  </a:lnTo>
                  <a:lnTo>
                    <a:pt x="1010" y="2018"/>
                  </a:lnTo>
                  <a:lnTo>
                    <a:pt x="1154" y="1873"/>
                  </a:lnTo>
                  <a:lnTo>
                    <a:pt x="1394" y="1489"/>
                  </a:lnTo>
                  <a:lnTo>
                    <a:pt x="1586" y="1105"/>
                  </a:lnTo>
                  <a:lnTo>
                    <a:pt x="1586" y="1105"/>
                  </a:lnTo>
                  <a:lnTo>
                    <a:pt x="1682" y="721"/>
                  </a:lnTo>
                  <a:lnTo>
                    <a:pt x="1730" y="337"/>
                  </a:lnTo>
                  <a:lnTo>
                    <a:pt x="1682" y="193"/>
                  </a:lnTo>
                  <a:lnTo>
                    <a:pt x="1634" y="97"/>
                  </a:lnTo>
                  <a:lnTo>
                    <a:pt x="1538" y="49"/>
                  </a:lnTo>
                  <a:lnTo>
                    <a:pt x="139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0" name="Google Shape;5494;p76"/>
            <p:cNvSpPr/>
            <p:nvPr/>
          </p:nvSpPr>
          <p:spPr>
            <a:xfrm>
              <a:off x="2663375" y="3930850"/>
              <a:ext cx="30050" cy="38425"/>
            </a:xfrm>
            <a:custGeom>
              <a:avLst/>
              <a:gdLst/>
              <a:ahLst/>
              <a:cxnLst/>
              <a:rect l="l" t="t" r="r" b="b"/>
              <a:pathLst>
                <a:path w="1202" h="1537" extrusionOk="0">
                  <a:moveTo>
                    <a:pt x="961" y="0"/>
                  </a:moveTo>
                  <a:lnTo>
                    <a:pt x="721" y="96"/>
                  </a:lnTo>
                  <a:lnTo>
                    <a:pt x="481" y="240"/>
                  </a:lnTo>
                  <a:lnTo>
                    <a:pt x="289" y="480"/>
                  </a:lnTo>
                  <a:lnTo>
                    <a:pt x="145" y="720"/>
                  </a:lnTo>
                  <a:lnTo>
                    <a:pt x="49" y="961"/>
                  </a:lnTo>
                  <a:lnTo>
                    <a:pt x="1" y="1201"/>
                  </a:lnTo>
                  <a:lnTo>
                    <a:pt x="49" y="1297"/>
                  </a:lnTo>
                  <a:lnTo>
                    <a:pt x="97" y="1393"/>
                  </a:lnTo>
                  <a:lnTo>
                    <a:pt x="193" y="1489"/>
                  </a:lnTo>
                  <a:lnTo>
                    <a:pt x="289" y="1537"/>
                  </a:lnTo>
                  <a:lnTo>
                    <a:pt x="529" y="1537"/>
                  </a:lnTo>
                  <a:lnTo>
                    <a:pt x="625" y="1489"/>
                  </a:lnTo>
                  <a:lnTo>
                    <a:pt x="817" y="1297"/>
                  </a:lnTo>
                  <a:lnTo>
                    <a:pt x="1009" y="1057"/>
                  </a:lnTo>
                  <a:lnTo>
                    <a:pt x="1154" y="768"/>
                  </a:lnTo>
                  <a:lnTo>
                    <a:pt x="1202" y="480"/>
                  </a:lnTo>
                  <a:lnTo>
                    <a:pt x="1202" y="240"/>
                  </a:lnTo>
                  <a:lnTo>
                    <a:pt x="1154" y="96"/>
                  </a:lnTo>
                  <a:lnTo>
                    <a:pt x="1106" y="48"/>
                  </a:lnTo>
                  <a:lnTo>
                    <a:pt x="100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1" name="Google Shape;5495;p76"/>
            <p:cNvSpPr/>
            <p:nvPr/>
          </p:nvSpPr>
          <p:spPr>
            <a:xfrm>
              <a:off x="2663375" y="3930850"/>
              <a:ext cx="30050" cy="38425"/>
            </a:xfrm>
            <a:custGeom>
              <a:avLst/>
              <a:gdLst/>
              <a:ahLst/>
              <a:cxnLst/>
              <a:rect l="l" t="t" r="r" b="b"/>
              <a:pathLst>
                <a:path w="1202" h="1537" fill="none" extrusionOk="0">
                  <a:moveTo>
                    <a:pt x="1009" y="0"/>
                  </a:moveTo>
                  <a:lnTo>
                    <a:pt x="1009" y="0"/>
                  </a:lnTo>
                  <a:lnTo>
                    <a:pt x="961" y="0"/>
                  </a:lnTo>
                  <a:lnTo>
                    <a:pt x="961" y="0"/>
                  </a:lnTo>
                  <a:lnTo>
                    <a:pt x="721" y="96"/>
                  </a:lnTo>
                  <a:lnTo>
                    <a:pt x="481" y="240"/>
                  </a:lnTo>
                  <a:lnTo>
                    <a:pt x="289" y="480"/>
                  </a:lnTo>
                  <a:lnTo>
                    <a:pt x="145" y="720"/>
                  </a:lnTo>
                  <a:lnTo>
                    <a:pt x="49" y="961"/>
                  </a:lnTo>
                  <a:lnTo>
                    <a:pt x="1" y="1201"/>
                  </a:lnTo>
                  <a:lnTo>
                    <a:pt x="49" y="1297"/>
                  </a:lnTo>
                  <a:lnTo>
                    <a:pt x="97" y="1393"/>
                  </a:lnTo>
                  <a:lnTo>
                    <a:pt x="193" y="1489"/>
                  </a:lnTo>
                  <a:lnTo>
                    <a:pt x="289" y="1537"/>
                  </a:lnTo>
                  <a:lnTo>
                    <a:pt x="289" y="1537"/>
                  </a:lnTo>
                  <a:lnTo>
                    <a:pt x="385" y="1537"/>
                  </a:lnTo>
                  <a:lnTo>
                    <a:pt x="385" y="1537"/>
                  </a:lnTo>
                  <a:lnTo>
                    <a:pt x="529" y="1537"/>
                  </a:lnTo>
                  <a:lnTo>
                    <a:pt x="625" y="1489"/>
                  </a:lnTo>
                  <a:lnTo>
                    <a:pt x="817" y="1297"/>
                  </a:lnTo>
                  <a:lnTo>
                    <a:pt x="1009" y="1057"/>
                  </a:lnTo>
                  <a:lnTo>
                    <a:pt x="1154" y="768"/>
                  </a:lnTo>
                  <a:lnTo>
                    <a:pt x="1154" y="768"/>
                  </a:lnTo>
                  <a:lnTo>
                    <a:pt x="1202" y="480"/>
                  </a:lnTo>
                  <a:lnTo>
                    <a:pt x="1202" y="240"/>
                  </a:lnTo>
                  <a:lnTo>
                    <a:pt x="1154" y="96"/>
                  </a:lnTo>
                  <a:lnTo>
                    <a:pt x="1106"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2" name="Google Shape;5496;p76"/>
            <p:cNvSpPr/>
            <p:nvPr/>
          </p:nvSpPr>
          <p:spPr>
            <a:xfrm>
              <a:off x="2617750" y="4180575"/>
              <a:ext cx="25" cy="25"/>
            </a:xfrm>
            <a:custGeom>
              <a:avLst/>
              <a:gdLst/>
              <a:ahLst/>
              <a:cxnLst/>
              <a:rect l="l" t="t" r="r" b="b"/>
              <a:pathLst>
                <a:path w="1" h="1" extrusionOk="0">
                  <a:moveTo>
                    <a:pt x="1" y="0"/>
                  </a:moveTo>
                  <a:lnTo>
                    <a:pt x="1" y="0"/>
                  </a:lnTo>
                  <a:lnTo>
                    <a:pt x="1"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3" name="Google Shape;5497;p76"/>
            <p:cNvSpPr/>
            <p:nvPr/>
          </p:nvSpPr>
          <p:spPr>
            <a:xfrm>
              <a:off x="2610550" y="4169775"/>
              <a:ext cx="25" cy="1225"/>
            </a:xfrm>
            <a:custGeom>
              <a:avLst/>
              <a:gdLst/>
              <a:ahLst/>
              <a:cxnLst/>
              <a:rect l="l" t="t" r="r" b="b"/>
              <a:pathLst>
                <a:path w="1" h="49" extrusionOk="0">
                  <a:moveTo>
                    <a:pt x="1" y="48"/>
                  </a:moveTo>
                  <a:lnTo>
                    <a:pt x="1" y="0"/>
                  </a:lnTo>
                  <a:lnTo>
                    <a:pt x="1" y="48"/>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4" name="Google Shape;5498;p76"/>
            <p:cNvSpPr/>
            <p:nvPr/>
          </p:nvSpPr>
          <p:spPr>
            <a:xfrm>
              <a:off x="2736625" y="4229800"/>
              <a:ext cx="82875" cy="63650"/>
            </a:xfrm>
            <a:custGeom>
              <a:avLst/>
              <a:gdLst/>
              <a:ahLst/>
              <a:cxnLst/>
              <a:rect l="l" t="t" r="r" b="b"/>
              <a:pathLst>
                <a:path w="3315" h="2546" extrusionOk="0">
                  <a:moveTo>
                    <a:pt x="1585" y="0"/>
                  </a:moveTo>
                  <a:lnTo>
                    <a:pt x="1249" y="48"/>
                  </a:lnTo>
                  <a:lnTo>
                    <a:pt x="961" y="144"/>
                  </a:lnTo>
                  <a:lnTo>
                    <a:pt x="673" y="288"/>
                  </a:lnTo>
                  <a:lnTo>
                    <a:pt x="433" y="433"/>
                  </a:lnTo>
                  <a:lnTo>
                    <a:pt x="241" y="673"/>
                  </a:lnTo>
                  <a:lnTo>
                    <a:pt x="97" y="865"/>
                  </a:lnTo>
                  <a:lnTo>
                    <a:pt x="0" y="1105"/>
                  </a:lnTo>
                  <a:lnTo>
                    <a:pt x="0" y="1393"/>
                  </a:lnTo>
                  <a:lnTo>
                    <a:pt x="48" y="1633"/>
                  </a:lnTo>
                  <a:lnTo>
                    <a:pt x="145" y="1825"/>
                  </a:lnTo>
                  <a:lnTo>
                    <a:pt x="289" y="2065"/>
                  </a:lnTo>
                  <a:lnTo>
                    <a:pt x="481" y="2209"/>
                  </a:lnTo>
                  <a:lnTo>
                    <a:pt x="721" y="2354"/>
                  </a:lnTo>
                  <a:lnTo>
                    <a:pt x="1009" y="2450"/>
                  </a:lnTo>
                  <a:lnTo>
                    <a:pt x="1297" y="2546"/>
                  </a:lnTo>
                  <a:lnTo>
                    <a:pt x="1729" y="2546"/>
                  </a:lnTo>
                  <a:lnTo>
                    <a:pt x="2066" y="2498"/>
                  </a:lnTo>
                  <a:lnTo>
                    <a:pt x="2402" y="2402"/>
                  </a:lnTo>
                  <a:lnTo>
                    <a:pt x="2642" y="2257"/>
                  </a:lnTo>
                  <a:lnTo>
                    <a:pt x="2882" y="2113"/>
                  </a:lnTo>
                  <a:lnTo>
                    <a:pt x="3074" y="1921"/>
                  </a:lnTo>
                  <a:lnTo>
                    <a:pt x="3218" y="1681"/>
                  </a:lnTo>
                  <a:lnTo>
                    <a:pt x="3314" y="1441"/>
                  </a:lnTo>
                  <a:lnTo>
                    <a:pt x="3314" y="1201"/>
                  </a:lnTo>
                  <a:lnTo>
                    <a:pt x="3266" y="961"/>
                  </a:lnTo>
                  <a:lnTo>
                    <a:pt x="3170" y="721"/>
                  </a:lnTo>
                  <a:lnTo>
                    <a:pt x="3026" y="529"/>
                  </a:lnTo>
                  <a:lnTo>
                    <a:pt x="2834" y="336"/>
                  </a:lnTo>
                  <a:lnTo>
                    <a:pt x="2594" y="192"/>
                  </a:lnTo>
                  <a:lnTo>
                    <a:pt x="2354" y="96"/>
                  </a:lnTo>
                  <a:lnTo>
                    <a:pt x="2018" y="48"/>
                  </a:lnTo>
                  <a:lnTo>
                    <a:pt x="172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5" name="Google Shape;5499;p76"/>
            <p:cNvSpPr/>
            <p:nvPr/>
          </p:nvSpPr>
          <p:spPr>
            <a:xfrm>
              <a:off x="2736625" y="4229800"/>
              <a:ext cx="82875" cy="63650"/>
            </a:xfrm>
            <a:custGeom>
              <a:avLst/>
              <a:gdLst/>
              <a:ahLst/>
              <a:cxnLst/>
              <a:rect l="l" t="t" r="r" b="b"/>
              <a:pathLst>
                <a:path w="3315" h="2546" fill="none" extrusionOk="0">
                  <a:moveTo>
                    <a:pt x="1729" y="0"/>
                  </a:moveTo>
                  <a:lnTo>
                    <a:pt x="1729" y="0"/>
                  </a:lnTo>
                  <a:lnTo>
                    <a:pt x="1585" y="0"/>
                  </a:lnTo>
                  <a:lnTo>
                    <a:pt x="1585" y="0"/>
                  </a:lnTo>
                  <a:lnTo>
                    <a:pt x="1249" y="48"/>
                  </a:lnTo>
                  <a:lnTo>
                    <a:pt x="961" y="144"/>
                  </a:lnTo>
                  <a:lnTo>
                    <a:pt x="673" y="288"/>
                  </a:lnTo>
                  <a:lnTo>
                    <a:pt x="433" y="433"/>
                  </a:lnTo>
                  <a:lnTo>
                    <a:pt x="241" y="673"/>
                  </a:lnTo>
                  <a:lnTo>
                    <a:pt x="97" y="865"/>
                  </a:lnTo>
                  <a:lnTo>
                    <a:pt x="0" y="1105"/>
                  </a:lnTo>
                  <a:lnTo>
                    <a:pt x="0" y="1393"/>
                  </a:lnTo>
                  <a:lnTo>
                    <a:pt x="0" y="1393"/>
                  </a:lnTo>
                  <a:lnTo>
                    <a:pt x="48" y="1633"/>
                  </a:lnTo>
                  <a:lnTo>
                    <a:pt x="145" y="1825"/>
                  </a:lnTo>
                  <a:lnTo>
                    <a:pt x="289" y="2065"/>
                  </a:lnTo>
                  <a:lnTo>
                    <a:pt x="481" y="2209"/>
                  </a:lnTo>
                  <a:lnTo>
                    <a:pt x="721" y="2354"/>
                  </a:lnTo>
                  <a:lnTo>
                    <a:pt x="1009" y="2450"/>
                  </a:lnTo>
                  <a:lnTo>
                    <a:pt x="1297" y="2546"/>
                  </a:lnTo>
                  <a:lnTo>
                    <a:pt x="1633" y="2546"/>
                  </a:lnTo>
                  <a:lnTo>
                    <a:pt x="1633" y="2546"/>
                  </a:lnTo>
                  <a:lnTo>
                    <a:pt x="1729" y="2546"/>
                  </a:lnTo>
                  <a:lnTo>
                    <a:pt x="1729" y="2546"/>
                  </a:lnTo>
                  <a:lnTo>
                    <a:pt x="2066" y="2498"/>
                  </a:lnTo>
                  <a:lnTo>
                    <a:pt x="2402" y="2402"/>
                  </a:lnTo>
                  <a:lnTo>
                    <a:pt x="2642" y="2257"/>
                  </a:lnTo>
                  <a:lnTo>
                    <a:pt x="2882" y="2113"/>
                  </a:lnTo>
                  <a:lnTo>
                    <a:pt x="3074" y="1921"/>
                  </a:lnTo>
                  <a:lnTo>
                    <a:pt x="3218" y="1681"/>
                  </a:lnTo>
                  <a:lnTo>
                    <a:pt x="3314" y="1441"/>
                  </a:lnTo>
                  <a:lnTo>
                    <a:pt x="3314" y="1201"/>
                  </a:lnTo>
                  <a:lnTo>
                    <a:pt x="3314" y="1201"/>
                  </a:lnTo>
                  <a:lnTo>
                    <a:pt x="3266" y="961"/>
                  </a:lnTo>
                  <a:lnTo>
                    <a:pt x="3170" y="721"/>
                  </a:lnTo>
                  <a:lnTo>
                    <a:pt x="3026" y="529"/>
                  </a:lnTo>
                  <a:lnTo>
                    <a:pt x="2834" y="336"/>
                  </a:lnTo>
                  <a:lnTo>
                    <a:pt x="2594" y="192"/>
                  </a:lnTo>
                  <a:lnTo>
                    <a:pt x="2354" y="96"/>
                  </a:lnTo>
                  <a:lnTo>
                    <a:pt x="2018" y="48"/>
                  </a:lnTo>
                  <a:lnTo>
                    <a:pt x="17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6" name="Google Shape;5500;p76"/>
            <p:cNvSpPr/>
            <p:nvPr/>
          </p:nvSpPr>
          <p:spPr>
            <a:xfrm>
              <a:off x="2967150" y="4060500"/>
              <a:ext cx="76850" cy="40850"/>
            </a:xfrm>
            <a:custGeom>
              <a:avLst/>
              <a:gdLst/>
              <a:ahLst/>
              <a:cxnLst/>
              <a:rect l="l" t="t" r="r" b="b"/>
              <a:pathLst>
                <a:path w="3074" h="1634" extrusionOk="0">
                  <a:moveTo>
                    <a:pt x="1105" y="1"/>
                  </a:moveTo>
                  <a:lnTo>
                    <a:pt x="865" y="49"/>
                  </a:lnTo>
                  <a:lnTo>
                    <a:pt x="625" y="145"/>
                  </a:lnTo>
                  <a:lnTo>
                    <a:pt x="385" y="289"/>
                  </a:lnTo>
                  <a:lnTo>
                    <a:pt x="192" y="481"/>
                  </a:lnTo>
                  <a:lnTo>
                    <a:pt x="0" y="673"/>
                  </a:lnTo>
                  <a:lnTo>
                    <a:pt x="0" y="769"/>
                  </a:lnTo>
                  <a:lnTo>
                    <a:pt x="48" y="817"/>
                  </a:lnTo>
                  <a:lnTo>
                    <a:pt x="144" y="865"/>
                  </a:lnTo>
                  <a:lnTo>
                    <a:pt x="192" y="817"/>
                  </a:lnTo>
                  <a:lnTo>
                    <a:pt x="385" y="625"/>
                  </a:lnTo>
                  <a:lnTo>
                    <a:pt x="577" y="481"/>
                  </a:lnTo>
                  <a:lnTo>
                    <a:pt x="769" y="337"/>
                  </a:lnTo>
                  <a:lnTo>
                    <a:pt x="1009" y="241"/>
                  </a:lnTo>
                  <a:lnTo>
                    <a:pt x="1393" y="241"/>
                  </a:lnTo>
                  <a:lnTo>
                    <a:pt x="1777" y="337"/>
                  </a:lnTo>
                  <a:lnTo>
                    <a:pt x="2161" y="529"/>
                  </a:lnTo>
                  <a:lnTo>
                    <a:pt x="2498" y="817"/>
                  </a:lnTo>
                  <a:lnTo>
                    <a:pt x="2738" y="1153"/>
                  </a:lnTo>
                  <a:lnTo>
                    <a:pt x="2834" y="1345"/>
                  </a:lnTo>
                  <a:lnTo>
                    <a:pt x="2882" y="1586"/>
                  </a:lnTo>
                  <a:lnTo>
                    <a:pt x="2930" y="1634"/>
                  </a:lnTo>
                  <a:lnTo>
                    <a:pt x="2978" y="1634"/>
                  </a:lnTo>
                  <a:lnTo>
                    <a:pt x="3074" y="1586"/>
                  </a:lnTo>
                  <a:lnTo>
                    <a:pt x="3074" y="1490"/>
                  </a:lnTo>
                  <a:lnTo>
                    <a:pt x="3026" y="1249"/>
                  </a:lnTo>
                  <a:lnTo>
                    <a:pt x="2930" y="1009"/>
                  </a:lnTo>
                  <a:lnTo>
                    <a:pt x="2786" y="817"/>
                  </a:lnTo>
                  <a:lnTo>
                    <a:pt x="2642" y="625"/>
                  </a:lnTo>
                  <a:lnTo>
                    <a:pt x="2498" y="433"/>
                  </a:lnTo>
                  <a:lnTo>
                    <a:pt x="2306" y="289"/>
                  </a:lnTo>
                  <a:lnTo>
                    <a:pt x="2065" y="145"/>
                  </a:lnTo>
                  <a:lnTo>
                    <a:pt x="1825" y="49"/>
                  </a:lnTo>
                  <a:lnTo>
                    <a:pt x="158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7" name="Google Shape;5501;p76"/>
            <p:cNvSpPr/>
            <p:nvPr/>
          </p:nvSpPr>
          <p:spPr>
            <a:xfrm>
              <a:off x="2770250" y="4048500"/>
              <a:ext cx="78050" cy="32450"/>
            </a:xfrm>
            <a:custGeom>
              <a:avLst/>
              <a:gdLst/>
              <a:ahLst/>
              <a:cxnLst/>
              <a:rect l="l" t="t" r="r" b="b"/>
              <a:pathLst>
                <a:path w="3122" h="1298" extrusionOk="0">
                  <a:moveTo>
                    <a:pt x="1633" y="0"/>
                  </a:moveTo>
                  <a:lnTo>
                    <a:pt x="1393" y="49"/>
                  </a:lnTo>
                  <a:lnTo>
                    <a:pt x="913" y="193"/>
                  </a:lnTo>
                  <a:lnTo>
                    <a:pt x="528" y="433"/>
                  </a:lnTo>
                  <a:lnTo>
                    <a:pt x="336" y="577"/>
                  </a:lnTo>
                  <a:lnTo>
                    <a:pt x="192" y="769"/>
                  </a:lnTo>
                  <a:lnTo>
                    <a:pt x="96" y="961"/>
                  </a:lnTo>
                  <a:lnTo>
                    <a:pt x="0" y="1201"/>
                  </a:lnTo>
                  <a:lnTo>
                    <a:pt x="0" y="1249"/>
                  </a:lnTo>
                  <a:lnTo>
                    <a:pt x="48" y="1297"/>
                  </a:lnTo>
                  <a:lnTo>
                    <a:pt x="96" y="1297"/>
                  </a:lnTo>
                  <a:lnTo>
                    <a:pt x="192" y="1249"/>
                  </a:lnTo>
                  <a:lnTo>
                    <a:pt x="240" y="1057"/>
                  </a:lnTo>
                  <a:lnTo>
                    <a:pt x="384" y="913"/>
                  </a:lnTo>
                  <a:lnTo>
                    <a:pt x="673" y="625"/>
                  </a:lnTo>
                  <a:lnTo>
                    <a:pt x="1057" y="433"/>
                  </a:lnTo>
                  <a:lnTo>
                    <a:pt x="1393" y="289"/>
                  </a:lnTo>
                  <a:lnTo>
                    <a:pt x="1825" y="241"/>
                  </a:lnTo>
                  <a:lnTo>
                    <a:pt x="2017" y="241"/>
                  </a:lnTo>
                  <a:lnTo>
                    <a:pt x="2209" y="289"/>
                  </a:lnTo>
                  <a:lnTo>
                    <a:pt x="2401" y="337"/>
                  </a:lnTo>
                  <a:lnTo>
                    <a:pt x="2594" y="481"/>
                  </a:lnTo>
                  <a:lnTo>
                    <a:pt x="2786" y="625"/>
                  </a:lnTo>
                  <a:lnTo>
                    <a:pt x="2930" y="769"/>
                  </a:lnTo>
                  <a:lnTo>
                    <a:pt x="2978" y="817"/>
                  </a:lnTo>
                  <a:lnTo>
                    <a:pt x="3074" y="817"/>
                  </a:lnTo>
                  <a:lnTo>
                    <a:pt x="3122" y="769"/>
                  </a:lnTo>
                  <a:lnTo>
                    <a:pt x="3122" y="673"/>
                  </a:lnTo>
                  <a:lnTo>
                    <a:pt x="2930" y="481"/>
                  </a:lnTo>
                  <a:lnTo>
                    <a:pt x="2786" y="337"/>
                  </a:lnTo>
                  <a:lnTo>
                    <a:pt x="2546" y="193"/>
                  </a:lnTo>
                  <a:lnTo>
                    <a:pt x="2353" y="97"/>
                  </a:lnTo>
                  <a:lnTo>
                    <a:pt x="2113" y="49"/>
                  </a:lnTo>
                  <a:lnTo>
                    <a:pt x="1873"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8" name="Google Shape;5502;p76"/>
            <p:cNvSpPr/>
            <p:nvPr/>
          </p:nvSpPr>
          <p:spPr>
            <a:xfrm>
              <a:off x="2995950" y="4214175"/>
              <a:ext cx="82875" cy="63675"/>
            </a:xfrm>
            <a:custGeom>
              <a:avLst/>
              <a:gdLst/>
              <a:ahLst/>
              <a:cxnLst/>
              <a:rect l="l" t="t" r="r" b="b"/>
              <a:pathLst>
                <a:path w="3315" h="2547" extrusionOk="0">
                  <a:moveTo>
                    <a:pt x="1586" y="1"/>
                  </a:moveTo>
                  <a:lnTo>
                    <a:pt x="1250" y="49"/>
                  </a:lnTo>
                  <a:lnTo>
                    <a:pt x="913" y="145"/>
                  </a:lnTo>
                  <a:lnTo>
                    <a:pt x="673" y="289"/>
                  </a:lnTo>
                  <a:lnTo>
                    <a:pt x="433" y="481"/>
                  </a:lnTo>
                  <a:lnTo>
                    <a:pt x="241" y="673"/>
                  </a:lnTo>
                  <a:lnTo>
                    <a:pt x="97" y="865"/>
                  </a:lnTo>
                  <a:lnTo>
                    <a:pt x="1" y="1154"/>
                  </a:lnTo>
                  <a:lnTo>
                    <a:pt x="1" y="1394"/>
                  </a:lnTo>
                  <a:lnTo>
                    <a:pt x="49" y="1634"/>
                  </a:lnTo>
                  <a:lnTo>
                    <a:pt x="145" y="1874"/>
                  </a:lnTo>
                  <a:lnTo>
                    <a:pt x="289" y="2066"/>
                  </a:lnTo>
                  <a:lnTo>
                    <a:pt x="481" y="2210"/>
                  </a:lnTo>
                  <a:lnTo>
                    <a:pt x="721" y="2354"/>
                  </a:lnTo>
                  <a:lnTo>
                    <a:pt x="961" y="2498"/>
                  </a:lnTo>
                  <a:lnTo>
                    <a:pt x="1298" y="2546"/>
                  </a:lnTo>
                  <a:lnTo>
                    <a:pt x="1730" y="2546"/>
                  </a:lnTo>
                  <a:lnTo>
                    <a:pt x="2066" y="2498"/>
                  </a:lnTo>
                  <a:lnTo>
                    <a:pt x="2354" y="2450"/>
                  </a:lnTo>
                  <a:lnTo>
                    <a:pt x="2642" y="2306"/>
                  </a:lnTo>
                  <a:lnTo>
                    <a:pt x="2882" y="2114"/>
                  </a:lnTo>
                  <a:lnTo>
                    <a:pt x="3075" y="1922"/>
                  </a:lnTo>
                  <a:lnTo>
                    <a:pt x="3219" y="1682"/>
                  </a:lnTo>
                  <a:lnTo>
                    <a:pt x="3315" y="1442"/>
                  </a:lnTo>
                  <a:lnTo>
                    <a:pt x="3315" y="1202"/>
                  </a:lnTo>
                  <a:lnTo>
                    <a:pt x="3267" y="961"/>
                  </a:lnTo>
                  <a:lnTo>
                    <a:pt x="3171" y="721"/>
                  </a:lnTo>
                  <a:lnTo>
                    <a:pt x="3026" y="529"/>
                  </a:lnTo>
                  <a:lnTo>
                    <a:pt x="2834" y="337"/>
                  </a:lnTo>
                  <a:lnTo>
                    <a:pt x="2594" y="193"/>
                  </a:lnTo>
                  <a:lnTo>
                    <a:pt x="2306" y="97"/>
                  </a:lnTo>
                  <a:lnTo>
                    <a:pt x="2018" y="49"/>
                  </a:lnTo>
                  <a:lnTo>
                    <a:pt x="173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9" name="Google Shape;5503;p76"/>
            <p:cNvSpPr/>
            <p:nvPr/>
          </p:nvSpPr>
          <p:spPr>
            <a:xfrm>
              <a:off x="2995950" y="4214175"/>
              <a:ext cx="82875" cy="63675"/>
            </a:xfrm>
            <a:custGeom>
              <a:avLst/>
              <a:gdLst/>
              <a:ahLst/>
              <a:cxnLst/>
              <a:rect l="l" t="t" r="r" b="b"/>
              <a:pathLst>
                <a:path w="3315" h="2547" fill="none" extrusionOk="0">
                  <a:moveTo>
                    <a:pt x="1730" y="1"/>
                  </a:moveTo>
                  <a:lnTo>
                    <a:pt x="1730" y="1"/>
                  </a:lnTo>
                  <a:lnTo>
                    <a:pt x="1586" y="1"/>
                  </a:lnTo>
                  <a:lnTo>
                    <a:pt x="1586" y="1"/>
                  </a:lnTo>
                  <a:lnTo>
                    <a:pt x="1250" y="49"/>
                  </a:lnTo>
                  <a:lnTo>
                    <a:pt x="913" y="145"/>
                  </a:lnTo>
                  <a:lnTo>
                    <a:pt x="673" y="289"/>
                  </a:lnTo>
                  <a:lnTo>
                    <a:pt x="433" y="481"/>
                  </a:lnTo>
                  <a:lnTo>
                    <a:pt x="241" y="673"/>
                  </a:lnTo>
                  <a:lnTo>
                    <a:pt x="97" y="865"/>
                  </a:lnTo>
                  <a:lnTo>
                    <a:pt x="1" y="1154"/>
                  </a:lnTo>
                  <a:lnTo>
                    <a:pt x="1" y="1394"/>
                  </a:lnTo>
                  <a:lnTo>
                    <a:pt x="1" y="1394"/>
                  </a:lnTo>
                  <a:lnTo>
                    <a:pt x="49" y="1634"/>
                  </a:lnTo>
                  <a:lnTo>
                    <a:pt x="145" y="1874"/>
                  </a:lnTo>
                  <a:lnTo>
                    <a:pt x="289" y="2066"/>
                  </a:lnTo>
                  <a:lnTo>
                    <a:pt x="481" y="2210"/>
                  </a:lnTo>
                  <a:lnTo>
                    <a:pt x="721" y="2354"/>
                  </a:lnTo>
                  <a:lnTo>
                    <a:pt x="961" y="2498"/>
                  </a:lnTo>
                  <a:lnTo>
                    <a:pt x="1298" y="2546"/>
                  </a:lnTo>
                  <a:lnTo>
                    <a:pt x="1586" y="2546"/>
                  </a:lnTo>
                  <a:lnTo>
                    <a:pt x="1586" y="2546"/>
                  </a:lnTo>
                  <a:lnTo>
                    <a:pt x="1730" y="2546"/>
                  </a:lnTo>
                  <a:lnTo>
                    <a:pt x="1730" y="2546"/>
                  </a:lnTo>
                  <a:lnTo>
                    <a:pt x="2066" y="2498"/>
                  </a:lnTo>
                  <a:lnTo>
                    <a:pt x="2354" y="2450"/>
                  </a:lnTo>
                  <a:lnTo>
                    <a:pt x="2642" y="2306"/>
                  </a:lnTo>
                  <a:lnTo>
                    <a:pt x="2882" y="2114"/>
                  </a:lnTo>
                  <a:lnTo>
                    <a:pt x="3075" y="1922"/>
                  </a:lnTo>
                  <a:lnTo>
                    <a:pt x="3219" y="1682"/>
                  </a:lnTo>
                  <a:lnTo>
                    <a:pt x="3315" y="1442"/>
                  </a:lnTo>
                  <a:lnTo>
                    <a:pt x="3315" y="1202"/>
                  </a:lnTo>
                  <a:lnTo>
                    <a:pt x="3315" y="1202"/>
                  </a:lnTo>
                  <a:lnTo>
                    <a:pt x="3267" y="961"/>
                  </a:lnTo>
                  <a:lnTo>
                    <a:pt x="3171" y="721"/>
                  </a:lnTo>
                  <a:lnTo>
                    <a:pt x="3026" y="529"/>
                  </a:lnTo>
                  <a:lnTo>
                    <a:pt x="2834" y="337"/>
                  </a:lnTo>
                  <a:lnTo>
                    <a:pt x="2594" y="193"/>
                  </a:lnTo>
                  <a:lnTo>
                    <a:pt x="2306" y="97"/>
                  </a:lnTo>
                  <a:lnTo>
                    <a:pt x="2018" y="49"/>
                  </a:lnTo>
                  <a:lnTo>
                    <a:pt x="173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0" name="Google Shape;5504;p76"/>
            <p:cNvSpPr/>
            <p:nvPr/>
          </p:nvSpPr>
          <p:spPr>
            <a:xfrm>
              <a:off x="2902300" y="4163750"/>
              <a:ext cx="20450" cy="22850"/>
            </a:xfrm>
            <a:custGeom>
              <a:avLst/>
              <a:gdLst/>
              <a:ahLst/>
              <a:cxnLst/>
              <a:rect l="l" t="t" r="r" b="b"/>
              <a:pathLst>
                <a:path w="818" h="914" extrusionOk="0">
                  <a:moveTo>
                    <a:pt x="49" y="1"/>
                  </a:moveTo>
                  <a:lnTo>
                    <a:pt x="1" y="49"/>
                  </a:lnTo>
                  <a:lnTo>
                    <a:pt x="1" y="145"/>
                  </a:lnTo>
                  <a:lnTo>
                    <a:pt x="193" y="625"/>
                  </a:lnTo>
                  <a:lnTo>
                    <a:pt x="241" y="673"/>
                  </a:lnTo>
                  <a:lnTo>
                    <a:pt x="337" y="625"/>
                  </a:lnTo>
                  <a:lnTo>
                    <a:pt x="529" y="385"/>
                  </a:lnTo>
                  <a:lnTo>
                    <a:pt x="625" y="289"/>
                  </a:lnTo>
                  <a:lnTo>
                    <a:pt x="625" y="481"/>
                  </a:lnTo>
                  <a:lnTo>
                    <a:pt x="625" y="625"/>
                  </a:lnTo>
                  <a:lnTo>
                    <a:pt x="577" y="769"/>
                  </a:lnTo>
                  <a:lnTo>
                    <a:pt x="577" y="865"/>
                  </a:lnTo>
                  <a:lnTo>
                    <a:pt x="625" y="865"/>
                  </a:lnTo>
                  <a:lnTo>
                    <a:pt x="673" y="913"/>
                  </a:lnTo>
                  <a:lnTo>
                    <a:pt x="721" y="865"/>
                  </a:lnTo>
                  <a:lnTo>
                    <a:pt x="769" y="769"/>
                  </a:lnTo>
                  <a:lnTo>
                    <a:pt x="769" y="673"/>
                  </a:lnTo>
                  <a:lnTo>
                    <a:pt x="817" y="481"/>
                  </a:lnTo>
                  <a:lnTo>
                    <a:pt x="817" y="145"/>
                  </a:lnTo>
                  <a:lnTo>
                    <a:pt x="769" y="97"/>
                  </a:lnTo>
                  <a:lnTo>
                    <a:pt x="769" y="49"/>
                  </a:lnTo>
                  <a:lnTo>
                    <a:pt x="721" y="49"/>
                  </a:lnTo>
                  <a:lnTo>
                    <a:pt x="673" y="97"/>
                  </a:lnTo>
                  <a:lnTo>
                    <a:pt x="577" y="193"/>
                  </a:lnTo>
                  <a:lnTo>
                    <a:pt x="433" y="289"/>
                  </a:lnTo>
                  <a:lnTo>
                    <a:pt x="294" y="400"/>
                  </a:lnTo>
                  <a:lnTo>
                    <a:pt x="294" y="400"/>
                  </a:lnTo>
                  <a:lnTo>
                    <a:pt x="193" y="97"/>
                  </a:lnTo>
                  <a:lnTo>
                    <a:pt x="145" y="49"/>
                  </a:lnTo>
                  <a:lnTo>
                    <a:pt x="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Left)">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5"/>
          <p:cNvPicPr>
            <a:picLocks noGrp="1" noChangeAspect="1"/>
          </p:cNvPicPr>
          <p:nvPr>
            <p:ph sz="half" idx="1"/>
          </p:nvPr>
        </p:nvPicPr>
        <p:blipFill>
          <a:blip r:embed="rId2"/>
          <a:srcRect/>
          <a:stretch>
            <a:fillRect/>
          </a:stretch>
        </p:blipFill>
        <p:spPr>
          <a:xfrm rot="-398749">
            <a:off x="15548610" y="335280"/>
            <a:ext cx="2667635" cy="2859405"/>
          </a:xfrm>
          <a:prstGeom prst="rect">
            <a:avLst/>
          </a:prstGeom>
        </p:spPr>
      </p:pic>
      <p:pic>
        <p:nvPicPr>
          <p:cNvPr id="17" name="Picture 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21482" y="8496300"/>
            <a:ext cx="1948181" cy="1948181"/>
          </a:xfrm>
          <a:prstGeom prst="rect">
            <a:avLst/>
          </a:prstGeom>
        </p:spPr>
      </p:pic>
      <p:pic>
        <p:nvPicPr>
          <p:cNvPr id="18" name="Picture 6">
            <a:hlinkClick r:id="rId5" action="ppaction://hlinksldjump"/>
          </p:cNvPr>
          <p:cNvPicPr>
            <a:picLocks noChangeAspect="1"/>
          </p:cNvPicPr>
          <p:nvPr/>
        </p:nvPicPr>
        <p:blipFill>
          <a:blip r:embed="rId6"/>
          <a:srcRect/>
          <a:stretch>
            <a:fillRect/>
          </a:stretch>
        </p:blipFill>
        <p:spPr>
          <a:xfrm rot="-172167">
            <a:off x="16809423" y="8472351"/>
            <a:ext cx="1436293" cy="1725277"/>
          </a:xfrm>
          <a:prstGeom prst="rect">
            <a:avLst/>
          </a:prstGeom>
        </p:spPr>
      </p:pic>
      <p:pic>
        <p:nvPicPr>
          <p:cNvPr id="19" name="Picture 7"/>
          <p:cNvPicPr>
            <a:picLocks noChangeAspect="1"/>
          </p:cNvPicPr>
          <p:nvPr/>
        </p:nvPicPr>
        <p:blipFill>
          <a:blip r:embed="rId7"/>
          <a:srcRect/>
          <a:stretch>
            <a:fillRect/>
          </a:stretch>
        </p:blipFill>
        <p:spPr>
          <a:xfrm rot="488965">
            <a:off x="16194929" y="9757000"/>
            <a:ext cx="836285" cy="631395"/>
          </a:xfrm>
          <a:prstGeom prst="rect">
            <a:avLst/>
          </a:prstGeom>
        </p:spPr>
      </p:pic>
      <p:pic>
        <p:nvPicPr>
          <p:cNvPr id="20" name="Picture 8"/>
          <p:cNvPicPr>
            <a:picLocks noChangeAspect="1"/>
          </p:cNvPicPr>
          <p:nvPr/>
        </p:nvPicPr>
        <p:blipFill>
          <a:blip r:embed="rId8"/>
          <a:srcRect/>
          <a:stretch>
            <a:fillRect/>
          </a:stretch>
        </p:blipFill>
        <p:spPr>
          <a:xfrm rot="-230112">
            <a:off x="1167769" y="14011"/>
            <a:ext cx="734834" cy="745078"/>
          </a:xfrm>
          <a:prstGeom prst="rect">
            <a:avLst/>
          </a:prstGeom>
        </p:spPr>
      </p:pic>
      <p:pic>
        <p:nvPicPr>
          <p:cNvPr id="21" name="Picture 9"/>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a:stretch>
            <a:fillRect/>
          </a:stretch>
        </p:blipFill>
        <p:spPr>
          <a:xfrm rot="-677670">
            <a:off x="-183555" y="688844"/>
            <a:ext cx="2753680" cy="2162890"/>
          </a:xfrm>
          <a:prstGeom prst="rect">
            <a:avLst/>
          </a:prstGeom>
        </p:spPr>
      </p:pic>
      <p:sp>
        <p:nvSpPr>
          <p:cNvPr id="26" name="Rounded Rectangle 25"/>
          <p:cNvSpPr/>
          <p:nvPr/>
        </p:nvSpPr>
        <p:spPr>
          <a:xfrm>
            <a:off x="6629400" y="1790700"/>
            <a:ext cx="5436870" cy="11214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1"/>
          <p:cNvSpPr>
            <a:spLocks noGrp="1"/>
          </p:cNvSpPr>
          <p:nvPr/>
        </p:nvSpPr>
        <p:spPr>
          <a:xfrm>
            <a:off x="7086600" y="1943100"/>
            <a:ext cx="4277995" cy="572770"/>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1pPr>
            <a:lvl2pPr marR="0" lvl="1"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2pPr>
            <a:lvl3pPr marR="0" lvl="2"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3pPr>
            <a:lvl4pPr marR="0" lvl="3"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4pPr>
            <a:lvl5pPr marR="0" lvl="4"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5pPr>
            <a:lvl6pPr marR="0" lvl="5"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6pPr>
            <a:lvl7pPr marR="0" lvl="6"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7pPr>
            <a:lvl8pPr marR="0" lvl="7"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8pPr>
            <a:lvl9pPr marR="0" lvl="8" algn="ctr" rtl="0">
              <a:lnSpc>
                <a:spcPct val="80000"/>
              </a:lnSpc>
              <a:spcBef>
                <a:spcPts val="0"/>
              </a:spcBef>
              <a:spcAft>
                <a:spcPts val="0"/>
              </a:spcAft>
              <a:buClr>
                <a:schemeClr val="accent6"/>
              </a:buClr>
              <a:buSzPts val="2800"/>
              <a:buFont typeface="Jua" charset="-127"/>
              <a:buNone/>
              <a:defRPr sz="2800" b="1" i="0" u="none" strike="noStrike" cap="none">
                <a:solidFill>
                  <a:schemeClr val="accent6"/>
                </a:solidFill>
                <a:latin typeface="Jua" charset="-127"/>
                <a:ea typeface="Jua" charset="-127"/>
                <a:cs typeface="Jua" charset="-127"/>
                <a:sym typeface="Jua" charset="-127"/>
              </a:defRPr>
            </a:lvl9pPr>
          </a:lstStyle>
          <a:p>
            <a:r>
              <a:rPr lang="en-US" sz="6600" dirty="0">
                <a:solidFill>
                  <a:srgbClr val="FF0000"/>
                </a:solidFill>
                <a:latin typeface="Times New Roman" panose="02020603050405020304" pitchFamily="18" charset="0"/>
                <a:cs typeface="Times New Roman" panose="02020603050405020304" pitchFamily="18" charset="0"/>
                <a:sym typeface="+mn-ea"/>
              </a:rPr>
              <a:t>Chia đoạn</a:t>
            </a:r>
          </a:p>
        </p:txBody>
      </p:sp>
      <p:pic>
        <p:nvPicPr>
          <p:cNvPr id="28" name="Picture 6"/>
          <p:cNvPicPr>
            <a:picLocks noChangeAspect="1"/>
          </p:cNvPicPr>
          <p:nvPr/>
        </p:nvPicPr>
        <p:blipFill>
          <a:blip r:embed="rId11"/>
          <a:srcRect/>
          <a:stretch>
            <a:fillRect/>
          </a:stretch>
        </p:blipFill>
        <p:spPr>
          <a:xfrm>
            <a:off x="6172200" y="2019300"/>
            <a:ext cx="989965" cy="1035050"/>
          </a:xfrm>
          <a:prstGeom prst="rect">
            <a:avLst/>
          </a:prstGeom>
        </p:spPr>
      </p:pic>
      <p:sp>
        <p:nvSpPr>
          <p:cNvPr id="30" name="Cloud 29"/>
          <p:cNvSpPr/>
          <p:nvPr/>
        </p:nvSpPr>
        <p:spPr>
          <a:xfrm>
            <a:off x="457200" y="3314700"/>
            <a:ext cx="3522345" cy="12827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5400" b="1">
                <a:solidFill>
                  <a:srgbClr val="C00000"/>
                </a:solidFill>
              </a:rPr>
              <a:t>Đoạn 1</a:t>
            </a:r>
          </a:p>
        </p:txBody>
      </p:sp>
      <p:sp>
        <p:nvSpPr>
          <p:cNvPr id="31" name="Cloud 30"/>
          <p:cNvSpPr/>
          <p:nvPr/>
        </p:nvSpPr>
        <p:spPr>
          <a:xfrm>
            <a:off x="533400" y="5143500"/>
            <a:ext cx="3411855" cy="12827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5400" b="1">
                <a:solidFill>
                  <a:srgbClr val="C00000"/>
                </a:solidFill>
              </a:rPr>
              <a:t>Đoạn 2</a:t>
            </a:r>
          </a:p>
        </p:txBody>
      </p:sp>
      <p:sp>
        <p:nvSpPr>
          <p:cNvPr id="32" name="Cloud 31"/>
          <p:cNvSpPr/>
          <p:nvPr/>
        </p:nvSpPr>
        <p:spPr>
          <a:xfrm>
            <a:off x="533400" y="6972300"/>
            <a:ext cx="3411220" cy="12827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5400" b="1">
                <a:solidFill>
                  <a:srgbClr val="C00000"/>
                </a:solidFill>
              </a:rPr>
              <a:t>Đoạn 3</a:t>
            </a:r>
          </a:p>
        </p:txBody>
      </p:sp>
      <p:sp>
        <p:nvSpPr>
          <p:cNvPr id="33" name="Text Box 32"/>
          <p:cNvSpPr txBox="1"/>
          <p:nvPr/>
        </p:nvSpPr>
        <p:spPr>
          <a:xfrm>
            <a:off x="4038600" y="3255010"/>
            <a:ext cx="10498455" cy="1337945"/>
          </a:xfrm>
          <a:prstGeom prst="rect">
            <a:avLst/>
          </a:prstGeom>
          <a:noFill/>
        </p:spPr>
        <p:txBody>
          <a:bodyPr wrap="none" rtlCol="0" anchor="t">
            <a:spAutoFit/>
          </a:bodyPr>
          <a:lstStyle/>
          <a:p>
            <a:pPr>
              <a:lnSpc>
                <a:spcPct val="150000"/>
              </a:lnSpc>
            </a:pPr>
            <a:r>
              <a:rPr lang="en-US" sz="5400" b="1" dirty="0">
                <a:latin typeface="Times New Roman" panose="02020603050405020304" pitchFamily="18" charset="0"/>
                <a:cs typeface="Times New Roman" panose="02020603050405020304" pitchFamily="18" charset="0"/>
                <a:sym typeface="+mn-ea"/>
              </a:rPr>
              <a:t>Từ “ Giờ ra chơi,..</a:t>
            </a:r>
            <a:r>
              <a:rPr lang="en-US" sz="5400" b="1" dirty="0">
                <a:latin typeface="Times New Roman" panose="02020603050405020304" pitchFamily="18" charset="0"/>
                <a:cs typeface="Mongolian Baiti" panose="03000500000000000000" pitchFamily="66" charset="0"/>
                <a:sym typeface="+mn-ea"/>
              </a:rPr>
              <a:t>.ra hiệu đồng ý.”</a:t>
            </a:r>
            <a:endParaRPr lang="en-US" sz="5400"/>
          </a:p>
        </p:txBody>
      </p:sp>
      <p:sp>
        <p:nvSpPr>
          <p:cNvPr id="34" name="Text Box 33"/>
          <p:cNvSpPr txBox="1"/>
          <p:nvPr/>
        </p:nvSpPr>
        <p:spPr>
          <a:xfrm>
            <a:off x="4038600" y="4838700"/>
            <a:ext cx="13746480" cy="1337945"/>
          </a:xfrm>
          <a:prstGeom prst="rect">
            <a:avLst/>
          </a:prstGeom>
          <a:noFill/>
        </p:spPr>
        <p:txBody>
          <a:bodyPr wrap="none" rtlCol="0" anchor="t">
            <a:spAutoFit/>
          </a:bodyPr>
          <a:lstStyle/>
          <a:p>
            <a:pPr>
              <a:lnSpc>
                <a:spcPct val="150000"/>
              </a:lnSpc>
            </a:pPr>
            <a:r>
              <a:rPr lang="en-US" sz="5400" b="1" dirty="0">
                <a:latin typeface="Times New Roman" panose="02020603050405020304" pitchFamily="18" charset="0"/>
                <a:cs typeface="Mongolian Baiti" panose="03000500000000000000" pitchFamily="66" charset="0"/>
                <a:sym typeface="+mn-ea"/>
              </a:rPr>
              <a:t>Từ “ Điện thoại reo,...hai con nói chuyện đấy</a:t>
            </a:r>
            <a:r>
              <a:rPr lang="en-US" sz="5400" dirty="0">
                <a:latin typeface="Times New Roman" panose="02020603050405020304" pitchFamily="18" charset="0"/>
                <a:cs typeface="Mongolian Baiti" panose="03000500000000000000" pitchFamily="66" charset="0"/>
                <a:sym typeface="+mn-ea"/>
              </a:rPr>
              <a:t>”.</a:t>
            </a:r>
            <a:endParaRPr lang="en-US" sz="5400"/>
          </a:p>
        </p:txBody>
      </p:sp>
      <p:sp>
        <p:nvSpPr>
          <p:cNvPr id="35" name="Text Box 34"/>
          <p:cNvSpPr txBox="1"/>
          <p:nvPr/>
        </p:nvSpPr>
        <p:spPr>
          <a:xfrm>
            <a:off x="4038600" y="6972300"/>
            <a:ext cx="2469515" cy="922020"/>
          </a:xfrm>
          <a:prstGeom prst="rect">
            <a:avLst/>
          </a:prstGeom>
          <a:noFill/>
        </p:spPr>
        <p:txBody>
          <a:bodyPr wrap="none" rtlCol="0" anchor="t">
            <a:spAutoFit/>
          </a:bodyPr>
          <a:lstStyle/>
          <a:p>
            <a:r>
              <a:rPr lang="en-US" sz="5400" b="1" dirty="0" err="1">
                <a:latin typeface="Times New Roman" panose="02020603050405020304" pitchFamily="18" charset="0"/>
                <a:cs typeface="Mongolian Baiti" panose="03000500000000000000" pitchFamily="66" charset="0"/>
                <a:sym typeface="+mn-ea"/>
              </a:rPr>
              <a:t>Còn</a:t>
            </a:r>
            <a:r>
              <a:rPr lang="en-US" sz="5400" b="1" dirty="0">
                <a:latin typeface="Times New Roman" panose="02020603050405020304" pitchFamily="18" charset="0"/>
                <a:cs typeface="Mongolian Baiti" panose="03000500000000000000" pitchFamily="66" charset="0"/>
                <a:sym typeface="+mn-ea"/>
              </a:rPr>
              <a:t> lại.</a:t>
            </a:r>
            <a:endParaRPr lang="en-US" sz="5400"/>
          </a:p>
        </p:txBody>
      </p:sp>
      <p:pic>
        <p:nvPicPr>
          <p:cNvPr id="36" name="Picture 4"/>
          <p:cNvPicPr>
            <a:picLocks noGrp="1" noChangeAspect="1"/>
          </p:cNvPicPr>
          <p:nvPr>
            <p:ph sz="half" idx="2"/>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13868400" y="6743700"/>
            <a:ext cx="3354070" cy="33540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strips(downLeft)">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strips(downLeft)">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strips(downLeft)">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strips(downLeft)">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strips(downLeft)">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32" grpId="0" animBg="1"/>
      <p:bldP spid="32" grpId="1" animBg="1"/>
      <p:bldP spid="33" grpId="0"/>
      <p:bldP spid="33" grpId="1"/>
      <p:bldP spid="34" grpId="0"/>
      <p:bldP spid="34" grpId="1"/>
      <p:bldP spid="35" grpId="0"/>
      <p:bldP spid="35"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BBF9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4119880" y="647700"/>
            <a:ext cx="9724390" cy="9330055"/>
          </a:xfrm>
          <a:prstGeom prst="rect">
            <a:avLst/>
          </a:prstGeom>
        </p:spPr>
      </p:pic>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7545281" y="114281"/>
            <a:ext cx="2875552" cy="904492"/>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1905076" y="7581671"/>
            <a:ext cx="2114893" cy="2459178"/>
          </a:xfrm>
          <a:prstGeom prst="rect">
            <a:avLst/>
          </a:prstGeom>
        </p:spPr>
      </p:pic>
      <p:pic>
        <p:nvPicPr>
          <p:cNvPr id="11" name="Picture 11"/>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a:off x="2285842" y="1104667"/>
            <a:ext cx="2121693" cy="2252763"/>
          </a:xfrm>
          <a:prstGeom prst="rect">
            <a:avLst/>
          </a:prstGeom>
        </p:spPr>
      </p:pic>
      <p:pic>
        <p:nvPicPr>
          <p:cNvPr id="12" name="Picture 12"/>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12801558" y="8419847"/>
            <a:ext cx="1388617" cy="1388617"/>
          </a:xfrm>
          <a:prstGeom prst="rect">
            <a:avLst/>
          </a:prstGeom>
        </p:spPr>
      </p:pic>
      <p:pic>
        <p:nvPicPr>
          <p:cNvPr id="13" name="Picture 13"/>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rcRect/>
          <a:stretch>
            <a:fillRect/>
          </a:stretch>
        </p:blipFill>
        <p:spPr>
          <a:xfrm rot="1027634">
            <a:off x="16362049" y="8850759"/>
            <a:ext cx="688842" cy="655026"/>
          </a:xfrm>
          <a:prstGeom prst="rect">
            <a:avLst/>
          </a:prstGeom>
        </p:spPr>
      </p:pic>
      <p:pic>
        <p:nvPicPr>
          <p:cNvPr id="14" name="Picture 14"/>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rcRect/>
          <a:stretch>
            <a:fillRect/>
          </a:stretch>
        </p:blipFill>
        <p:spPr>
          <a:xfrm rot="1296363">
            <a:off x="12538012" y="1160150"/>
            <a:ext cx="1643824" cy="537979"/>
          </a:xfrm>
          <a:prstGeom prst="rect">
            <a:avLst/>
          </a:prstGeom>
        </p:spPr>
      </p:pic>
      <p:pic>
        <p:nvPicPr>
          <p:cNvPr id="15" name="Picture 15"/>
          <p:cNvPicPr>
            <a:picLocks noChangeAspect="1"/>
          </p:cNvPicPr>
          <p:nvPr/>
        </p:nvPicPr>
        <p:blipFill>
          <a:blip r:embed="rId16">
            <a:extLst>
              <a:ext uri="{28A0092B-C50C-407E-A947-70E740481C1C}">
                <a14:useLocalDpi xmlns:a14="http://schemas.microsoft.com/office/drawing/2010/main" val="0"/>
              </a:ext>
              <a:ext uri="{96DAC541-7B7A-43D3-8B79-37D633B846F1}">
                <asvg:svgBlip xmlns="" xmlns:asvg="http://schemas.microsoft.com/office/drawing/2016/SVG/main" r:embed="rId17"/>
              </a:ext>
            </a:extLst>
          </a:blip>
          <a:srcRect/>
          <a:stretch>
            <a:fillRect/>
          </a:stretch>
        </p:blipFill>
        <p:spPr>
          <a:xfrm rot="-2106856">
            <a:off x="9850456" y="2121837"/>
            <a:ext cx="784610" cy="802110"/>
          </a:xfrm>
          <a:prstGeom prst="rect">
            <a:avLst/>
          </a:prstGeom>
        </p:spPr>
      </p:pic>
      <p:pic>
        <p:nvPicPr>
          <p:cNvPr id="20" name="Picture 9"/>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 xmlns:asvg="http://schemas.microsoft.com/office/drawing/2016/SVG/main" r:embed="rId19"/>
              </a:ext>
            </a:extLst>
          </a:blip>
          <a:srcRect/>
          <a:stretch>
            <a:fillRect/>
          </a:stretch>
        </p:blipFill>
        <p:spPr>
          <a:xfrm rot="1354213">
            <a:off x="14699278" y="1902656"/>
            <a:ext cx="1755189" cy="1900304"/>
          </a:xfrm>
          <a:prstGeom prst="rect">
            <a:avLst/>
          </a:prstGeom>
        </p:spPr>
      </p:pic>
      <p:pic>
        <p:nvPicPr>
          <p:cNvPr id="21" name="Picture 12"/>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a:xfrm rot="867860">
            <a:off x="15172286" y="6985332"/>
            <a:ext cx="815301" cy="782689"/>
          </a:xfrm>
          <a:prstGeom prst="rect">
            <a:avLst/>
          </a:prstGeom>
        </p:spPr>
      </p:pic>
      <p:pic>
        <p:nvPicPr>
          <p:cNvPr id="22" name="Picture 15"/>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a:xfrm rot="464307">
            <a:off x="963511" y="5118689"/>
            <a:ext cx="815301" cy="782689"/>
          </a:xfrm>
          <a:prstGeom prst="rect">
            <a:avLst/>
          </a:prstGeom>
        </p:spPr>
      </p:pic>
      <p:pic>
        <p:nvPicPr>
          <p:cNvPr id="23" name="Picture 4"/>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 xmlns:asvg="http://schemas.microsoft.com/office/drawing/2016/SVG/main" r:embed="rId23"/>
              </a:ext>
            </a:extLst>
          </a:blip>
          <a:srcRect/>
          <a:stretch>
            <a:fillRect/>
          </a:stretch>
        </p:blipFill>
        <p:spPr>
          <a:xfrm>
            <a:off x="-762000" y="8267700"/>
            <a:ext cx="2735580" cy="1992630"/>
          </a:xfrm>
          <a:prstGeom prst="rect">
            <a:avLst/>
          </a:prstGeom>
        </p:spPr>
      </p:pic>
      <p:pic>
        <p:nvPicPr>
          <p:cNvPr id="24" name="Picture 9"/>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 xmlns:asvg="http://schemas.microsoft.com/office/drawing/2016/SVG/main" r:embed="rId25"/>
              </a:ext>
            </a:extLst>
          </a:blip>
          <a:srcRect/>
          <a:stretch>
            <a:fillRect/>
          </a:stretch>
        </p:blipFill>
        <p:spPr>
          <a:xfrm rot="-677670">
            <a:off x="-22860" y="69215"/>
            <a:ext cx="3061335" cy="2406015"/>
          </a:xfrm>
          <a:prstGeom prst="rect">
            <a:avLst/>
          </a:prstGeom>
        </p:spPr>
      </p:pic>
      <p:pic>
        <p:nvPicPr>
          <p:cNvPr id="26" name="Picture 2"/>
          <p:cNvPicPr>
            <a:picLocks noChangeAspect="1"/>
          </p:cNvPicPr>
          <p:nvPr/>
        </p:nvPicPr>
        <p:blipFill>
          <a:blip r:embed="rId26"/>
          <a:srcRect/>
          <a:stretch>
            <a:fillRect/>
          </a:stretch>
        </p:blipFill>
        <p:spPr>
          <a:xfrm>
            <a:off x="15773400" y="0"/>
            <a:ext cx="2279650" cy="1923415"/>
          </a:xfrm>
          <a:prstGeom prst="rect">
            <a:avLst/>
          </a:prstGeom>
        </p:spPr>
      </p:pic>
      <p:sp>
        <p:nvSpPr>
          <p:cNvPr id="27" name="Title 1"/>
          <p:cNvSpPr>
            <a:spLocks noGrp="1"/>
          </p:cNvSpPr>
          <p:nvPr/>
        </p:nvSpPr>
        <p:spPr>
          <a:xfrm>
            <a:off x="4708525" y="1409383"/>
            <a:ext cx="8229600" cy="1143000"/>
          </a:xfrm>
          <a:prstGeom prst="rect">
            <a:avLst/>
          </a:prstGeom>
        </p:spPr>
        <p:txBody>
          <a:bodyPr vert="horz" lIns="91440" tIns="45720" rIns="91440" bIns="45720" rtlCol="0" anchor="ctr">
            <a:noAutofit/>
            <a:scene3d>
              <a:camera prst="orthographicFront"/>
              <a:lightRig rig="harsh" dir="t"/>
            </a:scene3d>
            <a:sp3d extrusionH="57150" prstMaterial="matte">
              <a:bevelT w="63500" h="12700" prst="angle"/>
              <a:contourClr>
                <a:schemeClr val="bg1">
                  <a:lumMod val="6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000" dirty="0" err="1">
                <a:solidFill>
                  <a:srgbClr val="FF0000"/>
                </a:solidFill>
                <a:effectLst/>
                <a:latin typeface="Arial" panose="020B0604020202020204" pitchFamily="34" charset="0"/>
                <a:cs typeface="Arial" panose="020B0604020202020204" pitchFamily="34" charset="0"/>
              </a:rPr>
              <a:t>Tiêu</a:t>
            </a:r>
            <a:r>
              <a:rPr lang="en-US" sz="8000" dirty="0">
                <a:solidFill>
                  <a:srgbClr val="FF0000"/>
                </a:solidFill>
                <a:effectLst/>
                <a:latin typeface="Arial" panose="020B0604020202020204" pitchFamily="34" charset="0"/>
                <a:cs typeface="Arial" panose="020B0604020202020204" pitchFamily="34" charset="0"/>
              </a:rPr>
              <a:t> </a:t>
            </a:r>
            <a:r>
              <a:rPr lang="en-US" sz="8000" dirty="0" err="1">
                <a:solidFill>
                  <a:srgbClr val="FF0000"/>
                </a:solidFill>
                <a:effectLst/>
                <a:latin typeface="Arial" panose="020B0604020202020204" pitchFamily="34" charset="0"/>
                <a:cs typeface="Arial" panose="020B0604020202020204" pitchFamily="34" charset="0"/>
              </a:rPr>
              <a:t>chí</a:t>
            </a:r>
          </a:p>
        </p:txBody>
      </p:sp>
      <p:sp>
        <p:nvSpPr>
          <p:cNvPr id="28" name="TextBox 2"/>
          <p:cNvSpPr txBox="1"/>
          <p:nvPr/>
        </p:nvSpPr>
        <p:spPr>
          <a:xfrm>
            <a:off x="4419600" y="3033395"/>
            <a:ext cx="8851265" cy="4523105"/>
          </a:xfrm>
          <a:prstGeom prst="rect">
            <a:avLst/>
          </a:prstGeom>
          <a:noFill/>
        </p:spPr>
        <p:txBody>
          <a:bodyPr wrap="square" rtlCol="0">
            <a:spAutoFit/>
          </a:bodyPr>
          <a:lstStyle/>
          <a:p>
            <a:pPr marL="342900" indent="-342900" algn="just">
              <a:buAutoNum type="arabicPeriod"/>
            </a:pPr>
            <a:r>
              <a:rPr lang="en-US" sz="7200" dirty="0" err="1">
                <a:latin typeface="Times New Roman" panose="02020603050405020304" pitchFamily="18" charset="0"/>
                <a:cs typeface="Times New Roman" panose="02020603050405020304" pitchFamily="18" charset="0"/>
              </a:rPr>
              <a:t>Đọc</a:t>
            </a:r>
            <a:r>
              <a:rPr lang="en-US" sz="7200" dirty="0">
                <a:latin typeface="Times New Roman" panose="02020603050405020304" pitchFamily="18" charset="0"/>
                <a:cs typeface="Times New Roman" panose="02020603050405020304" pitchFamily="18" charset="0"/>
              </a:rPr>
              <a:t> to, </a:t>
            </a:r>
            <a:r>
              <a:rPr lang="en-US" sz="7200" dirty="0" err="1">
                <a:latin typeface="Times New Roman" panose="02020603050405020304" pitchFamily="18" charset="0"/>
                <a:cs typeface="Times New Roman" panose="02020603050405020304" pitchFamily="18" charset="0"/>
              </a:rPr>
              <a:t>lưu</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loát</a:t>
            </a:r>
            <a:endParaRPr lang="en-US" sz="7200" dirty="0">
              <a:latin typeface="Times New Roman" panose="02020603050405020304" pitchFamily="18" charset="0"/>
              <a:cs typeface="Times New Roman" panose="02020603050405020304" pitchFamily="18" charset="0"/>
            </a:endParaRPr>
          </a:p>
          <a:p>
            <a:pPr marL="342900" indent="-342900" algn="just">
              <a:buAutoNum type="arabicPeriod"/>
            </a:pPr>
            <a:r>
              <a:rPr lang="en-US" sz="7200" dirty="0" err="1">
                <a:latin typeface="Times New Roman" panose="02020603050405020304" pitchFamily="18" charset="0"/>
                <a:cs typeface="Times New Roman" panose="02020603050405020304" pitchFamily="18" charset="0"/>
              </a:rPr>
              <a:t>Giọng</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đọc</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chậm</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rãi</a:t>
            </a:r>
            <a:endParaRPr lang="en-US" sz="7200" dirty="0">
              <a:latin typeface="Times New Roman" panose="02020603050405020304" pitchFamily="18" charset="0"/>
              <a:cs typeface="Times New Roman" panose="02020603050405020304" pitchFamily="18" charset="0"/>
            </a:endParaRPr>
          </a:p>
          <a:p>
            <a:pPr marL="342900" indent="-342900" algn="just">
              <a:buAutoNum type="arabicPeriod"/>
            </a:pPr>
            <a:r>
              <a:rPr lang="en-US" sz="7200" dirty="0" err="1">
                <a:latin typeface="Times New Roman" panose="02020603050405020304" pitchFamily="18" charset="0"/>
                <a:cs typeface="Times New Roman" panose="02020603050405020304" pitchFamily="18" charset="0"/>
              </a:rPr>
              <a:t>Giọng</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thể</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hiện</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cảm</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hứng</a:t>
            </a:r>
            <a:r>
              <a:rPr lang="en-US" sz="7200" dirty="0">
                <a:latin typeface="Times New Roman" panose="02020603050405020304" pitchFamily="18" charset="0"/>
                <a:cs typeface="Times New Roman" panose="02020603050405020304" pitchFamily="18" charset="0"/>
              </a:rPr>
              <a:t> ca </a:t>
            </a:r>
            <a:r>
              <a:rPr lang="en-US" sz="7200" dirty="0" err="1">
                <a:latin typeface="Times New Roman" panose="02020603050405020304" pitchFamily="18" charset="0"/>
                <a:cs typeface="Times New Roman" panose="02020603050405020304" pitchFamily="18" charset="0"/>
              </a:rPr>
              <a:t>ngợi</a:t>
            </a:r>
            <a:endParaRPr lang="en-US" sz="72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72200" y="685165"/>
            <a:ext cx="6743700" cy="109918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p:cNvPicPr>
            <a:picLocks noChangeAspect="1"/>
          </p:cNvPicPr>
          <p:nvPr/>
        </p:nvPicPr>
        <p:blipFill>
          <a:blip r:embed="rId2"/>
          <a:srcRect/>
          <a:stretch>
            <a:fillRect/>
          </a:stretch>
        </p:blipFill>
        <p:spPr>
          <a:xfrm rot="267139">
            <a:off x="-383034" y="245636"/>
            <a:ext cx="1738264" cy="1978109"/>
          </a:xfrm>
          <a:prstGeom prst="rect">
            <a:avLst/>
          </a:prstGeom>
        </p:spPr>
      </p:pic>
      <p:pic>
        <p:nvPicPr>
          <p:cNvPr id="7" name="Picture 7"/>
          <p:cNvPicPr>
            <a:picLocks noChangeAspect="1"/>
          </p:cNvPicPr>
          <p:nvPr/>
        </p:nvPicPr>
        <p:blipFill>
          <a:blip r:embed="rId3"/>
          <a:srcRect/>
          <a:stretch>
            <a:fillRect/>
          </a:stretch>
        </p:blipFill>
        <p:spPr>
          <a:xfrm>
            <a:off x="16535315" y="1411778"/>
            <a:ext cx="1909439" cy="1143276"/>
          </a:xfrm>
          <a:prstGeom prst="rect">
            <a:avLst/>
          </a:prstGeom>
        </p:spPr>
      </p:pic>
      <p:pic>
        <p:nvPicPr>
          <p:cNvPr id="9" name="Picture 9"/>
          <p:cNvPicPr>
            <a:picLocks noChangeAspect="1"/>
          </p:cNvPicPr>
          <p:nvPr/>
        </p:nvPicPr>
        <p:blipFill>
          <a:blip r:embed="rId4"/>
          <a:srcRect/>
          <a:stretch>
            <a:fillRect/>
          </a:stretch>
        </p:blipFill>
        <p:spPr>
          <a:xfrm rot="-274328">
            <a:off x="16596187" y="329106"/>
            <a:ext cx="1624584" cy="1592092"/>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105298">
            <a:off x="359448" y="2196016"/>
            <a:ext cx="905182" cy="1005757"/>
          </a:xfrm>
          <a:prstGeom prst="rect">
            <a:avLst/>
          </a:prstGeom>
        </p:spPr>
      </p:pic>
      <p:pic>
        <p:nvPicPr>
          <p:cNvPr id="11" name="Picture 11"/>
          <p:cNvPicPr>
            <a:picLocks noChangeAspect="1"/>
          </p:cNvPicPr>
          <p:nvPr/>
        </p:nvPicPr>
        <p:blipFill>
          <a:blip r:embed="rId6"/>
          <a:srcRect/>
          <a:stretch>
            <a:fillRect/>
          </a:stretch>
        </p:blipFill>
        <p:spPr>
          <a:xfrm>
            <a:off x="117" y="8343624"/>
            <a:ext cx="1149769" cy="1585888"/>
          </a:xfrm>
          <a:prstGeom prst="rect">
            <a:avLst/>
          </a:prstGeom>
        </p:spPr>
      </p:pic>
      <p:pic>
        <p:nvPicPr>
          <p:cNvPr id="12" name="Picture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275090" y="573563"/>
            <a:ext cx="945016" cy="927297"/>
          </a:xfrm>
          <a:prstGeom prst="rect">
            <a:avLst/>
          </a:prstGeom>
        </p:spPr>
      </p:pic>
      <p:sp>
        <p:nvSpPr>
          <p:cNvPr id="15" name="TextBox 15"/>
          <p:cNvSpPr txBox="1"/>
          <p:nvPr/>
        </p:nvSpPr>
        <p:spPr>
          <a:xfrm>
            <a:off x="11963400" y="10782300"/>
            <a:ext cx="8408035" cy="474980"/>
          </a:xfrm>
          <a:prstGeom prst="rect">
            <a:avLst/>
          </a:prstGeom>
        </p:spPr>
        <p:txBody>
          <a:bodyPr lIns="0" tIns="0" rIns="0" bIns="0" rtlCol="0" anchor="t">
            <a:spAutoFit/>
          </a:bodyPr>
          <a:lstStyle/>
          <a:p>
            <a:pPr algn="ctr">
              <a:lnSpc>
                <a:spcPts val="3865"/>
              </a:lnSpc>
            </a:pPr>
            <a:r>
              <a:rPr lang="en-US" sz="2975">
                <a:solidFill>
                  <a:srgbClr val="FAF18B"/>
                </a:solidFill>
                <a:latin typeface="Muli Regular" panose="00000500000000000000"/>
              </a:rPr>
              <a:t>Nhìn thấy nó mang lại cho tôi rất nhiều niềm vui.</a:t>
            </a:r>
          </a:p>
        </p:txBody>
      </p:sp>
      <p:pic>
        <p:nvPicPr>
          <p:cNvPr id="16" name="Picture 1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flipH="1">
            <a:off x="15849551" y="8206425"/>
            <a:ext cx="2124540" cy="2074323"/>
          </a:xfrm>
          <a:prstGeom prst="rect">
            <a:avLst/>
          </a:prstGeom>
        </p:spPr>
      </p:pic>
      <p:sp>
        <p:nvSpPr>
          <p:cNvPr id="2" name="Text Box 1"/>
          <p:cNvSpPr txBox="1"/>
          <p:nvPr/>
        </p:nvSpPr>
        <p:spPr>
          <a:xfrm>
            <a:off x="7543800" y="851535"/>
            <a:ext cx="3489960" cy="82994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t">
            <a:spAutoFit/>
          </a:bodyPr>
          <a:lstStyle/>
          <a:p>
            <a:r>
              <a:rPr lang="en-US" sz="4800" b="1" dirty="0">
                <a:ln w="0"/>
                <a:solidFill>
                  <a:srgbClr val="FF0000"/>
                </a:solidFill>
                <a:effectLst>
                  <a:outerShdw blurRad="38100" dist="19050" dir="2700000" algn="tl" rotWithShape="0">
                    <a:schemeClr val="dk1">
                      <a:alpha val="40000"/>
                    </a:schemeClr>
                  </a:outerShdw>
                </a:effectLst>
                <a:latin typeface="Calibri" panose="020F0502020204030204" charset="0"/>
                <a:cs typeface="Calibri" panose="020F0502020204030204" charset="0"/>
                <a:sym typeface="+mn-ea"/>
              </a:rPr>
              <a:t>A LÔ, TỚ ĐÂY</a:t>
            </a:r>
          </a:p>
        </p:txBody>
      </p:sp>
      <p:sp>
        <p:nvSpPr>
          <p:cNvPr id="4" name="Rectangle 4"/>
          <p:cNvSpPr/>
          <p:nvPr/>
        </p:nvSpPr>
        <p:spPr>
          <a:xfrm>
            <a:off x="1648460" y="2563495"/>
            <a:ext cx="15484475" cy="49657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80000"/>
              </a:lnSpc>
            </a:pPr>
            <a:r>
              <a:rPr lang="en-US" sz="6600">
                <a:solidFill>
                  <a:schemeClr val="tx1"/>
                </a:solidFill>
                <a:sym typeface="+mn-ea"/>
              </a:rPr>
              <a:t>Giờ ra chơi, An chạy đến bàn tôi hớn hở: “Bố mẹ cho phép tớ gọi điện cho bạn bè đấy. Đi học về tớ sẽ gọi cậu nhé!”. Tôi đập tay nó sung sướng. Đi học về, tôi vội vàng cất cặp và xin phép bố mẹ cho nghe điện thoại. Bố gật gù, còn mẹ thì nháy mắt ra hiệu đồng ý. </a:t>
            </a:r>
            <a:endParaRPr lang="en-US" sz="6600" dirty="0">
              <a:solidFill>
                <a:schemeClr val="tx1"/>
              </a:solidFill>
              <a:latin typeface="Times New Roman" panose="02020603050405020304" pitchFamily="18" charset="0"/>
              <a:cs typeface="Mongolian Baiti" panose="03000500000000000000" pitchFamily="66" charset="0"/>
              <a:sym typeface="+mn-ea"/>
            </a:endParaRPr>
          </a:p>
        </p:txBody>
      </p:sp>
      <p:sp>
        <p:nvSpPr>
          <p:cNvPr id="5" name="5-Point Star 4"/>
          <p:cNvSpPr/>
          <p:nvPr/>
        </p:nvSpPr>
        <p:spPr>
          <a:xfrm>
            <a:off x="685800" y="1784350"/>
            <a:ext cx="1225550" cy="1051560"/>
          </a:xfrm>
          <a:prstGeom prst="star5">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t>1</a:t>
            </a:r>
          </a:p>
        </p:txBody>
      </p:sp>
      <p:sp>
        <p:nvSpPr>
          <p:cNvPr id="8" name="TextBox 6"/>
          <p:cNvSpPr txBox="1"/>
          <p:nvPr/>
        </p:nvSpPr>
        <p:spPr>
          <a:xfrm>
            <a:off x="350520" y="625627"/>
            <a:ext cx="2257425" cy="1055608"/>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a:ln>
                  <a:noFill/>
                </a:ln>
                <a:solidFill>
                  <a:srgbClr val="FF0000"/>
                </a:solidFill>
                <a:effectLst/>
                <a:uLnTx/>
                <a:uFillTx/>
                <a:latin typeface="Baloo 2 SemiBold" pitchFamily="2" charset="0"/>
                <a:ea typeface="+mn-ea"/>
                <a:cs typeface="Baloo 2 SemiBold" pitchFamily="2" charset="0"/>
              </a:rPr>
              <a:t>Luyện đọc theo đoạn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72200" y="685165"/>
            <a:ext cx="6743700" cy="109918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p:cNvPicPr>
            <a:picLocks noChangeAspect="1"/>
          </p:cNvPicPr>
          <p:nvPr/>
        </p:nvPicPr>
        <p:blipFill>
          <a:blip r:embed="rId2"/>
          <a:srcRect/>
          <a:stretch>
            <a:fillRect/>
          </a:stretch>
        </p:blipFill>
        <p:spPr>
          <a:xfrm rot="267139">
            <a:off x="-383034" y="245636"/>
            <a:ext cx="1738264" cy="1978109"/>
          </a:xfrm>
          <a:prstGeom prst="rect">
            <a:avLst/>
          </a:prstGeom>
        </p:spPr>
      </p:pic>
      <p:pic>
        <p:nvPicPr>
          <p:cNvPr id="7" name="Picture 7"/>
          <p:cNvPicPr>
            <a:picLocks noChangeAspect="1"/>
          </p:cNvPicPr>
          <p:nvPr/>
        </p:nvPicPr>
        <p:blipFill>
          <a:blip r:embed="rId3"/>
          <a:srcRect/>
          <a:stretch>
            <a:fillRect/>
          </a:stretch>
        </p:blipFill>
        <p:spPr>
          <a:xfrm>
            <a:off x="16535315" y="1411778"/>
            <a:ext cx="1909439" cy="1143276"/>
          </a:xfrm>
          <a:prstGeom prst="rect">
            <a:avLst/>
          </a:prstGeom>
        </p:spPr>
      </p:pic>
      <p:pic>
        <p:nvPicPr>
          <p:cNvPr id="9" name="Picture 9"/>
          <p:cNvPicPr>
            <a:picLocks noChangeAspect="1"/>
          </p:cNvPicPr>
          <p:nvPr/>
        </p:nvPicPr>
        <p:blipFill>
          <a:blip r:embed="rId4"/>
          <a:srcRect/>
          <a:stretch>
            <a:fillRect/>
          </a:stretch>
        </p:blipFill>
        <p:spPr>
          <a:xfrm rot="-274328">
            <a:off x="16596187" y="329106"/>
            <a:ext cx="1624584" cy="1592092"/>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105298">
            <a:off x="359448" y="2196016"/>
            <a:ext cx="905182" cy="1005757"/>
          </a:xfrm>
          <a:prstGeom prst="rect">
            <a:avLst/>
          </a:prstGeom>
        </p:spPr>
      </p:pic>
      <p:pic>
        <p:nvPicPr>
          <p:cNvPr id="11" name="Picture 11"/>
          <p:cNvPicPr>
            <a:picLocks noChangeAspect="1"/>
          </p:cNvPicPr>
          <p:nvPr/>
        </p:nvPicPr>
        <p:blipFill>
          <a:blip r:embed="rId6"/>
          <a:srcRect/>
          <a:stretch>
            <a:fillRect/>
          </a:stretch>
        </p:blipFill>
        <p:spPr>
          <a:xfrm>
            <a:off x="117" y="8343624"/>
            <a:ext cx="1149769" cy="1585888"/>
          </a:xfrm>
          <a:prstGeom prst="rect">
            <a:avLst/>
          </a:prstGeom>
        </p:spPr>
      </p:pic>
      <p:pic>
        <p:nvPicPr>
          <p:cNvPr id="12" name="Picture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275090" y="573563"/>
            <a:ext cx="945016" cy="927297"/>
          </a:xfrm>
          <a:prstGeom prst="rect">
            <a:avLst/>
          </a:prstGeom>
        </p:spPr>
      </p:pic>
      <p:sp>
        <p:nvSpPr>
          <p:cNvPr id="15" name="TextBox 15"/>
          <p:cNvSpPr txBox="1"/>
          <p:nvPr/>
        </p:nvSpPr>
        <p:spPr>
          <a:xfrm>
            <a:off x="11963400" y="10782300"/>
            <a:ext cx="8408035" cy="474980"/>
          </a:xfrm>
          <a:prstGeom prst="rect">
            <a:avLst/>
          </a:prstGeom>
        </p:spPr>
        <p:txBody>
          <a:bodyPr lIns="0" tIns="0" rIns="0" bIns="0" rtlCol="0" anchor="t">
            <a:spAutoFit/>
          </a:bodyPr>
          <a:lstStyle/>
          <a:p>
            <a:pPr algn="ctr">
              <a:lnSpc>
                <a:spcPts val="3865"/>
              </a:lnSpc>
            </a:pPr>
            <a:r>
              <a:rPr lang="en-US" sz="2975">
                <a:solidFill>
                  <a:srgbClr val="FAF18B"/>
                </a:solidFill>
                <a:latin typeface="Muli Regular" panose="00000500000000000000"/>
              </a:rPr>
              <a:t>Nhìn thấy nó mang lại cho tôi rất nhiều niềm vui.</a:t>
            </a:r>
          </a:p>
        </p:txBody>
      </p:sp>
      <p:pic>
        <p:nvPicPr>
          <p:cNvPr id="16" name="Picture 1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flipH="1">
            <a:off x="15849551" y="8206425"/>
            <a:ext cx="2124540" cy="2074323"/>
          </a:xfrm>
          <a:prstGeom prst="rect">
            <a:avLst/>
          </a:prstGeom>
        </p:spPr>
      </p:pic>
      <p:sp>
        <p:nvSpPr>
          <p:cNvPr id="2" name="Text Box 1"/>
          <p:cNvSpPr txBox="1"/>
          <p:nvPr/>
        </p:nvSpPr>
        <p:spPr>
          <a:xfrm>
            <a:off x="7543800" y="851535"/>
            <a:ext cx="3489960" cy="82994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t">
            <a:spAutoFit/>
          </a:bodyPr>
          <a:lstStyle/>
          <a:p>
            <a:r>
              <a:rPr lang="en-US" sz="4800" b="1" dirty="0">
                <a:ln w="0"/>
                <a:solidFill>
                  <a:srgbClr val="FF0000"/>
                </a:solidFill>
                <a:effectLst>
                  <a:outerShdw blurRad="38100" dist="19050" dir="2700000" algn="tl" rotWithShape="0">
                    <a:schemeClr val="dk1">
                      <a:alpha val="40000"/>
                    </a:schemeClr>
                  </a:outerShdw>
                </a:effectLst>
                <a:latin typeface="Calibri" panose="020F0502020204030204" charset="0"/>
                <a:cs typeface="Calibri" panose="020F0502020204030204" charset="0"/>
                <a:sym typeface="+mn-ea"/>
              </a:rPr>
              <a:t>A LÔ, TỚ ĐÂY</a:t>
            </a:r>
          </a:p>
        </p:txBody>
      </p:sp>
      <p:sp>
        <p:nvSpPr>
          <p:cNvPr id="4" name="Rectangle 4"/>
          <p:cNvSpPr/>
          <p:nvPr/>
        </p:nvSpPr>
        <p:spPr>
          <a:xfrm>
            <a:off x="1801495" y="2182495"/>
            <a:ext cx="15484475" cy="673925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80000"/>
              </a:lnSpc>
              <a:spcBef>
                <a:spcPts val="0"/>
              </a:spcBef>
              <a:spcAft>
                <a:spcPts val="0"/>
              </a:spcAft>
            </a:pPr>
            <a:r>
              <a:rPr lang="en-US" sz="6000">
                <a:solidFill>
                  <a:schemeClr val="tx1"/>
                </a:solidFill>
                <a:sym typeface="+mn-ea"/>
              </a:rPr>
              <a:t>Điện thoại reo, cứ như là trái tim tôi đang cất tiếng hát. Tôi khoái chí cầm máy.</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A lô... Minh hả? – An gào lên trong máy.</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Tớ đây. – Tôi cũng gào lên.</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Hay hơn nói chuyện ở lớp nhỉ. – An cười to.</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Hơn là cái chắc. – Tôi cũng cười to không kém.</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Đến lượt cậu gọi lại cho tớ nhé. – An hét lên rồi tắt máy. Tôi ôm bụng cười. Bố tủm tỉm: “Cả thế giới nghe thấy hai con nói chuyện đấy.”.</a:t>
            </a:r>
            <a:endParaRPr lang="en-US" sz="6000" dirty="0">
              <a:solidFill>
                <a:schemeClr val="tx1"/>
              </a:solidFill>
              <a:latin typeface="Times New Roman" panose="02020603050405020304" pitchFamily="18" charset="0"/>
              <a:cs typeface="Mongolian Baiti" panose="03000500000000000000" pitchFamily="66" charset="0"/>
              <a:sym typeface="+mn-ea"/>
            </a:endParaRPr>
          </a:p>
        </p:txBody>
      </p:sp>
      <p:sp>
        <p:nvSpPr>
          <p:cNvPr id="5" name="5-Point Star 4"/>
          <p:cNvSpPr/>
          <p:nvPr/>
        </p:nvSpPr>
        <p:spPr>
          <a:xfrm>
            <a:off x="685800" y="1784350"/>
            <a:ext cx="1225550" cy="1051560"/>
          </a:xfrm>
          <a:prstGeom prst="star5">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t>2</a:t>
            </a:r>
          </a:p>
        </p:txBody>
      </p:sp>
      <p:sp>
        <p:nvSpPr>
          <p:cNvPr id="8" name="TextBox 6"/>
          <p:cNvSpPr txBox="1"/>
          <p:nvPr/>
        </p:nvSpPr>
        <p:spPr>
          <a:xfrm>
            <a:off x="350520" y="625627"/>
            <a:ext cx="2257425" cy="1055608"/>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a:ln>
                  <a:noFill/>
                </a:ln>
                <a:solidFill>
                  <a:srgbClr val="FF0000"/>
                </a:solidFill>
                <a:effectLst/>
                <a:uLnTx/>
                <a:uFillTx/>
                <a:latin typeface="Baloo 2 SemiBold" pitchFamily="2" charset="0"/>
                <a:ea typeface="+mn-ea"/>
                <a:cs typeface="Baloo 2 SemiBold" pitchFamily="2" charset="0"/>
              </a:rPr>
              <a:t>Luyện đọc theo đoạn</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72200" y="685165"/>
            <a:ext cx="6743700" cy="109918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p:cNvPicPr>
            <a:picLocks noChangeAspect="1"/>
          </p:cNvPicPr>
          <p:nvPr/>
        </p:nvPicPr>
        <p:blipFill>
          <a:blip r:embed="rId2"/>
          <a:srcRect/>
          <a:stretch>
            <a:fillRect/>
          </a:stretch>
        </p:blipFill>
        <p:spPr>
          <a:xfrm rot="267139">
            <a:off x="-383034" y="245636"/>
            <a:ext cx="1738264" cy="1978109"/>
          </a:xfrm>
          <a:prstGeom prst="rect">
            <a:avLst/>
          </a:prstGeom>
        </p:spPr>
      </p:pic>
      <p:pic>
        <p:nvPicPr>
          <p:cNvPr id="7" name="Picture 7"/>
          <p:cNvPicPr>
            <a:picLocks noChangeAspect="1"/>
          </p:cNvPicPr>
          <p:nvPr/>
        </p:nvPicPr>
        <p:blipFill>
          <a:blip r:embed="rId3"/>
          <a:srcRect/>
          <a:stretch>
            <a:fillRect/>
          </a:stretch>
        </p:blipFill>
        <p:spPr>
          <a:xfrm>
            <a:off x="16535315" y="1411778"/>
            <a:ext cx="1909439" cy="1143276"/>
          </a:xfrm>
          <a:prstGeom prst="rect">
            <a:avLst/>
          </a:prstGeom>
        </p:spPr>
      </p:pic>
      <p:pic>
        <p:nvPicPr>
          <p:cNvPr id="9" name="Picture 9"/>
          <p:cNvPicPr>
            <a:picLocks noChangeAspect="1"/>
          </p:cNvPicPr>
          <p:nvPr/>
        </p:nvPicPr>
        <p:blipFill>
          <a:blip r:embed="rId4"/>
          <a:srcRect/>
          <a:stretch>
            <a:fillRect/>
          </a:stretch>
        </p:blipFill>
        <p:spPr>
          <a:xfrm rot="-274328">
            <a:off x="16596187" y="329106"/>
            <a:ext cx="1624584" cy="1592092"/>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105298">
            <a:off x="359448" y="2196016"/>
            <a:ext cx="905182" cy="1005757"/>
          </a:xfrm>
          <a:prstGeom prst="rect">
            <a:avLst/>
          </a:prstGeom>
        </p:spPr>
      </p:pic>
      <p:pic>
        <p:nvPicPr>
          <p:cNvPr id="11" name="Picture 11"/>
          <p:cNvPicPr>
            <a:picLocks noChangeAspect="1"/>
          </p:cNvPicPr>
          <p:nvPr/>
        </p:nvPicPr>
        <p:blipFill>
          <a:blip r:embed="rId6"/>
          <a:srcRect/>
          <a:stretch>
            <a:fillRect/>
          </a:stretch>
        </p:blipFill>
        <p:spPr>
          <a:xfrm>
            <a:off x="117" y="8343624"/>
            <a:ext cx="1149769" cy="1585888"/>
          </a:xfrm>
          <a:prstGeom prst="rect">
            <a:avLst/>
          </a:prstGeom>
        </p:spPr>
      </p:pic>
      <p:pic>
        <p:nvPicPr>
          <p:cNvPr id="12" name="Picture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275090" y="573563"/>
            <a:ext cx="945016" cy="927297"/>
          </a:xfrm>
          <a:prstGeom prst="rect">
            <a:avLst/>
          </a:prstGeom>
        </p:spPr>
      </p:pic>
      <p:sp>
        <p:nvSpPr>
          <p:cNvPr id="15" name="TextBox 15"/>
          <p:cNvSpPr txBox="1"/>
          <p:nvPr/>
        </p:nvSpPr>
        <p:spPr>
          <a:xfrm>
            <a:off x="11963400" y="10782300"/>
            <a:ext cx="8408035" cy="474980"/>
          </a:xfrm>
          <a:prstGeom prst="rect">
            <a:avLst/>
          </a:prstGeom>
        </p:spPr>
        <p:txBody>
          <a:bodyPr lIns="0" tIns="0" rIns="0" bIns="0" rtlCol="0" anchor="t">
            <a:spAutoFit/>
          </a:bodyPr>
          <a:lstStyle/>
          <a:p>
            <a:pPr algn="ctr">
              <a:lnSpc>
                <a:spcPts val="3865"/>
              </a:lnSpc>
            </a:pPr>
            <a:r>
              <a:rPr lang="en-US" sz="2975">
                <a:solidFill>
                  <a:srgbClr val="FAF18B"/>
                </a:solidFill>
                <a:latin typeface="Muli Regular" panose="00000500000000000000"/>
              </a:rPr>
              <a:t>Nhìn thấy nó mang lại cho tôi rất nhiều niềm vui.</a:t>
            </a:r>
          </a:p>
        </p:txBody>
      </p:sp>
      <p:pic>
        <p:nvPicPr>
          <p:cNvPr id="16" name="Picture 1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flipH="1">
            <a:off x="15849551" y="8206425"/>
            <a:ext cx="2124540" cy="2074323"/>
          </a:xfrm>
          <a:prstGeom prst="rect">
            <a:avLst/>
          </a:prstGeom>
        </p:spPr>
      </p:pic>
      <p:sp>
        <p:nvSpPr>
          <p:cNvPr id="2" name="Text Box 1"/>
          <p:cNvSpPr txBox="1"/>
          <p:nvPr/>
        </p:nvSpPr>
        <p:spPr>
          <a:xfrm>
            <a:off x="7543800" y="851535"/>
            <a:ext cx="3489960" cy="82994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t">
            <a:spAutoFit/>
          </a:bodyPr>
          <a:lstStyle/>
          <a:p>
            <a:r>
              <a:rPr lang="en-US" sz="4800" b="1" dirty="0">
                <a:ln w="0"/>
                <a:solidFill>
                  <a:srgbClr val="FF0000"/>
                </a:solidFill>
                <a:effectLst>
                  <a:outerShdw blurRad="38100" dist="19050" dir="2700000" algn="tl" rotWithShape="0">
                    <a:schemeClr val="dk1">
                      <a:alpha val="40000"/>
                    </a:schemeClr>
                  </a:outerShdw>
                </a:effectLst>
                <a:latin typeface="Calibri" panose="020F0502020204030204" charset="0"/>
                <a:cs typeface="Calibri" panose="020F0502020204030204" charset="0"/>
                <a:sym typeface="+mn-ea"/>
              </a:rPr>
              <a:t>A LÔ, TỚ ĐÂY</a:t>
            </a:r>
          </a:p>
        </p:txBody>
      </p:sp>
      <p:sp>
        <p:nvSpPr>
          <p:cNvPr id="4" name="Rectangle 4"/>
          <p:cNvSpPr/>
          <p:nvPr/>
        </p:nvSpPr>
        <p:spPr>
          <a:xfrm>
            <a:off x="1752600" y="2247900"/>
            <a:ext cx="15484475" cy="747776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80000"/>
              </a:lnSpc>
              <a:spcBef>
                <a:spcPts val="0"/>
              </a:spcBef>
              <a:spcAft>
                <a:spcPts val="0"/>
              </a:spcAft>
            </a:pPr>
            <a:r>
              <a:rPr lang="en-US" sz="6000">
                <a:solidFill>
                  <a:schemeClr val="tx1"/>
                </a:solidFill>
                <a:sym typeface="+mn-ea"/>
              </a:rPr>
              <a:t>Tôi nhấc máy gọi lại cho An.</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A lô. – Tôi rón rén. </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A lô, bố tớ bảo chúng mình nói cho cả thành phố nghe thấy. – An thì thèo.</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 Thế cậu nói nhỏ hơn tớ đấy. Bố tớ bảo tớ nói cho cả thế giới nghe thấy cơ.</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An cười rúc rích. Chúng tôi lại thì thào, nhưng vì nói nhỏ quá nên cứ phải nói đi nói lại.</a:t>
            </a:r>
            <a:endParaRPr lang="en-US" sz="6000">
              <a:solidFill>
                <a:schemeClr val="tx1"/>
              </a:solidFill>
            </a:endParaRPr>
          </a:p>
          <a:p>
            <a:pPr algn="just">
              <a:lnSpc>
                <a:spcPct val="80000"/>
              </a:lnSpc>
              <a:spcBef>
                <a:spcPts val="0"/>
              </a:spcBef>
              <a:spcAft>
                <a:spcPts val="0"/>
              </a:spcAft>
            </a:pPr>
            <a:r>
              <a:rPr lang="en-US" sz="6000">
                <a:solidFill>
                  <a:schemeClr val="tx1"/>
                </a:solidFill>
                <a:sym typeface="+mn-ea"/>
              </a:rPr>
              <a:t>Hóa ra nói chuyện điện thoại cũng mệt thật.  </a:t>
            </a:r>
            <a:endParaRPr lang="en-US" sz="6000">
              <a:solidFill>
                <a:schemeClr val="tx1"/>
              </a:solidFill>
            </a:endParaRPr>
          </a:p>
          <a:p>
            <a:pPr algn="r">
              <a:lnSpc>
                <a:spcPct val="80000"/>
              </a:lnSpc>
            </a:pPr>
            <a:r>
              <a:rPr lang="en-US" sz="6000">
                <a:solidFill>
                  <a:schemeClr val="tx1"/>
                </a:solidFill>
                <a:sym typeface="+mn-ea"/>
              </a:rPr>
              <a:t>(Bùi Tuệ Minh)</a:t>
            </a:r>
            <a:endParaRPr lang="en-US" sz="6000" dirty="0">
              <a:solidFill>
                <a:schemeClr val="tx1"/>
              </a:solidFill>
              <a:latin typeface="Times New Roman" panose="02020603050405020304" pitchFamily="18" charset="0"/>
              <a:cs typeface="Mongolian Baiti" panose="03000500000000000000" pitchFamily="66" charset="0"/>
              <a:sym typeface="+mn-ea"/>
            </a:endParaRPr>
          </a:p>
        </p:txBody>
      </p:sp>
      <p:sp>
        <p:nvSpPr>
          <p:cNvPr id="5" name="5-Point Star 4"/>
          <p:cNvSpPr/>
          <p:nvPr/>
        </p:nvSpPr>
        <p:spPr>
          <a:xfrm>
            <a:off x="685800" y="1784350"/>
            <a:ext cx="1225550" cy="1051560"/>
          </a:xfrm>
          <a:prstGeom prst="star5">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t>3</a:t>
            </a:r>
          </a:p>
        </p:txBody>
      </p:sp>
      <p:sp>
        <p:nvSpPr>
          <p:cNvPr id="8" name="TextBox 6"/>
          <p:cNvSpPr txBox="1"/>
          <p:nvPr/>
        </p:nvSpPr>
        <p:spPr>
          <a:xfrm>
            <a:off x="350520" y="625627"/>
            <a:ext cx="2257425" cy="1055608"/>
          </a:xfrm>
          <a:prstGeom prst="roundRect">
            <a:avLst/>
          </a:prstGeom>
          <a:solidFill>
            <a:srgbClr val="FFFFCC"/>
          </a:solidFill>
          <a:ln w="28575">
            <a:solidFill>
              <a:srgbClr val="217875"/>
            </a:solidFill>
            <a:prstDash val="sysDash"/>
          </a:ln>
        </p:spPr>
        <p:txBody>
          <a:bodyPr wrap="square">
            <a:spAutoFit/>
          </a:bodyP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a:ln>
                  <a:noFill/>
                </a:ln>
                <a:solidFill>
                  <a:srgbClr val="FF0000"/>
                </a:solidFill>
                <a:effectLst/>
                <a:uLnTx/>
                <a:uFillTx/>
                <a:latin typeface="Baloo 2 SemiBold" pitchFamily="2" charset="0"/>
                <a:ea typeface="+mn-ea"/>
                <a:cs typeface="Baloo 2 SemiBold" pitchFamily="2" charset="0"/>
              </a:rPr>
              <a:t>Luyện đọc theo đoạn</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071" y="661596"/>
            <a:ext cx="16207859" cy="8503920"/>
          </a:xfrm>
          <a:prstGeom prst="rect">
            <a:avLst/>
          </a:prstGeom>
        </p:spPr>
      </p:pic>
      <p:sp>
        <p:nvSpPr>
          <p:cNvPr id="4" name="文本框 3"/>
          <p:cNvSpPr txBox="1"/>
          <p:nvPr/>
        </p:nvSpPr>
        <p:spPr>
          <a:xfrm>
            <a:off x="4038600" y="5295900"/>
            <a:ext cx="9509760" cy="1753235"/>
          </a:xfrm>
          <a:prstGeom prst="rect">
            <a:avLst/>
          </a:prstGeom>
          <a:noFill/>
        </p:spPr>
        <p:txBody>
          <a:bodyPr wrap="square" rtlCol="0">
            <a:spAutoFit/>
            <a:scene3d>
              <a:camera prst="orthographicFront"/>
              <a:lightRig rig="threePt" dir="t"/>
            </a:scene3d>
            <a:sp3d contourW="12700"/>
          </a:bodyPr>
          <a:lstStyle/>
          <a:p>
            <a:pPr algn="ctr" defTabSz="685800">
              <a:defRPr/>
            </a:pPr>
            <a:r>
              <a:rPr lang="en-US" altLang="zh-CN" sz="10800" b="1">
                <a:ln w="41275">
                  <a:noFill/>
                </a:ln>
                <a:solidFill>
                  <a:srgbClr val="FFFFFF"/>
                </a:solidFill>
                <a:latin typeface="+mj-lt"/>
                <a:ea typeface="华康海报体W12" panose="040B0C09000000000000" pitchFamily="81" charset="-122"/>
              </a:rPr>
              <a:t>Trả lời câu hỏi</a:t>
            </a:r>
            <a:endParaRPr lang="zh-CN" altLang="en-US" sz="10800" b="1" dirty="0">
              <a:ln w="41275">
                <a:noFill/>
              </a:ln>
              <a:solidFill>
                <a:srgbClr val="FFFFFF"/>
              </a:solidFill>
              <a:latin typeface="+mj-lt"/>
              <a:ea typeface="华康海报体W12" panose="040B0C09000000000000" pitchFamily="81"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14400" y="19610"/>
            <a:ext cx="16916400" cy="10272832"/>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3810000" y="2400300"/>
            <a:ext cx="11108690" cy="4246245"/>
          </a:xfrm>
          <a:prstGeom prst="rect">
            <a:avLst/>
          </a:prstGeom>
          <a:noFill/>
        </p:spPr>
        <p:txBody>
          <a:bodyPr wrap="square" rtlCol="0">
            <a:spAutoFit/>
          </a:bodyPr>
          <a:lstStyle/>
          <a:p>
            <a:pPr algn="ctr"/>
            <a:r>
              <a:rPr lang="en-US" sz="5400" b="1" dirty="0" err="1">
                <a:solidFill>
                  <a:srgbClr val="008000"/>
                </a:solidFill>
                <a:latin typeface="Arial" panose="020B0604020202020204" pitchFamily="34" charset="0"/>
                <a:cs typeface="Arial" panose="020B0604020202020204" pitchFamily="34" charset="0"/>
              </a:rPr>
              <a:t>Thảo luận nhóm đôi, trả</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lời</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đúng các</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câu</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hỏi</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để</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giúp</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các</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chú</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khỉ</a:t>
            </a:r>
            <a:r>
              <a:rPr lang="en-US" sz="5400" b="1">
                <a:solidFill>
                  <a:srgbClr val="008000"/>
                </a:solidFill>
                <a:latin typeface="Arial" panose="020B0604020202020204" pitchFamily="34" charset="0"/>
                <a:cs typeface="Arial" panose="020B0604020202020204" pitchFamily="34" charset="0"/>
              </a:rPr>
              <a:t> ngăn</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chặn</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hành</a:t>
            </a:r>
            <a:r>
              <a:rPr lang="en-US" sz="5400" b="1" dirty="0">
                <a:solidFill>
                  <a:srgbClr val="008000"/>
                </a:solidFill>
                <a:latin typeface="Arial" panose="020B0604020202020204" pitchFamily="34" charset="0"/>
                <a:cs typeface="Arial" panose="020B0604020202020204" pitchFamily="34" charset="0"/>
              </a:rPr>
              <a:t> vi </a:t>
            </a:r>
            <a:r>
              <a:rPr lang="en-US" sz="5400" b="1" dirty="0" err="1">
                <a:solidFill>
                  <a:srgbClr val="008000"/>
                </a:solidFill>
                <a:latin typeface="Arial" panose="020B0604020202020204" pitchFamily="34" charset="0"/>
                <a:cs typeface="Arial" panose="020B0604020202020204" pitchFamily="34" charset="0"/>
              </a:rPr>
              <a:t>phá</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rừng</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của</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nhóm</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lâm</a:t>
            </a:r>
            <a:r>
              <a:rPr lang="en-US" sz="5400" b="1" dirty="0">
                <a:solidFill>
                  <a:srgbClr val="008000"/>
                </a:solidFill>
                <a:latin typeface="Arial" panose="020B0604020202020204" pitchFamily="34" charset="0"/>
                <a:cs typeface="Arial" panose="020B0604020202020204" pitchFamily="34" charset="0"/>
              </a:rPr>
              <a:t> </a:t>
            </a:r>
            <a:r>
              <a:rPr lang="en-US" sz="5400" b="1" dirty="0" err="1">
                <a:solidFill>
                  <a:srgbClr val="008000"/>
                </a:solidFill>
                <a:latin typeface="Arial" panose="020B0604020202020204" pitchFamily="34" charset="0"/>
                <a:cs typeface="Arial" panose="020B0604020202020204" pitchFamily="34" charset="0"/>
              </a:rPr>
              <a:t>tặc. Mỗi câu hỏi có 2 phút suy nghỉ để trả lời.</a:t>
            </a:r>
          </a:p>
        </p:txBody>
      </p:sp>
      <p:pic>
        <p:nvPicPr>
          <p:cNvPr id="8" name="Picture 2" descr="C:\Users\ADMIN\Desktop\Tai nguyen thiet ke tro choi\Bảng gỗ\Picture1 (2).png">
            <a:hlinkClick r:id="" action="ppaction://hlinkshowjump?jump=nextslide"/>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4800600" y="-28576"/>
            <a:ext cx="9296400" cy="207589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800" dirty="0">
                <a:solidFill>
                  <a:srgbClr val="FF0000"/>
                </a:solidFill>
                <a:latin typeface="Times New Roman" panose="02020603050405020304" pitchFamily="18" charset="0"/>
                <a:cs typeface="Times New Roman" panose="02020603050405020304" pitchFamily="18" charset="0"/>
              </a:rPr>
              <a:t>GIẢI CỨU KHU RỪNG</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Users\ADMIN\Desktop\Lam tac\tải xuống.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flipH="1">
            <a:off x="3505200" y="6115344"/>
            <a:ext cx="1524000" cy="19237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Desktop\Lam tac\800px_COLOURBOX9774185 (2).jp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flipH="1">
            <a:off x="7888516" y="7063326"/>
            <a:ext cx="3352800" cy="8604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Users\ADMIN\Desktop\Lam tac\800px_COLOURBOX9774185 (3).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233" b="100000" l="0" r="100000"/>
                    </a14:imgEffect>
                  </a14:imgLayer>
                </a14:imgProps>
              </a:ext>
              <a:ext uri="{28A0092B-C50C-407E-A947-70E740481C1C}">
                <a14:useLocalDpi xmlns:a14="http://schemas.microsoft.com/office/drawing/2010/main" val="0"/>
              </a:ext>
            </a:extLst>
          </a:blip>
          <a:srcRect/>
          <a:stretch>
            <a:fillRect/>
          </a:stretch>
        </p:blipFill>
        <p:spPr bwMode="auto">
          <a:xfrm>
            <a:off x="13411200" y="7063326"/>
            <a:ext cx="2089152" cy="138580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MIN\Desktop\Lam tac\800px_COLOURBOX9774185 (4).jp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20830580">
            <a:off x="962294" y="7755112"/>
            <a:ext cx="2183238" cy="73977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C:\Users\ADMIN\Desktop\Lam tac\800px_COLOURBOX9774185 (3).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10233" b="100000" l="0" r="100000"/>
                    </a14:imgEffect>
                  </a14:imgLayer>
                </a14:imgProps>
              </a:ext>
              <a:ext uri="{28A0092B-C50C-407E-A947-70E740481C1C}">
                <a14:useLocalDpi xmlns:a14="http://schemas.microsoft.com/office/drawing/2010/main" val="0"/>
              </a:ext>
            </a:extLst>
          </a:blip>
          <a:srcRect/>
          <a:stretch>
            <a:fillRect/>
          </a:stretch>
        </p:blipFill>
        <p:spPr bwMode="auto">
          <a:xfrm flipH="1">
            <a:off x="11241316" y="7432096"/>
            <a:ext cx="1989364" cy="138580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C:\Users\ADMIN\Desktop\Lam tac\tree-576145_960_72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705600" y="7734300"/>
            <a:ext cx="118745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ADMIN\Desktop\Lam tac\lumberjack-lean-on-the-wood-log-vector-7780327.jpg">
            <a:hlinkClick r:id="rId14" action="ppaction://hlinksldjump"/>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91944" l="0" r="100000">
                        <a14:foregroundMark x1="43460" y1="12500" x2="39782" y2="19444"/>
                        <a14:foregroundMark x1="45913" y1="32778" x2="44278" y2="41389"/>
                      </a14:backgroundRemoval>
                    </a14:imgEffect>
                    <a14:imgEffect>
                      <a14:brightnessContrast contrast="2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160243" flipH="1">
            <a:off x="598174" y="6507526"/>
            <a:ext cx="2911476" cy="448479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C:\Users\ADMIN\Desktop\Untitleda (2).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67200" y="3009900"/>
            <a:ext cx="8178800" cy="762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C:\Users\ADMIN\Desktop\Lam tac\il_570xN.938660066_slvo.jpg">
            <a:hlinkClick r:id="rId18" action="ppaction://hlinksldjump"/>
          </p:cNvPr>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0" b="100000" l="0" r="98421">
                        <a14:foregroundMark x1="75965" y1="14147" x2="87193" y2="14147"/>
                      </a14:backgroundRemoval>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H="1">
            <a:off x="4419600" y="6474908"/>
            <a:ext cx="2209800" cy="41388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C:\Users\ADMIN\Desktop\Lam tac\stock-vector-cartoon-art-of-a-lumberjack-paul-bunyan-type-with-a-log-on-his-shoulder-this-guy-has-the-typical-17555299.jpg">
            <a:hlinkClick r:id="rId21" action="ppaction://hlinksldjump"/>
          </p:cNvPr>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93868" l="0" r="100000">
                        <a14:backgroundMark x1="34375" y1="82830" x2="30250" y2="82830"/>
                        <a14:backgroundMark x1="43250" y1="81698" x2="37000" y2="82830"/>
                        <a14:backgroundMark x1="69750" y1="79717" x2="77625" y2="77358"/>
                        <a14:backgroundMark x1="44250" y1="6226" x2="12500" y2="13679"/>
                        <a14:backgroundMark x1="51000" y1="7358" x2="7250" y2="26981"/>
                        <a14:backgroundMark x1="93250" y1="3396" x2="99000" y2="7358"/>
                        <a14:backgroundMark x1="96375" y1="23113" x2="84875" y2="73019"/>
                        <a14:backgroundMark x1="6250" y1="68302" x2="13500" y2="87925"/>
                        <a14:backgroundMark x1="30750" y1="63585" x2="10375" y2="86038"/>
                        <a14:backgroundMark x1="77125" y1="91132" x2="92750" y2="84057"/>
                      </a14:backgroundRemoval>
                    </a14:imgEffect>
                    <a14:imgEffect>
                      <a14:brightnessContrast bright="-20000" contrast="20000"/>
                    </a14:imgEffect>
                    <a14:imgEffect>
                      <a14:colorTemperature colorTemp="11200"/>
                    </a14:imgEffect>
                    <a14:imgEffect>
                      <a14:saturation sat="2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flipH="1">
            <a:off x="11962854" y="7843114"/>
            <a:ext cx="1981200" cy="27706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9" descr="C:\Users\ADMIN\Desktop\Lam tac\e7f4c27d556f238339f9337509756439--lumberjacks-vectors.jpg">
            <a:hlinkClick r:id="rId24" action="ppaction://hlinksldjump"/>
          </p:cNvPr>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99429" l="0" r="98475">
                        <a14:foregroundMark x1="17797" y1="71714" x2="15085" y2="80000"/>
                        <a14:foregroundMark x1="47627" y1="13714" x2="51017" y2="20286"/>
                        <a14:foregroundMark x1="56441" y1="13714" x2="56441" y2="20286"/>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3944056" y="6380136"/>
            <a:ext cx="3581944" cy="42497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C:\Users\ADMIN\Desktop\Tai nguyen thiet ke tro choi\Giai cuu rung xanh\playful-wild-monkeys_1308-2930 (4).jpg"/>
          <p:cNvPicPr>
            <a:picLocks noChangeAspect="1" noChangeArrowheads="1"/>
          </p:cNvPicPr>
          <p:nvPr/>
        </p:nvPicPr>
        <p:blipFill>
          <a:blip r:embed="rId27">
            <a:extLst>
              <a:ext uri="{BEBA8EAE-BF5A-486C-A8C5-ECC9F3942E4B}">
                <a14:imgProps xmlns:a14="http://schemas.microsoft.com/office/drawing/2010/main">
                  <a14:imgLayer r:embed="rId28">
                    <a14:imgEffect>
                      <a14:backgroundRemoval t="0" b="100000" l="0" r="10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306514" y="-238576"/>
            <a:ext cx="1893888" cy="263887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C:\Users\ADMIN\Desktop\Tai nguyen thiet ke tro choi\Giai cuu rung xanh\scimmia-del-fumetto-31653934.jpg"/>
          <p:cNvPicPr>
            <a:picLocks noChangeAspect="1" noChangeArrowheads="1"/>
          </p:cNvPicPr>
          <p:nvPr/>
        </p:nvPicPr>
        <p:blipFill>
          <a:blip r:embed="rId29" cstate="print">
            <a:extLst>
              <a:ext uri="{BEBA8EAE-BF5A-486C-A8C5-ECC9F3942E4B}">
                <a14:imgProps xmlns:a14="http://schemas.microsoft.com/office/drawing/2010/main">
                  <a14:imgLayer r:embed="rId30">
                    <a14:imgEffect>
                      <a14:backgroundRemoval t="0" b="100000" l="0" r="100000">
                        <a14:foregroundMark x1="21875" y1="25791" x2="17750" y2="43845"/>
                        <a14:foregroundMark x1="39625" y1="23329" x2="31750" y2="45369"/>
                        <a14:foregroundMark x1="29750" y1="24385" x2="28625" y2="40914"/>
                        <a14:foregroundMark x1="14625" y1="28722" x2="19250" y2="40445"/>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20616793">
            <a:off x="4154144" y="1072690"/>
            <a:ext cx="1595832" cy="170180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ình ảnh có liên quan"/>
          <p:cNvPicPr>
            <a:picLocks noChangeAspect="1" noChangeArrowheads="1"/>
          </p:cNvPicPr>
          <p:nvPr/>
        </p:nvPicPr>
        <p:blipFill>
          <a:blip r:embed="rId31" cstate="print">
            <a:extLst>
              <a:ext uri="{BEBA8EAE-BF5A-486C-A8C5-ECC9F3942E4B}">
                <a14:imgProps xmlns:a14="http://schemas.microsoft.com/office/drawing/2010/main">
                  <a14:imgLayer r:embed="rId32">
                    <a14:imgEffect>
                      <a14:backgroundRemoval t="0" b="100000" l="0" r="100000">
                        <a14:foregroundMark x1="14088" y1="17556" x2="2210" y2="22889"/>
                        <a14:foregroundMark x1="22376" y1="11778" x2="27624" y2="14444"/>
                        <a14:foregroundMark x1="33149" y1="4667" x2="33978" y2="10000"/>
                        <a14:foregroundMark x1="35083" y1="21333" x2="38398" y2="26667"/>
                        <a14:foregroundMark x1="81215" y1="8000" x2="83149" y2="14444"/>
                        <a14:foregroundMark x1="92541" y1="12444" x2="98619" y2="14667"/>
                        <a14:foregroundMark x1="98895" y1="19778" x2="96961" y2="21556"/>
                        <a14:foregroundMark x1="88398" y1="21556" x2="90608" y2="24667"/>
                        <a14:foregroundMark x1="82873" y1="26889" x2="84807" y2="31556"/>
                        <a14:backgroundMark x1="46409" y1="26667" x2="47514" y2="27778"/>
                        <a14:backgroundMark x1="35359" y1="55778" x2="33978" y2="56444"/>
                      </a14:backgroundRemoval>
                    </a14:imgEffect>
                  </a14:imgLayer>
                </a14:imgProps>
              </a:ext>
              <a:ext uri="{28A0092B-C50C-407E-A947-70E740481C1C}">
                <a14:useLocalDpi xmlns:a14="http://schemas.microsoft.com/office/drawing/2010/main" val="0"/>
              </a:ext>
            </a:extLst>
          </a:blip>
          <a:srcRect/>
          <a:stretch>
            <a:fillRect/>
          </a:stretch>
        </p:blipFill>
        <p:spPr bwMode="auto">
          <a:xfrm rot="19892671">
            <a:off x="11385920" y="-607184"/>
            <a:ext cx="2132218" cy="265054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Kết quả hình ảnh cho monkey cartoon"/>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rot="1100560" flipH="1">
            <a:off x="14684240" y="1404614"/>
            <a:ext cx="2019488" cy="199481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ình ảnh có liên quan"/>
          <p:cNvPicPr>
            <a:picLocks noChangeAspect="1" noChangeArrowheads="1"/>
          </p:cNvPicPr>
          <p:nvPr/>
        </p:nvPicPr>
        <p:blipFill>
          <a:blip r:embed="rId34" cstate="print">
            <a:extLst>
              <a:ext uri="{BEBA8EAE-BF5A-486C-A8C5-ECC9F3942E4B}">
                <a14:imgProps xmlns:a14="http://schemas.microsoft.com/office/drawing/2010/main">
                  <a14:imgLayer r:embed="rId3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739238" y="2674324"/>
            <a:ext cx="1001158" cy="121038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Kết quả hình ảnh cho durian cartoon"/>
          <p:cNvPicPr>
            <a:picLocks noChangeAspect="1" noChangeArrowheads="1"/>
          </p:cNvPicPr>
          <p:nvPr/>
        </p:nvPicPr>
        <p:blipFill>
          <a:blip r:embed="rId36" cstate="print">
            <a:extLst>
              <a:ext uri="{BEBA8EAE-BF5A-486C-A8C5-ECC9F3942E4B}">
                <a14:imgProps xmlns:a14="http://schemas.microsoft.com/office/drawing/2010/main">
                  <a14:imgLayer r:embed="rId37">
                    <a14:imgEffect>
                      <a14:backgroundRemoval t="0" b="100000" l="0" r="100000">
                        <a14:foregroundMark x1="24000" y1="4621" x2="31846" y2="21209"/>
                        <a14:foregroundMark x1="28462" y1="3791" x2="34308" y2="17417"/>
                      </a14:backgroundRemoval>
                    </a14:imgEffect>
                  </a14:imgLayer>
                </a14:imgProps>
              </a:ext>
              <a:ext uri="{28A0092B-C50C-407E-A947-70E740481C1C}">
                <a14:useLocalDpi xmlns:a14="http://schemas.microsoft.com/office/drawing/2010/main" val="0"/>
              </a:ext>
            </a:extLst>
          </a:blip>
          <a:srcRect/>
          <a:stretch>
            <a:fillRect/>
          </a:stretch>
        </p:blipFill>
        <p:spPr bwMode="auto">
          <a:xfrm>
            <a:off x="1681474" y="463020"/>
            <a:ext cx="1124848" cy="146057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Hình ảnh có liên quan"/>
          <p:cNvPicPr>
            <a:picLocks noChangeAspect="1" noChangeArrowheads="1"/>
          </p:cNvPicPr>
          <p:nvPr/>
        </p:nvPicPr>
        <p:blipFill>
          <a:blip r:embed="rId38" cstate="print">
            <a:extLst>
              <a:ext uri="{BEBA8EAE-BF5A-486C-A8C5-ECC9F3942E4B}">
                <a14:imgProps xmlns:a14="http://schemas.microsoft.com/office/drawing/2010/main">
                  <a14:imgLayer r:embed="rId3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2334878" y="1964892"/>
            <a:ext cx="965200" cy="116690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2" descr="Kết quả hình ảnh cho durian cartoon"/>
          <p:cNvPicPr>
            <a:picLocks noChangeAspect="1" noChangeArrowheads="1"/>
          </p:cNvPicPr>
          <p:nvPr/>
        </p:nvPicPr>
        <p:blipFill>
          <a:blip r:embed="rId36" cstate="print">
            <a:extLst>
              <a:ext uri="{BEBA8EAE-BF5A-486C-A8C5-ECC9F3942E4B}">
                <a14:imgProps xmlns:a14="http://schemas.microsoft.com/office/drawing/2010/main">
                  <a14:imgLayer r:embed="rId37">
                    <a14:imgEffect>
                      <a14:backgroundRemoval t="0" b="100000" l="0" r="100000">
                        <a14:foregroundMark x1="24000" y1="4621" x2="31846" y2="21209"/>
                        <a14:foregroundMark x1="28462" y1="3791" x2="34308" y2="17417"/>
                      </a14:backgroundRemoval>
                    </a14:imgEffect>
                  </a14:imgLayer>
                </a14:imgProps>
              </a:ext>
              <a:ext uri="{28A0092B-C50C-407E-A947-70E740481C1C}">
                <a14:useLocalDpi xmlns:a14="http://schemas.microsoft.com/office/drawing/2010/main" val="0"/>
              </a:ext>
            </a:extLst>
          </a:blip>
          <a:srcRect/>
          <a:stretch>
            <a:fillRect/>
          </a:stretch>
        </p:blipFill>
        <p:spPr bwMode="auto">
          <a:xfrm>
            <a:off x="15206030" y="3265224"/>
            <a:ext cx="1057996" cy="13737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ADMIN\Desktop\Picture1.png"/>
          <p:cNvPicPr>
            <a:picLocks noChangeAspect="1" noChangeArrowheads="1"/>
          </p:cNvPicPr>
          <p:nvPr/>
        </p:nvPicPr>
        <p:blipFill>
          <a:blip r:embed="rId40">
            <a:extLst>
              <a:ext uri="{BEBA8EAE-BF5A-486C-A8C5-ECC9F3942E4B}">
                <a14:imgProps xmlns:a14="http://schemas.microsoft.com/office/drawing/2010/main">
                  <a14:imgLayer r:embed="rId4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61478" y="5497620"/>
            <a:ext cx="325755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ADMIN\Desktop\Lam tac\lumberjack-lean-on-the-wood-log-vector-7780327.jp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91944" l="0" r="100000">
                        <a14:foregroundMark x1="43460" y1="12500" x2="39782" y2="19444"/>
                        <a14:foregroundMark x1="45913" y1="32778" x2="44278" y2="41389"/>
                      </a14:backgroundRemoval>
                    </a14:imgEffect>
                    <a14:imgEffect>
                      <a14:brightnessContrast contrast="2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15344994" flipH="1">
            <a:off x="-787074" y="8448476"/>
            <a:ext cx="2911476" cy="448479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Users\ADMIN\Desktop\Picture1.png"/>
          <p:cNvPicPr>
            <a:picLocks noChangeAspect="1" noChangeArrowheads="1"/>
          </p:cNvPicPr>
          <p:nvPr/>
        </p:nvPicPr>
        <p:blipFill>
          <a:blip r:embed="rId40">
            <a:extLst>
              <a:ext uri="{BEBA8EAE-BF5A-486C-A8C5-ECC9F3942E4B}">
                <a14:imgProps xmlns:a14="http://schemas.microsoft.com/office/drawing/2010/main">
                  <a14:imgLayer r:embed="rId4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111620" y="5793410"/>
            <a:ext cx="325755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descr="C:\Users\ADMIN\Desktop\Lam tac\il_570xN.938660066_slvo.jpg"/>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0" b="100000" l="0" r="98421">
                        <a14:foregroundMark x1="75965" y1="14147" x2="87193" y2="14147"/>
                      </a14:backgroundRemoval>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12097892" flipH="1">
            <a:off x="3810748" y="8971006"/>
            <a:ext cx="2209800" cy="413886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C:\Users\ADMIN\Desktop\Picture1.png"/>
          <p:cNvPicPr>
            <a:picLocks noChangeAspect="1" noChangeArrowheads="1"/>
          </p:cNvPicPr>
          <p:nvPr/>
        </p:nvPicPr>
        <p:blipFill>
          <a:blip r:embed="rId40">
            <a:extLst>
              <a:ext uri="{BEBA8EAE-BF5A-486C-A8C5-ECC9F3942E4B}">
                <a14:imgProps xmlns:a14="http://schemas.microsoft.com/office/drawing/2010/main">
                  <a14:imgLayer r:embed="rId4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220450" y="7219950"/>
            <a:ext cx="325755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Users\ADMIN\Desktop\Lam tac\stock-vector-cartoon-art-of-a-lumberjack-paul-bunyan-type-with-a-log-on-his-shoulder-this-guy-has-the-typical-17555299.jpg"/>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93868" l="0" r="100000">
                        <a14:backgroundMark x1="34375" y1="82830" x2="30250" y2="82830"/>
                        <a14:backgroundMark x1="43250" y1="81698" x2="37000" y2="82830"/>
                        <a14:backgroundMark x1="69750" y1="79717" x2="77625" y2="77358"/>
                        <a14:backgroundMark x1="44250" y1="6226" x2="12500" y2="13679"/>
                        <a14:backgroundMark x1="51000" y1="7358" x2="7250" y2="26981"/>
                        <a14:backgroundMark x1="93250" y1="3396" x2="99000" y2="7358"/>
                        <a14:backgroundMark x1="96375" y1="23113" x2="84875" y2="73019"/>
                        <a14:backgroundMark x1="6250" y1="68302" x2="13500" y2="87925"/>
                        <a14:backgroundMark x1="30750" y1="63585" x2="10375" y2="86038"/>
                        <a14:backgroundMark x1="77125" y1="91132" x2="92750" y2="84057"/>
                      </a14:backgroundRemoval>
                    </a14:imgEffect>
                    <a14:imgEffect>
                      <a14:brightnessContrast bright="-20000" contrast="20000"/>
                    </a14:imgEffect>
                    <a14:imgEffect>
                      <a14:colorTemperature colorTemp="11200"/>
                    </a14:imgEffect>
                    <a14:imgEffect>
                      <a14:saturation sat="2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10071364" flipH="1">
            <a:off x="12575910" y="9283292"/>
            <a:ext cx="1981200" cy="27706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C:\Users\ADMIN\Desktop\Picture1.png"/>
          <p:cNvPicPr>
            <a:picLocks noChangeAspect="1" noChangeArrowheads="1"/>
          </p:cNvPicPr>
          <p:nvPr/>
        </p:nvPicPr>
        <p:blipFill>
          <a:blip r:embed="rId40">
            <a:extLst>
              <a:ext uri="{BEBA8EAE-BF5A-486C-A8C5-ECC9F3942E4B}">
                <a14:imgProps xmlns:a14="http://schemas.microsoft.com/office/drawing/2010/main">
                  <a14:imgLayer r:embed="rId4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4420850" y="6000750"/>
            <a:ext cx="325755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9" descr="C:\Users\ADMIN\Desktop\Lam tac\e7f4c27d556f238339f9337509756439--lumberjacks-vectors.jpg"/>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99429" l="0" r="98475">
                        <a14:foregroundMark x1="17797" y1="71714" x2="15085" y2="80000"/>
                        <a14:foregroundMark x1="47627" y1="13714" x2="51017" y2="20286"/>
                        <a14:foregroundMark x1="56441" y1="13714" x2="56441" y2="20286"/>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rot="11592405">
            <a:off x="14502666" y="9080928"/>
            <a:ext cx="3581944" cy="4249764"/>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hlinkClick r:id="rId42" action="ppaction://hlinksldjump"/>
          </p:cNvPr>
          <p:cNvSpPr/>
          <p:nvPr/>
        </p:nvSpPr>
        <p:spPr>
          <a:xfrm>
            <a:off x="1828800" y="5600700"/>
            <a:ext cx="872236" cy="762000"/>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6600"/>
                </a:solidFill>
              </a:rPr>
              <a:t>1</a:t>
            </a:r>
          </a:p>
        </p:txBody>
      </p:sp>
      <p:sp>
        <p:nvSpPr>
          <p:cNvPr id="40" name="Oval 39">
            <a:hlinkClick r:id="rId43" action="ppaction://hlinksldjump"/>
          </p:cNvPr>
          <p:cNvSpPr/>
          <p:nvPr/>
        </p:nvSpPr>
        <p:spPr>
          <a:xfrm>
            <a:off x="5064994" y="5600700"/>
            <a:ext cx="872236" cy="762000"/>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6600"/>
                </a:solidFill>
              </a:rPr>
              <a:t>2</a:t>
            </a:r>
          </a:p>
        </p:txBody>
      </p:sp>
      <p:sp>
        <p:nvSpPr>
          <p:cNvPr id="42" name="Oval 41">
            <a:hlinkClick r:id="rId44" action="ppaction://hlinksldjump"/>
          </p:cNvPr>
          <p:cNvSpPr/>
          <p:nvPr/>
        </p:nvSpPr>
        <p:spPr>
          <a:xfrm>
            <a:off x="12344400" y="6838950"/>
            <a:ext cx="872236" cy="762000"/>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6600"/>
                </a:solidFill>
              </a:rPr>
              <a:t>3</a:t>
            </a:r>
          </a:p>
        </p:txBody>
      </p:sp>
      <p:sp>
        <p:nvSpPr>
          <p:cNvPr id="43" name="Oval 42">
            <a:hlinkClick r:id="rId45" action="ppaction://hlinksldjump"/>
          </p:cNvPr>
          <p:cNvSpPr/>
          <p:nvPr/>
        </p:nvSpPr>
        <p:spPr>
          <a:xfrm>
            <a:off x="15221130" y="5754794"/>
            <a:ext cx="872236" cy="762000"/>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6600"/>
                </a:solidFill>
              </a:rPr>
              <a:t>4</a:t>
            </a:r>
          </a:p>
        </p:txBody>
      </p:sp>
      <p:sp>
        <p:nvSpPr>
          <p:cNvPr id="8" name="Action Button: Go Forward or Next 7">
            <a:hlinkClick r:id="rId46" action="ppaction://hlinksldjump" highlightClick="1"/>
          </p:cNvPr>
          <p:cNvSpPr/>
          <p:nvPr/>
        </p:nvSpPr>
        <p:spPr>
          <a:xfrm>
            <a:off x="17145000" y="730286"/>
            <a:ext cx="762000" cy="4630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
                                        </p:tgtEl>
                                        <p:attrNameLst>
                                          <p:attrName>r</p:attrName>
                                        </p:attrNameLst>
                                      </p:cBhvr>
                                    </p:animRot>
                                    <p:animRot by="-240000">
                                      <p:cBhvr>
                                        <p:cTn id="7" dur="600" fill="hold">
                                          <p:stCondLst>
                                            <p:cond delay="600"/>
                                          </p:stCondLst>
                                        </p:cTn>
                                        <p:tgtEl>
                                          <p:spTgt spid="7"/>
                                        </p:tgtEl>
                                        <p:attrNameLst>
                                          <p:attrName>r</p:attrName>
                                        </p:attrNameLst>
                                      </p:cBhvr>
                                    </p:animRot>
                                    <p:animRot by="240000">
                                      <p:cBhvr>
                                        <p:cTn id="8" dur="600" fill="hold">
                                          <p:stCondLst>
                                            <p:cond delay="1200"/>
                                          </p:stCondLst>
                                        </p:cTn>
                                        <p:tgtEl>
                                          <p:spTgt spid="7"/>
                                        </p:tgtEl>
                                        <p:attrNameLst>
                                          <p:attrName>r</p:attrName>
                                        </p:attrNameLst>
                                      </p:cBhvr>
                                    </p:animRot>
                                    <p:animRot by="-240000">
                                      <p:cBhvr>
                                        <p:cTn id="9" dur="600" fill="hold">
                                          <p:stCondLst>
                                            <p:cond delay="1800"/>
                                          </p:stCondLst>
                                        </p:cTn>
                                        <p:tgtEl>
                                          <p:spTgt spid="7"/>
                                        </p:tgtEl>
                                        <p:attrNameLst>
                                          <p:attrName>r</p:attrName>
                                        </p:attrNameLst>
                                      </p:cBhvr>
                                    </p:animRot>
                                    <p:animRot by="120000">
                                      <p:cBhvr>
                                        <p:cTn id="10" dur="600" fill="hold">
                                          <p:stCondLst>
                                            <p:cond delay="2400"/>
                                          </p:stCondLst>
                                        </p:cTn>
                                        <p:tgtEl>
                                          <p:spTgt spid="7"/>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9"/>
                                        </p:tgtEl>
                                        <p:attrNameLst>
                                          <p:attrName>r</p:attrName>
                                        </p:attrNameLst>
                                      </p:cBhvr>
                                    </p:animRot>
                                    <p:animRot by="-240000">
                                      <p:cBhvr>
                                        <p:cTn id="13" dur="600" fill="hold">
                                          <p:stCondLst>
                                            <p:cond delay="600"/>
                                          </p:stCondLst>
                                        </p:cTn>
                                        <p:tgtEl>
                                          <p:spTgt spid="9"/>
                                        </p:tgtEl>
                                        <p:attrNameLst>
                                          <p:attrName>r</p:attrName>
                                        </p:attrNameLst>
                                      </p:cBhvr>
                                    </p:animRot>
                                    <p:animRot by="240000">
                                      <p:cBhvr>
                                        <p:cTn id="14" dur="600" fill="hold">
                                          <p:stCondLst>
                                            <p:cond delay="1200"/>
                                          </p:stCondLst>
                                        </p:cTn>
                                        <p:tgtEl>
                                          <p:spTgt spid="9"/>
                                        </p:tgtEl>
                                        <p:attrNameLst>
                                          <p:attrName>r</p:attrName>
                                        </p:attrNameLst>
                                      </p:cBhvr>
                                    </p:animRot>
                                    <p:animRot by="-240000">
                                      <p:cBhvr>
                                        <p:cTn id="15" dur="600" fill="hold">
                                          <p:stCondLst>
                                            <p:cond delay="1800"/>
                                          </p:stCondLst>
                                        </p:cTn>
                                        <p:tgtEl>
                                          <p:spTgt spid="9"/>
                                        </p:tgtEl>
                                        <p:attrNameLst>
                                          <p:attrName>r</p:attrName>
                                        </p:attrNameLst>
                                      </p:cBhvr>
                                    </p:animRot>
                                    <p:animRot by="120000">
                                      <p:cBhvr>
                                        <p:cTn id="16" dur="600" fill="hold">
                                          <p:stCondLst>
                                            <p:cond delay="2400"/>
                                          </p:stCondLst>
                                        </p:cTn>
                                        <p:tgtEl>
                                          <p:spTgt spid="9"/>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1036"/>
                                        </p:tgtEl>
                                        <p:attrNameLst>
                                          <p:attrName>r</p:attrName>
                                        </p:attrNameLst>
                                      </p:cBhvr>
                                    </p:animRot>
                                    <p:animRot by="-240000">
                                      <p:cBhvr>
                                        <p:cTn id="19" dur="600" fill="hold">
                                          <p:stCondLst>
                                            <p:cond delay="600"/>
                                          </p:stCondLst>
                                        </p:cTn>
                                        <p:tgtEl>
                                          <p:spTgt spid="1036"/>
                                        </p:tgtEl>
                                        <p:attrNameLst>
                                          <p:attrName>r</p:attrName>
                                        </p:attrNameLst>
                                      </p:cBhvr>
                                    </p:animRot>
                                    <p:animRot by="240000">
                                      <p:cBhvr>
                                        <p:cTn id="20" dur="600" fill="hold">
                                          <p:stCondLst>
                                            <p:cond delay="1200"/>
                                          </p:stCondLst>
                                        </p:cTn>
                                        <p:tgtEl>
                                          <p:spTgt spid="1036"/>
                                        </p:tgtEl>
                                        <p:attrNameLst>
                                          <p:attrName>r</p:attrName>
                                        </p:attrNameLst>
                                      </p:cBhvr>
                                    </p:animRot>
                                    <p:animRot by="-240000">
                                      <p:cBhvr>
                                        <p:cTn id="21" dur="600" fill="hold">
                                          <p:stCondLst>
                                            <p:cond delay="1800"/>
                                          </p:stCondLst>
                                        </p:cTn>
                                        <p:tgtEl>
                                          <p:spTgt spid="1036"/>
                                        </p:tgtEl>
                                        <p:attrNameLst>
                                          <p:attrName>r</p:attrName>
                                        </p:attrNameLst>
                                      </p:cBhvr>
                                    </p:animRot>
                                    <p:animRot by="120000">
                                      <p:cBhvr>
                                        <p:cTn id="22" dur="600" fill="hold">
                                          <p:stCondLst>
                                            <p:cond delay="2400"/>
                                          </p:stCondLst>
                                        </p:cTn>
                                        <p:tgtEl>
                                          <p:spTgt spid="1036"/>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1040"/>
                                        </p:tgtEl>
                                        <p:attrNameLst>
                                          <p:attrName>r</p:attrName>
                                        </p:attrNameLst>
                                      </p:cBhvr>
                                    </p:animRot>
                                    <p:animRot by="-240000">
                                      <p:cBhvr>
                                        <p:cTn id="25" dur="600" fill="hold">
                                          <p:stCondLst>
                                            <p:cond delay="600"/>
                                          </p:stCondLst>
                                        </p:cTn>
                                        <p:tgtEl>
                                          <p:spTgt spid="1040"/>
                                        </p:tgtEl>
                                        <p:attrNameLst>
                                          <p:attrName>r</p:attrName>
                                        </p:attrNameLst>
                                      </p:cBhvr>
                                    </p:animRot>
                                    <p:animRot by="240000">
                                      <p:cBhvr>
                                        <p:cTn id="26" dur="600" fill="hold">
                                          <p:stCondLst>
                                            <p:cond delay="1200"/>
                                          </p:stCondLst>
                                        </p:cTn>
                                        <p:tgtEl>
                                          <p:spTgt spid="1040"/>
                                        </p:tgtEl>
                                        <p:attrNameLst>
                                          <p:attrName>r</p:attrName>
                                        </p:attrNameLst>
                                      </p:cBhvr>
                                    </p:animRot>
                                    <p:animRot by="-240000">
                                      <p:cBhvr>
                                        <p:cTn id="27" dur="600" fill="hold">
                                          <p:stCondLst>
                                            <p:cond delay="1800"/>
                                          </p:stCondLst>
                                        </p:cTn>
                                        <p:tgtEl>
                                          <p:spTgt spid="1040"/>
                                        </p:tgtEl>
                                        <p:attrNameLst>
                                          <p:attrName>r</p:attrName>
                                        </p:attrNameLst>
                                      </p:cBhvr>
                                    </p:animRot>
                                    <p:animRot by="120000">
                                      <p:cBhvr>
                                        <p:cTn id="28" dur="600" fill="hold">
                                          <p:stCondLst>
                                            <p:cond delay="2400"/>
                                          </p:stCondLst>
                                        </p:cTn>
                                        <p:tgtEl>
                                          <p:spTgt spid="10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7"/>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046"/>
                                        </p:tgtEl>
                                        <p:attrNameLst>
                                          <p:attrName>style.visibility</p:attrName>
                                        </p:attrNameLst>
                                      </p:cBhvr>
                                      <p:to>
                                        <p:strVal val="visible"/>
                                      </p:to>
                                    </p:set>
                                  </p:childTnLst>
                                </p:cTn>
                              </p:par>
                              <p:par>
                                <p:cTn id="34" presetID="42" presetClass="path" presetSubtype="0" accel="50000" decel="50000" fill="hold" nodeType="withEffect">
                                  <p:stCondLst>
                                    <p:cond delay="0"/>
                                  </p:stCondLst>
                                  <p:childTnLst>
                                    <p:animMotion origin="layout" path="M -3.05556E-6 6.17284E-7 L 0.00226 0.47284 " pathEditMode="relative" rAng="0" ptsTypes="AA">
                                      <p:cBhvr>
                                        <p:cTn id="35" dur="1000" fill="hold"/>
                                        <p:tgtEl>
                                          <p:spTgt spid="1046"/>
                                        </p:tgtEl>
                                        <p:attrNameLst>
                                          <p:attrName>ppt_x</p:attrName>
                                          <p:attrName>ppt_y</p:attrName>
                                        </p:attrNameLst>
                                      </p:cBhvr>
                                      <p:rCtr x="104" y="23642"/>
                                    </p:animMotion>
                                  </p:childTnLst>
                                </p:cTn>
                              </p:par>
                            </p:childTnLst>
                          </p:cTn>
                        </p:par>
                        <p:par>
                          <p:cTn id="36" fill="hold">
                            <p:stCondLst>
                              <p:cond delay="0"/>
                            </p:stCondLst>
                            <p:childTnLst>
                              <p:par>
                                <p:cTn id="37" presetID="1" presetClass="exit" presetSubtype="0" fill="hold" nodeType="afterEffect">
                                  <p:stCondLst>
                                    <p:cond delay="0"/>
                                  </p:stCondLst>
                                  <p:childTnLst>
                                    <p:set>
                                      <p:cBhvr>
                                        <p:cTn id="38" dur="1" fill="hold">
                                          <p:stCondLst>
                                            <p:cond delay="0"/>
                                          </p:stCondLst>
                                        </p:cTn>
                                        <p:tgtEl>
                                          <p:spTgt spid="1046"/>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par>
                                <p:cTn id="41" presetID="1" presetClass="exit" presetSubtype="0" fill="hold" nodeType="withEffect">
                                  <p:stCondLst>
                                    <p:cond delay="1000"/>
                                  </p:stCondLst>
                                  <p:childTnLst>
                                    <p:set>
                                      <p:cBhvr>
                                        <p:cTn id="42" dur="1" fill="hold">
                                          <p:stCondLst>
                                            <p:cond delay="0"/>
                                          </p:stCondLst>
                                        </p:cTn>
                                        <p:tgtEl>
                                          <p:spTgt spid="2"/>
                                        </p:tgtEl>
                                        <p:attrNameLst>
                                          <p:attrName>style.visibility</p:attrName>
                                        </p:attrNameLst>
                                      </p:cBhvr>
                                      <p:to>
                                        <p:strVal val="hidden"/>
                                      </p:to>
                                    </p:set>
                                  </p:childTnLst>
                                </p:cTn>
                              </p:par>
                              <p:par>
                                <p:cTn id="43" presetID="1" presetClass="exit" presetSubtype="0" fill="hold" nodeType="withEffect">
                                  <p:stCondLst>
                                    <p:cond delay="1000"/>
                                  </p:stCondLst>
                                  <p:childTnLst>
                                    <p:set>
                                      <p:cBhvr>
                                        <p:cTn id="44" dur="1" fill="hold">
                                          <p:stCondLst>
                                            <p:cond delay="0"/>
                                          </p:stCondLst>
                                        </p:cTn>
                                        <p:tgtEl>
                                          <p:spTgt spid="21"/>
                                        </p:tgtEl>
                                        <p:attrNameLst>
                                          <p:attrName>style.visibility</p:attrName>
                                        </p:attrNameLst>
                                      </p:cBhvr>
                                      <p:to>
                                        <p:strVal val="hidden"/>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48" restart="whenNotActive" fill="hold" evtFilter="cancelBubble" nodeType="interactiveSeq">
                <p:stCondLst>
                  <p:cond evt="onClick" delay="0">
                    <p:tgtEl>
                      <p:spTgt spid="9"/>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44"/>
                                        </p:tgtEl>
                                        <p:attrNameLst>
                                          <p:attrName>style.visibility</p:attrName>
                                        </p:attrNameLst>
                                      </p:cBhvr>
                                      <p:to>
                                        <p:strVal val="visible"/>
                                      </p:to>
                                    </p:set>
                                  </p:childTnLst>
                                </p:cTn>
                              </p:par>
                              <p:par>
                                <p:cTn id="53" presetID="64" presetClass="path" presetSubtype="0" accel="50000" decel="50000" fill="hold" nodeType="withEffect">
                                  <p:stCondLst>
                                    <p:cond delay="0"/>
                                  </p:stCondLst>
                                  <p:childTnLst>
                                    <p:animMotion origin="layout" path="M 1.66667E-6 2.83951E-6 L 0.00521 0.28487 " pathEditMode="relative" rAng="0" ptsTypes="AA">
                                      <p:cBhvr>
                                        <p:cTn id="54" dur="1000" fill="hold"/>
                                        <p:tgtEl>
                                          <p:spTgt spid="1044"/>
                                        </p:tgtEl>
                                        <p:attrNameLst>
                                          <p:attrName>ppt_x</p:attrName>
                                          <p:attrName>ppt_y</p:attrName>
                                        </p:attrNameLst>
                                      </p:cBhvr>
                                      <p:rCtr x="260" y="14228"/>
                                    </p:animMotion>
                                  </p:childTnLst>
                                </p:cTn>
                              </p:par>
                            </p:childTnLst>
                          </p:cTn>
                        </p:par>
                        <p:par>
                          <p:cTn id="55" fill="hold">
                            <p:stCondLst>
                              <p:cond delay="0"/>
                            </p:stCondLst>
                            <p:childTnLst>
                              <p:par>
                                <p:cTn id="56" presetID="1" presetClass="entr" presetSubtype="0" fill="hold" nodeType="afterEffect">
                                  <p:stCondLst>
                                    <p:cond delay="0"/>
                                  </p:stCondLst>
                                  <p:childTnLst>
                                    <p:set>
                                      <p:cBhvr>
                                        <p:cTn id="57" dur="1" fill="hold">
                                          <p:stCondLst>
                                            <p:cond delay="0"/>
                                          </p:stCondLst>
                                        </p:cTn>
                                        <p:tgtEl>
                                          <p:spTgt spid="32"/>
                                        </p:tgtEl>
                                        <p:attrNameLst>
                                          <p:attrName>style.visibility</p:attrName>
                                        </p:attrNameLst>
                                      </p:cBhvr>
                                      <p:to>
                                        <p:strVal val="visible"/>
                                      </p:to>
                                    </p:set>
                                  </p:childTnLst>
                                </p:cTn>
                              </p:par>
                              <p:par>
                                <p:cTn id="58" presetID="1" presetClass="exit" presetSubtype="0" fill="hold" nodeType="withEffect">
                                  <p:stCondLst>
                                    <p:cond delay="0"/>
                                  </p:stCondLst>
                                  <p:childTnLst>
                                    <p:set>
                                      <p:cBhvr>
                                        <p:cTn id="59" dur="1" fill="hold">
                                          <p:stCondLst>
                                            <p:cond delay="0"/>
                                          </p:stCondLst>
                                        </p:cTn>
                                        <p:tgtEl>
                                          <p:spTgt spid="1044"/>
                                        </p:tgtEl>
                                        <p:attrNameLst>
                                          <p:attrName>style.visibility</p:attrName>
                                        </p:attrNameLst>
                                      </p:cBhvr>
                                      <p:to>
                                        <p:strVal val="hidden"/>
                                      </p:to>
                                    </p:set>
                                  </p:childTnLst>
                                </p:cTn>
                              </p:par>
                              <p:par>
                                <p:cTn id="60" presetID="1" presetClass="exit" presetSubtype="0" fill="hold" nodeType="withEffect">
                                  <p:stCondLst>
                                    <p:cond delay="1000"/>
                                  </p:stCondLst>
                                  <p:childTnLst>
                                    <p:set>
                                      <p:cBhvr>
                                        <p:cTn id="61" dur="1" fill="hold">
                                          <p:stCondLst>
                                            <p:cond delay="0"/>
                                          </p:stCondLst>
                                        </p:cTn>
                                        <p:tgtEl>
                                          <p:spTgt spid="32"/>
                                        </p:tgtEl>
                                        <p:attrNameLst>
                                          <p:attrName>style.visibility</p:attrName>
                                        </p:attrNameLst>
                                      </p:cBhvr>
                                      <p:to>
                                        <p:strVal val="hidden"/>
                                      </p:to>
                                    </p:set>
                                  </p:childTnLst>
                                </p:cTn>
                              </p:par>
                              <p:par>
                                <p:cTn id="62" presetID="1" presetClass="exit" presetSubtype="0" fill="hold" nodeType="withEffect">
                                  <p:stCondLst>
                                    <p:cond delay="1000"/>
                                  </p:stCondLst>
                                  <p:childTnLst>
                                    <p:set>
                                      <p:cBhvr>
                                        <p:cTn id="63" dur="1" fill="hold">
                                          <p:stCondLst>
                                            <p:cond delay="0"/>
                                          </p:stCondLst>
                                        </p:cTn>
                                        <p:tgtEl>
                                          <p:spTgt spid="27"/>
                                        </p:tgtEl>
                                        <p:attrNameLst>
                                          <p:attrName>style.visibility</p:attrName>
                                        </p:attrNameLst>
                                      </p:cBhvr>
                                      <p:to>
                                        <p:strVal val="hidden"/>
                                      </p:to>
                                    </p:set>
                                  </p:childTnLst>
                                </p:cTn>
                              </p:par>
                              <p:par>
                                <p:cTn id="64" presetID="1" presetClass="entr" presetSubtype="0" fill="hold" nodeType="withEffect">
                                  <p:stCondLst>
                                    <p:cond delay="1000"/>
                                  </p:stCondLst>
                                  <p:childTnLst>
                                    <p:set>
                                      <p:cBhvr>
                                        <p:cTn id="65"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66" restart="whenNotActive" fill="hold" evtFilter="cancelBubble" nodeType="interactiveSeq">
                <p:stCondLst>
                  <p:cond evt="onClick" delay="0">
                    <p:tgtEl>
                      <p:spTgt spid="1036"/>
                    </p:tgtEl>
                  </p:cond>
                </p:stCondLst>
                <p:endSync evt="end" delay="0">
                  <p:rtn val="all"/>
                </p:endSync>
                <p:childTnLst>
                  <p:par>
                    <p:cTn id="67" fill="hold">
                      <p:stCondLst>
                        <p:cond delay="0"/>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par>
                                <p:cTn id="71" presetID="42" presetClass="path" presetSubtype="0" accel="50000" decel="50000" fill="hold" nodeType="withEffect">
                                  <p:stCondLst>
                                    <p:cond delay="0"/>
                                  </p:stCondLst>
                                  <p:childTnLst>
                                    <p:animMotion origin="layout" path="M 1.94444E-6 -8.64198E-7 L -0.00087 0.53395 " pathEditMode="relative" rAng="0" ptsTypes="AA">
                                      <p:cBhvr>
                                        <p:cTn id="72" dur="1000" fill="hold"/>
                                        <p:tgtEl>
                                          <p:spTgt spid="23"/>
                                        </p:tgtEl>
                                        <p:attrNameLst>
                                          <p:attrName>ppt_x</p:attrName>
                                          <p:attrName>ppt_y</p:attrName>
                                        </p:attrNameLst>
                                      </p:cBhvr>
                                      <p:rCtr x="-52" y="26698"/>
                                    </p:animMotion>
                                  </p:childTnLst>
                                </p:cTn>
                              </p:par>
                            </p:childTnLst>
                          </p:cTn>
                        </p:par>
                        <p:par>
                          <p:cTn id="73" fill="hold">
                            <p:stCondLst>
                              <p:cond delay="0"/>
                            </p:stCondLst>
                            <p:childTnLst>
                              <p:par>
                                <p:cTn id="74" presetID="1" presetClass="entr" presetSubtype="0"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par>
                                <p:cTn id="76" presetID="1" presetClass="exit" presetSubtype="0" fill="hold" nodeType="withEffect">
                                  <p:stCondLst>
                                    <p:cond delay="0"/>
                                  </p:stCondLst>
                                  <p:childTnLst>
                                    <p:set>
                                      <p:cBhvr>
                                        <p:cTn id="77" dur="1" fill="hold">
                                          <p:stCondLst>
                                            <p:cond delay="0"/>
                                          </p:stCondLst>
                                        </p:cTn>
                                        <p:tgtEl>
                                          <p:spTgt spid="23"/>
                                        </p:tgtEl>
                                        <p:attrNameLst>
                                          <p:attrName>style.visibility</p:attrName>
                                        </p:attrNameLst>
                                      </p:cBhvr>
                                      <p:to>
                                        <p:strVal val="hidden"/>
                                      </p:to>
                                    </p:set>
                                  </p:childTnLst>
                                </p:cTn>
                              </p:par>
                              <p:par>
                                <p:cTn id="78" presetID="1" presetClass="exit" presetSubtype="0" fill="hold" nodeType="withEffect">
                                  <p:stCondLst>
                                    <p:cond delay="1000"/>
                                  </p:stCondLst>
                                  <p:childTnLst>
                                    <p:set>
                                      <p:cBhvr>
                                        <p:cTn id="79" dur="1" fill="hold">
                                          <p:stCondLst>
                                            <p:cond delay="0"/>
                                          </p:stCondLst>
                                        </p:cTn>
                                        <p:tgtEl>
                                          <p:spTgt spid="36"/>
                                        </p:tgtEl>
                                        <p:attrNameLst>
                                          <p:attrName>style.visibility</p:attrName>
                                        </p:attrNameLst>
                                      </p:cBhvr>
                                      <p:to>
                                        <p:strVal val="hidden"/>
                                      </p:to>
                                    </p:set>
                                  </p:childTnLst>
                                </p:cTn>
                              </p:par>
                              <p:par>
                                <p:cTn id="80" presetID="1" presetClass="exit" presetSubtype="0" fill="hold" nodeType="withEffect">
                                  <p:stCondLst>
                                    <p:cond delay="1000"/>
                                  </p:stCondLst>
                                  <p:childTnLst>
                                    <p:set>
                                      <p:cBhvr>
                                        <p:cTn id="81" dur="1" fill="hold">
                                          <p:stCondLst>
                                            <p:cond delay="0"/>
                                          </p:stCondLst>
                                        </p:cTn>
                                        <p:tgtEl>
                                          <p:spTgt spid="28"/>
                                        </p:tgtEl>
                                        <p:attrNameLst>
                                          <p:attrName>style.visibility</p:attrName>
                                        </p:attrNameLst>
                                      </p:cBhvr>
                                      <p:to>
                                        <p:strVal val="hidden"/>
                                      </p:to>
                                    </p:set>
                                  </p:childTnLst>
                                </p:cTn>
                              </p:par>
                              <p:par>
                                <p:cTn id="82" presetID="1" presetClass="entr" presetSubtype="0" fill="hold" nodeType="withEffect">
                                  <p:stCondLst>
                                    <p:cond delay="1000"/>
                                  </p:stCondLst>
                                  <p:childTnLst>
                                    <p:set>
                                      <p:cBhvr>
                                        <p:cTn id="8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036"/>
                  </p:tgtEl>
                </p:cond>
              </p:nextCondLst>
            </p:seq>
            <p:seq concurrent="1" nextAc="seek">
              <p:cTn id="84" restart="whenNotActive" fill="hold" evtFilter="cancelBubble" nodeType="interactiveSeq">
                <p:stCondLst>
                  <p:cond evt="onClick" delay="0">
                    <p:tgtEl>
                      <p:spTgt spid="1040"/>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42" presetClass="path" presetSubtype="0" accel="50000" decel="50000" fill="hold" nodeType="withEffect">
                                  <p:stCondLst>
                                    <p:cond delay="0"/>
                                  </p:stCondLst>
                                  <p:childTnLst>
                                    <p:animMotion origin="layout" path="M 0 0 L 0 0.25 E" pathEditMode="relative" ptsTypes="">
                                      <p:cBhvr>
                                        <p:cTn id="90" dur="1000" fill="hold"/>
                                        <p:tgtEl>
                                          <p:spTgt spid="24"/>
                                        </p:tgtEl>
                                        <p:attrNameLst>
                                          <p:attrName>ppt_x</p:attrName>
                                          <p:attrName>ppt_y</p:attrName>
                                        </p:attrNameLst>
                                      </p:cBhvr>
                                    </p:animMotion>
                                  </p:childTnLst>
                                </p:cTn>
                              </p:par>
                            </p:childTnLst>
                          </p:cTn>
                        </p:par>
                        <p:par>
                          <p:cTn id="91" fill="hold">
                            <p:stCondLst>
                              <p:cond delay="0"/>
                            </p:stCondLst>
                            <p:childTnLst>
                              <p:par>
                                <p:cTn id="92" presetID="1" presetClass="entr" presetSubtype="0" fill="hold" nodeType="afterEffect">
                                  <p:stCondLst>
                                    <p:cond delay="0"/>
                                  </p:stCondLst>
                                  <p:childTnLst>
                                    <p:set>
                                      <p:cBhvr>
                                        <p:cTn id="93" dur="1" fill="hold">
                                          <p:stCondLst>
                                            <p:cond delay="0"/>
                                          </p:stCondLst>
                                        </p:cTn>
                                        <p:tgtEl>
                                          <p:spTgt spid="38"/>
                                        </p:tgtEl>
                                        <p:attrNameLst>
                                          <p:attrName>style.visibility</p:attrName>
                                        </p:attrNameLst>
                                      </p:cBhvr>
                                      <p:to>
                                        <p:strVal val="visible"/>
                                      </p:to>
                                    </p:set>
                                  </p:childTnLst>
                                </p:cTn>
                              </p:par>
                              <p:par>
                                <p:cTn id="94" presetID="1" presetClass="exit" presetSubtype="0" fill="hold" nodeType="withEffect">
                                  <p:stCondLst>
                                    <p:cond delay="0"/>
                                  </p:stCondLst>
                                  <p:childTnLst>
                                    <p:set>
                                      <p:cBhvr>
                                        <p:cTn id="95" dur="1" fill="hold">
                                          <p:stCondLst>
                                            <p:cond delay="0"/>
                                          </p:stCondLst>
                                        </p:cTn>
                                        <p:tgtEl>
                                          <p:spTgt spid="24"/>
                                        </p:tgtEl>
                                        <p:attrNameLst>
                                          <p:attrName>style.visibility</p:attrName>
                                        </p:attrNameLst>
                                      </p:cBhvr>
                                      <p:to>
                                        <p:strVal val="hidden"/>
                                      </p:to>
                                    </p:set>
                                  </p:childTnLst>
                                </p:cTn>
                              </p:par>
                              <p:par>
                                <p:cTn id="96" presetID="1" presetClass="exit" presetSubtype="0" fill="hold" nodeType="withEffect">
                                  <p:stCondLst>
                                    <p:cond delay="1000"/>
                                  </p:stCondLst>
                                  <p:childTnLst>
                                    <p:set>
                                      <p:cBhvr>
                                        <p:cTn id="97" dur="1" fill="hold">
                                          <p:stCondLst>
                                            <p:cond delay="0"/>
                                          </p:stCondLst>
                                        </p:cTn>
                                        <p:tgtEl>
                                          <p:spTgt spid="38"/>
                                        </p:tgtEl>
                                        <p:attrNameLst>
                                          <p:attrName>style.visibility</p:attrName>
                                        </p:attrNameLst>
                                      </p:cBhvr>
                                      <p:to>
                                        <p:strVal val="hidden"/>
                                      </p:to>
                                    </p:set>
                                  </p:childTnLst>
                                </p:cTn>
                              </p:par>
                              <p:par>
                                <p:cTn id="98" presetID="1" presetClass="exit" presetSubtype="0" fill="hold" nodeType="withEffect">
                                  <p:stCondLst>
                                    <p:cond delay="1000"/>
                                  </p:stCondLst>
                                  <p:childTnLst>
                                    <p:set>
                                      <p:cBhvr>
                                        <p:cTn id="99" dur="1" fill="hold">
                                          <p:stCondLst>
                                            <p:cond delay="0"/>
                                          </p:stCondLst>
                                        </p:cTn>
                                        <p:tgtEl>
                                          <p:spTgt spid="29"/>
                                        </p:tgtEl>
                                        <p:attrNameLst>
                                          <p:attrName>style.visibility</p:attrName>
                                        </p:attrNameLst>
                                      </p:cBhvr>
                                      <p:to>
                                        <p:strVal val="hidden"/>
                                      </p:to>
                                    </p:set>
                                  </p:childTnLst>
                                </p:cTn>
                              </p:par>
                              <p:par>
                                <p:cTn id="100" presetID="1" presetClass="entr" presetSubtype="0" fill="hold" nodeType="withEffect">
                                  <p:stCondLst>
                                    <p:cond delay="100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1040"/>
                  </p:tgtEl>
                </p:cond>
              </p:nextCondLst>
            </p:seq>
            <p:seq concurrent="1" nextAc="seek">
              <p:cTn id="102" restart="whenNotActive" fill="hold" evtFilter="cancelBubble" nodeType="interactiveSeq">
                <p:stCondLst>
                  <p:cond evt="onClick" delay="0">
                    <p:tgtEl>
                      <p:spTgt spid="21"/>
                    </p:tgtEl>
                  </p:cond>
                </p:stCondLst>
                <p:endSync evt="end" delay="0">
                  <p:rtn val="all"/>
                </p:endSync>
                <p:childTnLst>
                  <p:par>
                    <p:cTn id="103" fill="hold">
                      <p:stCondLst>
                        <p:cond delay="0"/>
                      </p:stCondLst>
                      <p:childTnLst>
                        <p:par>
                          <p:cTn id="104" fill="hold">
                            <p:stCondLst>
                              <p:cond delay="0"/>
                            </p:stCondLst>
                            <p:childTnLst>
                              <p:par>
                                <p:cTn id="105" presetID="1" presetClass="exit" presetSubtype="0" fill="hold" grpId="0" nodeType="clickEffect">
                                  <p:stCondLst>
                                    <p:cond delay="0"/>
                                  </p:stCondLst>
                                  <p:childTnLst>
                                    <p:set>
                                      <p:cBhvr>
                                        <p:cTn id="106"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07" restart="whenNotActive" fill="hold" evtFilter="cancelBubble" nodeType="interactiveSeq">
                <p:stCondLst>
                  <p:cond evt="onClick" delay="0">
                    <p:tgtEl>
                      <p:spTgt spid="27"/>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grpId="0" nodeType="clickEffect">
                                  <p:stCondLst>
                                    <p:cond delay="0"/>
                                  </p:stCondLst>
                                  <p:childTnLst>
                                    <p:set>
                                      <p:cBhvr>
                                        <p:cTn id="111"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112" restart="whenNotActive" fill="hold" evtFilter="cancelBubble" nodeType="interactiveSeq">
                <p:stCondLst>
                  <p:cond evt="onClick" delay="0">
                    <p:tgtEl>
                      <p:spTgt spid="28"/>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grpId="0" nodeType="clickEffect">
                                  <p:stCondLst>
                                    <p:cond delay="0"/>
                                  </p:stCondLst>
                                  <p:childTnLst>
                                    <p:set>
                                      <p:cBhvr>
                                        <p:cTn id="116"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117" restart="whenNotActive" fill="hold" evtFilter="cancelBubble" nodeType="interactiveSeq">
                <p:stCondLst>
                  <p:cond evt="onClick" delay="0">
                    <p:tgtEl>
                      <p:spTgt spid="29"/>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grpId="0" nodeType="clickEffect">
                                  <p:stCondLst>
                                    <p:cond delay="0"/>
                                  </p:stCondLst>
                                  <p:childTnLst>
                                    <p:set>
                                      <p:cBhvr>
                                        <p:cTn id="121"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3" grpId="0" bldLvl="0" animBg="1"/>
      <p:bldP spid="40" grpId="0" bldLvl="0" animBg="1"/>
      <p:bldP spid="42" grpId="0" bldLvl="0" animBg="1"/>
      <p:bldP spid="43"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57475" y="647700"/>
            <a:ext cx="16100058" cy="8534400"/>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2514600" y="3009900"/>
            <a:ext cx="11760200" cy="2799715"/>
          </a:xfrm>
          <a:prstGeom prst="rect">
            <a:avLst/>
          </a:prstGeom>
          <a:noFill/>
          <a:ln w="9525">
            <a:noFill/>
          </a:ln>
        </p:spPr>
        <p:txBody>
          <a:bodyPr wrap="square">
            <a:spAutoFit/>
          </a:bodyPr>
          <a:lstStyle/>
          <a:p>
            <a:pPr indent="0" algn="ctr"/>
            <a:r>
              <a:rPr lang="en-US" sz="8800" b="1">
                <a:solidFill>
                  <a:srgbClr val="C00000"/>
                </a:solidFill>
                <a:latin typeface="Times New Roman" panose="02020603050405020304" pitchFamily="18" charset="0"/>
              </a:rPr>
              <a:t>Câu 1: Giờ ra chơi, điều gì khiến Minh rất vui?</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913"/>
        <p:cNvGrpSpPr/>
        <p:nvPr/>
      </p:nvGrpSpPr>
      <p:grpSpPr>
        <a:xfrm>
          <a:off x="0" y="0"/>
          <a:ext cx="0" cy="0"/>
          <a:chOff x="0" y="0"/>
          <a:chExt cx="0" cy="0"/>
        </a:xfrm>
      </p:grpSpPr>
      <p:pic>
        <p:nvPicPr>
          <p:cNvPr id="2" name="Picture 2" descr="C:\Users\ADMIN\Desktop\Tai nguyen thiet ke tro choi\Bảng gỗ\Picture1 (2).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685800" y="647700"/>
            <a:ext cx="16370935" cy="2799715"/>
          </a:xfrm>
          <a:prstGeom prst="rect">
            <a:avLst/>
          </a:prstGeom>
          <a:noFill/>
          <a:ln w="9525">
            <a:noFill/>
          </a:ln>
        </p:spPr>
        <p:txBody>
          <a:bodyPr wrap="square">
            <a:spAutoFit/>
          </a:bodyPr>
          <a:lstStyle/>
          <a:p>
            <a:pPr indent="0" algn="ctr"/>
            <a:r>
              <a:rPr lang="en-US" sz="8800" b="0">
                <a:solidFill>
                  <a:srgbClr val="C00000"/>
                </a:solidFill>
                <a:latin typeface="Times New Roman" panose="02020603050405020304" pitchFamily="18" charset="0"/>
              </a:rPr>
              <a:t>Câu 1: Giờ ra chơi, điều gì khiến Minh rất vui?</a:t>
            </a:r>
          </a:p>
        </p:txBody>
      </p:sp>
      <p:sp>
        <p:nvSpPr>
          <p:cNvPr id="4" name="Rounded Rectangle 3"/>
          <p:cNvSpPr/>
          <p:nvPr/>
        </p:nvSpPr>
        <p:spPr>
          <a:xfrm>
            <a:off x="1473835" y="4076700"/>
            <a:ext cx="15340965" cy="297180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a:solidFill>
                  <a:schemeClr val="tx1"/>
                </a:solidFill>
              </a:rPr>
              <a:t>Minh được An thông báo đi học về An sẽ gọi điện thoại cho mình</a:t>
            </a:r>
            <a:r>
              <a:rPr lang="en-US"/>
              <a:t>.</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876459"/>
            <a:ext cx="18054902" cy="85344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ADMIN\Desktop\Tai nguyen thiet ke tro choi\Bảng gỗ\Picture1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1981200" y="3238500"/>
            <a:ext cx="13818235" cy="4707890"/>
          </a:xfrm>
          <a:prstGeom prst="rect">
            <a:avLst/>
          </a:prstGeom>
          <a:noFill/>
          <a:ln w="9525">
            <a:noFill/>
          </a:ln>
        </p:spPr>
        <p:txBody>
          <a:bodyPr wrap="square">
            <a:spAutoFit/>
          </a:bodyPr>
          <a:lstStyle/>
          <a:p>
            <a:pPr indent="0" algn="ctr"/>
            <a:r>
              <a:rPr lang="en-US" sz="7500" b="1">
                <a:solidFill>
                  <a:srgbClr val="C00000"/>
                </a:solidFill>
                <a:latin typeface="Times New Roman" panose="02020603050405020304" pitchFamily="18" charset="0"/>
              </a:rPr>
              <a:t>Câu 2: Lần đầu tiên An gọi điện thoại cho Minh, hai bạn đã nói chuyện với nhau thế nào?</a:t>
            </a:r>
          </a:p>
          <a:p>
            <a:pPr indent="0" algn="ctr"/>
            <a:r>
              <a:rPr lang="en-US" sz="7500" b="1">
                <a:solidFill>
                  <a:srgbClr val="C00000"/>
                </a:solidFill>
                <a:latin typeface="Times New Roman" panose="02020603050405020304" pitchFamily="18" charset="0"/>
              </a:rPr>
              <a:t> </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913"/>
        <p:cNvGrpSpPr/>
        <p:nvPr/>
      </p:nvGrpSpPr>
      <p:grpSpPr>
        <a:xfrm>
          <a:off x="0" y="0"/>
          <a:ext cx="0" cy="0"/>
          <a:chOff x="0" y="0"/>
          <a:chExt cx="0" cy="0"/>
        </a:xfrm>
      </p:grpSpPr>
      <p:sp>
        <p:nvSpPr>
          <p:cNvPr id="100" name="Text Box 99"/>
          <p:cNvSpPr txBox="1"/>
          <p:nvPr/>
        </p:nvSpPr>
        <p:spPr>
          <a:xfrm>
            <a:off x="381000" y="1257300"/>
            <a:ext cx="17627600" cy="3415030"/>
          </a:xfrm>
          <a:prstGeom prst="rect">
            <a:avLst/>
          </a:prstGeom>
          <a:noFill/>
          <a:ln w="9525">
            <a:noFill/>
          </a:ln>
        </p:spPr>
        <p:txBody>
          <a:bodyPr wrap="square">
            <a:spAutoFit/>
          </a:bodyPr>
          <a:lstStyle/>
          <a:p>
            <a:pPr indent="0" algn="ctr"/>
            <a:r>
              <a:rPr lang="en-US" sz="7200">
                <a:solidFill>
                  <a:srgbClr val="C00000"/>
                </a:solidFill>
                <a:latin typeface="Times New Roman" panose="02020603050405020304" pitchFamily="18" charset="0"/>
              </a:rPr>
              <a:t>Câu 2: Lần đầu tiên An gọi điện thoại cho Minh, hai bạn đã nói chuyện với nhau thế nào?</a:t>
            </a:r>
          </a:p>
          <a:p>
            <a:pPr indent="0" algn="ctr"/>
            <a:r>
              <a:rPr lang="en-US" sz="7200">
                <a:solidFill>
                  <a:srgbClr val="C00000"/>
                </a:solidFill>
                <a:latin typeface="Times New Roman" panose="02020603050405020304" pitchFamily="18" charset="0"/>
              </a:rPr>
              <a:t> </a:t>
            </a:r>
          </a:p>
        </p:txBody>
      </p:sp>
      <p:sp>
        <p:nvSpPr>
          <p:cNvPr id="4" name="Rounded Rectangle 3"/>
          <p:cNvSpPr/>
          <p:nvPr/>
        </p:nvSpPr>
        <p:spPr>
          <a:xfrm>
            <a:off x="1524000" y="4076700"/>
            <a:ext cx="15340965" cy="297180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a:solidFill>
                  <a:schemeClr val="tx1"/>
                </a:solidFill>
              </a:rPr>
              <a:t>Hai bạn cười nói rất to lại còn gào lên trong máy vì quá vui thích</a:t>
            </a:r>
            <a:r>
              <a:rPr lang="en-US"/>
              <a:t>.</a:t>
            </a:r>
          </a:p>
        </p:txBody>
      </p:sp>
      <p:pic>
        <p:nvPicPr>
          <p:cNvPr id="5" name="Picture 2" descr="C:\Users\ADMIN\Desktop\Tai nguyen thiet ke tro choi\Bảng gỗ\Picture1 (2).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95400" y="1104265"/>
            <a:ext cx="15107920" cy="756475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ADMIN\Desktop\Tai nguyen thiet ke tro choi\Bảng gỗ\Picture1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8435" y="1104265"/>
            <a:ext cx="17698720" cy="8592185"/>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1979930" y="3086100"/>
            <a:ext cx="14096365" cy="3784600"/>
          </a:xfrm>
          <a:prstGeom prst="rect">
            <a:avLst/>
          </a:prstGeom>
          <a:noFill/>
          <a:ln w="9525">
            <a:noFill/>
          </a:ln>
        </p:spPr>
        <p:txBody>
          <a:bodyPr wrap="square">
            <a:spAutoFit/>
          </a:bodyPr>
          <a:lstStyle/>
          <a:p>
            <a:pPr indent="0" algn="ctr"/>
            <a:r>
              <a:rPr lang="en-US" sz="8000" b="1">
                <a:solidFill>
                  <a:srgbClr val="C00000"/>
                </a:solidFill>
                <a:latin typeface="Times New Roman" panose="02020603050405020304" pitchFamily="18" charset="0"/>
              </a:rPr>
              <a:t>Câu 3: Trong cuộc điện thoại lần hai, các bạn nói chuyện có gì khác lần một?</a:t>
            </a:r>
          </a:p>
        </p:txBody>
      </p:sp>
      <p:sp>
        <p:nvSpPr>
          <p:cNvPr id="6" name="Text Box 5"/>
          <p:cNvSpPr txBox="1"/>
          <p:nvPr/>
        </p:nvSpPr>
        <p:spPr>
          <a:xfrm>
            <a:off x="7974965" y="-1517015"/>
            <a:ext cx="309880" cy="368300"/>
          </a:xfrm>
          <a:prstGeom prst="rect">
            <a:avLst/>
          </a:prstGeom>
          <a:noFill/>
        </p:spPr>
        <p:txBody>
          <a:bodyPr wrap="none" rtlCol="0">
            <a:spAutoFit/>
          </a:bodyPr>
          <a:lstStyle/>
          <a:p>
            <a:endParaRPr lang="en-US"/>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913"/>
        <p:cNvGrpSpPr/>
        <p:nvPr/>
      </p:nvGrpSpPr>
      <p:grpSpPr>
        <a:xfrm>
          <a:off x="0" y="0"/>
          <a:ext cx="0" cy="0"/>
          <a:chOff x="0" y="0"/>
          <a:chExt cx="0" cy="0"/>
        </a:xfrm>
      </p:grpSpPr>
      <p:pic>
        <p:nvPicPr>
          <p:cNvPr id="3" name="Picture 2" descr="C:\Users\ADMIN\Desktop\Tai nguyen thiet ke tro choi\Bảng gỗ\Picture1 (2).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533400" y="1714500"/>
            <a:ext cx="17995265" cy="2306955"/>
          </a:xfrm>
          <a:prstGeom prst="rect">
            <a:avLst/>
          </a:prstGeom>
          <a:noFill/>
          <a:ln w="9525">
            <a:noFill/>
          </a:ln>
        </p:spPr>
        <p:txBody>
          <a:bodyPr wrap="square">
            <a:spAutoFit/>
          </a:bodyPr>
          <a:lstStyle/>
          <a:p>
            <a:pPr indent="0"/>
            <a:r>
              <a:rPr lang="en-US" sz="7200" b="0">
                <a:solidFill>
                  <a:srgbClr val="C00000"/>
                </a:solidFill>
                <a:latin typeface="Times New Roman" panose="02020603050405020304" pitchFamily="18" charset="0"/>
              </a:rPr>
              <a:t>Câu 3: Trong cuộc điện thoại lần hai, các bạn nói chuyện có gì khác lần một?</a:t>
            </a:r>
          </a:p>
        </p:txBody>
      </p:sp>
      <p:sp>
        <p:nvSpPr>
          <p:cNvPr id="4" name="Rounded Rectangle 3"/>
          <p:cNvSpPr/>
          <p:nvPr/>
        </p:nvSpPr>
        <p:spPr>
          <a:xfrm>
            <a:off x="1371600" y="4686300"/>
            <a:ext cx="15340965" cy="297180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a:solidFill>
                  <a:schemeClr val="tx1"/>
                </a:solidFill>
              </a:rPr>
              <a:t>Cả hai dều nói chuyện rất nhỏ. Hai bạn cũng không cười to nữa, </a:t>
            </a:r>
            <a:r>
              <a:rPr lang="en-US"/>
              <a:t> </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90500"/>
            <a:ext cx="18440400" cy="104775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6200" y="201930"/>
            <a:ext cx="17958435" cy="10992485"/>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2362200" y="2327910"/>
            <a:ext cx="13334365" cy="5631180"/>
          </a:xfrm>
          <a:prstGeom prst="rect">
            <a:avLst/>
          </a:prstGeom>
          <a:noFill/>
          <a:ln w="9525">
            <a:noFill/>
          </a:ln>
        </p:spPr>
        <p:txBody>
          <a:bodyPr wrap="square">
            <a:spAutoFit/>
          </a:bodyPr>
          <a:lstStyle/>
          <a:p>
            <a:pPr indent="0" algn="ctr"/>
            <a:r>
              <a:rPr lang="en-US" sz="7200" b="1">
                <a:solidFill>
                  <a:srgbClr val="C00000"/>
                </a:solidFill>
                <a:latin typeface="Times New Roman" panose="02020603050405020304" pitchFamily="18" charset="0"/>
              </a:rPr>
              <a:t>Câu 4: Đóng vai hai bạn trong câu chuyện để nói chuyện điện thoại với nhau bằng giọng nói phù hợp.</a:t>
            </a:r>
          </a:p>
          <a:p>
            <a:pPr indent="0" algn="ctr"/>
            <a:r>
              <a:rPr lang="en-US" sz="7200" b="1">
                <a:solidFill>
                  <a:srgbClr val="C00000"/>
                </a:solidFill>
                <a:latin typeface="Times New Roman" panose="02020603050405020304" pitchFamily="18" charset="0"/>
              </a:rPr>
              <a:t>( Hoạt động nhóm đôi)</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13"/>
        <p:cNvGrpSpPr/>
        <p:nvPr/>
      </p:nvGrpSpPr>
      <p:grpSpPr>
        <a:xfrm>
          <a:off x="0" y="0"/>
          <a:ext cx="0" cy="0"/>
          <a:chOff x="0" y="0"/>
          <a:chExt cx="0" cy="0"/>
        </a:xfrm>
      </p:grpSpPr>
      <p:pic>
        <p:nvPicPr>
          <p:cNvPr id="3" name="Picture 2" descr="C:\Users\ADMIN\Desktop\Tai nguyen thiet ke tro choi\Bảng gỗ\Picture1 (2).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69028" y="8953500"/>
            <a:ext cx="2536654" cy="1078384"/>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99"/>
          <p:cNvSpPr txBox="1"/>
          <p:nvPr/>
        </p:nvSpPr>
        <p:spPr>
          <a:xfrm>
            <a:off x="991235" y="876300"/>
            <a:ext cx="16814165" cy="3138170"/>
          </a:xfrm>
          <a:prstGeom prst="rect">
            <a:avLst/>
          </a:prstGeom>
          <a:noFill/>
          <a:ln w="9525">
            <a:noFill/>
          </a:ln>
        </p:spPr>
        <p:txBody>
          <a:bodyPr wrap="square">
            <a:spAutoFit/>
          </a:bodyPr>
          <a:lstStyle/>
          <a:p>
            <a:pPr indent="0" algn="just"/>
            <a:r>
              <a:rPr lang="en-US" sz="6600" b="0">
                <a:solidFill>
                  <a:srgbClr val="C00000"/>
                </a:solidFill>
                <a:latin typeface="Times New Roman" panose="02020603050405020304" pitchFamily="18" charset="0"/>
              </a:rPr>
              <a:t>Câu 4: Đóng vai hai bạn trong câu chuyện để nói chuyện điện thoại với nhau bằng giọng nói phù hợp.( Hoạt động nhóm đôi)</a:t>
            </a:r>
          </a:p>
        </p:txBody>
      </p:sp>
      <p:sp>
        <p:nvSpPr>
          <p:cNvPr id="4" name="Rounded Rectangle 3"/>
          <p:cNvSpPr/>
          <p:nvPr/>
        </p:nvSpPr>
        <p:spPr>
          <a:xfrm>
            <a:off x="1371600" y="4686300"/>
            <a:ext cx="15340965" cy="297180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7200">
                <a:solidFill>
                  <a:schemeClr val="tx1"/>
                </a:solidFill>
              </a:rPr>
              <a:t>+ </a:t>
            </a:r>
            <a:r>
              <a:rPr lang="en-US" sz="6000">
                <a:solidFill>
                  <a:schemeClr val="tx1"/>
                </a:solidFill>
              </a:rPr>
              <a:t>B1: Cá nhân đọc thầm lại lời nói của hai bạn</a:t>
            </a:r>
          </a:p>
          <a:p>
            <a:pPr algn="l"/>
            <a:r>
              <a:rPr lang="en-US" sz="6000">
                <a:solidFill>
                  <a:schemeClr val="tx1"/>
                </a:solidFill>
              </a:rPr>
              <a:t>+ B2: Từng cặp đóng vai hai bạn để nói chuyện</a:t>
            </a:r>
          </a:p>
          <a:p>
            <a:pPr algn="l"/>
            <a:r>
              <a:rPr lang="en-US" sz="6000">
                <a:solidFill>
                  <a:schemeClr val="tx1"/>
                </a:solidFill>
              </a:rPr>
              <a:t>+ B3: Các thành viên góp ý cho nhau </a:t>
            </a:r>
            <a:r>
              <a:rPr lang="en-US" sz="6000"/>
              <a:t> </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828800" y="571500"/>
            <a:ext cx="14964410" cy="9005570"/>
          </a:xfrm>
          <a:prstGeom prst="cloud">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u="sng">
                <a:solidFill>
                  <a:schemeClr val="tx1"/>
                </a:solidFill>
              </a:rPr>
              <a:t>Nội dung bài:</a:t>
            </a:r>
            <a:r>
              <a:rPr lang="en-US" sz="7200" b="1">
                <a:solidFill>
                  <a:schemeClr val="tx1"/>
                </a:solidFill>
              </a:rPr>
              <a:t> Trong giao tiếp cần chú ý cách nói năng sao cho phù hợp, không làm ảnh hưởng đến những người xung quanh.</a:t>
            </a:r>
          </a:p>
        </p:txBody>
      </p:sp>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533558" y="7886450"/>
            <a:ext cx="2066720" cy="1984052"/>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6230600" y="540386"/>
            <a:ext cx="1716406" cy="1622426"/>
          </a:xfrm>
          <a:prstGeom prst="rect">
            <a:avLst/>
          </a:prstGeom>
        </p:spPr>
      </p:pic>
      <p:pic>
        <p:nvPicPr>
          <p:cNvPr id="4" name="Picture 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152400" y="0"/>
            <a:ext cx="4310872" cy="3190046"/>
          </a:xfrm>
          <a:prstGeom prst="rect">
            <a:avLst/>
          </a:prstGeom>
        </p:spPr>
      </p:pic>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01"/>
        <p:cNvGrpSpPr/>
        <p:nvPr/>
      </p:nvGrpSpPr>
      <p:grpSpPr>
        <a:xfrm>
          <a:off x="0" y="0"/>
          <a:ext cx="0" cy="0"/>
          <a:chOff x="0" y="0"/>
          <a:chExt cx="0" cy="0"/>
        </a:xfrm>
      </p:grpSpPr>
      <p:sp>
        <p:nvSpPr>
          <p:cNvPr id="2504" name="Google Shape;2504;p41"/>
          <p:cNvSpPr/>
          <p:nvPr/>
        </p:nvSpPr>
        <p:spPr>
          <a:xfrm rot="10800000">
            <a:off x="6562284" y="778806"/>
            <a:ext cx="3110238" cy="349502"/>
          </a:xfrm>
          <a:custGeom>
            <a:avLst/>
            <a:gdLst/>
            <a:ahLst/>
            <a:cxnLst/>
            <a:rect l="l" t="t" r="r" b="b"/>
            <a:pathLst>
              <a:path w="20452" h="2623" extrusionOk="0">
                <a:moveTo>
                  <a:pt x="19806" y="1"/>
                </a:moveTo>
                <a:lnTo>
                  <a:pt x="19342" y="41"/>
                </a:lnTo>
                <a:lnTo>
                  <a:pt x="18757" y="142"/>
                </a:lnTo>
                <a:lnTo>
                  <a:pt x="18051" y="283"/>
                </a:lnTo>
                <a:lnTo>
                  <a:pt x="17325" y="384"/>
                </a:lnTo>
                <a:lnTo>
                  <a:pt x="16539" y="505"/>
                </a:lnTo>
                <a:lnTo>
                  <a:pt x="15712" y="586"/>
                </a:lnTo>
                <a:lnTo>
                  <a:pt x="14824" y="666"/>
                </a:lnTo>
                <a:lnTo>
                  <a:pt x="13896" y="727"/>
                </a:lnTo>
                <a:lnTo>
                  <a:pt x="12928" y="787"/>
                </a:lnTo>
                <a:lnTo>
                  <a:pt x="11920" y="807"/>
                </a:lnTo>
                <a:lnTo>
                  <a:pt x="10851" y="828"/>
                </a:lnTo>
                <a:lnTo>
                  <a:pt x="9742" y="828"/>
                </a:lnTo>
                <a:lnTo>
                  <a:pt x="8592" y="807"/>
                </a:lnTo>
                <a:lnTo>
                  <a:pt x="7382" y="767"/>
                </a:lnTo>
                <a:lnTo>
                  <a:pt x="6152" y="707"/>
                </a:lnTo>
                <a:lnTo>
                  <a:pt x="4861" y="606"/>
                </a:lnTo>
                <a:lnTo>
                  <a:pt x="3530" y="505"/>
                </a:lnTo>
                <a:lnTo>
                  <a:pt x="2158" y="384"/>
                </a:lnTo>
                <a:lnTo>
                  <a:pt x="1614" y="344"/>
                </a:lnTo>
                <a:lnTo>
                  <a:pt x="1150" y="344"/>
                </a:lnTo>
                <a:lnTo>
                  <a:pt x="767" y="384"/>
                </a:lnTo>
                <a:lnTo>
                  <a:pt x="444" y="444"/>
                </a:lnTo>
                <a:lnTo>
                  <a:pt x="323" y="505"/>
                </a:lnTo>
                <a:lnTo>
                  <a:pt x="222" y="545"/>
                </a:lnTo>
                <a:lnTo>
                  <a:pt x="141" y="606"/>
                </a:lnTo>
                <a:lnTo>
                  <a:pt x="61" y="666"/>
                </a:lnTo>
                <a:lnTo>
                  <a:pt x="20" y="747"/>
                </a:lnTo>
                <a:lnTo>
                  <a:pt x="0" y="807"/>
                </a:lnTo>
                <a:lnTo>
                  <a:pt x="0" y="888"/>
                </a:lnTo>
                <a:lnTo>
                  <a:pt x="20" y="969"/>
                </a:lnTo>
                <a:lnTo>
                  <a:pt x="41" y="1050"/>
                </a:lnTo>
                <a:lnTo>
                  <a:pt x="101" y="1130"/>
                </a:lnTo>
                <a:lnTo>
                  <a:pt x="182" y="1211"/>
                </a:lnTo>
                <a:lnTo>
                  <a:pt x="283" y="1292"/>
                </a:lnTo>
                <a:lnTo>
                  <a:pt x="404" y="1372"/>
                </a:lnTo>
                <a:lnTo>
                  <a:pt x="545" y="1453"/>
                </a:lnTo>
                <a:lnTo>
                  <a:pt x="888" y="1614"/>
                </a:lnTo>
                <a:lnTo>
                  <a:pt x="1331" y="1776"/>
                </a:lnTo>
                <a:lnTo>
                  <a:pt x="1856" y="1897"/>
                </a:lnTo>
                <a:lnTo>
                  <a:pt x="2461" y="2018"/>
                </a:lnTo>
                <a:lnTo>
                  <a:pt x="3167" y="2098"/>
                </a:lnTo>
                <a:lnTo>
                  <a:pt x="4659" y="2260"/>
                </a:lnTo>
                <a:lnTo>
                  <a:pt x="6172" y="2401"/>
                </a:lnTo>
                <a:lnTo>
                  <a:pt x="7685" y="2522"/>
                </a:lnTo>
                <a:lnTo>
                  <a:pt x="9197" y="2603"/>
                </a:lnTo>
                <a:lnTo>
                  <a:pt x="9964" y="2623"/>
                </a:lnTo>
                <a:lnTo>
                  <a:pt x="11517" y="2623"/>
                </a:lnTo>
                <a:lnTo>
                  <a:pt x="12303" y="2582"/>
                </a:lnTo>
                <a:lnTo>
                  <a:pt x="13090" y="2542"/>
                </a:lnTo>
                <a:lnTo>
                  <a:pt x="13876" y="2481"/>
                </a:lnTo>
                <a:lnTo>
                  <a:pt x="14683" y="2381"/>
                </a:lnTo>
                <a:lnTo>
                  <a:pt x="15490" y="2280"/>
                </a:lnTo>
                <a:lnTo>
                  <a:pt x="16276" y="2139"/>
                </a:lnTo>
                <a:lnTo>
                  <a:pt x="17023" y="1957"/>
                </a:lnTo>
                <a:lnTo>
                  <a:pt x="17708" y="1776"/>
                </a:lnTo>
                <a:lnTo>
                  <a:pt x="18334" y="1554"/>
                </a:lnTo>
                <a:lnTo>
                  <a:pt x="18898" y="1332"/>
                </a:lnTo>
                <a:lnTo>
                  <a:pt x="19362" y="1110"/>
                </a:lnTo>
                <a:lnTo>
                  <a:pt x="19766" y="888"/>
                </a:lnTo>
                <a:lnTo>
                  <a:pt x="20088" y="686"/>
                </a:lnTo>
                <a:lnTo>
                  <a:pt x="20310" y="485"/>
                </a:lnTo>
                <a:lnTo>
                  <a:pt x="20371" y="404"/>
                </a:lnTo>
                <a:lnTo>
                  <a:pt x="20431" y="323"/>
                </a:lnTo>
                <a:lnTo>
                  <a:pt x="20451" y="243"/>
                </a:lnTo>
                <a:lnTo>
                  <a:pt x="20451" y="182"/>
                </a:lnTo>
                <a:lnTo>
                  <a:pt x="20411" y="122"/>
                </a:lnTo>
                <a:lnTo>
                  <a:pt x="20350" y="81"/>
                </a:lnTo>
                <a:lnTo>
                  <a:pt x="20270" y="41"/>
                </a:lnTo>
                <a:lnTo>
                  <a:pt x="20149" y="21"/>
                </a:lnTo>
                <a:lnTo>
                  <a:pt x="19987" y="1"/>
                </a:lnTo>
                <a:close/>
              </a:path>
            </a:pathLst>
          </a:custGeom>
          <a:solidFill>
            <a:schemeClr val="accent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nvGrpSpPr>
          <p:cNvPr id="2505" name="Google Shape;2505;p41"/>
          <p:cNvGrpSpPr/>
          <p:nvPr/>
        </p:nvGrpSpPr>
        <p:grpSpPr>
          <a:xfrm>
            <a:off x="19965167" y="3838538"/>
            <a:ext cx="3836615" cy="4752497"/>
            <a:chOff x="1652450" y="2386825"/>
            <a:chExt cx="1066200" cy="1320725"/>
          </a:xfrm>
        </p:grpSpPr>
        <p:sp>
          <p:nvSpPr>
            <p:cNvPr id="2506" name="Google Shape;2506;p41"/>
            <p:cNvSpPr/>
            <p:nvPr/>
          </p:nvSpPr>
          <p:spPr>
            <a:xfrm>
              <a:off x="1840950" y="2437250"/>
              <a:ext cx="877700" cy="871675"/>
            </a:xfrm>
            <a:custGeom>
              <a:avLst/>
              <a:gdLst/>
              <a:ahLst/>
              <a:cxnLst/>
              <a:rect l="l" t="t" r="r" b="b"/>
              <a:pathLst>
                <a:path w="35108" h="34867" extrusionOk="0">
                  <a:moveTo>
                    <a:pt x="17578" y="1"/>
                  </a:move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9270" y="34435"/>
                  </a:lnTo>
                  <a:lnTo>
                    <a:pt x="9942" y="34627"/>
                  </a:lnTo>
                  <a:lnTo>
                    <a:pt x="10662" y="34723"/>
                  </a:lnTo>
                  <a:lnTo>
                    <a:pt x="11335" y="34819"/>
                  </a:lnTo>
                  <a:lnTo>
                    <a:pt x="1210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1612" y="433"/>
                  </a:lnTo>
                  <a:lnTo>
                    <a:pt x="20796" y="289"/>
                  </a:lnTo>
                  <a:lnTo>
                    <a:pt x="19979" y="145"/>
                  </a:lnTo>
                  <a:lnTo>
                    <a:pt x="19163" y="49"/>
                  </a:lnTo>
                  <a:lnTo>
                    <a:pt x="18394" y="49"/>
                  </a:lnTo>
                  <a:lnTo>
                    <a:pt x="1757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7" name="Google Shape;2507;p41"/>
            <p:cNvSpPr/>
            <p:nvPr/>
          </p:nvSpPr>
          <p:spPr>
            <a:xfrm>
              <a:off x="1840950" y="2437250"/>
              <a:ext cx="877700" cy="871675"/>
            </a:xfrm>
            <a:custGeom>
              <a:avLst/>
              <a:gdLst/>
              <a:ahLst/>
              <a:cxnLst/>
              <a:rect l="l" t="t" r="r" b="b"/>
              <a:pathLst>
                <a:path w="35108" h="34867" fill="none" extrusionOk="0">
                  <a:moveTo>
                    <a:pt x="5139" y="3843"/>
                  </a:moveTo>
                  <a:lnTo>
                    <a:pt x="5139" y="3843"/>
                  </a:lnTo>
                  <a:lnTo>
                    <a:pt x="4275" y="4659"/>
                  </a:lnTo>
                  <a:lnTo>
                    <a:pt x="3458" y="5572"/>
                  </a:lnTo>
                  <a:lnTo>
                    <a:pt x="2498" y="6628"/>
                  </a:lnTo>
                  <a:lnTo>
                    <a:pt x="1537" y="7781"/>
                  </a:lnTo>
                  <a:lnTo>
                    <a:pt x="1105" y="8357"/>
                  </a:lnTo>
                  <a:lnTo>
                    <a:pt x="721" y="8981"/>
                  </a:lnTo>
                  <a:lnTo>
                    <a:pt x="385" y="9510"/>
                  </a:lnTo>
                  <a:lnTo>
                    <a:pt x="193" y="10038"/>
                  </a:lnTo>
                  <a:lnTo>
                    <a:pt x="49" y="10566"/>
                  </a:lnTo>
                  <a:lnTo>
                    <a:pt x="1" y="10758"/>
                  </a:lnTo>
                  <a:lnTo>
                    <a:pt x="1" y="10998"/>
                  </a:lnTo>
                  <a:lnTo>
                    <a:pt x="1" y="10998"/>
                  </a:lnTo>
                  <a:lnTo>
                    <a:pt x="97" y="11431"/>
                  </a:lnTo>
                  <a:lnTo>
                    <a:pt x="241" y="11911"/>
                  </a:lnTo>
                  <a:lnTo>
                    <a:pt x="433" y="12439"/>
                  </a:lnTo>
                  <a:lnTo>
                    <a:pt x="673" y="13016"/>
                  </a:lnTo>
                  <a:lnTo>
                    <a:pt x="1249" y="14168"/>
                  </a:lnTo>
                  <a:lnTo>
                    <a:pt x="1874" y="15321"/>
                  </a:lnTo>
                  <a:lnTo>
                    <a:pt x="2498" y="16377"/>
                  </a:lnTo>
                  <a:lnTo>
                    <a:pt x="3074" y="17242"/>
                  </a:lnTo>
                  <a:lnTo>
                    <a:pt x="3603" y="18010"/>
                  </a:lnTo>
                  <a:lnTo>
                    <a:pt x="3603" y="18010"/>
                  </a:lnTo>
                  <a:lnTo>
                    <a:pt x="3555" y="18634"/>
                  </a:lnTo>
                  <a:lnTo>
                    <a:pt x="3458" y="20171"/>
                  </a:lnTo>
                  <a:lnTo>
                    <a:pt x="3410" y="21228"/>
                  </a:lnTo>
                  <a:lnTo>
                    <a:pt x="3458" y="22428"/>
                  </a:lnTo>
                  <a:lnTo>
                    <a:pt x="3506" y="23725"/>
                  </a:lnTo>
                  <a:lnTo>
                    <a:pt x="3651" y="25118"/>
                  </a:lnTo>
                  <a:lnTo>
                    <a:pt x="3843" y="26511"/>
                  </a:lnTo>
                  <a:lnTo>
                    <a:pt x="4131" y="27903"/>
                  </a:lnTo>
                  <a:lnTo>
                    <a:pt x="4323" y="28624"/>
                  </a:lnTo>
                  <a:lnTo>
                    <a:pt x="4515" y="29296"/>
                  </a:lnTo>
                  <a:lnTo>
                    <a:pt x="4755" y="29920"/>
                  </a:lnTo>
                  <a:lnTo>
                    <a:pt x="5043" y="30545"/>
                  </a:lnTo>
                  <a:lnTo>
                    <a:pt x="5379" y="31169"/>
                  </a:lnTo>
                  <a:lnTo>
                    <a:pt x="5716" y="31745"/>
                  </a:lnTo>
                  <a:lnTo>
                    <a:pt x="6100" y="32274"/>
                  </a:lnTo>
                  <a:lnTo>
                    <a:pt x="6532" y="32754"/>
                  </a:lnTo>
                  <a:lnTo>
                    <a:pt x="6964" y="33186"/>
                  </a:lnTo>
                  <a:lnTo>
                    <a:pt x="7493" y="33570"/>
                  </a:lnTo>
                  <a:lnTo>
                    <a:pt x="8069" y="33906"/>
                  </a:lnTo>
                  <a:lnTo>
                    <a:pt x="8645" y="34195"/>
                  </a:lnTo>
                  <a:lnTo>
                    <a:pt x="8645" y="34195"/>
                  </a:lnTo>
                  <a:lnTo>
                    <a:pt x="9270" y="34435"/>
                  </a:lnTo>
                  <a:lnTo>
                    <a:pt x="9942" y="34627"/>
                  </a:lnTo>
                  <a:lnTo>
                    <a:pt x="10662" y="34723"/>
                  </a:lnTo>
                  <a:lnTo>
                    <a:pt x="11335" y="34819"/>
                  </a:lnTo>
                  <a:lnTo>
                    <a:pt x="12103" y="34867"/>
                  </a:lnTo>
                  <a:lnTo>
                    <a:pt x="12823" y="34867"/>
                  </a:lnTo>
                  <a:lnTo>
                    <a:pt x="13592" y="34867"/>
                  </a:lnTo>
                  <a:lnTo>
                    <a:pt x="14360" y="34819"/>
                  </a:lnTo>
                  <a:lnTo>
                    <a:pt x="15129" y="34723"/>
                  </a:lnTo>
                  <a:lnTo>
                    <a:pt x="15897" y="34579"/>
                  </a:lnTo>
                  <a:lnTo>
                    <a:pt x="17482" y="34243"/>
                  </a:lnTo>
                  <a:lnTo>
                    <a:pt x="19019" y="33858"/>
                  </a:lnTo>
                  <a:lnTo>
                    <a:pt x="20507" y="33378"/>
                  </a:lnTo>
                  <a:lnTo>
                    <a:pt x="21900" y="32802"/>
                  </a:lnTo>
                  <a:lnTo>
                    <a:pt x="23245" y="32226"/>
                  </a:lnTo>
                  <a:lnTo>
                    <a:pt x="24445" y="31649"/>
                  </a:lnTo>
                  <a:lnTo>
                    <a:pt x="25550" y="31025"/>
                  </a:lnTo>
                  <a:lnTo>
                    <a:pt x="26415" y="30449"/>
                  </a:lnTo>
                  <a:lnTo>
                    <a:pt x="27135" y="29920"/>
                  </a:lnTo>
                  <a:lnTo>
                    <a:pt x="27663" y="29392"/>
                  </a:lnTo>
                  <a:lnTo>
                    <a:pt x="27807" y="29200"/>
                  </a:lnTo>
                  <a:lnTo>
                    <a:pt x="27903" y="29008"/>
                  </a:lnTo>
                  <a:lnTo>
                    <a:pt x="27903" y="29008"/>
                  </a:lnTo>
                  <a:lnTo>
                    <a:pt x="28191" y="29008"/>
                  </a:lnTo>
                  <a:lnTo>
                    <a:pt x="28864" y="29056"/>
                  </a:lnTo>
                  <a:lnTo>
                    <a:pt x="29344" y="29008"/>
                  </a:lnTo>
                  <a:lnTo>
                    <a:pt x="29872" y="28960"/>
                  </a:lnTo>
                  <a:lnTo>
                    <a:pt x="30449" y="28864"/>
                  </a:lnTo>
                  <a:lnTo>
                    <a:pt x="31073" y="28720"/>
                  </a:lnTo>
                  <a:lnTo>
                    <a:pt x="31697" y="28528"/>
                  </a:lnTo>
                  <a:lnTo>
                    <a:pt x="32322" y="28239"/>
                  </a:lnTo>
                  <a:lnTo>
                    <a:pt x="32946" y="27855"/>
                  </a:lnTo>
                  <a:lnTo>
                    <a:pt x="33474" y="27375"/>
                  </a:lnTo>
                  <a:lnTo>
                    <a:pt x="33762" y="27087"/>
                  </a:lnTo>
                  <a:lnTo>
                    <a:pt x="34003" y="26799"/>
                  </a:lnTo>
                  <a:lnTo>
                    <a:pt x="34243" y="26463"/>
                  </a:lnTo>
                  <a:lnTo>
                    <a:pt x="34435" y="26078"/>
                  </a:lnTo>
                  <a:lnTo>
                    <a:pt x="34675" y="25694"/>
                  </a:lnTo>
                  <a:lnTo>
                    <a:pt x="34819" y="25262"/>
                  </a:lnTo>
                  <a:lnTo>
                    <a:pt x="34963" y="24782"/>
                  </a:lnTo>
                  <a:lnTo>
                    <a:pt x="35107" y="24301"/>
                  </a:lnTo>
                  <a:lnTo>
                    <a:pt x="29968" y="21036"/>
                  </a:lnTo>
                  <a:lnTo>
                    <a:pt x="29968" y="21036"/>
                  </a:lnTo>
                  <a:lnTo>
                    <a:pt x="30016" y="20219"/>
                  </a:lnTo>
                  <a:lnTo>
                    <a:pt x="30016" y="18154"/>
                  </a:lnTo>
                  <a:lnTo>
                    <a:pt x="30016" y="16761"/>
                  </a:lnTo>
                  <a:lnTo>
                    <a:pt x="29920" y="15225"/>
                  </a:lnTo>
                  <a:lnTo>
                    <a:pt x="29776" y="13496"/>
                  </a:lnTo>
                  <a:lnTo>
                    <a:pt x="29488" y="11767"/>
                  </a:lnTo>
                  <a:lnTo>
                    <a:pt x="29152" y="9942"/>
                  </a:lnTo>
                  <a:lnTo>
                    <a:pt x="28960" y="9029"/>
                  </a:lnTo>
                  <a:lnTo>
                    <a:pt x="28720" y="8165"/>
                  </a:lnTo>
                  <a:lnTo>
                    <a:pt x="28432" y="7301"/>
                  </a:lnTo>
                  <a:lnTo>
                    <a:pt x="28095" y="6436"/>
                  </a:lnTo>
                  <a:lnTo>
                    <a:pt x="27759" y="5620"/>
                  </a:lnTo>
                  <a:lnTo>
                    <a:pt x="27327" y="4851"/>
                  </a:lnTo>
                  <a:lnTo>
                    <a:pt x="26895" y="4131"/>
                  </a:lnTo>
                  <a:lnTo>
                    <a:pt x="26415" y="3410"/>
                  </a:lnTo>
                  <a:lnTo>
                    <a:pt x="25886" y="2786"/>
                  </a:lnTo>
                  <a:lnTo>
                    <a:pt x="25310" y="2210"/>
                  </a:lnTo>
                  <a:lnTo>
                    <a:pt x="24686" y="1730"/>
                  </a:lnTo>
                  <a:lnTo>
                    <a:pt x="23965" y="1249"/>
                  </a:lnTo>
                  <a:lnTo>
                    <a:pt x="23245" y="913"/>
                  </a:lnTo>
                  <a:lnTo>
                    <a:pt x="22428" y="625"/>
                  </a:lnTo>
                  <a:lnTo>
                    <a:pt x="22428" y="625"/>
                  </a:lnTo>
                  <a:lnTo>
                    <a:pt x="21612" y="433"/>
                  </a:lnTo>
                  <a:lnTo>
                    <a:pt x="20796" y="289"/>
                  </a:lnTo>
                  <a:lnTo>
                    <a:pt x="19979" y="145"/>
                  </a:lnTo>
                  <a:lnTo>
                    <a:pt x="19163" y="49"/>
                  </a:lnTo>
                  <a:lnTo>
                    <a:pt x="18394" y="49"/>
                  </a:lnTo>
                  <a:lnTo>
                    <a:pt x="17578" y="1"/>
                  </a:lnTo>
                  <a:lnTo>
                    <a:pt x="16809" y="49"/>
                  </a:lnTo>
                  <a:lnTo>
                    <a:pt x="16041" y="97"/>
                  </a:lnTo>
                  <a:lnTo>
                    <a:pt x="14552" y="289"/>
                  </a:lnTo>
                  <a:lnTo>
                    <a:pt x="13112" y="577"/>
                  </a:lnTo>
                  <a:lnTo>
                    <a:pt x="11767" y="913"/>
                  </a:lnTo>
                  <a:lnTo>
                    <a:pt x="10470" y="1345"/>
                  </a:lnTo>
                  <a:lnTo>
                    <a:pt x="9318" y="1778"/>
                  </a:lnTo>
                  <a:lnTo>
                    <a:pt x="8309" y="2210"/>
                  </a:lnTo>
                  <a:lnTo>
                    <a:pt x="7349" y="2642"/>
                  </a:lnTo>
                  <a:lnTo>
                    <a:pt x="6580" y="3026"/>
                  </a:lnTo>
                  <a:lnTo>
                    <a:pt x="5524" y="3603"/>
                  </a:lnTo>
                  <a:lnTo>
                    <a:pt x="5139" y="384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8" name="Google Shape;2508;p41"/>
            <p:cNvSpPr/>
            <p:nvPr/>
          </p:nvSpPr>
          <p:spPr>
            <a:xfrm>
              <a:off x="2204750" y="3356925"/>
              <a:ext cx="416650" cy="176525"/>
            </a:xfrm>
            <a:custGeom>
              <a:avLst/>
              <a:gdLst/>
              <a:ahLst/>
              <a:cxnLst/>
              <a:rect l="l" t="t" r="r" b="b"/>
              <a:pathLst>
                <a:path w="16666" h="7061" extrusionOk="0">
                  <a:moveTo>
                    <a:pt x="0" y="1"/>
                  </a:move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744" y="2450"/>
                  </a:lnTo>
                  <a:lnTo>
                    <a:pt x="15512" y="2834"/>
                  </a:lnTo>
                  <a:lnTo>
                    <a:pt x="15945" y="3027"/>
                  </a:lnTo>
                  <a:lnTo>
                    <a:pt x="16329" y="3123"/>
                  </a:lnTo>
                  <a:lnTo>
                    <a:pt x="16569" y="3123"/>
                  </a:lnTo>
                  <a:lnTo>
                    <a:pt x="16617" y="3075"/>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09" name="Google Shape;2509;p41"/>
            <p:cNvSpPr/>
            <p:nvPr/>
          </p:nvSpPr>
          <p:spPr>
            <a:xfrm>
              <a:off x="2204750" y="3356925"/>
              <a:ext cx="416650" cy="176525"/>
            </a:xfrm>
            <a:custGeom>
              <a:avLst/>
              <a:gdLst/>
              <a:ahLst/>
              <a:cxnLst/>
              <a:rect l="l" t="t" r="r" b="b"/>
              <a:pathLst>
                <a:path w="16666" h="7061" fill="none" extrusionOk="0">
                  <a:moveTo>
                    <a:pt x="0" y="1"/>
                  </a:moveTo>
                  <a:lnTo>
                    <a:pt x="0" y="1"/>
                  </a:lnTo>
                  <a:lnTo>
                    <a:pt x="817" y="1106"/>
                  </a:lnTo>
                  <a:lnTo>
                    <a:pt x="1729" y="2210"/>
                  </a:lnTo>
                  <a:lnTo>
                    <a:pt x="2882" y="3507"/>
                  </a:lnTo>
                  <a:lnTo>
                    <a:pt x="3506" y="4131"/>
                  </a:lnTo>
                  <a:lnTo>
                    <a:pt x="4130" y="4755"/>
                  </a:lnTo>
                  <a:lnTo>
                    <a:pt x="4803" y="5380"/>
                  </a:lnTo>
                  <a:lnTo>
                    <a:pt x="5475" y="5908"/>
                  </a:lnTo>
                  <a:lnTo>
                    <a:pt x="6099" y="6340"/>
                  </a:lnTo>
                  <a:lnTo>
                    <a:pt x="6724" y="6725"/>
                  </a:lnTo>
                  <a:lnTo>
                    <a:pt x="7300" y="6965"/>
                  </a:lnTo>
                  <a:lnTo>
                    <a:pt x="7588" y="7013"/>
                  </a:lnTo>
                  <a:lnTo>
                    <a:pt x="7828" y="7061"/>
                  </a:lnTo>
                  <a:lnTo>
                    <a:pt x="7828" y="7061"/>
                  </a:lnTo>
                  <a:lnTo>
                    <a:pt x="8357" y="7013"/>
                  </a:lnTo>
                  <a:lnTo>
                    <a:pt x="8885" y="6869"/>
                  </a:lnTo>
                  <a:lnTo>
                    <a:pt x="9461" y="6628"/>
                  </a:lnTo>
                  <a:lnTo>
                    <a:pt x="9990" y="6340"/>
                  </a:lnTo>
                  <a:lnTo>
                    <a:pt x="10566" y="6004"/>
                  </a:lnTo>
                  <a:lnTo>
                    <a:pt x="11094" y="5572"/>
                  </a:lnTo>
                  <a:lnTo>
                    <a:pt x="11622" y="5140"/>
                  </a:lnTo>
                  <a:lnTo>
                    <a:pt x="12151" y="4707"/>
                  </a:lnTo>
                  <a:lnTo>
                    <a:pt x="13063" y="3795"/>
                  </a:lnTo>
                  <a:lnTo>
                    <a:pt x="13784" y="3027"/>
                  </a:lnTo>
                  <a:lnTo>
                    <a:pt x="14408" y="2258"/>
                  </a:lnTo>
                  <a:lnTo>
                    <a:pt x="14408" y="2258"/>
                  </a:lnTo>
                  <a:lnTo>
                    <a:pt x="14744" y="2450"/>
                  </a:lnTo>
                  <a:lnTo>
                    <a:pt x="15512" y="2834"/>
                  </a:lnTo>
                  <a:lnTo>
                    <a:pt x="15945" y="3027"/>
                  </a:lnTo>
                  <a:lnTo>
                    <a:pt x="16329" y="3123"/>
                  </a:lnTo>
                  <a:lnTo>
                    <a:pt x="16473" y="3123"/>
                  </a:lnTo>
                  <a:lnTo>
                    <a:pt x="16569" y="3123"/>
                  </a:lnTo>
                  <a:lnTo>
                    <a:pt x="16617" y="3075"/>
                  </a:lnTo>
                  <a:lnTo>
                    <a:pt x="16665" y="2979"/>
                  </a:lnTo>
                  <a:lnTo>
                    <a:pt x="16665" y="2979"/>
                  </a:lnTo>
                  <a:lnTo>
                    <a:pt x="16617" y="2834"/>
                  </a:lnTo>
                  <a:lnTo>
                    <a:pt x="16569" y="2690"/>
                  </a:lnTo>
                  <a:lnTo>
                    <a:pt x="16233" y="2258"/>
                  </a:lnTo>
                  <a:lnTo>
                    <a:pt x="15753" y="1826"/>
                  </a:lnTo>
                  <a:lnTo>
                    <a:pt x="15224" y="1346"/>
                  </a:lnTo>
                  <a:lnTo>
                    <a:pt x="14216" y="529"/>
                  </a:lnTo>
                  <a:lnTo>
                    <a:pt x="13784" y="193"/>
                  </a:lnTo>
                  <a:lnTo>
                    <a:pt x="9365" y="3027"/>
                  </a:lnTo>
                  <a:lnTo>
                    <a:pt x="528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0" name="Google Shape;2510;p41"/>
            <p:cNvSpPr/>
            <p:nvPr/>
          </p:nvSpPr>
          <p:spPr>
            <a:xfrm>
              <a:off x="2498900" y="3361750"/>
              <a:ext cx="104475" cy="84050"/>
            </a:xfrm>
            <a:custGeom>
              <a:avLst/>
              <a:gdLst/>
              <a:ahLst/>
              <a:cxnLst/>
              <a:rect l="l" t="t" r="r" b="b"/>
              <a:pathLst>
                <a:path w="4179" h="3362" extrusionOk="0">
                  <a:moveTo>
                    <a:pt x="2018" y="0"/>
                  </a:moveTo>
                  <a:lnTo>
                    <a:pt x="0" y="1297"/>
                  </a:lnTo>
                  <a:lnTo>
                    <a:pt x="1489" y="3362"/>
                  </a:lnTo>
                  <a:lnTo>
                    <a:pt x="2354" y="2449"/>
                  </a:lnTo>
                  <a:lnTo>
                    <a:pt x="2642" y="2065"/>
                  </a:lnTo>
                  <a:lnTo>
                    <a:pt x="3170" y="2353"/>
                  </a:lnTo>
                  <a:lnTo>
                    <a:pt x="3650" y="2593"/>
                  </a:lnTo>
                  <a:lnTo>
                    <a:pt x="4179" y="2834"/>
                  </a:lnTo>
                  <a:lnTo>
                    <a:pt x="3891" y="1537"/>
                  </a:lnTo>
                  <a:lnTo>
                    <a:pt x="3218" y="961"/>
                  </a:lnTo>
                  <a:lnTo>
                    <a:pt x="2642" y="480"/>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1" name="Google Shape;2511;p41"/>
            <p:cNvSpPr/>
            <p:nvPr/>
          </p:nvSpPr>
          <p:spPr>
            <a:xfrm>
              <a:off x="2498900" y="3361750"/>
              <a:ext cx="104475" cy="84050"/>
            </a:xfrm>
            <a:custGeom>
              <a:avLst/>
              <a:gdLst/>
              <a:ahLst/>
              <a:cxnLst/>
              <a:rect l="l" t="t" r="r" b="b"/>
              <a:pathLst>
                <a:path w="4179" h="3362" fill="none" extrusionOk="0">
                  <a:moveTo>
                    <a:pt x="0" y="1297"/>
                  </a:moveTo>
                  <a:lnTo>
                    <a:pt x="1489" y="3362"/>
                  </a:lnTo>
                  <a:lnTo>
                    <a:pt x="1489" y="3362"/>
                  </a:lnTo>
                  <a:lnTo>
                    <a:pt x="2354" y="2449"/>
                  </a:lnTo>
                  <a:lnTo>
                    <a:pt x="2642" y="2065"/>
                  </a:lnTo>
                  <a:lnTo>
                    <a:pt x="2642" y="2065"/>
                  </a:lnTo>
                  <a:lnTo>
                    <a:pt x="3170" y="2353"/>
                  </a:lnTo>
                  <a:lnTo>
                    <a:pt x="3650" y="2593"/>
                  </a:lnTo>
                  <a:lnTo>
                    <a:pt x="4179" y="2834"/>
                  </a:lnTo>
                  <a:lnTo>
                    <a:pt x="3891" y="1537"/>
                  </a:lnTo>
                  <a:lnTo>
                    <a:pt x="3891" y="1537"/>
                  </a:lnTo>
                  <a:lnTo>
                    <a:pt x="3218" y="961"/>
                  </a:lnTo>
                  <a:lnTo>
                    <a:pt x="2642" y="480"/>
                  </a:lnTo>
                  <a:lnTo>
                    <a:pt x="2018" y="0"/>
                  </a:lnTo>
                  <a:lnTo>
                    <a:pt x="0"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2" name="Google Shape;2512;p41"/>
            <p:cNvSpPr/>
            <p:nvPr/>
          </p:nvSpPr>
          <p:spPr>
            <a:xfrm>
              <a:off x="2518100" y="3340125"/>
              <a:ext cx="126100" cy="114100"/>
            </a:xfrm>
            <a:custGeom>
              <a:avLst/>
              <a:gdLst/>
              <a:ahLst/>
              <a:cxnLst/>
              <a:rect l="l" t="t" r="r" b="b"/>
              <a:pathLst>
                <a:path w="5044" h="4564" extrusionOk="0">
                  <a:moveTo>
                    <a:pt x="865" y="1"/>
                  </a:moveTo>
                  <a:lnTo>
                    <a:pt x="721" y="97"/>
                  </a:lnTo>
                  <a:lnTo>
                    <a:pt x="433" y="337"/>
                  </a:lnTo>
                  <a:lnTo>
                    <a:pt x="145" y="673"/>
                  </a:lnTo>
                  <a:lnTo>
                    <a:pt x="1" y="913"/>
                  </a:lnTo>
                  <a:lnTo>
                    <a:pt x="1" y="961"/>
                  </a:lnTo>
                  <a:lnTo>
                    <a:pt x="97" y="1057"/>
                  </a:lnTo>
                  <a:lnTo>
                    <a:pt x="337" y="1345"/>
                  </a:lnTo>
                  <a:lnTo>
                    <a:pt x="1250" y="2114"/>
                  </a:lnTo>
                  <a:lnTo>
                    <a:pt x="2498" y="3170"/>
                  </a:lnTo>
                  <a:lnTo>
                    <a:pt x="2498" y="3170"/>
                  </a:lnTo>
                  <a:lnTo>
                    <a:pt x="2402" y="3122"/>
                  </a:lnTo>
                  <a:lnTo>
                    <a:pt x="2162" y="3026"/>
                  </a:lnTo>
                  <a:lnTo>
                    <a:pt x="1778" y="2930"/>
                  </a:lnTo>
                  <a:lnTo>
                    <a:pt x="1634" y="2930"/>
                  </a:lnTo>
                  <a:lnTo>
                    <a:pt x="1442" y="2978"/>
                  </a:lnTo>
                  <a:lnTo>
                    <a:pt x="1298" y="3074"/>
                  </a:lnTo>
                  <a:lnTo>
                    <a:pt x="1250" y="3170"/>
                  </a:lnTo>
                  <a:lnTo>
                    <a:pt x="1202" y="3314"/>
                  </a:lnTo>
                  <a:lnTo>
                    <a:pt x="1153" y="3458"/>
                  </a:lnTo>
                  <a:lnTo>
                    <a:pt x="1202" y="3843"/>
                  </a:lnTo>
                  <a:lnTo>
                    <a:pt x="1298" y="4179"/>
                  </a:lnTo>
                  <a:lnTo>
                    <a:pt x="1298" y="4227"/>
                  </a:lnTo>
                  <a:lnTo>
                    <a:pt x="1394" y="4275"/>
                  </a:lnTo>
                  <a:lnTo>
                    <a:pt x="1538" y="4323"/>
                  </a:lnTo>
                  <a:lnTo>
                    <a:pt x="1778" y="4371"/>
                  </a:lnTo>
                  <a:lnTo>
                    <a:pt x="2018" y="4371"/>
                  </a:lnTo>
                  <a:lnTo>
                    <a:pt x="2498" y="4275"/>
                  </a:lnTo>
                  <a:lnTo>
                    <a:pt x="2690" y="4227"/>
                  </a:lnTo>
                  <a:lnTo>
                    <a:pt x="3026" y="4323"/>
                  </a:lnTo>
                  <a:lnTo>
                    <a:pt x="3747" y="4515"/>
                  </a:lnTo>
                  <a:lnTo>
                    <a:pt x="4131" y="4563"/>
                  </a:lnTo>
                  <a:lnTo>
                    <a:pt x="4515" y="4563"/>
                  </a:lnTo>
                  <a:lnTo>
                    <a:pt x="4803" y="4467"/>
                  </a:lnTo>
                  <a:lnTo>
                    <a:pt x="4947" y="4419"/>
                  </a:lnTo>
                  <a:lnTo>
                    <a:pt x="4995" y="4323"/>
                  </a:lnTo>
                  <a:lnTo>
                    <a:pt x="5044" y="4179"/>
                  </a:lnTo>
                  <a:lnTo>
                    <a:pt x="4947" y="3939"/>
                  </a:lnTo>
                  <a:lnTo>
                    <a:pt x="4803" y="3699"/>
                  </a:lnTo>
                  <a:lnTo>
                    <a:pt x="4563" y="3362"/>
                  </a:lnTo>
                  <a:lnTo>
                    <a:pt x="3939" y="2690"/>
                  </a:lnTo>
                  <a:lnTo>
                    <a:pt x="3219" y="1922"/>
                  </a:lnTo>
                  <a:lnTo>
                    <a:pt x="2450" y="1201"/>
                  </a:lnTo>
                  <a:lnTo>
                    <a:pt x="1730" y="577"/>
                  </a:lnTo>
                  <a:lnTo>
                    <a:pt x="1202" y="145"/>
                  </a:lnTo>
                  <a:lnTo>
                    <a:pt x="96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3" name="Google Shape;2513;p41"/>
            <p:cNvSpPr/>
            <p:nvPr/>
          </p:nvSpPr>
          <p:spPr>
            <a:xfrm>
              <a:off x="2518100" y="3340125"/>
              <a:ext cx="126100" cy="114100"/>
            </a:xfrm>
            <a:custGeom>
              <a:avLst/>
              <a:gdLst/>
              <a:ahLst/>
              <a:cxnLst/>
              <a:rect l="l" t="t" r="r" b="b"/>
              <a:pathLst>
                <a:path w="5044" h="4564" fill="none" extrusionOk="0">
                  <a:moveTo>
                    <a:pt x="1298" y="4179"/>
                  </a:moveTo>
                  <a:lnTo>
                    <a:pt x="1298" y="4179"/>
                  </a:lnTo>
                  <a:lnTo>
                    <a:pt x="1202" y="3843"/>
                  </a:lnTo>
                  <a:lnTo>
                    <a:pt x="1153" y="3458"/>
                  </a:lnTo>
                  <a:lnTo>
                    <a:pt x="1202" y="3314"/>
                  </a:lnTo>
                  <a:lnTo>
                    <a:pt x="1250" y="3170"/>
                  </a:lnTo>
                  <a:lnTo>
                    <a:pt x="1298" y="3074"/>
                  </a:lnTo>
                  <a:lnTo>
                    <a:pt x="1442" y="2978"/>
                  </a:lnTo>
                  <a:lnTo>
                    <a:pt x="1442" y="2978"/>
                  </a:lnTo>
                  <a:lnTo>
                    <a:pt x="1634" y="2930"/>
                  </a:lnTo>
                  <a:lnTo>
                    <a:pt x="1778" y="2930"/>
                  </a:lnTo>
                  <a:lnTo>
                    <a:pt x="2162" y="3026"/>
                  </a:lnTo>
                  <a:lnTo>
                    <a:pt x="2402" y="3122"/>
                  </a:lnTo>
                  <a:lnTo>
                    <a:pt x="2498" y="3170"/>
                  </a:lnTo>
                  <a:lnTo>
                    <a:pt x="2498" y="3170"/>
                  </a:lnTo>
                  <a:lnTo>
                    <a:pt x="1250" y="2114"/>
                  </a:lnTo>
                  <a:lnTo>
                    <a:pt x="337" y="1345"/>
                  </a:lnTo>
                  <a:lnTo>
                    <a:pt x="97" y="1057"/>
                  </a:lnTo>
                  <a:lnTo>
                    <a:pt x="1" y="961"/>
                  </a:lnTo>
                  <a:lnTo>
                    <a:pt x="1" y="913"/>
                  </a:lnTo>
                  <a:lnTo>
                    <a:pt x="1" y="913"/>
                  </a:lnTo>
                  <a:lnTo>
                    <a:pt x="145" y="673"/>
                  </a:lnTo>
                  <a:lnTo>
                    <a:pt x="433" y="337"/>
                  </a:lnTo>
                  <a:lnTo>
                    <a:pt x="721" y="97"/>
                  </a:lnTo>
                  <a:lnTo>
                    <a:pt x="865" y="1"/>
                  </a:lnTo>
                  <a:lnTo>
                    <a:pt x="961" y="1"/>
                  </a:lnTo>
                  <a:lnTo>
                    <a:pt x="961" y="1"/>
                  </a:lnTo>
                  <a:lnTo>
                    <a:pt x="1202" y="145"/>
                  </a:lnTo>
                  <a:lnTo>
                    <a:pt x="1730" y="577"/>
                  </a:lnTo>
                  <a:lnTo>
                    <a:pt x="2450" y="1201"/>
                  </a:lnTo>
                  <a:lnTo>
                    <a:pt x="3219" y="1922"/>
                  </a:lnTo>
                  <a:lnTo>
                    <a:pt x="3939" y="2690"/>
                  </a:lnTo>
                  <a:lnTo>
                    <a:pt x="4563" y="3362"/>
                  </a:lnTo>
                  <a:lnTo>
                    <a:pt x="4803" y="3699"/>
                  </a:lnTo>
                  <a:lnTo>
                    <a:pt x="4947" y="3939"/>
                  </a:lnTo>
                  <a:lnTo>
                    <a:pt x="5044" y="4179"/>
                  </a:lnTo>
                  <a:lnTo>
                    <a:pt x="4995" y="4323"/>
                  </a:lnTo>
                  <a:lnTo>
                    <a:pt x="4995" y="4323"/>
                  </a:lnTo>
                  <a:lnTo>
                    <a:pt x="4947" y="4419"/>
                  </a:lnTo>
                  <a:lnTo>
                    <a:pt x="4803" y="4467"/>
                  </a:lnTo>
                  <a:lnTo>
                    <a:pt x="4515" y="4563"/>
                  </a:lnTo>
                  <a:lnTo>
                    <a:pt x="4131" y="4563"/>
                  </a:lnTo>
                  <a:lnTo>
                    <a:pt x="3747" y="4515"/>
                  </a:lnTo>
                  <a:lnTo>
                    <a:pt x="3026" y="4323"/>
                  </a:lnTo>
                  <a:lnTo>
                    <a:pt x="2690" y="4227"/>
                  </a:lnTo>
                  <a:lnTo>
                    <a:pt x="2690" y="4227"/>
                  </a:lnTo>
                  <a:lnTo>
                    <a:pt x="2498" y="4275"/>
                  </a:lnTo>
                  <a:lnTo>
                    <a:pt x="2018" y="4371"/>
                  </a:lnTo>
                  <a:lnTo>
                    <a:pt x="1778" y="4371"/>
                  </a:lnTo>
                  <a:lnTo>
                    <a:pt x="1538" y="4323"/>
                  </a:lnTo>
                  <a:lnTo>
                    <a:pt x="1394" y="4275"/>
                  </a:lnTo>
                  <a:lnTo>
                    <a:pt x="1298" y="4227"/>
                  </a:lnTo>
                  <a:lnTo>
                    <a:pt x="1298" y="417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4" name="Google Shape;2514;p41"/>
            <p:cNvSpPr/>
            <p:nvPr/>
          </p:nvSpPr>
          <p:spPr>
            <a:xfrm>
              <a:off x="2518100" y="3360550"/>
              <a:ext cx="67275" cy="88850"/>
            </a:xfrm>
            <a:custGeom>
              <a:avLst/>
              <a:gdLst/>
              <a:ahLst/>
              <a:cxnLst/>
              <a:rect l="l" t="t" r="r" b="b"/>
              <a:pathLst>
                <a:path w="2691" h="3554" extrusionOk="0">
                  <a:moveTo>
                    <a:pt x="1778" y="3554"/>
                  </a:moveTo>
                  <a:lnTo>
                    <a:pt x="1778" y="3554"/>
                  </a:lnTo>
                  <a:lnTo>
                    <a:pt x="1778" y="3554"/>
                  </a:lnTo>
                  <a:lnTo>
                    <a:pt x="1778" y="3554"/>
                  </a:lnTo>
                  <a:lnTo>
                    <a:pt x="1778" y="3554"/>
                  </a:lnTo>
                  <a:lnTo>
                    <a:pt x="1778" y="3554"/>
                  </a:lnTo>
                  <a:close/>
                  <a:moveTo>
                    <a:pt x="2690" y="3410"/>
                  </a:moveTo>
                  <a:lnTo>
                    <a:pt x="2690" y="3410"/>
                  </a:lnTo>
                  <a:lnTo>
                    <a:pt x="2354" y="3506"/>
                  </a:lnTo>
                  <a:lnTo>
                    <a:pt x="1826" y="3554"/>
                  </a:lnTo>
                  <a:lnTo>
                    <a:pt x="1826" y="3554"/>
                  </a:lnTo>
                  <a:lnTo>
                    <a:pt x="2354" y="3506"/>
                  </a:lnTo>
                  <a:lnTo>
                    <a:pt x="2690" y="3410"/>
                  </a:lnTo>
                  <a:close/>
                  <a:moveTo>
                    <a:pt x="1" y="96"/>
                  </a:moveTo>
                  <a:lnTo>
                    <a:pt x="1" y="96"/>
                  </a:lnTo>
                  <a:lnTo>
                    <a:pt x="1" y="96"/>
                  </a:lnTo>
                  <a:lnTo>
                    <a:pt x="1" y="96"/>
                  </a:lnTo>
                  <a:lnTo>
                    <a:pt x="1" y="96"/>
                  </a:lnTo>
                  <a:lnTo>
                    <a:pt x="1" y="96"/>
                  </a:lnTo>
                  <a:lnTo>
                    <a:pt x="1" y="96"/>
                  </a:lnTo>
                  <a:lnTo>
                    <a:pt x="1" y="96"/>
                  </a:lnTo>
                  <a:lnTo>
                    <a:pt x="1" y="96"/>
                  </a:lnTo>
                  <a:close/>
                  <a:moveTo>
                    <a:pt x="1" y="96"/>
                  </a:moveTo>
                  <a:lnTo>
                    <a:pt x="1" y="96"/>
                  </a:lnTo>
                  <a:lnTo>
                    <a:pt x="1" y="96"/>
                  </a:lnTo>
                  <a:lnTo>
                    <a:pt x="1" y="96"/>
                  </a:lnTo>
                  <a:lnTo>
                    <a:pt x="1" y="96"/>
                  </a:lnTo>
                  <a:close/>
                  <a:moveTo>
                    <a:pt x="49" y="48"/>
                  </a:moveTo>
                  <a:lnTo>
                    <a:pt x="49" y="48"/>
                  </a:lnTo>
                  <a:lnTo>
                    <a:pt x="1" y="96"/>
                  </a:lnTo>
                  <a:lnTo>
                    <a:pt x="1" y="96"/>
                  </a:lnTo>
                  <a:lnTo>
                    <a:pt x="49" y="48"/>
                  </a:lnTo>
                  <a:close/>
                  <a:moveTo>
                    <a:pt x="49" y="0"/>
                  </a:moveTo>
                  <a:lnTo>
                    <a:pt x="49" y="0"/>
                  </a:lnTo>
                  <a:lnTo>
                    <a:pt x="49" y="48"/>
                  </a:lnTo>
                  <a:lnTo>
                    <a:pt x="49" y="48"/>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moveTo>
                    <a:pt x="49" y="0"/>
                  </a:moveTo>
                  <a:lnTo>
                    <a:pt x="49" y="0"/>
                  </a:lnTo>
                  <a:lnTo>
                    <a:pt x="49" y="0"/>
                  </a:lnTo>
                  <a:lnTo>
                    <a:pt x="49" y="0"/>
                  </a:lnTo>
                  <a:lnTo>
                    <a:pt x="49"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5" name="Google Shape;2515;p41"/>
            <p:cNvSpPr/>
            <p:nvPr/>
          </p:nvSpPr>
          <p:spPr>
            <a:xfrm>
              <a:off x="2562525" y="34493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6" name="Google Shape;2516;p41"/>
            <p:cNvSpPr/>
            <p:nvPr/>
          </p:nvSpPr>
          <p:spPr>
            <a:xfrm>
              <a:off x="2563725" y="3445775"/>
              <a:ext cx="21650" cy="3625"/>
            </a:xfrm>
            <a:custGeom>
              <a:avLst/>
              <a:gdLst/>
              <a:ahLst/>
              <a:cxnLst/>
              <a:rect l="l" t="t" r="r" b="b"/>
              <a:pathLst>
                <a:path w="866" h="145" fill="none" extrusionOk="0">
                  <a:moveTo>
                    <a:pt x="865" y="1"/>
                  </a:moveTo>
                  <a:lnTo>
                    <a:pt x="865" y="1"/>
                  </a:lnTo>
                  <a:lnTo>
                    <a:pt x="529" y="97"/>
                  </a:lnTo>
                  <a:lnTo>
                    <a:pt x="1" y="145"/>
                  </a:lnTo>
                  <a:lnTo>
                    <a:pt x="1" y="145"/>
                  </a:lnTo>
                  <a:lnTo>
                    <a:pt x="529" y="97"/>
                  </a:lnTo>
                  <a:lnTo>
                    <a:pt x="86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7" name="Google Shape;2517;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8" name="Google Shape;2518;p41"/>
            <p:cNvSpPr/>
            <p:nvPr/>
          </p:nvSpPr>
          <p:spPr>
            <a:xfrm>
              <a:off x="2518100" y="33629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19" name="Google Shape;2519;p41"/>
            <p:cNvSpPr/>
            <p:nvPr/>
          </p:nvSpPr>
          <p:spPr>
            <a:xfrm>
              <a:off x="2518100" y="3361750"/>
              <a:ext cx="1225" cy="1225"/>
            </a:xfrm>
            <a:custGeom>
              <a:avLst/>
              <a:gdLst/>
              <a:ahLst/>
              <a:cxnLst/>
              <a:rect l="l" t="t" r="r" b="b"/>
              <a:pathLst>
                <a:path w="49" h="49" fill="none" extrusionOk="0">
                  <a:moveTo>
                    <a:pt x="49" y="0"/>
                  </a:moveTo>
                  <a:lnTo>
                    <a:pt x="49" y="0"/>
                  </a:lnTo>
                  <a:lnTo>
                    <a:pt x="1" y="48"/>
                  </a:lnTo>
                  <a:lnTo>
                    <a:pt x="1" y="48"/>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0" name="Google Shape;2520;p41"/>
            <p:cNvSpPr/>
            <p:nvPr/>
          </p:nvSpPr>
          <p:spPr>
            <a:xfrm>
              <a:off x="2519300" y="336055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1" name="Google Shape;2521;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2" name="Google Shape;2522;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3" name="Google Shape;2523;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4" name="Google Shape;2524;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5" name="Google Shape;2525;p41"/>
            <p:cNvSpPr/>
            <p:nvPr/>
          </p:nvSpPr>
          <p:spPr>
            <a:xfrm>
              <a:off x="2519300" y="3360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6" name="Google Shape;2526;p41"/>
            <p:cNvSpPr/>
            <p:nvPr/>
          </p:nvSpPr>
          <p:spPr>
            <a:xfrm>
              <a:off x="2546925" y="3413375"/>
              <a:ext cx="13225" cy="14425"/>
            </a:xfrm>
            <a:custGeom>
              <a:avLst/>
              <a:gdLst/>
              <a:ahLst/>
              <a:cxnLst/>
              <a:rect l="l" t="t" r="r" b="b"/>
              <a:pathLst>
                <a:path w="529" h="577"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close/>
                  <a:moveTo>
                    <a:pt x="529" y="0"/>
                  </a:moveTo>
                  <a:lnTo>
                    <a:pt x="529" y="0"/>
                  </a:lnTo>
                  <a:lnTo>
                    <a:pt x="529" y="0"/>
                  </a:lnTo>
                  <a:lnTo>
                    <a:pt x="529" y="0"/>
                  </a:lnTo>
                  <a:lnTo>
                    <a:pt x="529" y="0"/>
                  </a:lnTo>
                  <a:lnTo>
                    <a:pt x="52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7" name="Google Shape;2527;p41"/>
            <p:cNvSpPr/>
            <p:nvPr/>
          </p:nvSpPr>
          <p:spPr>
            <a:xfrm>
              <a:off x="2546925" y="3413375"/>
              <a:ext cx="13225" cy="14425"/>
            </a:xfrm>
            <a:custGeom>
              <a:avLst/>
              <a:gdLst/>
              <a:ahLst/>
              <a:cxnLst/>
              <a:rect l="l" t="t" r="r" b="b"/>
              <a:pathLst>
                <a:path w="529" h="577" fill="none" extrusionOk="0">
                  <a:moveTo>
                    <a:pt x="529" y="0"/>
                  </a:moveTo>
                  <a:lnTo>
                    <a:pt x="529" y="0"/>
                  </a:lnTo>
                  <a:lnTo>
                    <a:pt x="289" y="48"/>
                  </a:lnTo>
                  <a:lnTo>
                    <a:pt x="289" y="48"/>
                  </a:lnTo>
                  <a:lnTo>
                    <a:pt x="145" y="144"/>
                  </a:lnTo>
                  <a:lnTo>
                    <a:pt x="49" y="240"/>
                  </a:lnTo>
                  <a:lnTo>
                    <a:pt x="0" y="432"/>
                  </a:lnTo>
                  <a:lnTo>
                    <a:pt x="0" y="576"/>
                  </a:lnTo>
                  <a:lnTo>
                    <a:pt x="0" y="576"/>
                  </a:lnTo>
                  <a:lnTo>
                    <a:pt x="0" y="432"/>
                  </a:lnTo>
                  <a:lnTo>
                    <a:pt x="49" y="240"/>
                  </a:lnTo>
                  <a:lnTo>
                    <a:pt x="145" y="144"/>
                  </a:lnTo>
                  <a:lnTo>
                    <a:pt x="289" y="48"/>
                  </a:lnTo>
                  <a:lnTo>
                    <a:pt x="289" y="48"/>
                  </a:lnTo>
                  <a:lnTo>
                    <a:pt x="5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8" name="Google Shape;2528;p41"/>
            <p:cNvSpPr/>
            <p:nvPr/>
          </p:nvSpPr>
          <p:spPr>
            <a:xfrm>
              <a:off x="2560125" y="3413375"/>
              <a:ext cx="25" cy="25"/>
            </a:xfrm>
            <a:custGeom>
              <a:avLst/>
              <a:gdLst/>
              <a:ahLst/>
              <a:cxnLst/>
              <a:rect l="l" t="t" r="r" b="b"/>
              <a:pathLst>
                <a:path w="1" h="1" fill="none" extrusionOk="0">
                  <a:moveTo>
                    <a:pt x="1" y="0"/>
                  </a:move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29" name="Google Shape;2529;p41"/>
            <p:cNvSpPr/>
            <p:nvPr/>
          </p:nvSpPr>
          <p:spPr>
            <a:xfrm>
              <a:off x="2518100" y="3344925"/>
              <a:ext cx="120100" cy="109300"/>
            </a:xfrm>
            <a:custGeom>
              <a:avLst/>
              <a:gdLst/>
              <a:ahLst/>
              <a:cxnLst/>
              <a:rect l="l" t="t" r="r" b="b"/>
              <a:pathLst>
                <a:path w="4804" h="4372" extrusionOk="0">
                  <a:moveTo>
                    <a:pt x="577" y="1"/>
                  </a:moveTo>
                  <a:lnTo>
                    <a:pt x="289" y="337"/>
                  </a:lnTo>
                  <a:lnTo>
                    <a:pt x="49" y="625"/>
                  </a:lnTo>
                  <a:lnTo>
                    <a:pt x="49" y="673"/>
                  </a:lnTo>
                  <a:lnTo>
                    <a:pt x="1" y="721"/>
                  </a:lnTo>
                  <a:lnTo>
                    <a:pt x="97" y="913"/>
                  </a:lnTo>
                  <a:lnTo>
                    <a:pt x="385" y="1201"/>
                  </a:lnTo>
                  <a:lnTo>
                    <a:pt x="1250" y="1970"/>
                  </a:lnTo>
                  <a:lnTo>
                    <a:pt x="2498" y="2978"/>
                  </a:lnTo>
                  <a:lnTo>
                    <a:pt x="2210" y="2834"/>
                  </a:lnTo>
                  <a:lnTo>
                    <a:pt x="1970" y="2786"/>
                  </a:lnTo>
                  <a:lnTo>
                    <a:pt x="1682" y="2738"/>
                  </a:lnTo>
                  <a:lnTo>
                    <a:pt x="1442" y="2786"/>
                  </a:lnTo>
                  <a:lnTo>
                    <a:pt x="1298" y="2882"/>
                  </a:lnTo>
                  <a:lnTo>
                    <a:pt x="1202" y="2978"/>
                  </a:lnTo>
                  <a:lnTo>
                    <a:pt x="1153" y="3170"/>
                  </a:lnTo>
                  <a:lnTo>
                    <a:pt x="1153" y="3314"/>
                  </a:lnTo>
                  <a:lnTo>
                    <a:pt x="1202" y="3651"/>
                  </a:lnTo>
                  <a:lnTo>
                    <a:pt x="1298" y="3987"/>
                  </a:lnTo>
                  <a:lnTo>
                    <a:pt x="1346" y="4083"/>
                  </a:lnTo>
                  <a:lnTo>
                    <a:pt x="1442" y="4131"/>
                  </a:lnTo>
                  <a:lnTo>
                    <a:pt x="1778" y="4179"/>
                  </a:lnTo>
                  <a:lnTo>
                    <a:pt x="1826" y="4179"/>
                  </a:lnTo>
                  <a:lnTo>
                    <a:pt x="2354" y="4131"/>
                  </a:lnTo>
                  <a:lnTo>
                    <a:pt x="2690" y="4035"/>
                  </a:lnTo>
                  <a:lnTo>
                    <a:pt x="3267" y="4227"/>
                  </a:lnTo>
                  <a:lnTo>
                    <a:pt x="3795" y="4323"/>
                  </a:lnTo>
                  <a:lnTo>
                    <a:pt x="4323" y="4371"/>
                  </a:lnTo>
                  <a:lnTo>
                    <a:pt x="4563" y="4323"/>
                  </a:lnTo>
                  <a:lnTo>
                    <a:pt x="4803" y="4275"/>
                  </a:lnTo>
                  <a:lnTo>
                    <a:pt x="4467" y="3795"/>
                  </a:lnTo>
                  <a:lnTo>
                    <a:pt x="3987" y="3218"/>
                  </a:lnTo>
                  <a:lnTo>
                    <a:pt x="3411" y="2594"/>
                  </a:lnTo>
                  <a:lnTo>
                    <a:pt x="2786" y="1970"/>
                  </a:lnTo>
                  <a:lnTo>
                    <a:pt x="1490" y="769"/>
                  </a:lnTo>
                  <a:lnTo>
                    <a:pt x="57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0" name="Google Shape;2530;p41"/>
            <p:cNvSpPr/>
            <p:nvPr/>
          </p:nvSpPr>
          <p:spPr>
            <a:xfrm>
              <a:off x="2518100" y="3344925"/>
              <a:ext cx="120100" cy="109300"/>
            </a:xfrm>
            <a:custGeom>
              <a:avLst/>
              <a:gdLst/>
              <a:ahLst/>
              <a:cxnLst/>
              <a:rect l="l" t="t" r="r" b="b"/>
              <a:pathLst>
                <a:path w="4804" h="4372" fill="none" extrusionOk="0">
                  <a:moveTo>
                    <a:pt x="577" y="1"/>
                  </a:moveTo>
                  <a:lnTo>
                    <a:pt x="577" y="1"/>
                  </a:lnTo>
                  <a:lnTo>
                    <a:pt x="289" y="337"/>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25"/>
                  </a:lnTo>
                  <a:lnTo>
                    <a:pt x="49" y="673"/>
                  </a:lnTo>
                  <a:lnTo>
                    <a:pt x="49" y="673"/>
                  </a:lnTo>
                  <a:lnTo>
                    <a:pt x="49" y="673"/>
                  </a:lnTo>
                  <a:lnTo>
                    <a:pt x="49" y="673"/>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1" y="721"/>
                  </a:lnTo>
                  <a:lnTo>
                    <a:pt x="97" y="913"/>
                  </a:lnTo>
                  <a:lnTo>
                    <a:pt x="385" y="1201"/>
                  </a:lnTo>
                  <a:lnTo>
                    <a:pt x="1250" y="1970"/>
                  </a:lnTo>
                  <a:lnTo>
                    <a:pt x="2498" y="2978"/>
                  </a:lnTo>
                  <a:lnTo>
                    <a:pt x="2498" y="2978"/>
                  </a:lnTo>
                  <a:lnTo>
                    <a:pt x="2498" y="2978"/>
                  </a:lnTo>
                  <a:lnTo>
                    <a:pt x="2498" y="2978"/>
                  </a:lnTo>
                  <a:lnTo>
                    <a:pt x="2498" y="2978"/>
                  </a:lnTo>
                  <a:lnTo>
                    <a:pt x="2498" y="2978"/>
                  </a:lnTo>
                  <a:lnTo>
                    <a:pt x="2210" y="2834"/>
                  </a:lnTo>
                  <a:lnTo>
                    <a:pt x="1970" y="2786"/>
                  </a:lnTo>
                  <a:lnTo>
                    <a:pt x="1682" y="2738"/>
                  </a:lnTo>
                  <a:lnTo>
                    <a:pt x="1682" y="2738"/>
                  </a:lnTo>
                  <a:lnTo>
                    <a:pt x="1682" y="2738"/>
                  </a:lnTo>
                  <a:lnTo>
                    <a:pt x="1682" y="2738"/>
                  </a:lnTo>
                  <a:lnTo>
                    <a:pt x="1682" y="2738"/>
                  </a:lnTo>
                  <a:lnTo>
                    <a:pt x="1682" y="2738"/>
                  </a:lnTo>
                  <a:lnTo>
                    <a:pt x="1442" y="2786"/>
                  </a:lnTo>
                  <a:lnTo>
                    <a:pt x="1442" y="2786"/>
                  </a:lnTo>
                  <a:lnTo>
                    <a:pt x="1298" y="2882"/>
                  </a:lnTo>
                  <a:lnTo>
                    <a:pt x="1202" y="2978"/>
                  </a:lnTo>
                  <a:lnTo>
                    <a:pt x="1153" y="3170"/>
                  </a:lnTo>
                  <a:lnTo>
                    <a:pt x="1153" y="3314"/>
                  </a:lnTo>
                  <a:lnTo>
                    <a:pt x="1153" y="3314"/>
                  </a:lnTo>
                  <a:lnTo>
                    <a:pt x="1202" y="3651"/>
                  </a:lnTo>
                  <a:lnTo>
                    <a:pt x="1298" y="3987"/>
                  </a:lnTo>
                  <a:lnTo>
                    <a:pt x="1298" y="3987"/>
                  </a:lnTo>
                  <a:lnTo>
                    <a:pt x="1346" y="4083"/>
                  </a:lnTo>
                  <a:lnTo>
                    <a:pt x="1442" y="4131"/>
                  </a:lnTo>
                  <a:lnTo>
                    <a:pt x="1778" y="4179"/>
                  </a:lnTo>
                  <a:lnTo>
                    <a:pt x="1778" y="4179"/>
                  </a:lnTo>
                  <a:lnTo>
                    <a:pt x="1778" y="4179"/>
                  </a:lnTo>
                  <a:lnTo>
                    <a:pt x="1778" y="4179"/>
                  </a:lnTo>
                  <a:lnTo>
                    <a:pt x="1826" y="4179"/>
                  </a:lnTo>
                  <a:lnTo>
                    <a:pt x="1826" y="4179"/>
                  </a:lnTo>
                  <a:lnTo>
                    <a:pt x="2354" y="4131"/>
                  </a:lnTo>
                  <a:lnTo>
                    <a:pt x="2690" y="4035"/>
                  </a:lnTo>
                  <a:lnTo>
                    <a:pt x="2690" y="4035"/>
                  </a:lnTo>
                  <a:lnTo>
                    <a:pt x="2690" y="4035"/>
                  </a:lnTo>
                  <a:lnTo>
                    <a:pt x="2690" y="4035"/>
                  </a:lnTo>
                  <a:lnTo>
                    <a:pt x="3267" y="4227"/>
                  </a:lnTo>
                  <a:lnTo>
                    <a:pt x="3795" y="4323"/>
                  </a:lnTo>
                  <a:lnTo>
                    <a:pt x="4323" y="4371"/>
                  </a:lnTo>
                  <a:lnTo>
                    <a:pt x="4323" y="4371"/>
                  </a:lnTo>
                  <a:lnTo>
                    <a:pt x="4563" y="4323"/>
                  </a:lnTo>
                  <a:lnTo>
                    <a:pt x="4803" y="4275"/>
                  </a:lnTo>
                  <a:lnTo>
                    <a:pt x="4803" y="4275"/>
                  </a:lnTo>
                  <a:lnTo>
                    <a:pt x="4467" y="3795"/>
                  </a:lnTo>
                  <a:lnTo>
                    <a:pt x="3987" y="3218"/>
                  </a:lnTo>
                  <a:lnTo>
                    <a:pt x="3411" y="2594"/>
                  </a:lnTo>
                  <a:lnTo>
                    <a:pt x="2786" y="1970"/>
                  </a:lnTo>
                  <a:lnTo>
                    <a:pt x="1490" y="769"/>
                  </a:lnTo>
                  <a:lnTo>
                    <a:pt x="5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1" name="Google Shape;2531;p41"/>
            <p:cNvSpPr/>
            <p:nvPr/>
          </p:nvSpPr>
          <p:spPr>
            <a:xfrm>
              <a:off x="2318800" y="3414575"/>
              <a:ext cx="104475" cy="87675"/>
            </a:xfrm>
            <a:custGeom>
              <a:avLst/>
              <a:gdLst/>
              <a:ahLst/>
              <a:cxnLst/>
              <a:rect l="l" t="t" r="r" b="b"/>
              <a:pathLst>
                <a:path w="4179" h="3507" extrusionOk="0">
                  <a:moveTo>
                    <a:pt x="3795" y="0"/>
                  </a:moveTo>
                  <a:lnTo>
                    <a:pt x="2018" y="1393"/>
                  </a:lnTo>
                  <a:lnTo>
                    <a:pt x="1" y="2882"/>
                  </a:lnTo>
                  <a:lnTo>
                    <a:pt x="769" y="3506"/>
                  </a:lnTo>
                  <a:lnTo>
                    <a:pt x="4179" y="288"/>
                  </a:lnTo>
                  <a:lnTo>
                    <a:pt x="379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2" name="Google Shape;2532;p41"/>
            <p:cNvSpPr/>
            <p:nvPr/>
          </p:nvSpPr>
          <p:spPr>
            <a:xfrm>
              <a:off x="2318800" y="3414575"/>
              <a:ext cx="104475" cy="87675"/>
            </a:xfrm>
            <a:custGeom>
              <a:avLst/>
              <a:gdLst/>
              <a:ahLst/>
              <a:cxnLst/>
              <a:rect l="l" t="t" r="r" b="b"/>
              <a:pathLst>
                <a:path w="4179" h="3507" fill="none" extrusionOk="0">
                  <a:moveTo>
                    <a:pt x="3795" y="0"/>
                  </a:moveTo>
                  <a:lnTo>
                    <a:pt x="3795" y="0"/>
                  </a:lnTo>
                  <a:lnTo>
                    <a:pt x="2018" y="1393"/>
                  </a:lnTo>
                  <a:lnTo>
                    <a:pt x="1" y="2882"/>
                  </a:lnTo>
                  <a:lnTo>
                    <a:pt x="1" y="2882"/>
                  </a:lnTo>
                  <a:lnTo>
                    <a:pt x="769" y="3506"/>
                  </a:lnTo>
                  <a:lnTo>
                    <a:pt x="4179" y="288"/>
                  </a:lnTo>
                  <a:lnTo>
                    <a:pt x="379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3" name="Google Shape;2533;p41"/>
            <p:cNvSpPr/>
            <p:nvPr/>
          </p:nvSpPr>
          <p:spPr>
            <a:xfrm>
              <a:off x="2095500" y="3340125"/>
              <a:ext cx="344600" cy="360225"/>
            </a:xfrm>
            <a:custGeom>
              <a:avLst/>
              <a:gdLst/>
              <a:ahLst/>
              <a:cxnLst/>
              <a:rect l="l" t="t" r="r" b="b"/>
              <a:pathLst>
                <a:path w="13784" h="14409" extrusionOk="0">
                  <a:moveTo>
                    <a:pt x="0" y="1"/>
                  </a:move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890" y="12151"/>
                  </a:lnTo>
                  <a:lnTo>
                    <a:pt x="4466" y="12247"/>
                  </a:lnTo>
                  <a:lnTo>
                    <a:pt x="5715" y="12343"/>
                  </a:lnTo>
                  <a:lnTo>
                    <a:pt x="7012" y="12391"/>
                  </a:lnTo>
                  <a:lnTo>
                    <a:pt x="8308" y="12391"/>
                  </a:lnTo>
                  <a:lnTo>
                    <a:pt x="10373" y="12295"/>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83" y="14216"/>
                  </a:lnTo>
                  <a:lnTo>
                    <a:pt x="13783" y="13976"/>
                  </a:lnTo>
                  <a:lnTo>
                    <a:pt x="13639" y="13352"/>
                  </a:lnTo>
                  <a:lnTo>
                    <a:pt x="13351" y="12583"/>
                  </a:lnTo>
                  <a:lnTo>
                    <a:pt x="13015" y="11719"/>
                  </a:lnTo>
                  <a:lnTo>
                    <a:pt x="12391" y="10182"/>
                  </a:lnTo>
                  <a:lnTo>
                    <a:pt x="12054" y="9510"/>
                  </a:lnTo>
                  <a:lnTo>
                    <a:pt x="11286" y="9510"/>
                  </a:lnTo>
                  <a:lnTo>
                    <a:pt x="9509" y="9414"/>
                  </a:lnTo>
                  <a:lnTo>
                    <a:pt x="8548" y="9269"/>
                  </a:lnTo>
                  <a:lnTo>
                    <a:pt x="7636" y="9125"/>
                  </a:lnTo>
                  <a:lnTo>
                    <a:pt x="7252" y="9029"/>
                  </a:lnTo>
                  <a:lnTo>
                    <a:pt x="6916" y="8933"/>
                  </a:lnTo>
                  <a:lnTo>
                    <a:pt x="6627" y="8789"/>
                  </a:lnTo>
                  <a:lnTo>
                    <a:pt x="6483" y="8645"/>
                  </a:lnTo>
                  <a:lnTo>
                    <a:pt x="6339" y="8453"/>
                  </a:lnTo>
                  <a:lnTo>
                    <a:pt x="6195" y="8069"/>
                  </a:lnTo>
                  <a:lnTo>
                    <a:pt x="5859" y="7012"/>
                  </a:lnTo>
                  <a:lnTo>
                    <a:pt x="5523" y="5716"/>
                  </a:lnTo>
                  <a:lnTo>
                    <a:pt x="5187" y="4227"/>
                  </a:lnTo>
                  <a:lnTo>
                    <a:pt x="4658" y="1585"/>
                  </a:lnTo>
                  <a:lnTo>
                    <a:pt x="4466" y="433"/>
                  </a:lnTo>
                  <a:lnTo>
                    <a:pt x="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4" name="Google Shape;2534;p41"/>
            <p:cNvSpPr/>
            <p:nvPr/>
          </p:nvSpPr>
          <p:spPr>
            <a:xfrm>
              <a:off x="2095500" y="3340125"/>
              <a:ext cx="344600" cy="360225"/>
            </a:xfrm>
            <a:custGeom>
              <a:avLst/>
              <a:gdLst/>
              <a:ahLst/>
              <a:cxnLst/>
              <a:rect l="l" t="t" r="r" b="b"/>
              <a:pathLst>
                <a:path w="13784" h="14409" fill="none" extrusionOk="0">
                  <a:moveTo>
                    <a:pt x="0" y="1"/>
                  </a:moveTo>
                  <a:lnTo>
                    <a:pt x="0" y="1"/>
                  </a:lnTo>
                  <a:lnTo>
                    <a:pt x="144" y="1778"/>
                  </a:lnTo>
                  <a:lnTo>
                    <a:pt x="336" y="3651"/>
                  </a:lnTo>
                  <a:lnTo>
                    <a:pt x="672" y="5812"/>
                  </a:lnTo>
                  <a:lnTo>
                    <a:pt x="864" y="6916"/>
                  </a:lnTo>
                  <a:lnTo>
                    <a:pt x="1105" y="7973"/>
                  </a:lnTo>
                  <a:lnTo>
                    <a:pt x="1393" y="8981"/>
                  </a:lnTo>
                  <a:lnTo>
                    <a:pt x="1681" y="9942"/>
                  </a:lnTo>
                  <a:lnTo>
                    <a:pt x="2017" y="10710"/>
                  </a:lnTo>
                  <a:lnTo>
                    <a:pt x="2209" y="11046"/>
                  </a:lnTo>
                  <a:lnTo>
                    <a:pt x="2449" y="11383"/>
                  </a:lnTo>
                  <a:lnTo>
                    <a:pt x="2641" y="11623"/>
                  </a:lnTo>
                  <a:lnTo>
                    <a:pt x="2882" y="11815"/>
                  </a:lnTo>
                  <a:lnTo>
                    <a:pt x="3122" y="11959"/>
                  </a:lnTo>
                  <a:lnTo>
                    <a:pt x="3362" y="12055"/>
                  </a:lnTo>
                  <a:lnTo>
                    <a:pt x="3362" y="12055"/>
                  </a:lnTo>
                  <a:lnTo>
                    <a:pt x="3890" y="12151"/>
                  </a:lnTo>
                  <a:lnTo>
                    <a:pt x="4466" y="12247"/>
                  </a:lnTo>
                  <a:lnTo>
                    <a:pt x="5715" y="12343"/>
                  </a:lnTo>
                  <a:lnTo>
                    <a:pt x="7012" y="12391"/>
                  </a:lnTo>
                  <a:lnTo>
                    <a:pt x="8308" y="12391"/>
                  </a:lnTo>
                  <a:lnTo>
                    <a:pt x="10373" y="12295"/>
                  </a:lnTo>
                  <a:lnTo>
                    <a:pt x="11238" y="12247"/>
                  </a:lnTo>
                  <a:lnTo>
                    <a:pt x="11238" y="12247"/>
                  </a:lnTo>
                  <a:lnTo>
                    <a:pt x="11574" y="12679"/>
                  </a:lnTo>
                  <a:lnTo>
                    <a:pt x="12342" y="13496"/>
                  </a:lnTo>
                  <a:lnTo>
                    <a:pt x="12775" y="13928"/>
                  </a:lnTo>
                  <a:lnTo>
                    <a:pt x="13159" y="14264"/>
                  </a:lnTo>
                  <a:lnTo>
                    <a:pt x="13351" y="14360"/>
                  </a:lnTo>
                  <a:lnTo>
                    <a:pt x="13495" y="14408"/>
                  </a:lnTo>
                  <a:lnTo>
                    <a:pt x="13639" y="14408"/>
                  </a:lnTo>
                  <a:lnTo>
                    <a:pt x="13735" y="14360"/>
                  </a:lnTo>
                  <a:lnTo>
                    <a:pt x="13735" y="14360"/>
                  </a:lnTo>
                  <a:lnTo>
                    <a:pt x="13783" y="14216"/>
                  </a:lnTo>
                  <a:lnTo>
                    <a:pt x="13783" y="13976"/>
                  </a:lnTo>
                  <a:lnTo>
                    <a:pt x="13639" y="13352"/>
                  </a:lnTo>
                  <a:lnTo>
                    <a:pt x="13351" y="12583"/>
                  </a:lnTo>
                  <a:lnTo>
                    <a:pt x="13015" y="11719"/>
                  </a:lnTo>
                  <a:lnTo>
                    <a:pt x="12391" y="10182"/>
                  </a:lnTo>
                  <a:lnTo>
                    <a:pt x="12054" y="9510"/>
                  </a:lnTo>
                  <a:lnTo>
                    <a:pt x="12054" y="9510"/>
                  </a:lnTo>
                  <a:lnTo>
                    <a:pt x="11286" y="9510"/>
                  </a:lnTo>
                  <a:lnTo>
                    <a:pt x="9509" y="9414"/>
                  </a:lnTo>
                  <a:lnTo>
                    <a:pt x="8548" y="9269"/>
                  </a:lnTo>
                  <a:lnTo>
                    <a:pt x="7636" y="9125"/>
                  </a:lnTo>
                  <a:lnTo>
                    <a:pt x="7252" y="9029"/>
                  </a:lnTo>
                  <a:lnTo>
                    <a:pt x="6916" y="8933"/>
                  </a:lnTo>
                  <a:lnTo>
                    <a:pt x="6627" y="8789"/>
                  </a:lnTo>
                  <a:lnTo>
                    <a:pt x="6483" y="8645"/>
                  </a:lnTo>
                  <a:lnTo>
                    <a:pt x="6483" y="8645"/>
                  </a:lnTo>
                  <a:lnTo>
                    <a:pt x="6339" y="8453"/>
                  </a:lnTo>
                  <a:lnTo>
                    <a:pt x="6195" y="8069"/>
                  </a:lnTo>
                  <a:lnTo>
                    <a:pt x="5859" y="7012"/>
                  </a:lnTo>
                  <a:lnTo>
                    <a:pt x="5523" y="5716"/>
                  </a:lnTo>
                  <a:lnTo>
                    <a:pt x="5187" y="4227"/>
                  </a:lnTo>
                  <a:lnTo>
                    <a:pt x="4658" y="1585"/>
                  </a:lnTo>
                  <a:lnTo>
                    <a:pt x="4466" y="433"/>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5" name="Google Shape;2535;p41"/>
            <p:cNvSpPr/>
            <p:nvPr/>
          </p:nvSpPr>
          <p:spPr>
            <a:xfrm>
              <a:off x="2338025" y="3575450"/>
              <a:ext cx="91275" cy="112875"/>
            </a:xfrm>
            <a:custGeom>
              <a:avLst/>
              <a:gdLst/>
              <a:ahLst/>
              <a:cxnLst/>
              <a:rect l="l" t="t" r="r" b="b"/>
              <a:pathLst>
                <a:path w="3651" h="4515" extrusionOk="0">
                  <a:moveTo>
                    <a:pt x="0" y="1"/>
                  </a:moveTo>
                  <a:lnTo>
                    <a:pt x="192" y="2930"/>
                  </a:lnTo>
                  <a:lnTo>
                    <a:pt x="1537" y="2834"/>
                  </a:lnTo>
                  <a:lnTo>
                    <a:pt x="2017" y="3410"/>
                  </a:lnTo>
                  <a:lnTo>
                    <a:pt x="2545" y="3987"/>
                  </a:lnTo>
                  <a:lnTo>
                    <a:pt x="3074" y="4515"/>
                  </a:lnTo>
                  <a:lnTo>
                    <a:pt x="3650" y="3170"/>
                  </a:lnTo>
                  <a:lnTo>
                    <a:pt x="3266" y="2066"/>
                  </a:lnTo>
                  <a:lnTo>
                    <a:pt x="2834" y="1105"/>
                  </a:lnTo>
                  <a:lnTo>
                    <a:pt x="2353" y="97"/>
                  </a:lnTo>
                  <a:lnTo>
                    <a:pt x="1633" y="97"/>
                  </a:lnTo>
                  <a:lnTo>
                    <a:pt x="0"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6" name="Google Shape;2536;p41"/>
            <p:cNvSpPr/>
            <p:nvPr/>
          </p:nvSpPr>
          <p:spPr>
            <a:xfrm>
              <a:off x="2338025" y="3575450"/>
              <a:ext cx="91275" cy="112875"/>
            </a:xfrm>
            <a:custGeom>
              <a:avLst/>
              <a:gdLst/>
              <a:ahLst/>
              <a:cxnLst/>
              <a:rect l="l" t="t" r="r" b="b"/>
              <a:pathLst>
                <a:path w="3651" h="4515" fill="none" extrusionOk="0">
                  <a:moveTo>
                    <a:pt x="3650" y="3170"/>
                  </a:moveTo>
                  <a:lnTo>
                    <a:pt x="3650" y="3170"/>
                  </a:lnTo>
                  <a:lnTo>
                    <a:pt x="3266" y="2066"/>
                  </a:lnTo>
                  <a:lnTo>
                    <a:pt x="2834" y="1105"/>
                  </a:lnTo>
                  <a:lnTo>
                    <a:pt x="2353" y="97"/>
                  </a:lnTo>
                  <a:lnTo>
                    <a:pt x="2353" y="97"/>
                  </a:lnTo>
                  <a:lnTo>
                    <a:pt x="1633" y="97"/>
                  </a:lnTo>
                  <a:lnTo>
                    <a:pt x="0" y="1"/>
                  </a:lnTo>
                  <a:lnTo>
                    <a:pt x="192" y="2930"/>
                  </a:lnTo>
                  <a:lnTo>
                    <a:pt x="192" y="2930"/>
                  </a:lnTo>
                  <a:lnTo>
                    <a:pt x="1537" y="2834"/>
                  </a:lnTo>
                  <a:lnTo>
                    <a:pt x="1537" y="2834"/>
                  </a:lnTo>
                  <a:lnTo>
                    <a:pt x="2017" y="3410"/>
                  </a:lnTo>
                  <a:lnTo>
                    <a:pt x="2545" y="3987"/>
                  </a:lnTo>
                  <a:lnTo>
                    <a:pt x="3074" y="4515"/>
                  </a:lnTo>
                  <a:lnTo>
                    <a:pt x="3650" y="317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7" name="Google Shape;2537;p41"/>
            <p:cNvSpPr/>
            <p:nvPr/>
          </p:nvSpPr>
          <p:spPr>
            <a:xfrm>
              <a:off x="2364425" y="3561050"/>
              <a:ext cx="82875" cy="146500"/>
            </a:xfrm>
            <a:custGeom>
              <a:avLst/>
              <a:gdLst/>
              <a:ahLst/>
              <a:cxnLst/>
              <a:rect l="l" t="t" r="r" b="b"/>
              <a:pathLst>
                <a:path w="3315" h="5860" extrusionOk="0">
                  <a:moveTo>
                    <a:pt x="1537" y="0"/>
                  </a:moveTo>
                  <a:lnTo>
                    <a:pt x="1153" y="96"/>
                  </a:lnTo>
                  <a:lnTo>
                    <a:pt x="769" y="240"/>
                  </a:lnTo>
                  <a:lnTo>
                    <a:pt x="481" y="384"/>
                  </a:lnTo>
                  <a:lnTo>
                    <a:pt x="481" y="432"/>
                  </a:lnTo>
                  <a:lnTo>
                    <a:pt x="481" y="529"/>
                  </a:lnTo>
                  <a:lnTo>
                    <a:pt x="577" y="913"/>
                  </a:lnTo>
                  <a:lnTo>
                    <a:pt x="961" y="2017"/>
                  </a:lnTo>
                  <a:lnTo>
                    <a:pt x="1585" y="3602"/>
                  </a:lnTo>
                  <a:lnTo>
                    <a:pt x="1489" y="3458"/>
                  </a:lnTo>
                  <a:lnTo>
                    <a:pt x="1297" y="3266"/>
                  </a:lnTo>
                  <a:lnTo>
                    <a:pt x="1057" y="3026"/>
                  </a:lnTo>
                  <a:lnTo>
                    <a:pt x="913" y="2930"/>
                  </a:lnTo>
                  <a:lnTo>
                    <a:pt x="721" y="2882"/>
                  </a:lnTo>
                  <a:lnTo>
                    <a:pt x="577" y="2882"/>
                  </a:lnTo>
                  <a:lnTo>
                    <a:pt x="433" y="2930"/>
                  </a:lnTo>
                  <a:lnTo>
                    <a:pt x="337" y="3026"/>
                  </a:lnTo>
                  <a:lnTo>
                    <a:pt x="241" y="3170"/>
                  </a:lnTo>
                  <a:lnTo>
                    <a:pt x="97" y="3506"/>
                  </a:lnTo>
                  <a:lnTo>
                    <a:pt x="1" y="3794"/>
                  </a:lnTo>
                  <a:lnTo>
                    <a:pt x="1" y="3890"/>
                  </a:lnTo>
                  <a:lnTo>
                    <a:pt x="49" y="3986"/>
                  </a:lnTo>
                  <a:lnTo>
                    <a:pt x="145" y="4130"/>
                  </a:lnTo>
                  <a:lnTo>
                    <a:pt x="337" y="4226"/>
                  </a:lnTo>
                  <a:lnTo>
                    <a:pt x="577" y="4371"/>
                  </a:lnTo>
                  <a:lnTo>
                    <a:pt x="1009" y="4515"/>
                  </a:lnTo>
                  <a:lnTo>
                    <a:pt x="1201" y="4611"/>
                  </a:lnTo>
                  <a:lnTo>
                    <a:pt x="1441" y="4803"/>
                  </a:lnTo>
                  <a:lnTo>
                    <a:pt x="1970" y="5331"/>
                  </a:lnTo>
                  <a:lnTo>
                    <a:pt x="2306" y="5571"/>
                  </a:lnTo>
                  <a:lnTo>
                    <a:pt x="2642" y="5763"/>
                  </a:lnTo>
                  <a:lnTo>
                    <a:pt x="2930" y="5859"/>
                  </a:lnTo>
                  <a:lnTo>
                    <a:pt x="3074" y="5859"/>
                  </a:lnTo>
                  <a:lnTo>
                    <a:pt x="3170" y="5811"/>
                  </a:lnTo>
                  <a:lnTo>
                    <a:pt x="3266" y="5667"/>
                  </a:lnTo>
                  <a:lnTo>
                    <a:pt x="3314" y="5475"/>
                  </a:lnTo>
                  <a:lnTo>
                    <a:pt x="3314" y="5139"/>
                  </a:lnTo>
                  <a:lnTo>
                    <a:pt x="3266" y="4755"/>
                  </a:lnTo>
                  <a:lnTo>
                    <a:pt x="3074" y="3842"/>
                  </a:lnTo>
                  <a:lnTo>
                    <a:pt x="2786" y="2834"/>
                  </a:lnTo>
                  <a:lnTo>
                    <a:pt x="2498" y="1825"/>
                  </a:lnTo>
                  <a:lnTo>
                    <a:pt x="2162" y="961"/>
                  </a:lnTo>
                  <a:lnTo>
                    <a:pt x="1922" y="288"/>
                  </a:lnTo>
                  <a:lnTo>
                    <a:pt x="1778" y="48"/>
                  </a:lnTo>
                  <a:lnTo>
                    <a:pt x="168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8" name="Google Shape;2538;p41"/>
            <p:cNvSpPr/>
            <p:nvPr/>
          </p:nvSpPr>
          <p:spPr>
            <a:xfrm>
              <a:off x="2364425" y="3561050"/>
              <a:ext cx="82875" cy="146500"/>
            </a:xfrm>
            <a:custGeom>
              <a:avLst/>
              <a:gdLst/>
              <a:ahLst/>
              <a:cxnLst/>
              <a:rect l="l" t="t" r="r" b="b"/>
              <a:pathLst>
                <a:path w="3315" h="5860" fill="none" extrusionOk="0">
                  <a:moveTo>
                    <a:pt x="1" y="3794"/>
                  </a:moveTo>
                  <a:lnTo>
                    <a:pt x="1" y="3794"/>
                  </a:lnTo>
                  <a:lnTo>
                    <a:pt x="97" y="3506"/>
                  </a:lnTo>
                  <a:lnTo>
                    <a:pt x="241" y="3170"/>
                  </a:lnTo>
                  <a:lnTo>
                    <a:pt x="337" y="3026"/>
                  </a:lnTo>
                  <a:lnTo>
                    <a:pt x="433" y="2930"/>
                  </a:lnTo>
                  <a:lnTo>
                    <a:pt x="577" y="2882"/>
                  </a:lnTo>
                  <a:lnTo>
                    <a:pt x="721" y="2882"/>
                  </a:lnTo>
                  <a:lnTo>
                    <a:pt x="721" y="2882"/>
                  </a:lnTo>
                  <a:lnTo>
                    <a:pt x="913" y="2930"/>
                  </a:lnTo>
                  <a:lnTo>
                    <a:pt x="1057" y="3026"/>
                  </a:lnTo>
                  <a:lnTo>
                    <a:pt x="1297" y="3266"/>
                  </a:lnTo>
                  <a:lnTo>
                    <a:pt x="1489" y="3458"/>
                  </a:lnTo>
                  <a:lnTo>
                    <a:pt x="1585" y="3602"/>
                  </a:lnTo>
                  <a:lnTo>
                    <a:pt x="1585" y="3602"/>
                  </a:lnTo>
                  <a:lnTo>
                    <a:pt x="961" y="2017"/>
                  </a:lnTo>
                  <a:lnTo>
                    <a:pt x="577" y="913"/>
                  </a:lnTo>
                  <a:lnTo>
                    <a:pt x="481" y="529"/>
                  </a:lnTo>
                  <a:lnTo>
                    <a:pt x="481" y="432"/>
                  </a:lnTo>
                  <a:lnTo>
                    <a:pt x="481" y="384"/>
                  </a:lnTo>
                  <a:lnTo>
                    <a:pt x="481" y="384"/>
                  </a:lnTo>
                  <a:lnTo>
                    <a:pt x="769" y="240"/>
                  </a:lnTo>
                  <a:lnTo>
                    <a:pt x="1153" y="96"/>
                  </a:lnTo>
                  <a:lnTo>
                    <a:pt x="1537" y="0"/>
                  </a:lnTo>
                  <a:lnTo>
                    <a:pt x="1682" y="0"/>
                  </a:lnTo>
                  <a:lnTo>
                    <a:pt x="1778" y="48"/>
                  </a:lnTo>
                  <a:lnTo>
                    <a:pt x="1778" y="48"/>
                  </a:lnTo>
                  <a:lnTo>
                    <a:pt x="1922" y="288"/>
                  </a:lnTo>
                  <a:lnTo>
                    <a:pt x="2162" y="961"/>
                  </a:lnTo>
                  <a:lnTo>
                    <a:pt x="2498" y="1825"/>
                  </a:lnTo>
                  <a:lnTo>
                    <a:pt x="2786" y="2834"/>
                  </a:lnTo>
                  <a:lnTo>
                    <a:pt x="3074" y="3842"/>
                  </a:lnTo>
                  <a:lnTo>
                    <a:pt x="3266" y="4755"/>
                  </a:lnTo>
                  <a:lnTo>
                    <a:pt x="3314" y="5139"/>
                  </a:lnTo>
                  <a:lnTo>
                    <a:pt x="3314" y="5475"/>
                  </a:lnTo>
                  <a:lnTo>
                    <a:pt x="3266" y="5667"/>
                  </a:lnTo>
                  <a:lnTo>
                    <a:pt x="3170" y="5811"/>
                  </a:lnTo>
                  <a:lnTo>
                    <a:pt x="3170" y="5811"/>
                  </a:lnTo>
                  <a:lnTo>
                    <a:pt x="3074" y="5859"/>
                  </a:lnTo>
                  <a:lnTo>
                    <a:pt x="2930" y="5859"/>
                  </a:lnTo>
                  <a:lnTo>
                    <a:pt x="2642" y="5763"/>
                  </a:lnTo>
                  <a:lnTo>
                    <a:pt x="2306" y="5571"/>
                  </a:lnTo>
                  <a:lnTo>
                    <a:pt x="1970" y="5331"/>
                  </a:lnTo>
                  <a:lnTo>
                    <a:pt x="1441" y="4803"/>
                  </a:lnTo>
                  <a:lnTo>
                    <a:pt x="1201" y="4611"/>
                  </a:lnTo>
                  <a:lnTo>
                    <a:pt x="1201" y="4611"/>
                  </a:lnTo>
                  <a:lnTo>
                    <a:pt x="1009" y="4515"/>
                  </a:lnTo>
                  <a:lnTo>
                    <a:pt x="577" y="4371"/>
                  </a:lnTo>
                  <a:lnTo>
                    <a:pt x="337" y="4226"/>
                  </a:lnTo>
                  <a:lnTo>
                    <a:pt x="145" y="4130"/>
                  </a:lnTo>
                  <a:lnTo>
                    <a:pt x="49" y="3986"/>
                  </a:lnTo>
                  <a:lnTo>
                    <a:pt x="1" y="3890"/>
                  </a:lnTo>
                  <a:lnTo>
                    <a:pt x="1" y="37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39" name="Google Shape;2539;p41"/>
            <p:cNvSpPr/>
            <p:nvPr/>
          </p:nvSpPr>
          <p:spPr>
            <a:xfrm>
              <a:off x="2364425" y="3568250"/>
              <a:ext cx="16825" cy="87675"/>
            </a:xfrm>
            <a:custGeom>
              <a:avLst/>
              <a:gdLst/>
              <a:ahLst/>
              <a:cxnLst/>
              <a:rect l="l" t="t" r="r" b="b"/>
              <a:pathLst>
                <a:path w="673" h="3507" extrusionOk="0">
                  <a:moveTo>
                    <a:pt x="97" y="3170"/>
                  </a:moveTo>
                  <a:lnTo>
                    <a:pt x="97" y="3170"/>
                  </a:lnTo>
                  <a:lnTo>
                    <a:pt x="97" y="3170"/>
                  </a:lnTo>
                  <a:lnTo>
                    <a:pt x="1" y="3506"/>
                  </a:lnTo>
                  <a:lnTo>
                    <a:pt x="1" y="3506"/>
                  </a:lnTo>
                  <a:lnTo>
                    <a:pt x="97" y="3170"/>
                  </a:lnTo>
                  <a:close/>
                  <a:moveTo>
                    <a:pt x="673" y="0"/>
                  </a:moveTo>
                  <a:lnTo>
                    <a:pt x="673" y="0"/>
                  </a:lnTo>
                  <a:lnTo>
                    <a:pt x="481" y="96"/>
                  </a:lnTo>
                  <a:lnTo>
                    <a:pt x="481" y="96"/>
                  </a:lnTo>
                  <a:lnTo>
                    <a:pt x="481" y="193"/>
                  </a:lnTo>
                  <a:lnTo>
                    <a:pt x="529" y="385"/>
                  </a:lnTo>
                  <a:lnTo>
                    <a:pt x="529" y="385"/>
                  </a:lnTo>
                  <a:lnTo>
                    <a:pt x="529" y="385"/>
                  </a:lnTo>
                  <a:lnTo>
                    <a:pt x="529" y="385"/>
                  </a:lnTo>
                  <a:lnTo>
                    <a:pt x="481" y="193"/>
                  </a:lnTo>
                  <a:lnTo>
                    <a:pt x="481" y="96"/>
                  </a:lnTo>
                  <a:lnTo>
                    <a:pt x="481" y="96"/>
                  </a:lnTo>
                  <a:lnTo>
                    <a:pt x="673"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0" name="Google Shape;2540;p41"/>
            <p:cNvSpPr/>
            <p:nvPr/>
          </p:nvSpPr>
          <p:spPr>
            <a:xfrm>
              <a:off x="2376425" y="3568250"/>
              <a:ext cx="4825" cy="9625"/>
            </a:xfrm>
            <a:custGeom>
              <a:avLst/>
              <a:gdLst/>
              <a:ahLst/>
              <a:cxnLst/>
              <a:rect l="l" t="t" r="r" b="b"/>
              <a:pathLst>
                <a:path w="193" h="385" fill="none" extrusionOk="0">
                  <a:moveTo>
                    <a:pt x="193" y="0"/>
                  </a:moveTo>
                  <a:lnTo>
                    <a:pt x="193" y="0"/>
                  </a:lnTo>
                  <a:lnTo>
                    <a:pt x="1" y="96"/>
                  </a:lnTo>
                  <a:lnTo>
                    <a:pt x="1" y="96"/>
                  </a:lnTo>
                  <a:lnTo>
                    <a:pt x="1" y="193"/>
                  </a:lnTo>
                  <a:lnTo>
                    <a:pt x="49" y="385"/>
                  </a:lnTo>
                  <a:lnTo>
                    <a:pt x="49" y="385"/>
                  </a:lnTo>
                  <a:lnTo>
                    <a:pt x="49" y="385"/>
                  </a:lnTo>
                  <a:lnTo>
                    <a:pt x="49" y="385"/>
                  </a:lnTo>
                  <a:lnTo>
                    <a:pt x="1" y="193"/>
                  </a:lnTo>
                  <a:lnTo>
                    <a:pt x="1" y="96"/>
                  </a:lnTo>
                  <a:lnTo>
                    <a:pt x="1" y="96"/>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1" name="Google Shape;2541;p41"/>
            <p:cNvSpPr/>
            <p:nvPr/>
          </p:nvSpPr>
          <p:spPr>
            <a:xfrm>
              <a:off x="2366825" y="3577850"/>
              <a:ext cx="36050" cy="69675"/>
            </a:xfrm>
            <a:custGeom>
              <a:avLst/>
              <a:gdLst/>
              <a:ahLst/>
              <a:cxnLst/>
              <a:rect l="l" t="t" r="r" b="b"/>
              <a:pathLst>
                <a:path w="1442" h="2787" extrusionOk="0">
                  <a:moveTo>
                    <a:pt x="577" y="2210"/>
                  </a:moveTo>
                  <a:lnTo>
                    <a:pt x="577" y="2210"/>
                  </a:lnTo>
                  <a:lnTo>
                    <a:pt x="385" y="2258"/>
                  </a:lnTo>
                  <a:lnTo>
                    <a:pt x="241" y="2354"/>
                  </a:lnTo>
                  <a:lnTo>
                    <a:pt x="97" y="2546"/>
                  </a:lnTo>
                  <a:lnTo>
                    <a:pt x="1" y="2786"/>
                  </a:lnTo>
                  <a:lnTo>
                    <a:pt x="1" y="2786"/>
                  </a:lnTo>
                  <a:lnTo>
                    <a:pt x="1" y="2786"/>
                  </a:lnTo>
                  <a:lnTo>
                    <a:pt x="1" y="2786"/>
                  </a:lnTo>
                  <a:lnTo>
                    <a:pt x="97" y="2546"/>
                  </a:lnTo>
                  <a:lnTo>
                    <a:pt x="241" y="2354"/>
                  </a:lnTo>
                  <a:lnTo>
                    <a:pt x="385" y="2258"/>
                  </a:lnTo>
                  <a:lnTo>
                    <a:pt x="577" y="2210"/>
                  </a:lnTo>
                  <a:close/>
                  <a:moveTo>
                    <a:pt x="577" y="2210"/>
                  </a:moveTo>
                  <a:lnTo>
                    <a:pt x="577" y="2210"/>
                  </a:lnTo>
                  <a:lnTo>
                    <a:pt x="577" y="2210"/>
                  </a:lnTo>
                  <a:lnTo>
                    <a:pt x="577" y="2210"/>
                  </a:lnTo>
                  <a:lnTo>
                    <a:pt x="577" y="2210"/>
                  </a:lnTo>
                  <a:lnTo>
                    <a:pt x="577" y="2210"/>
                  </a:lnTo>
                  <a:close/>
                  <a:moveTo>
                    <a:pt x="433" y="1"/>
                  </a:moveTo>
                  <a:lnTo>
                    <a:pt x="433" y="1"/>
                  </a:lnTo>
                  <a:lnTo>
                    <a:pt x="625" y="673"/>
                  </a:lnTo>
                  <a:lnTo>
                    <a:pt x="913" y="1489"/>
                  </a:lnTo>
                  <a:lnTo>
                    <a:pt x="1441" y="2786"/>
                  </a:lnTo>
                  <a:lnTo>
                    <a:pt x="1441" y="2786"/>
                  </a:lnTo>
                  <a:lnTo>
                    <a:pt x="913" y="1489"/>
                  </a:lnTo>
                  <a:lnTo>
                    <a:pt x="625" y="673"/>
                  </a:lnTo>
                  <a:lnTo>
                    <a:pt x="433" y="1"/>
                  </a:lnTo>
                  <a:lnTo>
                    <a:pt x="433" y="1"/>
                  </a:lnTo>
                  <a:lnTo>
                    <a:pt x="433"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2" name="Google Shape;2542;p41"/>
            <p:cNvSpPr/>
            <p:nvPr/>
          </p:nvSpPr>
          <p:spPr>
            <a:xfrm>
              <a:off x="2377625" y="3577850"/>
              <a:ext cx="25250" cy="69675"/>
            </a:xfrm>
            <a:custGeom>
              <a:avLst/>
              <a:gdLst/>
              <a:ahLst/>
              <a:cxnLst/>
              <a:rect l="l" t="t" r="r" b="b"/>
              <a:pathLst>
                <a:path w="1010" h="2787" fill="none" extrusionOk="0">
                  <a:moveTo>
                    <a:pt x="1" y="1"/>
                  </a:moveTo>
                  <a:lnTo>
                    <a:pt x="1" y="1"/>
                  </a:lnTo>
                  <a:lnTo>
                    <a:pt x="193" y="673"/>
                  </a:lnTo>
                  <a:lnTo>
                    <a:pt x="481" y="1489"/>
                  </a:lnTo>
                  <a:lnTo>
                    <a:pt x="1009" y="2786"/>
                  </a:lnTo>
                  <a:lnTo>
                    <a:pt x="1009" y="2786"/>
                  </a:lnTo>
                  <a:lnTo>
                    <a:pt x="481" y="1489"/>
                  </a:lnTo>
                  <a:lnTo>
                    <a:pt x="193" y="673"/>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3" name="Google Shape;2543;p41"/>
            <p:cNvSpPr/>
            <p:nvPr/>
          </p:nvSpPr>
          <p:spPr>
            <a:xfrm>
              <a:off x="2364425" y="3562250"/>
              <a:ext cx="72075" cy="145300"/>
            </a:xfrm>
            <a:custGeom>
              <a:avLst/>
              <a:gdLst/>
              <a:ahLst/>
              <a:cxnLst/>
              <a:rect l="l" t="t" r="r" b="b"/>
              <a:pathLst>
                <a:path w="2883" h="5812" extrusionOk="0">
                  <a:moveTo>
                    <a:pt x="1393" y="0"/>
                  </a:moveTo>
                  <a:lnTo>
                    <a:pt x="1009" y="96"/>
                  </a:lnTo>
                  <a:lnTo>
                    <a:pt x="673" y="240"/>
                  </a:lnTo>
                  <a:lnTo>
                    <a:pt x="481" y="336"/>
                  </a:lnTo>
                  <a:lnTo>
                    <a:pt x="481" y="433"/>
                  </a:lnTo>
                  <a:lnTo>
                    <a:pt x="529" y="625"/>
                  </a:lnTo>
                  <a:lnTo>
                    <a:pt x="721" y="1297"/>
                  </a:lnTo>
                  <a:lnTo>
                    <a:pt x="1009" y="2113"/>
                  </a:lnTo>
                  <a:lnTo>
                    <a:pt x="1537" y="3410"/>
                  </a:lnTo>
                  <a:lnTo>
                    <a:pt x="1585" y="3554"/>
                  </a:lnTo>
                  <a:lnTo>
                    <a:pt x="1489" y="3410"/>
                  </a:lnTo>
                  <a:lnTo>
                    <a:pt x="1297" y="3218"/>
                  </a:lnTo>
                  <a:lnTo>
                    <a:pt x="1057" y="2978"/>
                  </a:lnTo>
                  <a:lnTo>
                    <a:pt x="913" y="2882"/>
                  </a:lnTo>
                  <a:lnTo>
                    <a:pt x="721" y="2834"/>
                  </a:lnTo>
                  <a:lnTo>
                    <a:pt x="673" y="2834"/>
                  </a:lnTo>
                  <a:lnTo>
                    <a:pt x="481" y="2882"/>
                  </a:lnTo>
                  <a:lnTo>
                    <a:pt x="337" y="2978"/>
                  </a:lnTo>
                  <a:lnTo>
                    <a:pt x="193" y="3170"/>
                  </a:lnTo>
                  <a:lnTo>
                    <a:pt x="97" y="3410"/>
                  </a:lnTo>
                  <a:lnTo>
                    <a:pt x="1" y="3746"/>
                  </a:lnTo>
                  <a:lnTo>
                    <a:pt x="1" y="3794"/>
                  </a:lnTo>
                  <a:lnTo>
                    <a:pt x="49" y="3938"/>
                  </a:lnTo>
                  <a:lnTo>
                    <a:pt x="193" y="4082"/>
                  </a:lnTo>
                  <a:lnTo>
                    <a:pt x="385" y="4227"/>
                  </a:lnTo>
                  <a:lnTo>
                    <a:pt x="577" y="4323"/>
                  </a:lnTo>
                  <a:lnTo>
                    <a:pt x="1009" y="4467"/>
                  </a:lnTo>
                  <a:lnTo>
                    <a:pt x="1201" y="4563"/>
                  </a:lnTo>
                  <a:lnTo>
                    <a:pt x="1345" y="4707"/>
                  </a:lnTo>
                  <a:lnTo>
                    <a:pt x="1778" y="5139"/>
                  </a:lnTo>
                  <a:lnTo>
                    <a:pt x="2354" y="5571"/>
                  </a:lnTo>
                  <a:lnTo>
                    <a:pt x="2642" y="5715"/>
                  </a:lnTo>
                  <a:lnTo>
                    <a:pt x="2882" y="5811"/>
                  </a:lnTo>
                  <a:lnTo>
                    <a:pt x="2882" y="5235"/>
                  </a:lnTo>
                  <a:lnTo>
                    <a:pt x="2738" y="4467"/>
                  </a:lnTo>
                  <a:lnTo>
                    <a:pt x="2546" y="3650"/>
                  </a:lnTo>
                  <a:lnTo>
                    <a:pt x="2306" y="2786"/>
                  </a:lnTo>
                  <a:lnTo>
                    <a:pt x="1778" y="1105"/>
                  </a:lnTo>
                  <a:lnTo>
                    <a:pt x="1393"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4" name="Google Shape;2544;p41"/>
            <p:cNvSpPr/>
            <p:nvPr/>
          </p:nvSpPr>
          <p:spPr>
            <a:xfrm>
              <a:off x="2364425" y="3562250"/>
              <a:ext cx="72075" cy="145300"/>
            </a:xfrm>
            <a:custGeom>
              <a:avLst/>
              <a:gdLst/>
              <a:ahLst/>
              <a:cxnLst/>
              <a:rect l="l" t="t" r="r" b="b"/>
              <a:pathLst>
                <a:path w="2883" h="5812" fill="none" extrusionOk="0">
                  <a:moveTo>
                    <a:pt x="1393" y="0"/>
                  </a:moveTo>
                  <a:lnTo>
                    <a:pt x="1393" y="0"/>
                  </a:lnTo>
                  <a:lnTo>
                    <a:pt x="1009" y="96"/>
                  </a:lnTo>
                  <a:lnTo>
                    <a:pt x="673" y="240"/>
                  </a:lnTo>
                  <a:lnTo>
                    <a:pt x="673" y="240"/>
                  </a:lnTo>
                  <a:lnTo>
                    <a:pt x="481" y="336"/>
                  </a:lnTo>
                  <a:lnTo>
                    <a:pt x="481" y="336"/>
                  </a:lnTo>
                  <a:lnTo>
                    <a:pt x="481" y="433"/>
                  </a:lnTo>
                  <a:lnTo>
                    <a:pt x="529" y="625"/>
                  </a:lnTo>
                  <a:lnTo>
                    <a:pt x="529" y="625"/>
                  </a:lnTo>
                  <a:lnTo>
                    <a:pt x="721" y="1297"/>
                  </a:lnTo>
                  <a:lnTo>
                    <a:pt x="1009" y="2113"/>
                  </a:lnTo>
                  <a:lnTo>
                    <a:pt x="1537" y="3410"/>
                  </a:lnTo>
                  <a:lnTo>
                    <a:pt x="1537" y="3410"/>
                  </a:lnTo>
                  <a:lnTo>
                    <a:pt x="1585" y="3554"/>
                  </a:lnTo>
                  <a:lnTo>
                    <a:pt x="1585" y="3554"/>
                  </a:lnTo>
                  <a:lnTo>
                    <a:pt x="1585" y="3554"/>
                  </a:lnTo>
                  <a:lnTo>
                    <a:pt x="1585" y="3554"/>
                  </a:lnTo>
                  <a:lnTo>
                    <a:pt x="1489" y="3410"/>
                  </a:lnTo>
                  <a:lnTo>
                    <a:pt x="1297" y="3218"/>
                  </a:lnTo>
                  <a:lnTo>
                    <a:pt x="1057" y="2978"/>
                  </a:lnTo>
                  <a:lnTo>
                    <a:pt x="913" y="2882"/>
                  </a:lnTo>
                  <a:lnTo>
                    <a:pt x="721" y="2834"/>
                  </a:lnTo>
                  <a:lnTo>
                    <a:pt x="721" y="2834"/>
                  </a:lnTo>
                  <a:lnTo>
                    <a:pt x="721" y="2834"/>
                  </a:lnTo>
                  <a:lnTo>
                    <a:pt x="673" y="2834"/>
                  </a:lnTo>
                  <a:lnTo>
                    <a:pt x="673" y="2834"/>
                  </a:lnTo>
                  <a:lnTo>
                    <a:pt x="673" y="2834"/>
                  </a:lnTo>
                  <a:lnTo>
                    <a:pt x="673" y="2834"/>
                  </a:lnTo>
                  <a:lnTo>
                    <a:pt x="673" y="2834"/>
                  </a:lnTo>
                  <a:lnTo>
                    <a:pt x="673" y="2834"/>
                  </a:lnTo>
                  <a:lnTo>
                    <a:pt x="481" y="2882"/>
                  </a:lnTo>
                  <a:lnTo>
                    <a:pt x="337" y="2978"/>
                  </a:lnTo>
                  <a:lnTo>
                    <a:pt x="193" y="3170"/>
                  </a:lnTo>
                  <a:lnTo>
                    <a:pt x="97" y="3410"/>
                  </a:lnTo>
                  <a:lnTo>
                    <a:pt x="97" y="3410"/>
                  </a:lnTo>
                  <a:lnTo>
                    <a:pt x="97" y="3410"/>
                  </a:lnTo>
                  <a:lnTo>
                    <a:pt x="97" y="3410"/>
                  </a:lnTo>
                  <a:lnTo>
                    <a:pt x="1" y="3746"/>
                  </a:lnTo>
                  <a:lnTo>
                    <a:pt x="1" y="3746"/>
                  </a:lnTo>
                  <a:lnTo>
                    <a:pt x="1" y="3746"/>
                  </a:lnTo>
                  <a:lnTo>
                    <a:pt x="1" y="3746"/>
                  </a:lnTo>
                  <a:lnTo>
                    <a:pt x="1" y="3746"/>
                  </a:lnTo>
                  <a:lnTo>
                    <a:pt x="1" y="3794"/>
                  </a:lnTo>
                  <a:lnTo>
                    <a:pt x="1" y="3794"/>
                  </a:lnTo>
                  <a:lnTo>
                    <a:pt x="49" y="3938"/>
                  </a:lnTo>
                  <a:lnTo>
                    <a:pt x="193" y="4082"/>
                  </a:lnTo>
                  <a:lnTo>
                    <a:pt x="385" y="4227"/>
                  </a:lnTo>
                  <a:lnTo>
                    <a:pt x="577" y="4323"/>
                  </a:lnTo>
                  <a:lnTo>
                    <a:pt x="1009" y="4467"/>
                  </a:lnTo>
                  <a:lnTo>
                    <a:pt x="1201" y="4563"/>
                  </a:lnTo>
                  <a:lnTo>
                    <a:pt x="1201" y="4563"/>
                  </a:lnTo>
                  <a:lnTo>
                    <a:pt x="1201" y="4563"/>
                  </a:lnTo>
                  <a:lnTo>
                    <a:pt x="1201" y="4563"/>
                  </a:lnTo>
                  <a:lnTo>
                    <a:pt x="1201" y="4563"/>
                  </a:lnTo>
                  <a:lnTo>
                    <a:pt x="1345" y="4707"/>
                  </a:lnTo>
                  <a:lnTo>
                    <a:pt x="1778" y="5139"/>
                  </a:lnTo>
                  <a:lnTo>
                    <a:pt x="2354" y="5571"/>
                  </a:lnTo>
                  <a:lnTo>
                    <a:pt x="2642" y="5715"/>
                  </a:lnTo>
                  <a:lnTo>
                    <a:pt x="2882" y="5811"/>
                  </a:lnTo>
                  <a:lnTo>
                    <a:pt x="2882" y="5811"/>
                  </a:lnTo>
                  <a:lnTo>
                    <a:pt x="2882" y="5235"/>
                  </a:lnTo>
                  <a:lnTo>
                    <a:pt x="2738" y="4467"/>
                  </a:lnTo>
                  <a:lnTo>
                    <a:pt x="2546" y="3650"/>
                  </a:lnTo>
                  <a:lnTo>
                    <a:pt x="2306" y="2786"/>
                  </a:lnTo>
                  <a:lnTo>
                    <a:pt x="1778" y="1105"/>
                  </a:lnTo>
                  <a:lnTo>
                    <a:pt x="13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5" name="Google Shape;2545;p41"/>
            <p:cNvSpPr/>
            <p:nvPr/>
          </p:nvSpPr>
          <p:spPr>
            <a:xfrm>
              <a:off x="2238375" y="3502225"/>
              <a:ext cx="6025" cy="20425"/>
            </a:xfrm>
            <a:custGeom>
              <a:avLst/>
              <a:gdLst/>
              <a:ahLst/>
              <a:cxnLst/>
              <a:rect l="l" t="t" r="r" b="b"/>
              <a:pathLst>
                <a:path w="241" h="817" extrusionOk="0">
                  <a:moveTo>
                    <a:pt x="0" y="0"/>
                  </a:moveTo>
                  <a:lnTo>
                    <a:pt x="0" y="0"/>
                  </a:lnTo>
                  <a:lnTo>
                    <a:pt x="0" y="0"/>
                  </a:lnTo>
                  <a:lnTo>
                    <a:pt x="0" y="0"/>
                  </a:lnTo>
                  <a:lnTo>
                    <a:pt x="240" y="816"/>
                  </a:lnTo>
                  <a:lnTo>
                    <a:pt x="240" y="816"/>
                  </a:lnTo>
                  <a:lnTo>
                    <a:pt x="240" y="816"/>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6" name="Google Shape;2546;p41"/>
            <p:cNvSpPr/>
            <p:nvPr/>
          </p:nvSpPr>
          <p:spPr>
            <a:xfrm>
              <a:off x="2238375" y="3502225"/>
              <a:ext cx="6025" cy="20425"/>
            </a:xfrm>
            <a:custGeom>
              <a:avLst/>
              <a:gdLst/>
              <a:ahLst/>
              <a:cxnLst/>
              <a:rect l="l" t="t" r="r" b="b"/>
              <a:pathLst>
                <a:path w="241" h="817" fill="none" extrusionOk="0">
                  <a:moveTo>
                    <a:pt x="0" y="0"/>
                  </a:moveTo>
                  <a:lnTo>
                    <a:pt x="0" y="0"/>
                  </a:lnTo>
                  <a:lnTo>
                    <a:pt x="0" y="0"/>
                  </a:lnTo>
                  <a:lnTo>
                    <a:pt x="0" y="0"/>
                  </a:lnTo>
                  <a:lnTo>
                    <a:pt x="240" y="816"/>
                  </a:lnTo>
                  <a:lnTo>
                    <a:pt x="240" y="816"/>
                  </a:lnTo>
                  <a:lnTo>
                    <a:pt x="240" y="816"/>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7" name="Google Shape;2547;p41"/>
            <p:cNvSpPr/>
            <p:nvPr/>
          </p:nvSpPr>
          <p:spPr>
            <a:xfrm>
              <a:off x="2117100" y="3502225"/>
              <a:ext cx="127300" cy="26425"/>
            </a:xfrm>
            <a:custGeom>
              <a:avLst/>
              <a:gdLst/>
              <a:ahLst/>
              <a:cxnLst/>
              <a:rect l="l" t="t" r="r" b="b"/>
              <a:pathLst>
                <a:path w="5092" h="1057" extrusionOk="0">
                  <a:moveTo>
                    <a:pt x="4851" y="0"/>
                  </a:moveTo>
                  <a:lnTo>
                    <a:pt x="2738" y="192"/>
                  </a:lnTo>
                  <a:lnTo>
                    <a:pt x="0" y="384"/>
                  </a:lnTo>
                  <a:lnTo>
                    <a:pt x="145" y="1057"/>
                  </a:lnTo>
                  <a:lnTo>
                    <a:pt x="5091" y="816"/>
                  </a:lnTo>
                  <a:lnTo>
                    <a:pt x="485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8" name="Google Shape;2548;p41"/>
            <p:cNvSpPr/>
            <p:nvPr/>
          </p:nvSpPr>
          <p:spPr>
            <a:xfrm>
              <a:off x="2117100" y="3502225"/>
              <a:ext cx="127300" cy="26425"/>
            </a:xfrm>
            <a:custGeom>
              <a:avLst/>
              <a:gdLst/>
              <a:ahLst/>
              <a:cxnLst/>
              <a:rect l="l" t="t" r="r" b="b"/>
              <a:pathLst>
                <a:path w="5092" h="1057" fill="none" extrusionOk="0">
                  <a:moveTo>
                    <a:pt x="4851" y="0"/>
                  </a:moveTo>
                  <a:lnTo>
                    <a:pt x="4851" y="0"/>
                  </a:lnTo>
                  <a:lnTo>
                    <a:pt x="2738" y="192"/>
                  </a:lnTo>
                  <a:lnTo>
                    <a:pt x="2738" y="192"/>
                  </a:lnTo>
                  <a:lnTo>
                    <a:pt x="0" y="384"/>
                  </a:lnTo>
                  <a:lnTo>
                    <a:pt x="0" y="384"/>
                  </a:lnTo>
                  <a:lnTo>
                    <a:pt x="145" y="1057"/>
                  </a:lnTo>
                  <a:lnTo>
                    <a:pt x="5091" y="816"/>
                  </a:lnTo>
                  <a:lnTo>
                    <a:pt x="5091" y="816"/>
                  </a:lnTo>
                  <a:lnTo>
                    <a:pt x="48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49" name="Google Shape;2549;p41"/>
            <p:cNvSpPr/>
            <p:nvPr/>
          </p:nvSpPr>
          <p:spPr>
            <a:xfrm>
              <a:off x="2085875" y="3340125"/>
              <a:ext cx="333800" cy="153700"/>
            </a:xfrm>
            <a:custGeom>
              <a:avLst/>
              <a:gdLst/>
              <a:ahLst/>
              <a:cxnLst/>
              <a:rect l="l" t="t" r="r" b="b"/>
              <a:pathLst>
                <a:path w="13352" h="6148" extrusionOk="0">
                  <a:moveTo>
                    <a:pt x="385" y="1"/>
                  </a:moveTo>
                  <a:lnTo>
                    <a:pt x="241" y="625"/>
                  </a:lnTo>
                  <a:lnTo>
                    <a:pt x="145" y="1345"/>
                  </a:lnTo>
                  <a:lnTo>
                    <a:pt x="49" y="2210"/>
                  </a:lnTo>
                  <a:lnTo>
                    <a:pt x="1" y="3170"/>
                  </a:lnTo>
                  <a:lnTo>
                    <a:pt x="49" y="4179"/>
                  </a:lnTo>
                  <a:lnTo>
                    <a:pt x="97" y="4707"/>
                  </a:lnTo>
                  <a:lnTo>
                    <a:pt x="193" y="5235"/>
                  </a:lnTo>
                  <a:lnTo>
                    <a:pt x="337" y="5668"/>
                  </a:lnTo>
                  <a:lnTo>
                    <a:pt x="529" y="6148"/>
                  </a:lnTo>
                  <a:lnTo>
                    <a:pt x="6628" y="5812"/>
                  </a:lnTo>
                  <a:lnTo>
                    <a:pt x="6148" y="4275"/>
                  </a:lnTo>
                  <a:lnTo>
                    <a:pt x="5908" y="3266"/>
                  </a:lnTo>
                  <a:lnTo>
                    <a:pt x="5860" y="2978"/>
                  </a:lnTo>
                  <a:lnTo>
                    <a:pt x="5860" y="2882"/>
                  </a:lnTo>
                  <a:lnTo>
                    <a:pt x="6340" y="3410"/>
                  </a:lnTo>
                  <a:lnTo>
                    <a:pt x="7061" y="4371"/>
                  </a:lnTo>
                  <a:lnTo>
                    <a:pt x="7829" y="5379"/>
                  </a:lnTo>
                  <a:lnTo>
                    <a:pt x="8165" y="5716"/>
                  </a:lnTo>
                  <a:lnTo>
                    <a:pt x="8357" y="5860"/>
                  </a:lnTo>
                  <a:lnTo>
                    <a:pt x="8501" y="5860"/>
                  </a:lnTo>
                  <a:lnTo>
                    <a:pt x="8741" y="5812"/>
                  </a:lnTo>
                  <a:lnTo>
                    <a:pt x="9366" y="5476"/>
                  </a:lnTo>
                  <a:lnTo>
                    <a:pt x="10182" y="4899"/>
                  </a:lnTo>
                  <a:lnTo>
                    <a:pt x="11095" y="4275"/>
                  </a:lnTo>
                  <a:lnTo>
                    <a:pt x="12679" y="3026"/>
                  </a:lnTo>
                  <a:lnTo>
                    <a:pt x="13352" y="2498"/>
                  </a:lnTo>
                  <a:lnTo>
                    <a:pt x="11383" y="1153"/>
                  </a:lnTo>
                  <a:lnTo>
                    <a:pt x="385" y="1"/>
                  </a:lnTo>
                  <a:close/>
                </a:path>
              </a:pathLst>
            </a:custGeom>
            <a:solidFill>
              <a:schemeClr val="accent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0" name="Google Shape;2550;p41"/>
            <p:cNvSpPr/>
            <p:nvPr/>
          </p:nvSpPr>
          <p:spPr>
            <a:xfrm>
              <a:off x="2389650" y="3380950"/>
              <a:ext cx="4825" cy="3625"/>
            </a:xfrm>
            <a:custGeom>
              <a:avLst/>
              <a:gdLst/>
              <a:ahLst/>
              <a:cxnLst/>
              <a:rect l="l" t="t" r="r" b="b"/>
              <a:pathLst>
                <a:path w="193" h="145" extrusionOk="0">
                  <a:moveTo>
                    <a:pt x="0" y="0"/>
                  </a:moveTo>
                  <a:lnTo>
                    <a:pt x="0" y="0"/>
                  </a:lnTo>
                  <a:lnTo>
                    <a:pt x="192" y="145"/>
                  </a:lnTo>
                  <a:lnTo>
                    <a:pt x="192" y="145"/>
                  </a:lnTo>
                  <a:lnTo>
                    <a:pt x="0" y="0"/>
                  </a:lnTo>
                  <a:close/>
                </a:path>
              </a:pathLst>
            </a:custGeom>
            <a:solidFill>
              <a:srgbClr val="FAF9F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1" name="Google Shape;2551;p41"/>
            <p:cNvSpPr/>
            <p:nvPr/>
          </p:nvSpPr>
          <p:spPr>
            <a:xfrm>
              <a:off x="2389650" y="3380950"/>
              <a:ext cx="4825" cy="3625"/>
            </a:xfrm>
            <a:custGeom>
              <a:avLst/>
              <a:gdLst/>
              <a:ahLst/>
              <a:cxnLst/>
              <a:rect l="l" t="t" r="r" b="b"/>
              <a:pathLst>
                <a:path w="193" h="145" fill="none" extrusionOk="0">
                  <a:moveTo>
                    <a:pt x="0" y="0"/>
                  </a:moveTo>
                  <a:lnTo>
                    <a:pt x="0" y="0"/>
                  </a:lnTo>
                  <a:lnTo>
                    <a:pt x="192" y="145"/>
                  </a:lnTo>
                  <a:lnTo>
                    <a:pt x="192" y="145"/>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2" name="Google Shape;2552;p41"/>
            <p:cNvSpPr/>
            <p:nvPr/>
          </p:nvSpPr>
          <p:spPr>
            <a:xfrm>
              <a:off x="2085875" y="3380950"/>
              <a:ext cx="308600" cy="15625"/>
            </a:xfrm>
            <a:custGeom>
              <a:avLst/>
              <a:gdLst/>
              <a:ahLst/>
              <a:cxnLst/>
              <a:rect l="l" t="t" r="r" b="b"/>
              <a:pathLst>
                <a:path w="12344" h="625" extrusionOk="0">
                  <a:moveTo>
                    <a:pt x="12151" y="0"/>
                  </a:moveTo>
                  <a:lnTo>
                    <a:pt x="97" y="97"/>
                  </a:lnTo>
                  <a:lnTo>
                    <a:pt x="1" y="625"/>
                  </a:lnTo>
                  <a:lnTo>
                    <a:pt x="11959" y="433"/>
                  </a:lnTo>
                  <a:lnTo>
                    <a:pt x="12343" y="145"/>
                  </a:lnTo>
                  <a:lnTo>
                    <a:pt x="12151"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3" name="Google Shape;2553;p41"/>
            <p:cNvSpPr/>
            <p:nvPr/>
          </p:nvSpPr>
          <p:spPr>
            <a:xfrm>
              <a:off x="2085875" y="3380950"/>
              <a:ext cx="308600" cy="15625"/>
            </a:xfrm>
            <a:custGeom>
              <a:avLst/>
              <a:gdLst/>
              <a:ahLst/>
              <a:cxnLst/>
              <a:rect l="l" t="t" r="r" b="b"/>
              <a:pathLst>
                <a:path w="12344" h="625" fill="none" extrusionOk="0">
                  <a:moveTo>
                    <a:pt x="12151" y="0"/>
                  </a:moveTo>
                  <a:lnTo>
                    <a:pt x="97" y="97"/>
                  </a:lnTo>
                  <a:lnTo>
                    <a:pt x="97" y="97"/>
                  </a:lnTo>
                  <a:lnTo>
                    <a:pt x="1" y="625"/>
                  </a:lnTo>
                  <a:lnTo>
                    <a:pt x="11959" y="433"/>
                  </a:lnTo>
                  <a:lnTo>
                    <a:pt x="11959" y="433"/>
                  </a:lnTo>
                  <a:lnTo>
                    <a:pt x="12343" y="145"/>
                  </a:lnTo>
                  <a:lnTo>
                    <a:pt x="1215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4" name="Google Shape;2554;p41"/>
            <p:cNvSpPr/>
            <p:nvPr/>
          </p:nvSpPr>
          <p:spPr>
            <a:xfrm>
              <a:off x="2076275" y="3466200"/>
              <a:ext cx="182525" cy="45650"/>
            </a:xfrm>
            <a:custGeom>
              <a:avLst/>
              <a:gdLst/>
              <a:ahLst/>
              <a:cxnLst/>
              <a:rect l="l" t="t" r="r" b="b"/>
              <a:pathLst>
                <a:path w="7301" h="1826" extrusionOk="0">
                  <a:moveTo>
                    <a:pt x="5956" y="0"/>
                  </a:moveTo>
                  <a:lnTo>
                    <a:pt x="3506" y="48"/>
                  </a:lnTo>
                  <a:lnTo>
                    <a:pt x="1" y="192"/>
                  </a:lnTo>
                  <a:lnTo>
                    <a:pt x="49" y="913"/>
                  </a:lnTo>
                  <a:lnTo>
                    <a:pt x="145" y="1441"/>
                  </a:lnTo>
                  <a:lnTo>
                    <a:pt x="193" y="1681"/>
                  </a:lnTo>
                  <a:lnTo>
                    <a:pt x="289" y="1777"/>
                  </a:lnTo>
                  <a:lnTo>
                    <a:pt x="433" y="1825"/>
                  </a:lnTo>
                  <a:lnTo>
                    <a:pt x="1681" y="1825"/>
                  </a:lnTo>
                  <a:lnTo>
                    <a:pt x="4371" y="1633"/>
                  </a:lnTo>
                  <a:lnTo>
                    <a:pt x="6340" y="1441"/>
                  </a:lnTo>
                  <a:lnTo>
                    <a:pt x="7252" y="1393"/>
                  </a:lnTo>
                  <a:lnTo>
                    <a:pt x="7252" y="1345"/>
                  </a:lnTo>
                  <a:lnTo>
                    <a:pt x="7300" y="1249"/>
                  </a:lnTo>
                  <a:lnTo>
                    <a:pt x="7252" y="817"/>
                  </a:lnTo>
                  <a:lnTo>
                    <a:pt x="7156" y="336"/>
                  </a:lnTo>
                  <a:lnTo>
                    <a:pt x="7108" y="48"/>
                  </a:lnTo>
                  <a:lnTo>
                    <a:pt x="6772" y="48"/>
                  </a:lnTo>
                  <a:lnTo>
                    <a:pt x="5956"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5" name="Google Shape;2555;p41"/>
            <p:cNvSpPr/>
            <p:nvPr/>
          </p:nvSpPr>
          <p:spPr>
            <a:xfrm>
              <a:off x="2076275" y="3466200"/>
              <a:ext cx="182525" cy="45650"/>
            </a:xfrm>
            <a:custGeom>
              <a:avLst/>
              <a:gdLst/>
              <a:ahLst/>
              <a:cxnLst/>
              <a:rect l="l" t="t" r="r" b="b"/>
              <a:pathLst>
                <a:path w="7301" h="1826" fill="none" extrusionOk="0">
                  <a:moveTo>
                    <a:pt x="1" y="192"/>
                  </a:moveTo>
                  <a:lnTo>
                    <a:pt x="1" y="192"/>
                  </a:lnTo>
                  <a:lnTo>
                    <a:pt x="3506" y="48"/>
                  </a:lnTo>
                  <a:lnTo>
                    <a:pt x="5956" y="0"/>
                  </a:lnTo>
                  <a:lnTo>
                    <a:pt x="6772" y="48"/>
                  </a:lnTo>
                  <a:lnTo>
                    <a:pt x="7108" y="48"/>
                  </a:lnTo>
                  <a:lnTo>
                    <a:pt x="7108" y="48"/>
                  </a:lnTo>
                  <a:lnTo>
                    <a:pt x="7156" y="336"/>
                  </a:lnTo>
                  <a:lnTo>
                    <a:pt x="7252" y="817"/>
                  </a:lnTo>
                  <a:lnTo>
                    <a:pt x="7300" y="1249"/>
                  </a:lnTo>
                  <a:lnTo>
                    <a:pt x="7252" y="1345"/>
                  </a:lnTo>
                  <a:lnTo>
                    <a:pt x="7252" y="1393"/>
                  </a:lnTo>
                  <a:lnTo>
                    <a:pt x="7252" y="1393"/>
                  </a:lnTo>
                  <a:lnTo>
                    <a:pt x="6340" y="1441"/>
                  </a:lnTo>
                  <a:lnTo>
                    <a:pt x="4371" y="1633"/>
                  </a:lnTo>
                  <a:lnTo>
                    <a:pt x="4371" y="1633"/>
                  </a:lnTo>
                  <a:lnTo>
                    <a:pt x="1681" y="1825"/>
                  </a:lnTo>
                  <a:lnTo>
                    <a:pt x="721" y="1825"/>
                  </a:lnTo>
                  <a:lnTo>
                    <a:pt x="433" y="1825"/>
                  </a:lnTo>
                  <a:lnTo>
                    <a:pt x="289" y="1777"/>
                  </a:lnTo>
                  <a:lnTo>
                    <a:pt x="289" y="1777"/>
                  </a:lnTo>
                  <a:lnTo>
                    <a:pt x="193" y="1681"/>
                  </a:lnTo>
                  <a:lnTo>
                    <a:pt x="145" y="1441"/>
                  </a:lnTo>
                  <a:lnTo>
                    <a:pt x="49" y="913"/>
                  </a:lnTo>
                  <a:lnTo>
                    <a:pt x="1" y="1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6" name="Google Shape;2556;p41"/>
            <p:cNvSpPr/>
            <p:nvPr/>
          </p:nvSpPr>
          <p:spPr>
            <a:xfrm>
              <a:off x="2076275" y="3466200"/>
              <a:ext cx="182525" cy="45650"/>
            </a:xfrm>
            <a:custGeom>
              <a:avLst/>
              <a:gdLst/>
              <a:ahLst/>
              <a:cxnLst/>
              <a:rect l="l" t="t" r="r" b="b"/>
              <a:pathLst>
                <a:path w="7301" h="1826" extrusionOk="0">
                  <a:moveTo>
                    <a:pt x="6244" y="0"/>
                  </a:moveTo>
                  <a:lnTo>
                    <a:pt x="2402" y="96"/>
                  </a:lnTo>
                  <a:lnTo>
                    <a:pt x="1" y="192"/>
                  </a:lnTo>
                  <a:lnTo>
                    <a:pt x="49" y="913"/>
                  </a:lnTo>
                  <a:lnTo>
                    <a:pt x="145" y="1441"/>
                  </a:lnTo>
                  <a:lnTo>
                    <a:pt x="193" y="1681"/>
                  </a:lnTo>
                  <a:lnTo>
                    <a:pt x="289" y="1777"/>
                  </a:lnTo>
                  <a:lnTo>
                    <a:pt x="433" y="1825"/>
                  </a:lnTo>
                  <a:lnTo>
                    <a:pt x="721" y="1825"/>
                  </a:lnTo>
                  <a:lnTo>
                    <a:pt x="2306" y="1777"/>
                  </a:lnTo>
                  <a:lnTo>
                    <a:pt x="4371" y="1633"/>
                  </a:lnTo>
                  <a:lnTo>
                    <a:pt x="7204" y="1393"/>
                  </a:lnTo>
                  <a:lnTo>
                    <a:pt x="7252" y="1393"/>
                  </a:lnTo>
                  <a:lnTo>
                    <a:pt x="7252" y="1345"/>
                  </a:lnTo>
                  <a:lnTo>
                    <a:pt x="7300" y="1249"/>
                  </a:lnTo>
                  <a:lnTo>
                    <a:pt x="7204" y="577"/>
                  </a:lnTo>
                  <a:lnTo>
                    <a:pt x="7108" y="48"/>
                  </a:lnTo>
                  <a:lnTo>
                    <a:pt x="6868" y="48"/>
                  </a:lnTo>
                  <a:lnTo>
                    <a:pt x="6244"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7" name="Google Shape;2557;p41"/>
            <p:cNvSpPr/>
            <p:nvPr/>
          </p:nvSpPr>
          <p:spPr>
            <a:xfrm>
              <a:off x="2076275" y="3466200"/>
              <a:ext cx="182525" cy="45650"/>
            </a:xfrm>
            <a:custGeom>
              <a:avLst/>
              <a:gdLst/>
              <a:ahLst/>
              <a:cxnLst/>
              <a:rect l="l" t="t" r="r" b="b"/>
              <a:pathLst>
                <a:path w="7301" h="1826" fill="none" extrusionOk="0">
                  <a:moveTo>
                    <a:pt x="6244" y="0"/>
                  </a:moveTo>
                  <a:lnTo>
                    <a:pt x="6244" y="0"/>
                  </a:lnTo>
                  <a:lnTo>
                    <a:pt x="2402" y="96"/>
                  </a:lnTo>
                  <a:lnTo>
                    <a:pt x="1" y="192"/>
                  </a:lnTo>
                  <a:lnTo>
                    <a:pt x="1" y="192"/>
                  </a:lnTo>
                  <a:lnTo>
                    <a:pt x="49" y="913"/>
                  </a:lnTo>
                  <a:lnTo>
                    <a:pt x="145" y="1441"/>
                  </a:lnTo>
                  <a:lnTo>
                    <a:pt x="193" y="1681"/>
                  </a:lnTo>
                  <a:lnTo>
                    <a:pt x="289" y="1777"/>
                  </a:lnTo>
                  <a:lnTo>
                    <a:pt x="289" y="1777"/>
                  </a:lnTo>
                  <a:lnTo>
                    <a:pt x="433" y="1825"/>
                  </a:lnTo>
                  <a:lnTo>
                    <a:pt x="721" y="1825"/>
                  </a:lnTo>
                  <a:lnTo>
                    <a:pt x="721" y="1825"/>
                  </a:lnTo>
                  <a:lnTo>
                    <a:pt x="2306" y="1777"/>
                  </a:lnTo>
                  <a:lnTo>
                    <a:pt x="4371" y="1633"/>
                  </a:lnTo>
                  <a:lnTo>
                    <a:pt x="4371" y="1633"/>
                  </a:lnTo>
                  <a:lnTo>
                    <a:pt x="7204" y="1393"/>
                  </a:lnTo>
                  <a:lnTo>
                    <a:pt x="7204" y="1393"/>
                  </a:lnTo>
                  <a:lnTo>
                    <a:pt x="7252" y="1393"/>
                  </a:lnTo>
                  <a:lnTo>
                    <a:pt x="7252" y="1393"/>
                  </a:lnTo>
                  <a:lnTo>
                    <a:pt x="7252" y="1393"/>
                  </a:lnTo>
                  <a:lnTo>
                    <a:pt x="7252" y="1393"/>
                  </a:lnTo>
                  <a:lnTo>
                    <a:pt x="7252" y="1345"/>
                  </a:lnTo>
                  <a:lnTo>
                    <a:pt x="7300" y="1249"/>
                  </a:lnTo>
                  <a:lnTo>
                    <a:pt x="7300" y="1249"/>
                  </a:lnTo>
                  <a:lnTo>
                    <a:pt x="7204" y="577"/>
                  </a:lnTo>
                  <a:lnTo>
                    <a:pt x="7108" y="48"/>
                  </a:lnTo>
                  <a:lnTo>
                    <a:pt x="7108" y="48"/>
                  </a:lnTo>
                  <a:lnTo>
                    <a:pt x="6868" y="48"/>
                  </a:lnTo>
                  <a:lnTo>
                    <a:pt x="624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8" name="Google Shape;2558;p41"/>
            <p:cNvSpPr/>
            <p:nvPr/>
          </p:nvSpPr>
          <p:spPr>
            <a:xfrm>
              <a:off x="2269575" y="3379750"/>
              <a:ext cx="156100" cy="120075"/>
            </a:xfrm>
            <a:custGeom>
              <a:avLst/>
              <a:gdLst/>
              <a:ahLst/>
              <a:cxnLst/>
              <a:rect l="l" t="t" r="r" b="b"/>
              <a:pathLst>
                <a:path w="6244" h="4803" extrusionOk="0">
                  <a:moveTo>
                    <a:pt x="5428" y="0"/>
                  </a:moveTo>
                  <a:lnTo>
                    <a:pt x="5187" y="145"/>
                  </a:lnTo>
                  <a:lnTo>
                    <a:pt x="4515" y="529"/>
                  </a:lnTo>
                  <a:lnTo>
                    <a:pt x="2690" y="1729"/>
                  </a:lnTo>
                  <a:lnTo>
                    <a:pt x="1" y="3554"/>
                  </a:lnTo>
                  <a:lnTo>
                    <a:pt x="481" y="4131"/>
                  </a:lnTo>
                  <a:lnTo>
                    <a:pt x="817" y="4563"/>
                  </a:lnTo>
                  <a:lnTo>
                    <a:pt x="961" y="4707"/>
                  </a:lnTo>
                  <a:lnTo>
                    <a:pt x="1105" y="4803"/>
                  </a:lnTo>
                  <a:lnTo>
                    <a:pt x="1201" y="4755"/>
                  </a:lnTo>
                  <a:lnTo>
                    <a:pt x="1393" y="4659"/>
                  </a:lnTo>
                  <a:lnTo>
                    <a:pt x="2018" y="4227"/>
                  </a:lnTo>
                  <a:lnTo>
                    <a:pt x="3747" y="2978"/>
                  </a:lnTo>
                  <a:lnTo>
                    <a:pt x="5428" y="1681"/>
                  </a:lnTo>
                  <a:lnTo>
                    <a:pt x="6244" y="1057"/>
                  </a:lnTo>
                  <a:lnTo>
                    <a:pt x="6244" y="1009"/>
                  </a:lnTo>
                  <a:lnTo>
                    <a:pt x="6196" y="913"/>
                  </a:lnTo>
                  <a:lnTo>
                    <a:pt x="5908" y="529"/>
                  </a:lnTo>
                  <a:lnTo>
                    <a:pt x="5428"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59" name="Google Shape;2559;p41"/>
            <p:cNvSpPr/>
            <p:nvPr/>
          </p:nvSpPr>
          <p:spPr>
            <a:xfrm>
              <a:off x="2269575" y="3379750"/>
              <a:ext cx="156100" cy="120075"/>
            </a:xfrm>
            <a:custGeom>
              <a:avLst/>
              <a:gdLst/>
              <a:ahLst/>
              <a:cxnLst/>
              <a:rect l="l" t="t" r="r" b="b"/>
              <a:pathLst>
                <a:path w="6244" h="4803" fill="none" extrusionOk="0">
                  <a:moveTo>
                    <a:pt x="1" y="3554"/>
                  </a:moveTo>
                  <a:lnTo>
                    <a:pt x="1" y="3554"/>
                  </a:lnTo>
                  <a:lnTo>
                    <a:pt x="2690" y="1729"/>
                  </a:lnTo>
                  <a:lnTo>
                    <a:pt x="4515" y="529"/>
                  </a:lnTo>
                  <a:lnTo>
                    <a:pt x="5187" y="145"/>
                  </a:lnTo>
                  <a:lnTo>
                    <a:pt x="5428" y="0"/>
                  </a:lnTo>
                  <a:lnTo>
                    <a:pt x="5428" y="0"/>
                  </a:lnTo>
                  <a:lnTo>
                    <a:pt x="5908" y="529"/>
                  </a:lnTo>
                  <a:lnTo>
                    <a:pt x="6196" y="913"/>
                  </a:lnTo>
                  <a:lnTo>
                    <a:pt x="6244" y="1009"/>
                  </a:lnTo>
                  <a:lnTo>
                    <a:pt x="6244" y="1057"/>
                  </a:lnTo>
                  <a:lnTo>
                    <a:pt x="6244" y="1057"/>
                  </a:lnTo>
                  <a:lnTo>
                    <a:pt x="5428" y="1681"/>
                  </a:lnTo>
                  <a:lnTo>
                    <a:pt x="3747" y="2978"/>
                  </a:lnTo>
                  <a:lnTo>
                    <a:pt x="2018" y="4227"/>
                  </a:lnTo>
                  <a:lnTo>
                    <a:pt x="1393" y="4659"/>
                  </a:lnTo>
                  <a:lnTo>
                    <a:pt x="1201" y="4755"/>
                  </a:lnTo>
                  <a:lnTo>
                    <a:pt x="1105" y="4803"/>
                  </a:lnTo>
                  <a:lnTo>
                    <a:pt x="1105" y="4803"/>
                  </a:lnTo>
                  <a:lnTo>
                    <a:pt x="961" y="4707"/>
                  </a:lnTo>
                  <a:lnTo>
                    <a:pt x="817" y="4563"/>
                  </a:lnTo>
                  <a:lnTo>
                    <a:pt x="481" y="4131"/>
                  </a:lnTo>
                  <a:lnTo>
                    <a:pt x="1"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0" name="Google Shape;2560;p41"/>
            <p:cNvSpPr/>
            <p:nvPr/>
          </p:nvSpPr>
          <p:spPr>
            <a:xfrm>
              <a:off x="2269575" y="3379750"/>
              <a:ext cx="156100" cy="120075"/>
            </a:xfrm>
            <a:custGeom>
              <a:avLst/>
              <a:gdLst/>
              <a:ahLst/>
              <a:cxnLst/>
              <a:rect l="l" t="t" r="r" b="b"/>
              <a:pathLst>
                <a:path w="6244" h="4803" extrusionOk="0">
                  <a:moveTo>
                    <a:pt x="5428" y="0"/>
                  </a:moveTo>
                  <a:lnTo>
                    <a:pt x="4995" y="193"/>
                  </a:lnTo>
                  <a:lnTo>
                    <a:pt x="4611" y="481"/>
                  </a:lnTo>
                  <a:lnTo>
                    <a:pt x="1730" y="2402"/>
                  </a:lnTo>
                  <a:lnTo>
                    <a:pt x="1" y="3554"/>
                  </a:lnTo>
                  <a:lnTo>
                    <a:pt x="481" y="4131"/>
                  </a:lnTo>
                  <a:lnTo>
                    <a:pt x="817" y="4563"/>
                  </a:lnTo>
                  <a:lnTo>
                    <a:pt x="961" y="4707"/>
                  </a:lnTo>
                  <a:lnTo>
                    <a:pt x="1105" y="4803"/>
                  </a:lnTo>
                  <a:lnTo>
                    <a:pt x="1249" y="4755"/>
                  </a:lnTo>
                  <a:lnTo>
                    <a:pt x="1441" y="4611"/>
                  </a:lnTo>
                  <a:lnTo>
                    <a:pt x="2066" y="4227"/>
                  </a:lnTo>
                  <a:lnTo>
                    <a:pt x="3747" y="2930"/>
                  </a:lnTo>
                  <a:lnTo>
                    <a:pt x="5428" y="1681"/>
                  </a:lnTo>
                  <a:lnTo>
                    <a:pt x="6244" y="1057"/>
                  </a:lnTo>
                  <a:lnTo>
                    <a:pt x="6148" y="817"/>
                  </a:lnTo>
                  <a:lnTo>
                    <a:pt x="5860" y="481"/>
                  </a:lnTo>
                  <a:lnTo>
                    <a:pt x="5428" y="0"/>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1" name="Google Shape;2561;p41"/>
            <p:cNvSpPr/>
            <p:nvPr/>
          </p:nvSpPr>
          <p:spPr>
            <a:xfrm>
              <a:off x="2269575" y="3379750"/>
              <a:ext cx="156100" cy="120075"/>
            </a:xfrm>
            <a:custGeom>
              <a:avLst/>
              <a:gdLst/>
              <a:ahLst/>
              <a:cxnLst/>
              <a:rect l="l" t="t" r="r" b="b"/>
              <a:pathLst>
                <a:path w="6244" h="4803" fill="none" extrusionOk="0">
                  <a:moveTo>
                    <a:pt x="5428" y="0"/>
                  </a:moveTo>
                  <a:lnTo>
                    <a:pt x="5428" y="0"/>
                  </a:lnTo>
                  <a:lnTo>
                    <a:pt x="4995" y="193"/>
                  </a:lnTo>
                  <a:lnTo>
                    <a:pt x="4995" y="193"/>
                  </a:lnTo>
                  <a:lnTo>
                    <a:pt x="4611" y="481"/>
                  </a:lnTo>
                  <a:lnTo>
                    <a:pt x="4611" y="481"/>
                  </a:lnTo>
                  <a:lnTo>
                    <a:pt x="1730" y="2402"/>
                  </a:lnTo>
                  <a:lnTo>
                    <a:pt x="1" y="3554"/>
                  </a:lnTo>
                  <a:lnTo>
                    <a:pt x="1" y="3554"/>
                  </a:lnTo>
                  <a:lnTo>
                    <a:pt x="481" y="4131"/>
                  </a:lnTo>
                  <a:lnTo>
                    <a:pt x="817" y="4563"/>
                  </a:lnTo>
                  <a:lnTo>
                    <a:pt x="961" y="4707"/>
                  </a:lnTo>
                  <a:lnTo>
                    <a:pt x="1105" y="4803"/>
                  </a:lnTo>
                  <a:lnTo>
                    <a:pt x="1105" y="4803"/>
                  </a:lnTo>
                  <a:lnTo>
                    <a:pt x="1105" y="4803"/>
                  </a:lnTo>
                  <a:lnTo>
                    <a:pt x="1105" y="4803"/>
                  </a:lnTo>
                  <a:lnTo>
                    <a:pt x="1249" y="4755"/>
                  </a:lnTo>
                  <a:lnTo>
                    <a:pt x="1441" y="4611"/>
                  </a:lnTo>
                  <a:lnTo>
                    <a:pt x="2066" y="4227"/>
                  </a:lnTo>
                  <a:lnTo>
                    <a:pt x="3747" y="2930"/>
                  </a:lnTo>
                  <a:lnTo>
                    <a:pt x="5428" y="1681"/>
                  </a:lnTo>
                  <a:lnTo>
                    <a:pt x="6244" y="1057"/>
                  </a:lnTo>
                  <a:lnTo>
                    <a:pt x="6244" y="1057"/>
                  </a:lnTo>
                  <a:lnTo>
                    <a:pt x="6244" y="1057"/>
                  </a:lnTo>
                  <a:lnTo>
                    <a:pt x="6244" y="1057"/>
                  </a:lnTo>
                  <a:lnTo>
                    <a:pt x="6148" y="817"/>
                  </a:lnTo>
                  <a:lnTo>
                    <a:pt x="5860" y="481"/>
                  </a:lnTo>
                  <a:lnTo>
                    <a:pt x="5428" y="0"/>
                  </a:lnTo>
                  <a:lnTo>
                    <a:pt x="5428" y="0"/>
                  </a:lnTo>
                  <a:lnTo>
                    <a:pt x="542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2" name="Google Shape;2562;p41"/>
            <p:cNvSpPr/>
            <p:nvPr/>
          </p:nvSpPr>
          <p:spPr>
            <a:xfrm>
              <a:off x="1932200" y="3009950"/>
              <a:ext cx="234150" cy="184925"/>
            </a:xfrm>
            <a:custGeom>
              <a:avLst/>
              <a:gdLst/>
              <a:ahLst/>
              <a:cxnLst/>
              <a:rect l="l" t="t" r="r" b="b"/>
              <a:pathLst>
                <a:path w="9366" h="7397" extrusionOk="0">
                  <a:moveTo>
                    <a:pt x="7252" y="1"/>
                  </a:moveTo>
                  <a:lnTo>
                    <a:pt x="6820" y="145"/>
                  </a:lnTo>
                  <a:lnTo>
                    <a:pt x="6244" y="337"/>
                  </a:lnTo>
                  <a:lnTo>
                    <a:pt x="5668" y="577"/>
                  </a:lnTo>
                  <a:lnTo>
                    <a:pt x="4995" y="913"/>
                  </a:lnTo>
                  <a:lnTo>
                    <a:pt x="3602" y="1634"/>
                  </a:lnTo>
                  <a:lnTo>
                    <a:pt x="2306" y="2402"/>
                  </a:lnTo>
                  <a:lnTo>
                    <a:pt x="1153" y="3074"/>
                  </a:lnTo>
                  <a:lnTo>
                    <a:pt x="97" y="3747"/>
                  </a:lnTo>
                  <a:lnTo>
                    <a:pt x="49" y="4227"/>
                  </a:lnTo>
                  <a:lnTo>
                    <a:pt x="1" y="5283"/>
                  </a:lnTo>
                  <a:lnTo>
                    <a:pt x="1" y="6484"/>
                  </a:lnTo>
                  <a:lnTo>
                    <a:pt x="49" y="6964"/>
                  </a:lnTo>
                  <a:lnTo>
                    <a:pt x="145" y="7301"/>
                  </a:lnTo>
                  <a:lnTo>
                    <a:pt x="193" y="7397"/>
                  </a:lnTo>
                  <a:lnTo>
                    <a:pt x="625" y="7397"/>
                  </a:lnTo>
                  <a:lnTo>
                    <a:pt x="1105" y="7349"/>
                  </a:lnTo>
                  <a:lnTo>
                    <a:pt x="1681" y="7204"/>
                  </a:lnTo>
                  <a:lnTo>
                    <a:pt x="3170" y="6868"/>
                  </a:lnTo>
                  <a:lnTo>
                    <a:pt x="4851" y="6388"/>
                  </a:lnTo>
                  <a:lnTo>
                    <a:pt x="7925" y="5380"/>
                  </a:lnTo>
                  <a:lnTo>
                    <a:pt x="9365" y="4947"/>
                  </a:lnTo>
                  <a:lnTo>
                    <a:pt x="9269" y="4275"/>
                  </a:lnTo>
                  <a:lnTo>
                    <a:pt x="8981" y="2786"/>
                  </a:lnTo>
                  <a:lnTo>
                    <a:pt x="8789" y="1922"/>
                  </a:lnTo>
                  <a:lnTo>
                    <a:pt x="8549" y="1153"/>
                  </a:lnTo>
                  <a:lnTo>
                    <a:pt x="8405" y="817"/>
                  </a:lnTo>
                  <a:lnTo>
                    <a:pt x="8261" y="481"/>
                  </a:lnTo>
                  <a:lnTo>
                    <a:pt x="8069" y="241"/>
                  </a:lnTo>
                  <a:lnTo>
                    <a:pt x="7877" y="97"/>
                  </a:lnTo>
                  <a:lnTo>
                    <a:pt x="7781"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3" name="Google Shape;2563;p41"/>
            <p:cNvSpPr/>
            <p:nvPr/>
          </p:nvSpPr>
          <p:spPr>
            <a:xfrm>
              <a:off x="1932200" y="3009950"/>
              <a:ext cx="234150" cy="184925"/>
            </a:xfrm>
            <a:custGeom>
              <a:avLst/>
              <a:gdLst/>
              <a:ahLst/>
              <a:cxnLst/>
              <a:rect l="l" t="t" r="r" b="b"/>
              <a:pathLst>
                <a:path w="9366" h="7397" fill="none" extrusionOk="0">
                  <a:moveTo>
                    <a:pt x="97" y="3747"/>
                  </a:moveTo>
                  <a:lnTo>
                    <a:pt x="97" y="3747"/>
                  </a:lnTo>
                  <a:lnTo>
                    <a:pt x="1153" y="3074"/>
                  </a:lnTo>
                  <a:lnTo>
                    <a:pt x="2306" y="2402"/>
                  </a:lnTo>
                  <a:lnTo>
                    <a:pt x="3602" y="1634"/>
                  </a:lnTo>
                  <a:lnTo>
                    <a:pt x="4995" y="913"/>
                  </a:lnTo>
                  <a:lnTo>
                    <a:pt x="5668" y="577"/>
                  </a:lnTo>
                  <a:lnTo>
                    <a:pt x="6244" y="337"/>
                  </a:lnTo>
                  <a:lnTo>
                    <a:pt x="6820" y="145"/>
                  </a:lnTo>
                  <a:lnTo>
                    <a:pt x="7252" y="1"/>
                  </a:lnTo>
                  <a:lnTo>
                    <a:pt x="7637" y="1"/>
                  </a:lnTo>
                  <a:lnTo>
                    <a:pt x="7781" y="1"/>
                  </a:lnTo>
                  <a:lnTo>
                    <a:pt x="7877" y="97"/>
                  </a:lnTo>
                  <a:lnTo>
                    <a:pt x="7877" y="97"/>
                  </a:lnTo>
                  <a:lnTo>
                    <a:pt x="8069" y="241"/>
                  </a:lnTo>
                  <a:lnTo>
                    <a:pt x="8261" y="481"/>
                  </a:lnTo>
                  <a:lnTo>
                    <a:pt x="8405" y="817"/>
                  </a:lnTo>
                  <a:lnTo>
                    <a:pt x="8549" y="1153"/>
                  </a:lnTo>
                  <a:lnTo>
                    <a:pt x="8789" y="1922"/>
                  </a:lnTo>
                  <a:lnTo>
                    <a:pt x="8981" y="2786"/>
                  </a:lnTo>
                  <a:lnTo>
                    <a:pt x="9269" y="4275"/>
                  </a:lnTo>
                  <a:lnTo>
                    <a:pt x="9365" y="4947"/>
                  </a:lnTo>
                  <a:lnTo>
                    <a:pt x="9365" y="4947"/>
                  </a:lnTo>
                  <a:lnTo>
                    <a:pt x="7925" y="5380"/>
                  </a:lnTo>
                  <a:lnTo>
                    <a:pt x="4851" y="6388"/>
                  </a:lnTo>
                  <a:lnTo>
                    <a:pt x="3170" y="6868"/>
                  </a:lnTo>
                  <a:lnTo>
                    <a:pt x="1681" y="7204"/>
                  </a:lnTo>
                  <a:lnTo>
                    <a:pt x="1105" y="7349"/>
                  </a:lnTo>
                  <a:lnTo>
                    <a:pt x="625" y="7397"/>
                  </a:lnTo>
                  <a:lnTo>
                    <a:pt x="289" y="7397"/>
                  </a:lnTo>
                  <a:lnTo>
                    <a:pt x="193" y="7397"/>
                  </a:lnTo>
                  <a:lnTo>
                    <a:pt x="145" y="7301"/>
                  </a:lnTo>
                  <a:lnTo>
                    <a:pt x="145" y="7301"/>
                  </a:lnTo>
                  <a:lnTo>
                    <a:pt x="49" y="6964"/>
                  </a:lnTo>
                  <a:lnTo>
                    <a:pt x="1" y="6484"/>
                  </a:lnTo>
                  <a:lnTo>
                    <a:pt x="1" y="5283"/>
                  </a:lnTo>
                  <a:lnTo>
                    <a:pt x="49" y="4227"/>
                  </a:lnTo>
                  <a:lnTo>
                    <a:pt x="97" y="374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4" name="Google Shape;2564;p41"/>
            <p:cNvSpPr/>
            <p:nvPr/>
          </p:nvSpPr>
          <p:spPr>
            <a:xfrm>
              <a:off x="1951400" y="3085600"/>
              <a:ext cx="42050" cy="105675"/>
            </a:xfrm>
            <a:custGeom>
              <a:avLst/>
              <a:gdLst/>
              <a:ahLst/>
              <a:cxnLst/>
              <a:rect l="l" t="t" r="r" b="b"/>
              <a:pathLst>
                <a:path w="1682" h="4227" extrusionOk="0">
                  <a:moveTo>
                    <a:pt x="433" y="0"/>
                  </a:moveTo>
                  <a:lnTo>
                    <a:pt x="1" y="288"/>
                  </a:lnTo>
                  <a:lnTo>
                    <a:pt x="433" y="2257"/>
                  </a:lnTo>
                  <a:lnTo>
                    <a:pt x="913" y="4227"/>
                  </a:lnTo>
                  <a:lnTo>
                    <a:pt x="1682" y="4034"/>
                  </a:lnTo>
                  <a:lnTo>
                    <a:pt x="4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5" name="Google Shape;2565;p41"/>
            <p:cNvSpPr/>
            <p:nvPr/>
          </p:nvSpPr>
          <p:spPr>
            <a:xfrm>
              <a:off x="1951400" y="3085600"/>
              <a:ext cx="42050" cy="105675"/>
            </a:xfrm>
            <a:custGeom>
              <a:avLst/>
              <a:gdLst/>
              <a:ahLst/>
              <a:cxnLst/>
              <a:rect l="l" t="t" r="r" b="b"/>
              <a:pathLst>
                <a:path w="1682" h="4227" fill="none" extrusionOk="0">
                  <a:moveTo>
                    <a:pt x="433" y="0"/>
                  </a:moveTo>
                  <a:lnTo>
                    <a:pt x="433" y="0"/>
                  </a:lnTo>
                  <a:lnTo>
                    <a:pt x="1" y="288"/>
                  </a:lnTo>
                  <a:lnTo>
                    <a:pt x="1" y="288"/>
                  </a:lnTo>
                  <a:lnTo>
                    <a:pt x="433" y="2257"/>
                  </a:lnTo>
                  <a:lnTo>
                    <a:pt x="913" y="4227"/>
                  </a:lnTo>
                  <a:lnTo>
                    <a:pt x="913" y="4227"/>
                  </a:lnTo>
                  <a:lnTo>
                    <a:pt x="1682" y="4034"/>
                  </a:lnTo>
                  <a:lnTo>
                    <a:pt x="1682" y="4034"/>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6" name="Google Shape;2566;p41"/>
            <p:cNvSpPr/>
            <p:nvPr/>
          </p:nvSpPr>
          <p:spPr>
            <a:xfrm>
              <a:off x="1958625" y="2995550"/>
              <a:ext cx="169300" cy="198125"/>
            </a:xfrm>
            <a:custGeom>
              <a:avLst/>
              <a:gdLst/>
              <a:ahLst/>
              <a:cxnLst/>
              <a:rect l="l" t="t" r="r" b="b"/>
              <a:pathLst>
                <a:path w="6772" h="7925" extrusionOk="0">
                  <a:moveTo>
                    <a:pt x="6772" y="0"/>
                  </a:moveTo>
                  <a:lnTo>
                    <a:pt x="5667" y="433"/>
                  </a:lnTo>
                  <a:lnTo>
                    <a:pt x="3314" y="1441"/>
                  </a:lnTo>
                  <a:lnTo>
                    <a:pt x="2065" y="1969"/>
                  </a:lnTo>
                  <a:lnTo>
                    <a:pt x="1009" y="2498"/>
                  </a:lnTo>
                  <a:lnTo>
                    <a:pt x="240" y="2882"/>
                  </a:lnTo>
                  <a:lnTo>
                    <a:pt x="48" y="3026"/>
                  </a:lnTo>
                  <a:lnTo>
                    <a:pt x="0" y="3122"/>
                  </a:lnTo>
                  <a:lnTo>
                    <a:pt x="769" y="5667"/>
                  </a:lnTo>
                  <a:lnTo>
                    <a:pt x="1489" y="7925"/>
                  </a:lnTo>
                  <a:lnTo>
                    <a:pt x="2161" y="7780"/>
                  </a:lnTo>
                  <a:lnTo>
                    <a:pt x="3650" y="7492"/>
                  </a:lnTo>
                  <a:lnTo>
                    <a:pt x="4514" y="7300"/>
                  </a:lnTo>
                  <a:lnTo>
                    <a:pt x="5283" y="7108"/>
                  </a:lnTo>
                  <a:lnTo>
                    <a:pt x="5907" y="6868"/>
                  </a:lnTo>
                  <a:lnTo>
                    <a:pt x="6099" y="6772"/>
                  </a:lnTo>
                  <a:lnTo>
                    <a:pt x="6243" y="6628"/>
                  </a:lnTo>
                  <a:lnTo>
                    <a:pt x="6339" y="6484"/>
                  </a:lnTo>
                  <a:lnTo>
                    <a:pt x="6436" y="6196"/>
                  </a:lnTo>
                  <a:lnTo>
                    <a:pt x="6580" y="5331"/>
                  </a:lnTo>
                  <a:lnTo>
                    <a:pt x="6676" y="4275"/>
                  </a:lnTo>
                  <a:lnTo>
                    <a:pt x="6724" y="3074"/>
                  </a:lnTo>
                  <a:lnTo>
                    <a:pt x="6772" y="961"/>
                  </a:lnTo>
                  <a:lnTo>
                    <a:pt x="6772"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7" name="Google Shape;2567;p41"/>
            <p:cNvSpPr/>
            <p:nvPr/>
          </p:nvSpPr>
          <p:spPr>
            <a:xfrm>
              <a:off x="1958625" y="2995550"/>
              <a:ext cx="169300" cy="198125"/>
            </a:xfrm>
            <a:custGeom>
              <a:avLst/>
              <a:gdLst/>
              <a:ahLst/>
              <a:cxnLst/>
              <a:rect l="l" t="t" r="r" b="b"/>
              <a:pathLst>
                <a:path w="6772" h="7925" fill="none" extrusionOk="0">
                  <a:moveTo>
                    <a:pt x="6772" y="0"/>
                  </a:moveTo>
                  <a:lnTo>
                    <a:pt x="6772" y="0"/>
                  </a:lnTo>
                  <a:lnTo>
                    <a:pt x="5667" y="433"/>
                  </a:lnTo>
                  <a:lnTo>
                    <a:pt x="3314" y="1441"/>
                  </a:lnTo>
                  <a:lnTo>
                    <a:pt x="2065" y="1969"/>
                  </a:lnTo>
                  <a:lnTo>
                    <a:pt x="1009" y="2498"/>
                  </a:lnTo>
                  <a:lnTo>
                    <a:pt x="240" y="2882"/>
                  </a:lnTo>
                  <a:lnTo>
                    <a:pt x="48" y="3026"/>
                  </a:lnTo>
                  <a:lnTo>
                    <a:pt x="0" y="3122"/>
                  </a:lnTo>
                  <a:lnTo>
                    <a:pt x="0" y="3122"/>
                  </a:lnTo>
                  <a:lnTo>
                    <a:pt x="769" y="5667"/>
                  </a:lnTo>
                  <a:lnTo>
                    <a:pt x="1489" y="7925"/>
                  </a:lnTo>
                  <a:lnTo>
                    <a:pt x="1489" y="7925"/>
                  </a:lnTo>
                  <a:lnTo>
                    <a:pt x="2161" y="7780"/>
                  </a:lnTo>
                  <a:lnTo>
                    <a:pt x="3650" y="7492"/>
                  </a:lnTo>
                  <a:lnTo>
                    <a:pt x="4514" y="7300"/>
                  </a:lnTo>
                  <a:lnTo>
                    <a:pt x="5283" y="7108"/>
                  </a:lnTo>
                  <a:lnTo>
                    <a:pt x="5907" y="6868"/>
                  </a:lnTo>
                  <a:lnTo>
                    <a:pt x="6099" y="6772"/>
                  </a:lnTo>
                  <a:lnTo>
                    <a:pt x="6243" y="6628"/>
                  </a:lnTo>
                  <a:lnTo>
                    <a:pt x="6243" y="6628"/>
                  </a:lnTo>
                  <a:lnTo>
                    <a:pt x="6339" y="6484"/>
                  </a:lnTo>
                  <a:lnTo>
                    <a:pt x="6436" y="6196"/>
                  </a:lnTo>
                  <a:lnTo>
                    <a:pt x="6580" y="5331"/>
                  </a:lnTo>
                  <a:lnTo>
                    <a:pt x="6676" y="4275"/>
                  </a:lnTo>
                  <a:lnTo>
                    <a:pt x="6724" y="3074"/>
                  </a:lnTo>
                  <a:lnTo>
                    <a:pt x="6772" y="961"/>
                  </a:lnTo>
                  <a:lnTo>
                    <a:pt x="677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8" name="Google Shape;2568;p41"/>
            <p:cNvSpPr/>
            <p:nvPr/>
          </p:nvSpPr>
          <p:spPr>
            <a:xfrm>
              <a:off x="2127900" y="2995550"/>
              <a:ext cx="25" cy="25"/>
            </a:xfrm>
            <a:custGeom>
              <a:avLst/>
              <a:gdLst/>
              <a:ahLst/>
              <a:cxnLst/>
              <a:rect l="l" t="t" r="r" b="b"/>
              <a:pathLst>
                <a:path w="1" h="1" extrusionOk="0">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lnTo>
                    <a:pt x="1" y="0"/>
                  </a:lnTo>
                  <a:lnTo>
                    <a:pt x="1" y="0"/>
                  </a:lnTo>
                  <a:lnTo>
                    <a:pt x="1" y="0"/>
                  </a:lnTo>
                  <a:lnTo>
                    <a:pt x="1" y="0"/>
                  </a:lnTo>
                  <a:lnTo>
                    <a:pt x="1" y="0"/>
                  </a:lnTo>
                  <a:close/>
                </a:path>
              </a:pathLst>
            </a:custGeom>
            <a:solidFill>
              <a:srgbClr val="422E2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69" name="Google Shape;2569;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0" name="Google Shape;2570;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1" name="Google Shape;2571;p41"/>
            <p:cNvSpPr/>
            <p:nvPr/>
          </p:nvSpPr>
          <p:spPr>
            <a:xfrm>
              <a:off x="2127900" y="2995550"/>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2" name="Google Shape;2572;p41"/>
            <p:cNvSpPr/>
            <p:nvPr/>
          </p:nvSpPr>
          <p:spPr>
            <a:xfrm>
              <a:off x="2058275" y="2995550"/>
              <a:ext cx="69650" cy="186125"/>
            </a:xfrm>
            <a:custGeom>
              <a:avLst/>
              <a:gdLst/>
              <a:ahLst/>
              <a:cxnLst/>
              <a:rect l="l" t="t" r="r" b="b"/>
              <a:pathLst>
                <a:path w="2786" h="7445" extrusionOk="0">
                  <a:moveTo>
                    <a:pt x="2786" y="0"/>
                  </a:moveTo>
                  <a:lnTo>
                    <a:pt x="1201" y="625"/>
                  </a:lnTo>
                  <a:lnTo>
                    <a:pt x="1057" y="1009"/>
                  </a:lnTo>
                  <a:lnTo>
                    <a:pt x="1537" y="1153"/>
                  </a:lnTo>
                  <a:lnTo>
                    <a:pt x="1729" y="865"/>
                  </a:lnTo>
                  <a:lnTo>
                    <a:pt x="1969" y="577"/>
                  </a:lnTo>
                  <a:lnTo>
                    <a:pt x="2161" y="337"/>
                  </a:lnTo>
                  <a:lnTo>
                    <a:pt x="2401" y="193"/>
                  </a:lnTo>
                  <a:lnTo>
                    <a:pt x="2786" y="0"/>
                  </a:lnTo>
                  <a:close/>
                  <a:moveTo>
                    <a:pt x="96" y="6004"/>
                  </a:moveTo>
                  <a:lnTo>
                    <a:pt x="0" y="7444"/>
                  </a:lnTo>
                  <a:lnTo>
                    <a:pt x="0" y="7444"/>
                  </a:lnTo>
                  <a:lnTo>
                    <a:pt x="144" y="7396"/>
                  </a:lnTo>
                  <a:lnTo>
                    <a:pt x="288" y="6100"/>
                  </a:lnTo>
                  <a:lnTo>
                    <a:pt x="96" y="6004"/>
                  </a:lnTo>
                  <a:close/>
                </a:path>
              </a:pathLst>
            </a:custGeom>
            <a:solidFill>
              <a:srgbClr val="FB7F7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3" name="Google Shape;2573;p41"/>
            <p:cNvSpPr/>
            <p:nvPr/>
          </p:nvSpPr>
          <p:spPr>
            <a:xfrm>
              <a:off x="2058275" y="3145625"/>
              <a:ext cx="7225" cy="36050"/>
            </a:xfrm>
            <a:custGeom>
              <a:avLst/>
              <a:gdLst/>
              <a:ahLst/>
              <a:cxnLst/>
              <a:rect l="l" t="t" r="r" b="b"/>
              <a:pathLst>
                <a:path w="289" h="1442" fill="none" extrusionOk="0">
                  <a:moveTo>
                    <a:pt x="96" y="1"/>
                  </a:moveTo>
                  <a:lnTo>
                    <a:pt x="96" y="1"/>
                  </a:lnTo>
                  <a:lnTo>
                    <a:pt x="0" y="1441"/>
                  </a:lnTo>
                  <a:lnTo>
                    <a:pt x="0" y="1441"/>
                  </a:lnTo>
                  <a:lnTo>
                    <a:pt x="144" y="1393"/>
                  </a:lnTo>
                  <a:lnTo>
                    <a:pt x="144" y="1393"/>
                  </a:lnTo>
                  <a:lnTo>
                    <a:pt x="288" y="97"/>
                  </a:lnTo>
                  <a:lnTo>
                    <a:pt x="288" y="97"/>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4" name="Google Shape;2574;p41"/>
            <p:cNvSpPr/>
            <p:nvPr/>
          </p:nvSpPr>
          <p:spPr>
            <a:xfrm>
              <a:off x="2084675" y="2995550"/>
              <a:ext cx="43250" cy="28825"/>
            </a:xfrm>
            <a:custGeom>
              <a:avLst/>
              <a:gdLst/>
              <a:ahLst/>
              <a:cxnLst/>
              <a:rect l="l" t="t" r="r" b="b"/>
              <a:pathLst>
                <a:path w="1730" h="1153" fill="none" extrusionOk="0">
                  <a:moveTo>
                    <a:pt x="1730" y="0"/>
                  </a:moveTo>
                  <a:lnTo>
                    <a:pt x="1730" y="0"/>
                  </a:lnTo>
                  <a:lnTo>
                    <a:pt x="1730" y="0"/>
                  </a:lnTo>
                  <a:lnTo>
                    <a:pt x="1730" y="0"/>
                  </a:lnTo>
                  <a:lnTo>
                    <a:pt x="1730" y="0"/>
                  </a:lnTo>
                  <a:lnTo>
                    <a:pt x="1730" y="0"/>
                  </a:lnTo>
                  <a:lnTo>
                    <a:pt x="1730" y="0"/>
                  </a:lnTo>
                  <a:lnTo>
                    <a:pt x="1730" y="0"/>
                  </a:lnTo>
                  <a:lnTo>
                    <a:pt x="1730" y="0"/>
                  </a:lnTo>
                  <a:lnTo>
                    <a:pt x="1730" y="0"/>
                  </a:lnTo>
                  <a:lnTo>
                    <a:pt x="1730" y="0"/>
                  </a:lnTo>
                  <a:lnTo>
                    <a:pt x="1730" y="0"/>
                  </a:lnTo>
                  <a:lnTo>
                    <a:pt x="145" y="625"/>
                  </a:lnTo>
                  <a:lnTo>
                    <a:pt x="145" y="625"/>
                  </a:lnTo>
                  <a:lnTo>
                    <a:pt x="1" y="1009"/>
                  </a:lnTo>
                  <a:lnTo>
                    <a:pt x="1" y="1009"/>
                  </a:lnTo>
                  <a:lnTo>
                    <a:pt x="481" y="1153"/>
                  </a:lnTo>
                  <a:lnTo>
                    <a:pt x="481" y="1153"/>
                  </a:lnTo>
                  <a:lnTo>
                    <a:pt x="673" y="865"/>
                  </a:lnTo>
                  <a:lnTo>
                    <a:pt x="913" y="577"/>
                  </a:lnTo>
                  <a:lnTo>
                    <a:pt x="1105" y="337"/>
                  </a:lnTo>
                  <a:lnTo>
                    <a:pt x="1345" y="193"/>
                  </a:lnTo>
                  <a:lnTo>
                    <a:pt x="1345" y="193"/>
                  </a:lnTo>
                  <a:lnTo>
                    <a:pt x="1730" y="0"/>
                  </a:lnTo>
                  <a:lnTo>
                    <a:pt x="1730" y="0"/>
                  </a:lnTo>
                  <a:lnTo>
                    <a:pt x="173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5" name="Google Shape;2575;p41"/>
            <p:cNvSpPr/>
            <p:nvPr/>
          </p:nvSpPr>
          <p:spPr>
            <a:xfrm>
              <a:off x="1742500" y="2983550"/>
              <a:ext cx="212550" cy="212525"/>
            </a:xfrm>
            <a:custGeom>
              <a:avLst/>
              <a:gdLst/>
              <a:ahLst/>
              <a:cxnLst/>
              <a:rect l="l" t="t" r="r" b="b"/>
              <a:pathLst>
                <a:path w="8502" h="8501" extrusionOk="0">
                  <a:moveTo>
                    <a:pt x="1585" y="0"/>
                  </a:moveTo>
                  <a:lnTo>
                    <a:pt x="1" y="1777"/>
                  </a:lnTo>
                  <a:lnTo>
                    <a:pt x="625" y="2594"/>
                  </a:lnTo>
                  <a:lnTo>
                    <a:pt x="1345" y="3410"/>
                  </a:lnTo>
                  <a:lnTo>
                    <a:pt x="2306" y="4418"/>
                  </a:lnTo>
                  <a:lnTo>
                    <a:pt x="3410" y="5523"/>
                  </a:lnTo>
                  <a:lnTo>
                    <a:pt x="4035" y="6051"/>
                  </a:lnTo>
                  <a:lnTo>
                    <a:pt x="4707" y="6628"/>
                  </a:lnTo>
                  <a:lnTo>
                    <a:pt x="5379" y="7108"/>
                  </a:lnTo>
                  <a:lnTo>
                    <a:pt x="6100" y="7588"/>
                  </a:lnTo>
                  <a:lnTo>
                    <a:pt x="6868" y="8020"/>
                  </a:lnTo>
                  <a:lnTo>
                    <a:pt x="7589" y="8405"/>
                  </a:lnTo>
                  <a:lnTo>
                    <a:pt x="7877" y="8501"/>
                  </a:lnTo>
                  <a:lnTo>
                    <a:pt x="8117" y="8501"/>
                  </a:lnTo>
                  <a:lnTo>
                    <a:pt x="8261" y="8453"/>
                  </a:lnTo>
                  <a:lnTo>
                    <a:pt x="8357" y="8405"/>
                  </a:lnTo>
                  <a:lnTo>
                    <a:pt x="8453" y="8309"/>
                  </a:lnTo>
                  <a:lnTo>
                    <a:pt x="8501" y="8164"/>
                  </a:lnTo>
                  <a:lnTo>
                    <a:pt x="8261" y="4803"/>
                  </a:lnTo>
                  <a:lnTo>
                    <a:pt x="6868" y="3890"/>
                  </a:lnTo>
                  <a:lnTo>
                    <a:pt x="5139" y="2690"/>
                  </a:lnTo>
                  <a:lnTo>
                    <a:pt x="3266" y="1297"/>
                  </a:lnTo>
                  <a:lnTo>
                    <a:pt x="158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6" name="Google Shape;2576;p41"/>
            <p:cNvSpPr/>
            <p:nvPr/>
          </p:nvSpPr>
          <p:spPr>
            <a:xfrm>
              <a:off x="1652450" y="2899500"/>
              <a:ext cx="141700" cy="145300"/>
            </a:xfrm>
            <a:custGeom>
              <a:avLst/>
              <a:gdLst/>
              <a:ahLst/>
              <a:cxnLst/>
              <a:rect l="l" t="t" r="r" b="b"/>
              <a:pathLst>
                <a:path w="5668" h="5812" extrusionOk="0">
                  <a:moveTo>
                    <a:pt x="1682" y="0"/>
                  </a:moveTo>
                  <a:lnTo>
                    <a:pt x="1634" y="48"/>
                  </a:lnTo>
                  <a:lnTo>
                    <a:pt x="1634" y="289"/>
                  </a:lnTo>
                  <a:lnTo>
                    <a:pt x="1778" y="529"/>
                  </a:lnTo>
                  <a:lnTo>
                    <a:pt x="1922" y="817"/>
                  </a:lnTo>
                  <a:lnTo>
                    <a:pt x="2114" y="1153"/>
                  </a:lnTo>
                  <a:lnTo>
                    <a:pt x="2546" y="1681"/>
                  </a:lnTo>
                  <a:lnTo>
                    <a:pt x="2882" y="2065"/>
                  </a:lnTo>
                  <a:lnTo>
                    <a:pt x="2834" y="2065"/>
                  </a:lnTo>
                  <a:lnTo>
                    <a:pt x="2354" y="1729"/>
                  </a:lnTo>
                  <a:lnTo>
                    <a:pt x="1586" y="1249"/>
                  </a:lnTo>
                  <a:lnTo>
                    <a:pt x="1201" y="1057"/>
                  </a:lnTo>
                  <a:lnTo>
                    <a:pt x="817" y="913"/>
                  </a:lnTo>
                  <a:lnTo>
                    <a:pt x="577" y="865"/>
                  </a:lnTo>
                  <a:lnTo>
                    <a:pt x="529" y="913"/>
                  </a:lnTo>
                  <a:lnTo>
                    <a:pt x="481" y="1009"/>
                  </a:lnTo>
                  <a:lnTo>
                    <a:pt x="481" y="1105"/>
                  </a:lnTo>
                  <a:lnTo>
                    <a:pt x="481" y="1249"/>
                  </a:lnTo>
                  <a:lnTo>
                    <a:pt x="673" y="1537"/>
                  </a:lnTo>
                  <a:lnTo>
                    <a:pt x="913" y="1825"/>
                  </a:lnTo>
                  <a:lnTo>
                    <a:pt x="1201" y="2162"/>
                  </a:lnTo>
                  <a:lnTo>
                    <a:pt x="1826" y="2690"/>
                  </a:lnTo>
                  <a:lnTo>
                    <a:pt x="2066" y="2930"/>
                  </a:lnTo>
                  <a:lnTo>
                    <a:pt x="1730" y="2786"/>
                  </a:lnTo>
                  <a:lnTo>
                    <a:pt x="1057" y="2450"/>
                  </a:lnTo>
                  <a:lnTo>
                    <a:pt x="673" y="2306"/>
                  </a:lnTo>
                  <a:lnTo>
                    <a:pt x="337" y="2210"/>
                  </a:lnTo>
                  <a:lnTo>
                    <a:pt x="97" y="2210"/>
                  </a:lnTo>
                  <a:lnTo>
                    <a:pt x="49" y="2258"/>
                  </a:lnTo>
                  <a:lnTo>
                    <a:pt x="1" y="2306"/>
                  </a:lnTo>
                  <a:lnTo>
                    <a:pt x="1" y="2402"/>
                  </a:lnTo>
                  <a:lnTo>
                    <a:pt x="49" y="2498"/>
                  </a:lnTo>
                  <a:lnTo>
                    <a:pt x="241" y="2690"/>
                  </a:lnTo>
                  <a:lnTo>
                    <a:pt x="481" y="2882"/>
                  </a:lnTo>
                  <a:lnTo>
                    <a:pt x="769" y="3074"/>
                  </a:lnTo>
                  <a:lnTo>
                    <a:pt x="1345" y="3410"/>
                  </a:lnTo>
                  <a:lnTo>
                    <a:pt x="1730" y="3602"/>
                  </a:lnTo>
                  <a:lnTo>
                    <a:pt x="1393" y="3554"/>
                  </a:lnTo>
                  <a:lnTo>
                    <a:pt x="817" y="3506"/>
                  </a:lnTo>
                  <a:lnTo>
                    <a:pt x="529" y="3506"/>
                  </a:lnTo>
                  <a:lnTo>
                    <a:pt x="289" y="3554"/>
                  </a:lnTo>
                  <a:lnTo>
                    <a:pt x="97" y="3602"/>
                  </a:lnTo>
                  <a:lnTo>
                    <a:pt x="49" y="3650"/>
                  </a:lnTo>
                  <a:lnTo>
                    <a:pt x="49" y="3746"/>
                  </a:lnTo>
                  <a:lnTo>
                    <a:pt x="97" y="3842"/>
                  </a:lnTo>
                  <a:lnTo>
                    <a:pt x="193" y="3938"/>
                  </a:lnTo>
                  <a:lnTo>
                    <a:pt x="625" y="4131"/>
                  </a:lnTo>
                  <a:lnTo>
                    <a:pt x="1153" y="4323"/>
                  </a:lnTo>
                  <a:lnTo>
                    <a:pt x="1730" y="4515"/>
                  </a:lnTo>
                  <a:lnTo>
                    <a:pt x="1778" y="4755"/>
                  </a:lnTo>
                  <a:lnTo>
                    <a:pt x="1922" y="4995"/>
                  </a:lnTo>
                  <a:lnTo>
                    <a:pt x="2066" y="5187"/>
                  </a:lnTo>
                  <a:lnTo>
                    <a:pt x="2258" y="5379"/>
                  </a:lnTo>
                  <a:lnTo>
                    <a:pt x="2546" y="5571"/>
                  </a:lnTo>
                  <a:lnTo>
                    <a:pt x="2882" y="5715"/>
                  </a:lnTo>
                  <a:lnTo>
                    <a:pt x="3218" y="5811"/>
                  </a:lnTo>
                  <a:lnTo>
                    <a:pt x="3555" y="5811"/>
                  </a:lnTo>
                  <a:lnTo>
                    <a:pt x="3843" y="5715"/>
                  </a:lnTo>
                  <a:lnTo>
                    <a:pt x="4179" y="5619"/>
                  </a:lnTo>
                  <a:lnTo>
                    <a:pt x="4467" y="5427"/>
                  </a:lnTo>
                  <a:lnTo>
                    <a:pt x="4707" y="5187"/>
                  </a:lnTo>
                  <a:lnTo>
                    <a:pt x="5283" y="4563"/>
                  </a:lnTo>
                  <a:lnTo>
                    <a:pt x="5476" y="4275"/>
                  </a:lnTo>
                  <a:lnTo>
                    <a:pt x="5572" y="3986"/>
                  </a:lnTo>
                  <a:lnTo>
                    <a:pt x="5668" y="3746"/>
                  </a:lnTo>
                  <a:lnTo>
                    <a:pt x="5668" y="3410"/>
                  </a:lnTo>
                  <a:lnTo>
                    <a:pt x="5668" y="3122"/>
                  </a:lnTo>
                  <a:lnTo>
                    <a:pt x="5572" y="2834"/>
                  </a:lnTo>
                  <a:lnTo>
                    <a:pt x="5476" y="2594"/>
                  </a:lnTo>
                  <a:lnTo>
                    <a:pt x="5283" y="2306"/>
                  </a:lnTo>
                  <a:lnTo>
                    <a:pt x="5139" y="1825"/>
                  </a:lnTo>
                  <a:lnTo>
                    <a:pt x="4899" y="1153"/>
                  </a:lnTo>
                  <a:lnTo>
                    <a:pt x="4707" y="865"/>
                  </a:lnTo>
                  <a:lnTo>
                    <a:pt x="4563" y="673"/>
                  </a:lnTo>
                  <a:lnTo>
                    <a:pt x="4371" y="529"/>
                  </a:lnTo>
                  <a:lnTo>
                    <a:pt x="4179" y="529"/>
                  </a:lnTo>
                  <a:lnTo>
                    <a:pt x="4083" y="625"/>
                  </a:lnTo>
                  <a:lnTo>
                    <a:pt x="3987" y="721"/>
                  </a:lnTo>
                  <a:lnTo>
                    <a:pt x="3939" y="865"/>
                  </a:lnTo>
                  <a:lnTo>
                    <a:pt x="3939" y="1009"/>
                  </a:lnTo>
                  <a:lnTo>
                    <a:pt x="3939" y="1345"/>
                  </a:lnTo>
                  <a:lnTo>
                    <a:pt x="3987" y="1681"/>
                  </a:lnTo>
                  <a:lnTo>
                    <a:pt x="3699" y="1681"/>
                  </a:lnTo>
                  <a:lnTo>
                    <a:pt x="3170" y="1153"/>
                  </a:lnTo>
                  <a:lnTo>
                    <a:pt x="2498" y="529"/>
                  </a:lnTo>
                  <a:lnTo>
                    <a:pt x="2210" y="289"/>
                  </a:lnTo>
                  <a:lnTo>
                    <a:pt x="1922" y="96"/>
                  </a:lnTo>
                  <a:lnTo>
                    <a:pt x="17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7" name="Google Shape;2577;p41"/>
            <p:cNvSpPr/>
            <p:nvPr/>
          </p:nvSpPr>
          <p:spPr>
            <a:xfrm>
              <a:off x="1652450" y="2899500"/>
              <a:ext cx="141700" cy="145300"/>
            </a:xfrm>
            <a:custGeom>
              <a:avLst/>
              <a:gdLst/>
              <a:ahLst/>
              <a:cxnLst/>
              <a:rect l="l" t="t" r="r" b="b"/>
              <a:pathLst>
                <a:path w="5668" h="5812" fill="none" extrusionOk="0">
                  <a:moveTo>
                    <a:pt x="49" y="3746"/>
                  </a:moveTo>
                  <a:lnTo>
                    <a:pt x="49" y="3746"/>
                  </a:lnTo>
                  <a:lnTo>
                    <a:pt x="49" y="3650"/>
                  </a:lnTo>
                  <a:lnTo>
                    <a:pt x="97" y="3602"/>
                  </a:lnTo>
                  <a:lnTo>
                    <a:pt x="289" y="3554"/>
                  </a:lnTo>
                  <a:lnTo>
                    <a:pt x="529" y="3506"/>
                  </a:lnTo>
                  <a:lnTo>
                    <a:pt x="817" y="3506"/>
                  </a:lnTo>
                  <a:lnTo>
                    <a:pt x="1393" y="3554"/>
                  </a:lnTo>
                  <a:lnTo>
                    <a:pt x="1730" y="3602"/>
                  </a:lnTo>
                  <a:lnTo>
                    <a:pt x="1730" y="3602"/>
                  </a:lnTo>
                  <a:lnTo>
                    <a:pt x="1730" y="3602"/>
                  </a:lnTo>
                  <a:lnTo>
                    <a:pt x="1345" y="3410"/>
                  </a:lnTo>
                  <a:lnTo>
                    <a:pt x="769" y="3074"/>
                  </a:lnTo>
                  <a:lnTo>
                    <a:pt x="481" y="2882"/>
                  </a:lnTo>
                  <a:lnTo>
                    <a:pt x="241" y="2690"/>
                  </a:lnTo>
                  <a:lnTo>
                    <a:pt x="49" y="2498"/>
                  </a:lnTo>
                  <a:lnTo>
                    <a:pt x="1" y="2402"/>
                  </a:lnTo>
                  <a:lnTo>
                    <a:pt x="1" y="2306"/>
                  </a:lnTo>
                  <a:lnTo>
                    <a:pt x="1" y="2306"/>
                  </a:lnTo>
                  <a:lnTo>
                    <a:pt x="49" y="2258"/>
                  </a:lnTo>
                  <a:lnTo>
                    <a:pt x="97" y="2210"/>
                  </a:lnTo>
                  <a:lnTo>
                    <a:pt x="337" y="2210"/>
                  </a:lnTo>
                  <a:lnTo>
                    <a:pt x="673" y="2306"/>
                  </a:lnTo>
                  <a:lnTo>
                    <a:pt x="1057" y="2450"/>
                  </a:lnTo>
                  <a:lnTo>
                    <a:pt x="1730" y="2786"/>
                  </a:lnTo>
                  <a:lnTo>
                    <a:pt x="2066" y="2930"/>
                  </a:lnTo>
                  <a:lnTo>
                    <a:pt x="2066" y="2930"/>
                  </a:lnTo>
                  <a:lnTo>
                    <a:pt x="1826" y="2690"/>
                  </a:lnTo>
                  <a:lnTo>
                    <a:pt x="1201" y="2162"/>
                  </a:lnTo>
                  <a:lnTo>
                    <a:pt x="913" y="1825"/>
                  </a:lnTo>
                  <a:lnTo>
                    <a:pt x="673" y="1537"/>
                  </a:lnTo>
                  <a:lnTo>
                    <a:pt x="481" y="1249"/>
                  </a:lnTo>
                  <a:lnTo>
                    <a:pt x="481" y="1105"/>
                  </a:lnTo>
                  <a:lnTo>
                    <a:pt x="481" y="1009"/>
                  </a:lnTo>
                  <a:lnTo>
                    <a:pt x="481" y="1009"/>
                  </a:lnTo>
                  <a:lnTo>
                    <a:pt x="529" y="913"/>
                  </a:lnTo>
                  <a:lnTo>
                    <a:pt x="577" y="865"/>
                  </a:lnTo>
                  <a:lnTo>
                    <a:pt x="817" y="913"/>
                  </a:lnTo>
                  <a:lnTo>
                    <a:pt x="1201" y="1057"/>
                  </a:lnTo>
                  <a:lnTo>
                    <a:pt x="1586" y="1249"/>
                  </a:lnTo>
                  <a:lnTo>
                    <a:pt x="2354" y="1729"/>
                  </a:lnTo>
                  <a:lnTo>
                    <a:pt x="2834" y="2065"/>
                  </a:lnTo>
                  <a:lnTo>
                    <a:pt x="2882" y="2065"/>
                  </a:lnTo>
                  <a:lnTo>
                    <a:pt x="2882" y="2065"/>
                  </a:lnTo>
                  <a:lnTo>
                    <a:pt x="2546" y="1681"/>
                  </a:lnTo>
                  <a:lnTo>
                    <a:pt x="2114" y="1153"/>
                  </a:lnTo>
                  <a:lnTo>
                    <a:pt x="1922" y="817"/>
                  </a:lnTo>
                  <a:lnTo>
                    <a:pt x="1778" y="529"/>
                  </a:lnTo>
                  <a:lnTo>
                    <a:pt x="1634" y="289"/>
                  </a:lnTo>
                  <a:lnTo>
                    <a:pt x="1634" y="48"/>
                  </a:lnTo>
                  <a:lnTo>
                    <a:pt x="1634" y="48"/>
                  </a:lnTo>
                  <a:lnTo>
                    <a:pt x="1682" y="0"/>
                  </a:lnTo>
                  <a:lnTo>
                    <a:pt x="1730" y="0"/>
                  </a:lnTo>
                  <a:lnTo>
                    <a:pt x="1922" y="96"/>
                  </a:lnTo>
                  <a:lnTo>
                    <a:pt x="2210" y="289"/>
                  </a:lnTo>
                  <a:lnTo>
                    <a:pt x="2498" y="529"/>
                  </a:lnTo>
                  <a:lnTo>
                    <a:pt x="3170" y="1153"/>
                  </a:lnTo>
                  <a:lnTo>
                    <a:pt x="3699" y="1681"/>
                  </a:lnTo>
                  <a:lnTo>
                    <a:pt x="3699" y="1681"/>
                  </a:lnTo>
                  <a:lnTo>
                    <a:pt x="3843" y="1681"/>
                  </a:lnTo>
                  <a:lnTo>
                    <a:pt x="3987" y="1681"/>
                  </a:lnTo>
                  <a:lnTo>
                    <a:pt x="3987" y="1681"/>
                  </a:lnTo>
                  <a:lnTo>
                    <a:pt x="3939" y="1345"/>
                  </a:lnTo>
                  <a:lnTo>
                    <a:pt x="3939" y="1009"/>
                  </a:lnTo>
                  <a:lnTo>
                    <a:pt x="3939" y="865"/>
                  </a:lnTo>
                  <a:lnTo>
                    <a:pt x="3987" y="721"/>
                  </a:lnTo>
                  <a:lnTo>
                    <a:pt x="4083" y="625"/>
                  </a:lnTo>
                  <a:lnTo>
                    <a:pt x="4179" y="529"/>
                  </a:lnTo>
                  <a:lnTo>
                    <a:pt x="4179" y="529"/>
                  </a:lnTo>
                  <a:lnTo>
                    <a:pt x="4275" y="529"/>
                  </a:lnTo>
                  <a:lnTo>
                    <a:pt x="4371" y="529"/>
                  </a:lnTo>
                  <a:lnTo>
                    <a:pt x="4563" y="673"/>
                  </a:lnTo>
                  <a:lnTo>
                    <a:pt x="4707" y="865"/>
                  </a:lnTo>
                  <a:lnTo>
                    <a:pt x="4899" y="1153"/>
                  </a:lnTo>
                  <a:lnTo>
                    <a:pt x="5139" y="1825"/>
                  </a:lnTo>
                  <a:lnTo>
                    <a:pt x="5283" y="2306"/>
                  </a:lnTo>
                  <a:lnTo>
                    <a:pt x="5283" y="2306"/>
                  </a:lnTo>
                  <a:lnTo>
                    <a:pt x="5476" y="2594"/>
                  </a:lnTo>
                  <a:lnTo>
                    <a:pt x="5572" y="2834"/>
                  </a:lnTo>
                  <a:lnTo>
                    <a:pt x="5668" y="3122"/>
                  </a:lnTo>
                  <a:lnTo>
                    <a:pt x="5668" y="3410"/>
                  </a:lnTo>
                  <a:lnTo>
                    <a:pt x="5668" y="3746"/>
                  </a:lnTo>
                  <a:lnTo>
                    <a:pt x="5572" y="3986"/>
                  </a:lnTo>
                  <a:lnTo>
                    <a:pt x="5476" y="4275"/>
                  </a:lnTo>
                  <a:lnTo>
                    <a:pt x="5283" y="4563"/>
                  </a:lnTo>
                  <a:lnTo>
                    <a:pt x="4707" y="5187"/>
                  </a:lnTo>
                  <a:lnTo>
                    <a:pt x="4707" y="5187"/>
                  </a:lnTo>
                  <a:lnTo>
                    <a:pt x="4467" y="5427"/>
                  </a:lnTo>
                  <a:lnTo>
                    <a:pt x="4179" y="5619"/>
                  </a:lnTo>
                  <a:lnTo>
                    <a:pt x="3843" y="5715"/>
                  </a:lnTo>
                  <a:lnTo>
                    <a:pt x="3555" y="5811"/>
                  </a:lnTo>
                  <a:lnTo>
                    <a:pt x="3218" y="5811"/>
                  </a:lnTo>
                  <a:lnTo>
                    <a:pt x="2882" y="5715"/>
                  </a:lnTo>
                  <a:lnTo>
                    <a:pt x="2546" y="5571"/>
                  </a:lnTo>
                  <a:lnTo>
                    <a:pt x="2258" y="5379"/>
                  </a:lnTo>
                  <a:lnTo>
                    <a:pt x="2258" y="5379"/>
                  </a:lnTo>
                  <a:lnTo>
                    <a:pt x="2258" y="5379"/>
                  </a:lnTo>
                  <a:lnTo>
                    <a:pt x="2066" y="5187"/>
                  </a:lnTo>
                  <a:lnTo>
                    <a:pt x="1922" y="4995"/>
                  </a:lnTo>
                  <a:lnTo>
                    <a:pt x="1778" y="4755"/>
                  </a:lnTo>
                  <a:lnTo>
                    <a:pt x="1730" y="4515"/>
                  </a:lnTo>
                  <a:lnTo>
                    <a:pt x="1730" y="4515"/>
                  </a:lnTo>
                  <a:lnTo>
                    <a:pt x="1153" y="4323"/>
                  </a:lnTo>
                  <a:lnTo>
                    <a:pt x="625" y="4131"/>
                  </a:lnTo>
                  <a:lnTo>
                    <a:pt x="193" y="3938"/>
                  </a:lnTo>
                  <a:lnTo>
                    <a:pt x="97" y="3842"/>
                  </a:lnTo>
                  <a:lnTo>
                    <a:pt x="49" y="37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8" name="Google Shape;2578;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79" name="Google Shape;2579;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0" name="Google Shape;2580;p41"/>
            <p:cNvSpPr/>
            <p:nvPr/>
          </p:nvSpPr>
          <p:spPr>
            <a:xfrm>
              <a:off x="2059475" y="2987150"/>
              <a:ext cx="335000" cy="396225"/>
            </a:xfrm>
            <a:custGeom>
              <a:avLst/>
              <a:gdLst/>
              <a:ahLst/>
              <a:cxnLst/>
              <a:rect l="l" t="t" r="r" b="b"/>
              <a:pathLst>
                <a:path w="13400" h="15849" extrusionOk="0">
                  <a:moveTo>
                    <a:pt x="4947" y="0"/>
                  </a:moveTo>
                  <a:lnTo>
                    <a:pt x="3986" y="48"/>
                  </a:lnTo>
                  <a:lnTo>
                    <a:pt x="3506" y="144"/>
                  </a:lnTo>
                  <a:lnTo>
                    <a:pt x="3074" y="240"/>
                  </a:lnTo>
                  <a:lnTo>
                    <a:pt x="2690" y="384"/>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693" y="865"/>
                  </a:lnTo>
                  <a:lnTo>
                    <a:pt x="8453" y="673"/>
                  </a:lnTo>
                  <a:lnTo>
                    <a:pt x="8117" y="529"/>
                  </a:lnTo>
                  <a:lnTo>
                    <a:pt x="7780" y="384"/>
                  </a:lnTo>
                  <a:lnTo>
                    <a:pt x="6916" y="192"/>
                  </a:lnTo>
                  <a:lnTo>
                    <a:pt x="5955" y="48"/>
                  </a:lnTo>
                  <a:lnTo>
                    <a:pt x="494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1" name="Google Shape;2581;p41"/>
            <p:cNvSpPr/>
            <p:nvPr/>
          </p:nvSpPr>
          <p:spPr>
            <a:xfrm>
              <a:off x="2059475" y="2987150"/>
              <a:ext cx="335000" cy="396225"/>
            </a:xfrm>
            <a:custGeom>
              <a:avLst/>
              <a:gdLst/>
              <a:ahLst/>
              <a:cxnLst/>
              <a:rect l="l" t="t" r="r" b="b"/>
              <a:pathLst>
                <a:path w="13400" h="15849" fill="none" extrusionOk="0">
                  <a:moveTo>
                    <a:pt x="13399" y="15752"/>
                  </a:moveTo>
                  <a:lnTo>
                    <a:pt x="13399" y="15752"/>
                  </a:lnTo>
                  <a:lnTo>
                    <a:pt x="13303" y="15656"/>
                  </a:lnTo>
                  <a:lnTo>
                    <a:pt x="13159" y="15512"/>
                  </a:lnTo>
                  <a:lnTo>
                    <a:pt x="12919" y="15032"/>
                  </a:lnTo>
                  <a:lnTo>
                    <a:pt x="12727" y="14456"/>
                  </a:lnTo>
                  <a:lnTo>
                    <a:pt x="12535" y="13687"/>
                  </a:lnTo>
                  <a:lnTo>
                    <a:pt x="12199" y="11766"/>
                  </a:lnTo>
                  <a:lnTo>
                    <a:pt x="11862" y="9557"/>
                  </a:lnTo>
                  <a:lnTo>
                    <a:pt x="11622" y="8405"/>
                  </a:lnTo>
                  <a:lnTo>
                    <a:pt x="11382" y="7204"/>
                  </a:lnTo>
                  <a:lnTo>
                    <a:pt x="11094" y="6051"/>
                  </a:lnTo>
                  <a:lnTo>
                    <a:pt x="10806" y="4899"/>
                  </a:lnTo>
                  <a:lnTo>
                    <a:pt x="10422" y="3794"/>
                  </a:lnTo>
                  <a:lnTo>
                    <a:pt x="9989" y="2786"/>
                  </a:lnTo>
                  <a:lnTo>
                    <a:pt x="9749" y="2305"/>
                  </a:lnTo>
                  <a:lnTo>
                    <a:pt x="9461" y="1873"/>
                  </a:lnTo>
                  <a:lnTo>
                    <a:pt x="9221" y="1441"/>
                  </a:lnTo>
                  <a:lnTo>
                    <a:pt x="8885" y="1057"/>
                  </a:lnTo>
                  <a:lnTo>
                    <a:pt x="8885" y="1057"/>
                  </a:lnTo>
                  <a:lnTo>
                    <a:pt x="8693" y="865"/>
                  </a:lnTo>
                  <a:lnTo>
                    <a:pt x="8453" y="673"/>
                  </a:lnTo>
                  <a:lnTo>
                    <a:pt x="8117" y="529"/>
                  </a:lnTo>
                  <a:lnTo>
                    <a:pt x="7780" y="384"/>
                  </a:lnTo>
                  <a:lnTo>
                    <a:pt x="6916" y="192"/>
                  </a:lnTo>
                  <a:lnTo>
                    <a:pt x="5955" y="48"/>
                  </a:lnTo>
                  <a:lnTo>
                    <a:pt x="4947" y="0"/>
                  </a:lnTo>
                  <a:lnTo>
                    <a:pt x="3986" y="48"/>
                  </a:lnTo>
                  <a:lnTo>
                    <a:pt x="3506" y="144"/>
                  </a:lnTo>
                  <a:lnTo>
                    <a:pt x="3074" y="240"/>
                  </a:lnTo>
                  <a:lnTo>
                    <a:pt x="2690" y="384"/>
                  </a:lnTo>
                  <a:lnTo>
                    <a:pt x="2353" y="529"/>
                  </a:lnTo>
                  <a:lnTo>
                    <a:pt x="2353" y="529"/>
                  </a:lnTo>
                  <a:lnTo>
                    <a:pt x="2113" y="673"/>
                  </a:lnTo>
                  <a:lnTo>
                    <a:pt x="1873" y="913"/>
                  </a:lnTo>
                  <a:lnTo>
                    <a:pt x="1681" y="1201"/>
                  </a:lnTo>
                  <a:lnTo>
                    <a:pt x="1489" y="1537"/>
                  </a:lnTo>
                  <a:lnTo>
                    <a:pt x="1297" y="1921"/>
                  </a:lnTo>
                  <a:lnTo>
                    <a:pt x="1105" y="2401"/>
                  </a:lnTo>
                  <a:lnTo>
                    <a:pt x="817" y="3362"/>
                  </a:lnTo>
                  <a:lnTo>
                    <a:pt x="529" y="4515"/>
                  </a:lnTo>
                  <a:lnTo>
                    <a:pt x="336" y="5763"/>
                  </a:lnTo>
                  <a:lnTo>
                    <a:pt x="192" y="7060"/>
                  </a:lnTo>
                  <a:lnTo>
                    <a:pt x="48" y="8357"/>
                  </a:lnTo>
                  <a:lnTo>
                    <a:pt x="0" y="9701"/>
                  </a:lnTo>
                  <a:lnTo>
                    <a:pt x="0" y="10950"/>
                  </a:lnTo>
                  <a:lnTo>
                    <a:pt x="48" y="12151"/>
                  </a:lnTo>
                  <a:lnTo>
                    <a:pt x="144" y="13255"/>
                  </a:lnTo>
                  <a:lnTo>
                    <a:pt x="240" y="14216"/>
                  </a:lnTo>
                  <a:lnTo>
                    <a:pt x="432" y="14984"/>
                  </a:lnTo>
                  <a:lnTo>
                    <a:pt x="577" y="15272"/>
                  </a:lnTo>
                  <a:lnTo>
                    <a:pt x="673" y="15512"/>
                  </a:lnTo>
                  <a:lnTo>
                    <a:pt x="817" y="15704"/>
                  </a:lnTo>
                  <a:lnTo>
                    <a:pt x="961" y="15849"/>
                  </a:lnTo>
                  <a:lnTo>
                    <a:pt x="13399" y="1575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2" name="Google Shape;2582;p41"/>
            <p:cNvSpPr/>
            <p:nvPr/>
          </p:nvSpPr>
          <p:spPr>
            <a:xfrm>
              <a:off x="2297200" y="3032775"/>
              <a:ext cx="54050" cy="106875"/>
            </a:xfrm>
            <a:custGeom>
              <a:avLst/>
              <a:gdLst/>
              <a:ahLst/>
              <a:cxnLst/>
              <a:rect l="l" t="t" r="r" b="b"/>
              <a:pathLst>
                <a:path w="2162" h="4275" extrusionOk="0">
                  <a:moveTo>
                    <a:pt x="961" y="0"/>
                  </a:moveTo>
                  <a:lnTo>
                    <a:pt x="0" y="96"/>
                  </a:lnTo>
                  <a:lnTo>
                    <a:pt x="480" y="1009"/>
                  </a:lnTo>
                  <a:lnTo>
                    <a:pt x="913" y="2017"/>
                  </a:lnTo>
                  <a:lnTo>
                    <a:pt x="1297" y="3122"/>
                  </a:lnTo>
                  <a:lnTo>
                    <a:pt x="1633" y="4274"/>
                  </a:lnTo>
                  <a:lnTo>
                    <a:pt x="1921" y="3890"/>
                  </a:lnTo>
                  <a:lnTo>
                    <a:pt x="2161" y="3458"/>
                  </a:lnTo>
                  <a:lnTo>
                    <a:pt x="1921" y="2546"/>
                  </a:lnTo>
                  <a:lnTo>
                    <a:pt x="1633" y="1681"/>
                  </a:lnTo>
                  <a:lnTo>
                    <a:pt x="1297" y="817"/>
                  </a:lnTo>
                  <a:lnTo>
                    <a:pt x="961" y="0"/>
                  </a:lnTo>
                  <a:close/>
                </a:path>
              </a:pathLst>
            </a:custGeom>
            <a:solidFill>
              <a:srgbClr val="46322F"/>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3" name="Google Shape;2583;p41"/>
            <p:cNvSpPr/>
            <p:nvPr/>
          </p:nvSpPr>
          <p:spPr>
            <a:xfrm>
              <a:off x="2297200" y="3032775"/>
              <a:ext cx="54050" cy="106875"/>
            </a:xfrm>
            <a:custGeom>
              <a:avLst/>
              <a:gdLst/>
              <a:ahLst/>
              <a:cxnLst/>
              <a:rect l="l" t="t" r="r" b="b"/>
              <a:pathLst>
                <a:path w="2162" h="4275" fill="none" extrusionOk="0">
                  <a:moveTo>
                    <a:pt x="961" y="0"/>
                  </a:moveTo>
                  <a:lnTo>
                    <a:pt x="0" y="96"/>
                  </a:lnTo>
                  <a:lnTo>
                    <a:pt x="0" y="96"/>
                  </a:lnTo>
                  <a:lnTo>
                    <a:pt x="480" y="1009"/>
                  </a:lnTo>
                  <a:lnTo>
                    <a:pt x="913" y="2017"/>
                  </a:lnTo>
                  <a:lnTo>
                    <a:pt x="1297" y="3122"/>
                  </a:lnTo>
                  <a:lnTo>
                    <a:pt x="1633" y="4274"/>
                  </a:lnTo>
                  <a:lnTo>
                    <a:pt x="1633" y="4274"/>
                  </a:lnTo>
                  <a:lnTo>
                    <a:pt x="1921" y="3890"/>
                  </a:lnTo>
                  <a:lnTo>
                    <a:pt x="2161" y="3458"/>
                  </a:lnTo>
                  <a:lnTo>
                    <a:pt x="2161" y="3458"/>
                  </a:lnTo>
                  <a:lnTo>
                    <a:pt x="1921" y="2546"/>
                  </a:lnTo>
                  <a:lnTo>
                    <a:pt x="1633" y="1681"/>
                  </a:lnTo>
                  <a:lnTo>
                    <a:pt x="1297" y="817"/>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4" name="Google Shape;2584;p41"/>
            <p:cNvSpPr/>
            <p:nvPr/>
          </p:nvSpPr>
          <p:spPr>
            <a:xfrm>
              <a:off x="2039050" y="3109600"/>
              <a:ext cx="24050" cy="36050"/>
            </a:xfrm>
            <a:custGeom>
              <a:avLst/>
              <a:gdLst/>
              <a:ahLst/>
              <a:cxnLst/>
              <a:rect l="l" t="t" r="r" b="b"/>
              <a:pathLst>
                <a:path w="962" h="1442" extrusionOk="0">
                  <a:moveTo>
                    <a:pt x="97" y="1"/>
                  </a:moveTo>
                  <a:lnTo>
                    <a:pt x="1" y="1057"/>
                  </a:lnTo>
                  <a:lnTo>
                    <a:pt x="865" y="1442"/>
                  </a:lnTo>
                  <a:lnTo>
                    <a:pt x="961" y="433"/>
                  </a:lnTo>
                  <a:lnTo>
                    <a:pt x="97" y="1"/>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5" name="Google Shape;2585;p41"/>
            <p:cNvSpPr/>
            <p:nvPr/>
          </p:nvSpPr>
          <p:spPr>
            <a:xfrm>
              <a:off x="2039050" y="3109600"/>
              <a:ext cx="24050" cy="36050"/>
            </a:xfrm>
            <a:custGeom>
              <a:avLst/>
              <a:gdLst/>
              <a:ahLst/>
              <a:cxnLst/>
              <a:rect l="l" t="t" r="r" b="b"/>
              <a:pathLst>
                <a:path w="962" h="1442" fill="none" extrusionOk="0">
                  <a:moveTo>
                    <a:pt x="97" y="1"/>
                  </a:moveTo>
                  <a:lnTo>
                    <a:pt x="97" y="1"/>
                  </a:lnTo>
                  <a:lnTo>
                    <a:pt x="1" y="1057"/>
                  </a:lnTo>
                  <a:lnTo>
                    <a:pt x="1" y="1057"/>
                  </a:lnTo>
                  <a:lnTo>
                    <a:pt x="865" y="1442"/>
                  </a:lnTo>
                  <a:lnTo>
                    <a:pt x="865" y="1442"/>
                  </a:lnTo>
                  <a:lnTo>
                    <a:pt x="961" y="433"/>
                  </a:lnTo>
                  <a:lnTo>
                    <a:pt x="961" y="433"/>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6" name="Google Shape;2586;p41"/>
            <p:cNvSpPr/>
            <p:nvPr/>
          </p:nvSpPr>
          <p:spPr>
            <a:xfrm>
              <a:off x="2060675" y="3120425"/>
              <a:ext cx="8425" cy="27625"/>
            </a:xfrm>
            <a:custGeom>
              <a:avLst/>
              <a:gdLst/>
              <a:ahLst/>
              <a:cxnLst/>
              <a:rect l="l" t="t" r="r" b="b"/>
              <a:pathLst>
                <a:path w="337" h="1105" extrusionOk="0">
                  <a:moveTo>
                    <a:pt x="96" y="0"/>
                  </a:moveTo>
                  <a:lnTo>
                    <a:pt x="0" y="1009"/>
                  </a:lnTo>
                  <a:lnTo>
                    <a:pt x="192" y="1105"/>
                  </a:lnTo>
                  <a:lnTo>
                    <a:pt x="336" y="96"/>
                  </a:lnTo>
                  <a:lnTo>
                    <a:pt x="96" y="0"/>
                  </a:lnTo>
                  <a:close/>
                </a:path>
              </a:pathLst>
            </a:custGeom>
            <a:solidFill>
              <a:srgbClr val="F7919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7" name="Google Shape;2587;p41"/>
            <p:cNvSpPr/>
            <p:nvPr/>
          </p:nvSpPr>
          <p:spPr>
            <a:xfrm>
              <a:off x="2060675" y="3120425"/>
              <a:ext cx="8425" cy="27625"/>
            </a:xfrm>
            <a:custGeom>
              <a:avLst/>
              <a:gdLst/>
              <a:ahLst/>
              <a:cxnLst/>
              <a:rect l="l" t="t" r="r" b="b"/>
              <a:pathLst>
                <a:path w="337" h="1105" fill="none" extrusionOk="0">
                  <a:moveTo>
                    <a:pt x="96" y="0"/>
                  </a:moveTo>
                  <a:lnTo>
                    <a:pt x="96" y="0"/>
                  </a:lnTo>
                  <a:lnTo>
                    <a:pt x="0" y="1009"/>
                  </a:lnTo>
                  <a:lnTo>
                    <a:pt x="0" y="1009"/>
                  </a:lnTo>
                  <a:lnTo>
                    <a:pt x="192" y="1105"/>
                  </a:lnTo>
                  <a:lnTo>
                    <a:pt x="192" y="1105"/>
                  </a:lnTo>
                  <a:lnTo>
                    <a:pt x="336" y="96"/>
                  </a:lnTo>
                  <a:lnTo>
                    <a:pt x="336" y="96"/>
                  </a:lnTo>
                  <a:lnTo>
                    <a:pt x="9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8" name="Google Shape;2588;p41"/>
            <p:cNvSpPr/>
            <p:nvPr/>
          </p:nvSpPr>
          <p:spPr>
            <a:xfrm>
              <a:off x="2065475" y="3035175"/>
              <a:ext cx="272575" cy="153700"/>
            </a:xfrm>
            <a:custGeom>
              <a:avLst/>
              <a:gdLst/>
              <a:ahLst/>
              <a:cxnLst/>
              <a:rect l="l" t="t" r="r" b="b"/>
              <a:pathLst>
                <a:path w="10903" h="6148" extrusionOk="0">
                  <a:moveTo>
                    <a:pt x="9269" y="0"/>
                  </a:move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98" y="3314"/>
                  </a:lnTo>
                  <a:lnTo>
                    <a:pt x="9846" y="3554"/>
                  </a:lnTo>
                  <a:lnTo>
                    <a:pt x="9798" y="3842"/>
                  </a:lnTo>
                  <a:lnTo>
                    <a:pt x="9701" y="4082"/>
                  </a:lnTo>
                  <a:lnTo>
                    <a:pt x="9557" y="4274"/>
                  </a:lnTo>
                  <a:lnTo>
                    <a:pt x="9365" y="4467"/>
                  </a:lnTo>
                  <a:lnTo>
                    <a:pt x="9125" y="4611"/>
                  </a:lnTo>
                  <a:lnTo>
                    <a:pt x="8885" y="4707"/>
                  </a:lnTo>
                  <a:lnTo>
                    <a:pt x="8213" y="4803"/>
                  </a:lnTo>
                  <a:lnTo>
                    <a:pt x="7588" y="4899"/>
                  </a:lnTo>
                  <a:lnTo>
                    <a:pt x="6964" y="4947"/>
                  </a:lnTo>
                  <a:lnTo>
                    <a:pt x="5475" y="4947"/>
                  </a:lnTo>
                  <a:lnTo>
                    <a:pt x="4707" y="4851"/>
                  </a:lnTo>
                  <a:lnTo>
                    <a:pt x="3890" y="4707"/>
                  </a:lnTo>
                  <a:lnTo>
                    <a:pt x="3122" y="4563"/>
                  </a:lnTo>
                  <a:lnTo>
                    <a:pt x="2354" y="4371"/>
                  </a:lnTo>
                  <a:lnTo>
                    <a:pt x="1585" y="4082"/>
                  </a:lnTo>
                  <a:lnTo>
                    <a:pt x="865" y="3842"/>
                  </a:lnTo>
                  <a:lnTo>
                    <a:pt x="144" y="3506"/>
                  </a:lnTo>
                  <a:lnTo>
                    <a:pt x="0" y="4515"/>
                  </a:lnTo>
                  <a:lnTo>
                    <a:pt x="1489" y="5139"/>
                  </a:lnTo>
                  <a:lnTo>
                    <a:pt x="2258" y="5427"/>
                  </a:lnTo>
                  <a:lnTo>
                    <a:pt x="3074" y="5667"/>
                  </a:lnTo>
                  <a:lnTo>
                    <a:pt x="3890" y="5859"/>
                  </a:lnTo>
                  <a:lnTo>
                    <a:pt x="4707" y="6003"/>
                  </a:lnTo>
                  <a:lnTo>
                    <a:pt x="5523" y="6147"/>
                  </a:lnTo>
                  <a:lnTo>
                    <a:pt x="7012" y="6147"/>
                  </a:lnTo>
                  <a:lnTo>
                    <a:pt x="7636" y="6051"/>
                  </a:lnTo>
                  <a:lnTo>
                    <a:pt x="8261" y="5907"/>
                  </a:lnTo>
                  <a:lnTo>
                    <a:pt x="8837" y="5715"/>
                  </a:lnTo>
                  <a:lnTo>
                    <a:pt x="9413" y="5427"/>
                  </a:lnTo>
                  <a:lnTo>
                    <a:pt x="9942" y="5091"/>
                  </a:lnTo>
                  <a:lnTo>
                    <a:pt x="10422" y="4659"/>
                  </a:lnTo>
                  <a:lnTo>
                    <a:pt x="10902" y="4178"/>
                  </a:lnTo>
                  <a:lnTo>
                    <a:pt x="10566" y="3026"/>
                  </a:lnTo>
                  <a:lnTo>
                    <a:pt x="10182" y="1921"/>
                  </a:lnTo>
                  <a:lnTo>
                    <a:pt x="9749" y="913"/>
                  </a:lnTo>
                  <a:lnTo>
                    <a:pt x="9269" y="0"/>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89" name="Google Shape;2589;p41"/>
            <p:cNvSpPr/>
            <p:nvPr/>
          </p:nvSpPr>
          <p:spPr>
            <a:xfrm>
              <a:off x="2065475" y="3035175"/>
              <a:ext cx="272575" cy="153700"/>
            </a:xfrm>
            <a:custGeom>
              <a:avLst/>
              <a:gdLst/>
              <a:ahLst/>
              <a:cxnLst/>
              <a:rect l="l" t="t" r="r" b="b"/>
              <a:pathLst>
                <a:path w="10903" h="6148" fill="none" extrusionOk="0">
                  <a:moveTo>
                    <a:pt x="9269" y="0"/>
                  </a:moveTo>
                  <a:lnTo>
                    <a:pt x="7396" y="192"/>
                  </a:lnTo>
                  <a:lnTo>
                    <a:pt x="7396" y="192"/>
                  </a:lnTo>
                  <a:lnTo>
                    <a:pt x="7684" y="240"/>
                  </a:lnTo>
                  <a:lnTo>
                    <a:pt x="7973" y="384"/>
                  </a:lnTo>
                  <a:lnTo>
                    <a:pt x="8213" y="577"/>
                  </a:lnTo>
                  <a:lnTo>
                    <a:pt x="8501" y="769"/>
                  </a:lnTo>
                  <a:lnTo>
                    <a:pt x="8693" y="961"/>
                  </a:lnTo>
                  <a:lnTo>
                    <a:pt x="8933" y="1201"/>
                  </a:lnTo>
                  <a:lnTo>
                    <a:pt x="9077" y="1489"/>
                  </a:lnTo>
                  <a:lnTo>
                    <a:pt x="9221" y="1777"/>
                  </a:lnTo>
                  <a:lnTo>
                    <a:pt x="9749" y="3026"/>
                  </a:lnTo>
                  <a:lnTo>
                    <a:pt x="9749" y="3026"/>
                  </a:lnTo>
                  <a:lnTo>
                    <a:pt x="9798" y="3314"/>
                  </a:lnTo>
                  <a:lnTo>
                    <a:pt x="9846" y="3554"/>
                  </a:lnTo>
                  <a:lnTo>
                    <a:pt x="9798" y="3842"/>
                  </a:lnTo>
                  <a:lnTo>
                    <a:pt x="9701" y="4082"/>
                  </a:lnTo>
                  <a:lnTo>
                    <a:pt x="9557" y="4274"/>
                  </a:lnTo>
                  <a:lnTo>
                    <a:pt x="9365" y="4467"/>
                  </a:lnTo>
                  <a:lnTo>
                    <a:pt x="9125" y="4611"/>
                  </a:lnTo>
                  <a:lnTo>
                    <a:pt x="8885" y="4707"/>
                  </a:lnTo>
                  <a:lnTo>
                    <a:pt x="8885" y="4707"/>
                  </a:lnTo>
                  <a:lnTo>
                    <a:pt x="8213" y="4803"/>
                  </a:lnTo>
                  <a:lnTo>
                    <a:pt x="7588" y="4899"/>
                  </a:lnTo>
                  <a:lnTo>
                    <a:pt x="6964" y="4947"/>
                  </a:lnTo>
                  <a:lnTo>
                    <a:pt x="6340" y="4947"/>
                  </a:lnTo>
                  <a:lnTo>
                    <a:pt x="6340" y="4947"/>
                  </a:lnTo>
                  <a:lnTo>
                    <a:pt x="5475" y="4947"/>
                  </a:lnTo>
                  <a:lnTo>
                    <a:pt x="4707" y="4851"/>
                  </a:lnTo>
                  <a:lnTo>
                    <a:pt x="3890" y="4707"/>
                  </a:lnTo>
                  <a:lnTo>
                    <a:pt x="3122" y="4563"/>
                  </a:lnTo>
                  <a:lnTo>
                    <a:pt x="2354" y="4371"/>
                  </a:lnTo>
                  <a:lnTo>
                    <a:pt x="1585" y="4082"/>
                  </a:lnTo>
                  <a:lnTo>
                    <a:pt x="865" y="3842"/>
                  </a:lnTo>
                  <a:lnTo>
                    <a:pt x="144" y="3506"/>
                  </a:lnTo>
                  <a:lnTo>
                    <a:pt x="144" y="3506"/>
                  </a:lnTo>
                  <a:lnTo>
                    <a:pt x="0" y="4515"/>
                  </a:lnTo>
                  <a:lnTo>
                    <a:pt x="0" y="4515"/>
                  </a:lnTo>
                  <a:lnTo>
                    <a:pt x="1489" y="5139"/>
                  </a:lnTo>
                  <a:lnTo>
                    <a:pt x="2258" y="5427"/>
                  </a:lnTo>
                  <a:lnTo>
                    <a:pt x="3074" y="5667"/>
                  </a:lnTo>
                  <a:lnTo>
                    <a:pt x="3890" y="5859"/>
                  </a:lnTo>
                  <a:lnTo>
                    <a:pt x="4707" y="6003"/>
                  </a:lnTo>
                  <a:lnTo>
                    <a:pt x="5523" y="6147"/>
                  </a:lnTo>
                  <a:lnTo>
                    <a:pt x="6340" y="6147"/>
                  </a:lnTo>
                  <a:lnTo>
                    <a:pt x="6340" y="6147"/>
                  </a:lnTo>
                  <a:lnTo>
                    <a:pt x="7012" y="6147"/>
                  </a:lnTo>
                  <a:lnTo>
                    <a:pt x="7636" y="6051"/>
                  </a:lnTo>
                  <a:lnTo>
                    <a:pt x="8261" y="5907"/>
                  </a:lnTo>
                  <a:lnTo>
                    <a:pt x="8837" y="5715"/>
                  </a:lnTo>
                  <a:lnTo>
                    <a:pt x="9413" y="5427"/>
                  </a:lnTo>
                  <a:lnTo>
                    <a:pt x="9942" y="5091"/>
                  </a:lnTo>
                  <a:lnTo>
                    <a:pt x="10422" y="4659"/>
                  </a:lnTo>
                  <a:lnTo>
                    <a:pt x="10902" y="4178"/>
                  </a:lnTo>
                  <a:lnTo>
                    <a:pt x="10902" y="4178"/>
                  </a:lnTo>
                  <a:lnTo>
                    <a:pt x="10566" y="3026"/>
                  </a:lnTo>
                  <a:lnTo>
                    <a:pt x="10182" y="1921"/>
                  </a:lnTo>
                  <a:lnTo>
                    <a:pt x="9749" y="913"/>
                  </a:lnTo>
                  <a:lnTo>
                    <a:pt x="926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0" name="Google Shape;2590;p41"/>
            <p:cNvSpPr/>
            <p:nvPr/>
          </p:nvSpPr>
          <p:spPr>
            <a:xfrm>
              <a:off x="2155525" y="2987150"/>
              <a:ext cx="87675" cy="55250"/>
            </a:xfrm>
            <a:custGeom>
              <a:avLst/>
              <a:gdLst/>
              <a:ahLst/>
              <a:cxnLst/>
              <a:rect l="l" t="t" r="r" b="b"/>
              <a:pathLst>
                <a:path w="3507" h="2210" extrusionOk="0">
                  <a:moveTo>
                    <a:pt x="1009" y="0"/>
                  </a:moveTo>
                  <a:lnTo>
                    <a:pt x="192" y="48"/>
                  </a:lnTo>
                  <a:lnTo>
                    <a:pt x="48" y="384"/>
                  </a:lnTo>
                  <a:lnTo>
                    <a:pt x="0" y="721"/>
                  </a:lnTo>
                  <a:lnTo>
                    <a:pt x="0" y="1009"/>
                  </a:lnTo>
                  <a:lnTo>
                    <a:pt x="96" y="1297"/>
                  </a:lnTo>
                  <a:lnTo>
                    <a:pt x="240" y="1537"/>
                  </a:lnTo>
                  <a:lnTo>
                    <a:pt x="481" y="1777"/>
                  </a:lnTo>
                  <a:lnTo>
                    <a:pt x="721" y="1921"/>
                  </a:lnTo>
                  <a:lnTo>
                    <a:pt x="1009" y="2065"/>
                  </a:lnTo>
                  <a:lnTo>
                    <a:pt x="1345" y="2161"/>
                  </a:lnTo>
                  <a:lnTo>
                    <a:pt x="1681" y="2209"/>
                  </a:lnTo>
                  <a:lnTo>
                    <a:pt x="2065" y="2209"/>
                  </a:lnTo>
                  <a:lnTo>
                    <a:pt x="2402" y="2113"/>
                  </a:lnTo>
                  <a:lnTo>
                    <a:pt x="2690" y="2017"/>
                  </a:lnTo>
                  <a:lnTo>
                    <a:pt x="2978" y="1825"/>
                  </a:lnTo>
                  <a:lnTo>
                    <a:pt x="3170" y="1633"/>
                  </a:lnTo>
                  <a:lnTo>
                    <a:pt x="3362" y="1393"/>
                  </a:lnTo>
                  <a:lnTo>
                    <a:pt x="3458" y="1153"/>
                  </a:lnTo>
                  <a:lnTo>
                    <a:pt x="3506" y="865"/>
                  </a:lnTo>
                  <a:lnTo>
                    <a:pt x="3506" y="529"/>
                  </a:lnTo>
                  <a:lnTo>
                    <a:pt x="3362" y="240"/>
                  </a:lnTo>
                  <a:lnTo>
                    <a:pt x="2642" y="96"/>
                  </a:lnTo>
                  <a:lnTo>
                    <a:pt x="1825" y="48"/>
                  </a:lnTo>
                  <a:lnTo>
                    <a:pt x="1009"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1" name="Google Shape;2591;p41"/>
            <p:cNvSpPr/>
            <p:nvPr/>
          </p:nvSpPr>
          <p:spPr>
            <a:xfrm>
              <a:off x="2155525" y="2987150"/>
              <a:ext cx="87675" cy="55250"/>
            </a:xfrm>
            <a:custGeom>
              <a:avLst/>
              <a:gdLst/>
              <a:ahLst/>
              <a:cxnLst/>
              <a:rect l="l" t="t" r="r" b="b"/>
              <a:pathLst>
                <a:path w="3507" h="2210" fill="none" extrusionOk="0">
                  <a:moveTo>
                    <a:pt x="1681" y="2209"/>
                  </a:moveTo>
                  <a:lnTo>
                    <a:pt x="1681" y="2209"/>
                  </a:lnTo>
                  <a:lnTo>
                    <a:pt x="2065" y="2209"/>
                  </a:lnTo>
                  <a:lnTo>
                    <a:pt x="2402" y="2113"/>
                  </a:lnTo>
                  <a:lnTo>
                    <a:pt x="2690" y="2017"/>
                  </a:lnTo>
                  <a:lnTo>
                    <a:pt x="2978" y="1825"/>
                  </a:lnTo>
                  <a:lnTo>
                    <a:pt x="3170" y="1633"/>
                  </a:lnTo>
                  <a:lnTo>
                    <a:pt x="3362" y="1393"/>
                  </a:lnTo>
                  <a:lnTo>
                    <a:pt x="3458" y="1153"/>
                  </a:lnTo>
                  <a:lnTo>
                    <a:pt x="3506" y="865"/>
                  </a:lnTo>
                  <a:lnTo>
                    <a:pt x="3506" y="865"/>
                  </a:lnTo>
                  <a:lnTo>
                    <a:pt x="3506" y="529"/>
                  </a:lnTo>
                  <a:lnTo>
                    <a:pt x="3362" y="240"/>
                  </a:lnTo>
                  <a:lnTo>
                    <a:pt x="3362" y="240"/>
                  </a:lnTo>
                  <a:lnTo>
                    <a:pt x="2642" y="96"/>
                  </a:lnTo>
                  <a:lnTo>
                    <a:pt x="1825" y="48"/>
                  </a:lnTo>
                  <a:lnTo>
                    <a:pt x="1009" y="0"/>
                  </a:lnTo>
                  <a:lnTo>
                    <a:pt x="192" y="48"/>
                  </a:lnTo>
                  <a:lnTo>
                    <a:pt x="192" y="48"/>
                  </a:lnTo>
                  <a:lnTo>
                    <a:pt x="48" y="384"/>
                  </a:lnTo>
                  <a:lnTo>
                    <a:pt x="0" y="721"/>
                  </a:lnTo>
                  <a:lnTo>
                    <a:pt x="0" y="721"/>
                  </a:lnTo>
                  <a:lnTo>
                    <a:pt x="0" y="1009"/>
                  </a:lnTo>
                  <a:lnTo>
                    <a:pt x="96" y="1297"/>
                  </a:lnTo>
                  <a:lnTo>
                    <a:pt x="240" y="1537"/>
                  </a:lnTo>
                  <a:lnTo>
                    <a:pt x="481" y="1777"/>
                  </a:lnTo>
                  <a:lnTo>
                    <a:pt x="721" y="1921"/>
                  </a:lnTo>
                  <a:lnTo>
                    <a:pt x="1009" y="2065"/>
                  </a:lnTo>
                  <a:lnTo>
                    <a:pt x="1345" y="2161"/>
                  </a:lnTo>
                  <a:lnTo>
                    <a:pt x="1681" y="220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2" name="Google Shape;2592;p41"/>
            <p:cNvSpPr/>
            <p:nvPr/>
          </p:nvSpPr>
          <p:spPr>
            <a:xfrm>
              <a:off x="2155525" y="2988350"/>
              <a:ext cx="87675" cy="50450"/>
            </a:xfrm>
            <a:custGeom>
              <a:avLst/>
              <a:gdLst/>
              <a:ahLst/>
              <a:cxnLst/>
              <a:rect l="l" t="t" r="r" b="b"/>
              <a:pathLst>
                <a:path w="3507" h="2018" extrusionOk="0">
                  <a:moveTo>
                    <a:pt x="192" y="0"/>
                  </a:moveTo>
                  <a:lnTo>
                    <a:pt x="48" y="336"/>
                  </a:lnTo>
                  <a:lnTo>
                    <a:pt x="0" y="673"/>
                  </a:lnTo>
                  <a:lnTo>
                    <a:pt x="0" y="721"/>
                  </a:lnTo>
                  <a:lnTo>
                    <a:pt x="0" y="913"/>
                  </a:lnTo>
                  <a:lnTo>
                    <a:pt x="48" y="1105"/>
                  </a:lnTo>
                  <a:lnTo>
                    <a:pt x="144" y="1297"/>
                  </a:lnTo>
                  <a:lnTo>
                    <a:pt x="240" y="1489"/>
                  </a:lnTo>
                  <a:lnTo>
                    <a:pt x="529" y="1777"/>
                  </a:lnTo>
                  <a:lnTo>
                    <a:pt x="913" y="2017"/>
                  </a:lnTo>
                  <a:lnTo>
                    <a:pt x="1441" y="2017"/>
                  </a:lnTo>
                  <a:lnTo>
                    <a:pt x="2690" y="1969"/>
                  </a:lnTo>
                  <a:lnTo>
                    <a:pt x="3026" y="1777"/>
                  </a:lnTo>
                  <a:lnTo>
                    <a:pt x="3266" y="1489"/>
                  </a:lnTo>
                  <a:lnTo>
                    <a:pt x="3458" y="1153"/>
                  </a:lnTo>
                  <a:lnTo>
                    <a:pt x="3506" y="1009"/>
                  </a:lnTo>
                  <a:lnTo>
                    <a:pt x="3506" y="817"/>
                  </a:lnTo>
                  <a:lnTo>
                    <a:pt x="3506" y="769"/>
                  </a:lnTo>
                  <a:lnTo>
                    <a:pt x="3506" y="529"/>
                  </a:lnTo>
                  <a:lnTo>
                    <a:pt x="3410" y="288"/>
                  </a:lnTo>
                  <a:lnTo>
                    <a:pt x="2642" y="336"/>
                  </a:lnTo>
                  <a:lnTo>
                    <a:pt x="2498" y="336"/>
                  </a:lnTo>
                  <a:lnTo>
                    <a:pt x="2498" y="1105"/>
                  </a:lnTo>
                  <a:lnTo>
                    <a:pt x="913" y="913"/>
                  </a:lnTo>
                  <a:lnTo>
                    <a:pt x="961" y="144"/>
                  </a:lnTo>
                  <a:lnTo>
                    <a:pt x="240" y="0"/>
                  </a:lnTo>
                  <a:close/>
                </a:path>
              </a:pathLst>
            </a:custGeom>
            <a:solidFill>
              <a:srgbClr val="FA81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3" name="Google Shape;2593;p41"/>
            <p:cNvSpPr/>
            <p:nvPr/>
          </p:nvSpPr>
          <p:spPr>
            <a:xfrm>
              <a:off x="2155525" y="2988350"/>
              <a:ext cx="87675" cy="50450"/>
            </a:xfrm>
            <a:custGeom>
              <a:avLst/>
              <a:gdLst/>
              <a:ahLst/>
              <a:cxnLst/>
              <a:rect l="l" t="t" r="r" b="b"/>
              <a:pathLst>
                <a:path w="3507" h="2018" fill="none" extrusionOk="0">
                  <a:moveTo>
                    <a:pt x="240" y="0"/>
                  </a:moveTo>
                  <a:lnTo>
                    <a:pt x="240" y="0"/>
                  </a:lnTo>
                  <a:lnTo>
                    <a:pt x="192" y="0"/>
                  </a:lnTo>
                  <a:lnTo>
                    <a:pt x="192" y="0"/>
                  </a:lnTo>
                  <a:lnTo>
                    <a:pt x="48" y="336"/>
                  </a:lnTo>
                  <a:lnTo>
                    <a:pt x="0" y="673"/>
                  </a:lnTo>
                  <a:lnTo>
                    <a:pt x="0" y="673"/>
                  </a:lnTo>
                  <a:lnTo>
                    <a:pt x="0" y="721"/>
                  </a:lnTo>
                  <a:lnTo>
                    <a:pt x="0" y="721"/>
                  </a:lnTo>
                  <a:lnTo>
                    <a:pt x="0" y="913"/>
                  </a:lnTo>
                  <a:lnTo>
                    <a:pt x="48" y="1105"/>
                  </a:lnTo>
                  <a:lnTo>
                    <a:pt x="144" y="1297"/>
                  </a:lnTo>
                  <a:lnTo>
                    <a:pt x="240" y="1489"/>
                  </a:lnTo>
                  <a:lnTo>
                    <a:pt x="529" y="1777"/>
                  </a:lnTo>
                  <a:lnTo>
                    <a:pt x="913" y="2017"/>
                  </a:lnTo>
                  <a:lnTo>
                    <a:pt x="913" y="2017"/>
                  </a:lnTo>
                  <a:lnTo>
                    <a:pt x="1249" y="2017"/>
                  </a:lnTo>
                  <a:lnTo>
                    <a:pt x="1249" y="2017"/>
                  </a:lnTo>
                  <a:lnTo>
                    <a:pt x="1249" y="2017"/>
                  </a:lnTo>
                  <a:lnTo>
                    <a:pt x="1441" y="2017"/>
                  </a:lnTo>
                  <a:lnTo>
                    <a:pt x="1441" y="2017"/>
                  </a:lnTo>
                  <a:lnTo>
                    <a:pt x="2690" y="1969"/>
                  </a:lnTo>
                  <a:lnTo>
                    <a:pt x="2690" y="1969"/>
                  </a:lnTo>
                  <a:lnTo>
                    <a:pt x="3026" y="1777"/>
                  </a:lnTo>
                  <a:lnTo>
                    <a:pt x="3266" y="1489"/>
                  </a:lnTo>
                  <a:lnTo>
                    <a:pt x="3458" y="1153"/>
                  </a:lnTo>
                  <a:lnTo>
                    <a:pt x="3506" y="1009"/>
                  </a:lnTo>
                  <a:lnTo>
                    <a:pt x="3506" y="817"/>
                  </a:lnTo>
                  <a:lnTo>
                    <a:pt x="3506" y="817"/>
                  </a:lnTo>
                  <a:lnTo>
                    <a:pt x="3506" y="769"/>
                  </a:lnTo>
                  <a:lnTo>
                    <a:pt x="3506" y="769"/>
                  </a:lnTo>
                  <a:lnTo>
                    <a:pt x="3506" y="529"/>
                  </a:lnTo>
                  <a:lnTo>
                    <a:pt x="3410" y="288"/>
                  </a:lnTo>
                  <a:lnTo>
                    <a:pt x="3410" y="288"/>
                  </a:lnTo>
                  <a:lnTo>
                    <a:pt x="2642" y="336"/>
                  </a:lnTo>
                  <a:lnTo>
                    <a:pt x="2642" y="336"/>
                  </a:lnTo>
                  <a:lnTo>
                    <a:pt x="2498" y="336"/>
                  </a:lnTo>
                  <a:lnTo>
                    <a:pt x="2498" y="1105"/>
                  </a:lnTo>
                  <a:lnTo>
                    <a:pt x="913" y="913"/>
                  </a:lnTo>
                  <a:lnTo>
                    <a:pt x="961" y="144"/>
                  </a:lnTo>
                  <a:lnTo>
                    <a:pt x="961" y="144"/>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4" name="Google Shape;2594;p41"/>
            <p:cNvSpPr/>
            <p:nvPr/>
          </p:nvSpPr>
          <p:spPr>
            <a:xfrm>
              <a:off x="2178325" y="2971525"/>
              <a:ext cx="39650" cy="44450"/>
            </a:xfrm>
            <a:custGeom>
              <a:avLst/>
              <a:gdLst/>
              <a:ahLst/>
              <a:cxnLst/>
              <a:rect l="l" t="t" r="r" b="b"/>
              <a:pathLst>
                <a:path w="1586" h="1778" extrusionOk="0">
                  <a:moveTo>
                    <a:pt x="97" y="1"/>
                  </a:moveTo>
                  <a:lnTo>
                    <a:pt x="1" y="1586"/>
                  </a:lnTo>
                  <a:lnTo>
                    <a:pt x="1586" y="1778"/>
                  </a:lnTo>
                  <a:lnTo>
                    <a:pt x="1586" y="1778"/>
                  </a:lnTo>
                  <a:lnTo>
                    <a:pt x="1538" y="97"/>
                  </a:lnTo>
                  <a:lnTo>
                    <a:pt x="97"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5" name="Google Shape;2595;p41"/>
            <p:cNvSpPr/>
            <p:nvPr/>
          </p:nvSpPr>
          <p:spPr>
            <a:xfrm>
              <a:off x="2178325" y="2971525"/>
              <a:ext cx="39650" cy="44450"/>
            </a:xfrm>
            <a:custGeom>
              <a:avLst/>
              <a:gdLst/>
              <a:ahLst/>
              <a:cxnLst/>
              <a:rect l="l" t="t" r="r" b="b"/>
              <a:pathLst>
                <a:path w="1586" h="1778" fill="none" extrusionOk="0">
                  <a:moveTo>
                    <a:pt x="97" y="1"/>
                  </a:moveTo>
                  <a:lnTo>
                    <a:pt x="1" y="1586"/>
                  </a:lnTo>
                  <a:lnTo>
                    <a:pt x="1586" y="1778"/>
                  </a:lnTo>
                  <a:lnTo>
                    <a:pt x="1538" y="97"/>
                  </a:lnTo>
                  <a:lnTo>
                    <a:pt x="9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6" name="Google Shape;2596;p41"/>
            <p:cNvSpPr/>
            <p:nvPr/>
          </p:nvSpPr>
          <p:spPr>
            <a:xfrm>
              <a:off x="2178325" y="2991950"/>
              <a:ext cx="39650" cy="24025"/>
            </a:xfrm>
            <a:custGeom>
              <a:avLst/>
              <a:gdLst/>
              <a:ahLst/>
              <a:cxnLst/>
              <a:rect l="l" t="t" r="r" b="b"/>
              <a:pathLst>
                <a:path w="1586" h="961" extrusionOk="0">
                  <a:moveTo>
                    <a:pt x="49" y="0"/>
                  </a:moveTo>
                  <a:lnTo>
                    <a:pt x="1" y="769"/>
                  </a:lnTo>
                  <a:lnTo>
                    <a:pt x="1586" y="961"/>
                  </a:lnTo>
                  <a:lnTo>
                    <a:pt x="1586" y="192"/>
                  </a:lnTo>
                  <a:lnTo>
                    <a:pt x="769" y="144"/>
                  </a:lnTo>
                  <a:lnTo>
                    <a:pt x="49"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7" name="Google Shape;2597;p41"/>
            <p:cNvSpPr/>
            <p:nvPr/>
          </p:nvSpPr>
          <p:spPr>
            <a:xfrm>
              <a:off x="2178325" y="2991950"/>
              <a:ext cx="39650" cy="24025"/>
            </a:xfrm>
            <a:custGeom>
              <a:avLst/>
              <a:gdLst/>
              <a:ahLst/>
              <a:cxnLst/>
              <a:rect l="l" t="t" r="r" b="b"/>
              <a:pathLst>
                <a:path w="1586" h="961" fill="none" extrusionOk="0">
                  <a:moveTo>
                    <a:pt x="49" y="0"/>
                  </a:moveTo>
                  <a:lnTo>
                    <a:pt x="1" y="769"/>
                  </a:lnTo>
                  <a:lnTo>
                    <a:pt x="1586" y="961"/>
                  </a:lnTo>
                  <a:lnTo>
                    <a:pt x="1586" y="192"/>
                  </a:lnTo>
                  <a:lnTo>
                    <a:pt x="1586" y="192"/>
                  </a:lnTo>
                  <a:lnTo>
                    <a:pt x="769" y="144"/>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8" name="Google Shape;2598;p41"/>
            <p:cNvSpPr/>
            <p:nvPr/>
          </p:nvSpPr>
          <p:spPr>
            <a:xfrm>
              <a:off x="1874575" y="2642550"/>
              <a:ext cx="144100" cy="154925"/>
            </a:xfrm>
            <a:custGeom>
              <a:avLst/>
              <a:gdLst/>
              <a:ahLst/>
              <a:cxnLst/>
              <a:rect l="l" t="t" r="r" b="b"/>
              <a:pathLst>
                <a:path w="5764" h="6197" extrusionOk="0">
                  <a:moveTo>
                    <a:pt x="2642" y="1"/>
                  </a:moveTo>
                  <a:lnTo>
                    <a:pt x="2354" y="97"/>
                  </a:lnTo>
                  <a:lnTo>
                    <a:pt x="2065" y="145"/>
                  </a:lnTo>
                  <a:lnTo>
                    <a:pt x="1585" y="385"/>
                  </a:lnTo>
                  <a:lnTo>
                    <a:pt x="1105" y="721"/>
                  </a:lnTo>
                  <a:lnTo>
                    <a:pt x="673" y="1154"/>
                  </a:lnTo>
                  <a:lnTo>
                    <a:pt x="385" y="1682"/>
                  </a:lnTo>
                  <a:lnTo>
                    <a:pt x="240" y="1970"/>
                  </a:ln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2258" y="6196"/>
                  </a:lnTo>
                  <a:lnTo>
                    <a:pt x="3122" y="6196"/>
                  </a:lnTo>
                  <a:lnTo>
                    <a:pt x="3362" y="6148"/>
                  </a:lnTo>
                  <a:lnTo>
                    <a:pt x="3650" y="6052"/>
                  </a:lnTo>
                  <a:lnTo>
                    <a:pt x="4179" y="5812"/>
                  </a:lnTo>
                  <a:lnTo>
                    <a:pt x="4659" y="5476"/>
                  </a:lnTo>
                  <a:lnTo>
                    <a:pt x="5043" y="5044"/>
                  </a:lnTo>
                  <a:lnTo>
                    <a:pt x="5379" y="4515"/>
                  </a:lnTo>
                  <a:lnTo>
                    <a:pt x="5523" y="4227"/>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599" name="Google Shape;2599;p41"/>
            <p:cNvSpPr/>
            <p:nvPr/>
          </p:nvSpPr>
          <p:spPr>
            <a:xfrm>
              <a:off x="1874575" y="2642550"/>
              <a:ext cx="144100" cy="154925"/>
            </a:xfrm>
            <a:custGeom>
              <a:avLst/>
              <a:gdLst/>
              <a:ahLst/>
              <a:cxnLst/>
              <a:rect l="l" t="t" r="r" b="b"/>
              <a:pathLst>
                <a:path w="5764" h="6197" fill="none" extrusionOk="0">
                  <a:moveTo>
                    <a:pt x="144" y="2258"/>
                  </a:moveTo>
                  <a:lnTo>
                    <a:pt x="144" y="2258"/>
                  </a:lnTo>
                  <a:lnTo>
                    <a:pt x="48" y="2594"/>
                  </a:lnTo>
                  <a:lnTo>
                    <a:pt x="0" y="2883"/>
                  </a:lnTo>
                  <a:lnTo>
                    <a:pt x="0" y="3507"/>
                  </a:lnTo>
                  <a:lnTo>
                    <a:pt x="96" y="4083"/>
                  </a:lnTo>
                  <a:lnTo>
                    <a:pt x="289" y="4659"/>
                  </a:lnTo>
                  <a:lnTo>
                    <a:pt x="577" y="5140"/>
                  </a:lnTo>
                  <a:lnTo>
                    <a:pt x="769" y="5332"/>
                  </a:lnTo>
                  <a:lnTo>
                    <a:pt x="961" y="5524"/>
                  </a:lnTo>
                  <a:lnTo>
                    <a:pt x="1201" y="5716"/>
                  </a:lnTo>
                  <a:lnTo>
                    <a:pt x="1441" y="5860"/>
                  </a:lnTo>
                  <a:lnTo>
                    <a:pt x="1681" y="6004"/>
                  </a:lnTo>
                  <a:lnTo>
                    <a:pt x="1969" y="6100"/>
                  </a:lnTo>
                  <a:lnTo>
                    <a:pt x="1969" y="6100"/>
                  </a:lnTo>
                  <a:lnTo>
                    <a:pt x="2258" y="6196"/>
                  </a:lnTo>
                  <a:lnTo>
                    <a:pt x="2546" y="6196"/>
                  </a:lnTo>
                  <a:lnTo>
                    <a:pt x="2834" y="6196"/>
                  </a:lnTo>
                  <a:lnTo>
                    <a:pt x="3122" y="6196"/>
                  </a:lnTo>
                  <a:lnTo>
                    <a:pt x="3362" y="6148"/>
                  </a:lnTo>
                  <a:lnTo>
                    <a:pt x="3650" y="6052"/>
                  </a:lnTo>
                  <a:lnTo>
                    <a:pt x="4179" y="5812"/>
                  </a:lnTo>
                  <a:lnTo>
                    <a:pt x="4659" y="5476"/>
                  </a:lnTo>
                  <a:lnTo>
                    <a:pt x="5043" y="5044"/>
                  </a:lnTo>
                  <a:lnTo>
                    <a:pt x="5379" y="4515"/>
                  </a:lnTo>
                  <a:lnTo>
                    <a:pt x="5523" y="4227"/>
                  </a:lnTo>
                  <a:lnTo>
                    <a:pt x="5619" y="3939"/>
                  </a:lnTo>
                  <a:lnTo>
                    <a:pt x="5619" y="3939"/>
                  </a:lnTo>
                  <a:lnTo>
                    <a:pt x="5715" y="3651"/>
                  </a:lnTo>
                  <a:lnTo>
                    <a:pt x="5763" y="3315"/>
                  </a:lnTo>
                  <a:lnTo>
                    <a:pt x="5763" y="2690"/>
                  </a:lnTo>
                  <a:lnTo>
                    <a:pt x="5667" y="2114"/>
                  </a:lnTo>
                  <a:lnTo>
                    <a:pt x="5475" y="1586"/>
                  </a:lnTo>
                  <a:lnTo>
                    <a:pt x="5139" y="1106"/>
                  </a:lnTo>
                  <a:lnTo>
                    <a:pt x="4995" y="865"/>
                  </a:lnTo>
                  <a:lnTo>
                    <a:pt x="4803" y="673"/>
                  </a:lnTo>
                  <a:lnTo>
                    <a:pt x="4563" y="481"/>
                  </a:lnTo>
                  <a:lnTo>
                    <a:pt x="4323" y="337"/>
                  </a:lnTo>
                  <a:lnTo>
                    <a:pt x="4034" y="193"/>
                  </a:lnTo>
                  <a:lnTo>
                    <a:pt x="3794" y="97"/>
                  </a:lnTo>
                  <a:lnTo>
                    <a:pt x="3794" y="97"/>
                  </a:lnTo>
                  <a:lnTo>
                    <a:pt x="3506" y="49"/>
                  </a:lnTo>
                  <a:lnTo>
                    <a:pt x="3218" y="1"/>
                  </a:lnTo>
                  <a:lnTo>
                    <a:pt x="2930" y="1"/>
                  </a:lnTo>
                  <a:lnTo>
                    <a:pt x="2642" y="1"/>
                  </a:lnTo>
                  <a:lnTo>
                    <a:pt x="2354" y="97"/>
                  </a:lnTo>
                  <a:lnTo>
                    <a:pt x="2065" y="145"/>
                  </a:lnTo>
                  <a:lnTo>
                    <a:pt x="1585" y="385"/>
                  </a:lnTo>
                  <a:lnTo>
                    <a:pt x="1105" y="721"/>
                  </a:lnTo>
                  <a:lnTo>
                    <a:pt x="673" y="1154"/>
                  </a:lnTo>
                  <a:lnTo>
                    <a:pt x="385" y="1682"/>
                  </a:lnTo>
                  <a:lnTo>
                    <a:pt x="240" y="1970"/>
                  </a:lnTo>
                  <a:lnTo>
                    <a:pt x="144" y="225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0" name="Google Shape;2600;p41"/>
            <p:cNvSpPr/>
            <p:nvPr/>
          </p:nvSpPr>
          <p:spPr>
            <a:xfrm>
              <a:off x="1892575" y="2676175"/>
              <a:ext cx="51650" cy="86475"/>
            </a:xfrm>
            <a:custGeom>
              <a:avLst/>
              <a:gdLst/>
              <a:ahLst/>
              <a:cxnLst/>
              <a:rect l="l" t="t" r="r" b="b"/>
              <a:pathLst>
                <a:path w="2066" h="3459" extrusionOk="0">
                  <a:moveTo>
                    <a:pt x="1009" y="1"/>
                  </a:moveTo>
                  <a:lnTo>
                    <a:pt x="721" y="193"/>
                  </a:lnTo>
                  <a:lnTo>
                    <a:pt x="433" y="481"/>
                  </a:lnTo>
                  <a:lnTo>
                    <a:pt x="241" y="769"/>
                  </a:lnTo>
                  <a:lnTo>
                    <a:pt x="97" y="1153"/>
                  </a:lnTo>
                  <a:lnTo>
                    <a:pt x="1" y="1489"/>
                  </a:lnTo>
                  <a:lnTo>
                    <a:pt x="1" y="1874"/>
                  </a:lnTo>
                  <a:lnTo>
                    <a:pt x="49" y="2210"/>
                  </a:lnTo>
                  <a:lnTo>
                    <a:pt x="193" y="2546"/>
                  </a:lnTo>
                  <a:lnTo>
                    <a:pt x="337" y="2834"/>
                  </a:lnTo>
                  <a:lnTo>
                    <a:pt x="577" y="3074"/>
                  </a:lnTo>
                  <a:lnTo>
                    <a:pt x="865" y="3266"/>
                  </a:lnTo>
                  <a:lnTo>
                    <a:pt x="1153" y="3410"/>
                  </a:lnTo>
                  <a:lnTo>
                    <a:pt x="1393" y="3459"/>
                  </a:lnTo>
                  <a:lnTo>
                    <a:pt x="1634" y="3459"/>
                  </a:lnTo>
                  <a:lnTo>
                    <a:pt x="1970" y="3410"/>
                  </a:lnTo>
                  <a:lnTo>
                    <a:pt x="2066" y="2978"/>
                  </a:lnTo>
                  <a:lnTo>
                    <a:pt x="1682" y="2210"/>
                  </a:lnTo>
                  <a:lnTo>
                    <a:pt x="1393" y="1441"/>
                  </a:lnTo>
                  <a:lnTo>
                    <a:pt x="1201" y="721"/>
                  </a:lnTo>
                  <a:lnTo>
                    <a:pt x="1009"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1" name="Google Shape;2601;p41"/>
            <p:cNvSpPr/>
            <p:nvPr/>
          </p:nvSpPr>
          <p:spPr>
            <a:xfrm>
              <a:off x="1892575" y="2676175"/>
              <a:ext cx="51650" cy="86475"/>
            </a:xfrm>
            <a:custGeom>
              <a:avLst/>
              <a:gdLst/>
              <a:ahLst/>
              <a:cxnLst/>
              <a:rect l="l" t="t" r="r" b="b"/>
              <a:pathLst>
                <a:path w="2066" h="3459" fill="none" extrusionOk="0">
                  <a:moveTo>
                    <a:pt x="1009" y="1"/>
                  </a:moveTo>
                  <a:lnTo>
                    <a:pt x="1009" y="1"/>
                  </a:lnTo>
                  <a:lnTo>
                    <a:pt x="721" y="193"/>
                  </a:lnTo>
                  <a:lnTo>
                    <a:pt x="433" y="481"/>
                  </a:lnTo>
                  <a:lnTo>
                    <a:pt x="241" y="769"/>
                  </a:lnTo>
                  <a:lnTo>
                    <a:pt x="97" y="1153"/>
                  </a:lnTo>
                  <a:lnTo>
                    <a:pt x="97" y="1153"/>
                  </a:lnTo>
                  <a:lnTo>
                    <a:pt x="1" y="1489"/>
                  </a:lnTo>
                  <a:lnTo>
                    <a:pt x="1" y="1874"/>
                  </a:lnTo>
                  <a:lnTo>
                    <a:pt x="49" y="2210"/>
                  </a:lnTo>
                  <a:lnTo>
                    <a:pt x="193" y="2546"/>
                  </a:lnTo>
                  <a:lnTo>
                    <a:pt x="337" y="2834"/>
                  </a:lnTo>
                  <a:lnTo>
                    <a:pt x="577" y="3074"/>
                  </a:lnTo>
                  <a:lnTo>
                    <a:pt x="865" y="3266"/>
                  </a:lnTo>
                  <a:lnTo>
                    <a:pt x="1153" y="3410"/>
                  </a:lnTo>
                  <a:lnTo>
                    <a:pt x="1153" y="3410"/>
                  </a:lnTo>
                  <a:lnTo>
                    <a:pt x="1393" y="3459"/>
                  </a:lnTo>
                  <a:lnTo>
                    <a:pt x="1634" y="3459"/>
                  </a:lnTo>
                  <a:lnTo>
                    <a:pt x="1634" y="3459"/>
                  </a:lnTo>
                  <a:lnTo>
                    <a:pt x="1970" y="3410"/>
                  </a:lnTo>
                  <a:lnTo>
                    <a:pt x="1970" y="3410"/>
                  </a:lnTo>
                  <a:lnTo>
                    <a:pt x="2066" y="2978"/>
                  </a:lnTo>
                  <a:lnTo>
                    <a:pt x="2066" y="2978"/>
                  </a:lnTo>
                  <a:lnTo>
                    <a:pt x="1682" y="2210"/>
                  </a:lnTo>
                  <a:lnTo>
                    <a:pt x="1393" y="1441"/>
                  </a:lnTo>
                  <a:lnTo>
                    <a:pt x="1201" y="721"/>
                  </a:lnTo>
                  <a:lnTo>
                    <a:pt x="100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2" name="Google Shape;2602;p41"/>
            <p:cNvSpPr/>
            <p:nvPr/>
          </p:nvSpPr>
          <p:spPr>
            <a:xfrm>
              <a:off x="1941800" y="2540500"/>
              <a:ext cx="475475" cy="456275"/>
            </a:xfrm>
            <a:custGeom>
              <a:avLst/>
              <a:gdLst/>
              <a:ahLst/>
              <a:cxnLst/>
              <a:rect l="l" t="t" r="r" b="b"/>
              <a:pathLst>
                <a:path w="19019" h="18251" extrusionOk="0">
                  <a:moveTo>
                    <a:pt x="8117" y="1"/>
                  </a:moveTo>
                  <a:lnTo>
                    <a:pt x="7349" y="97"/>
                  </a:lnTo>
                  <a:lnTo>
                    <a:pt x="6580" y="289"/>
                  </a:lnTo>
                  <a:lnTo>
                    <a:pt x="5860" y="529"/>
                  </a:lnTo>
                  <a:lnTo>
                    <a:pt x="5139" y="865"/>
                  </a:lnTo>
                  <a:lnTo>
                    <a:pt x="4467" y="1250"/>
                  </a:lnTo>
                  <a:lnTo>
                    <a:pt x="3843" y="1682"/>
                  </a:lnTo>
                  <a:lnTo>
                    <a:pt x="3218" y="2162"/>
                  </a:lnTo>
                  <a:lnTo>
                    <a:pt x="2642" y="2738"/>
                  </a:lnTo>
                  <a:lnTo>
                    <a:pt x="2162" y="3363"/>
                  </a:lnTo>
                  <a:lnTo>
                    <a:pt x="1682" y="3987"/>
                  </a:lnTo>
                  <a:lnTo>
                    <a:pt x="1297" y="4659"/>
                  </a:lnTo>
                  <a:lnTo>
                    <a:pt x="961" y="5380"/>
                  </a:lnTo>
                  <a:lnTo>
                    <a:pt x="673" y="6148"/>
                  </a:lnTo>
                  <a:lnTo>
                    <a:pt x="337" y="7349"/>
                  </a:lnTo>
                  <a:lnTo>
                    <a:pt x="145" y="8117"/>
                  </a:lnTo>
                  <a:lnTo>
                    <a:pt x="1" y="8886"/>
                  </a:lnTo>
                  <a:lnTo>
                    <a:pt x="1" y="9606"/>
                  </a:lnTo>
                  <a:lnTo>
                    <a:pt x="49" y="10374"/>
                  </a:lnTo>
                  <a:lnTo>
                    <a:pt x="145" y="11095"/>
                  </a:lnTo>
                  <a:lnTo>
                    <a:pt x="337" y="11815"/>
                  </a:lnTo>
                  <a:lnTo>
                    <a:pt x="577" y="12535"/>
                  </a:lnTo>
                  <a:lnTo>
                    <a:pt x="865" y="13160"/>
                  </a:lnTo>
                  <a:lnTo>
                    <a:pt x="1249" y="13832"/>
                  </a:lnTo>
                  <a:lnTo>
                    <a:pt x="1682" y="14408"/>
                  </a:lnTo>
                  <a:lnTo>
                    <a:pt x="2210" y="14937"/>
                  </a:lnTo>
                  <a:lnTo>
                    <a:pt x="2738" y="15465"/>
                  </a:lnTo>
                  <a:lnTo>
                    <a:pt x="3315" y="15897"/>
                  </a:lnTo>
                  <a:lnTo>
                    <a:pt x="3987" y="16281"/>
                  </a:lnTo>
                  <a:lnTo>
                    <a:pt x="4659" y="16618"/>
                  </a:lnTo>
                  <a:lnTo>
                    <a:pt x="5428" y="16906"/>
                  </a:lnTo>
                  <a:lnTo>
                    <a:pt x="8549" y="17866"/>
                  </a:lnTo>
                  <a:lnTo>
                    <a:pt x="9318" y="18058"/>
                  </a:lnTo>
                  <a:lnTo>
                    <a:pt x="10134" y="18154"/>
                  </a:lnTo>
                  <a:lnTo>
                    <a:pt x="10951" y="18250"/>
                  </a:lnTo>
                  <a:lnTo>
                    <a:pt x="11767" y="18202"/>
                  </a:lnTo>
                  <a:lnTo>
                    <a:pt x="12583" y="18154"/>
                  </a:lnTo>
                  <a:lnTo>
                    <a:pt x="13352" y="17962"/>
                  </a:lnTo>
                  <a:lnTo>
                    <a:pt x="14168" y="17770"/>
                  </a:lnTo>
                  <a:lnTo>
                    <a:pt x="14889" y="17482"/>
                  </a:lnTo>
                  <a:lnTo>
                    <a:pt x="15561" y="17098"/>
                  </a:lnTo>
                  <a:lnTo>
                    <a:pt x="16185" y="16714"/>
                  </a:lnTo>
                  <a:lnTo>
                    <a:pt x="16762" y="16185"/>
                  </a:lnTo>
                  <a:lnTo>
                    <a:pt x="17194" y="15657"/>
                  </a:lnTo>
                  <a:lnTo>
                    <a:pt x="17434" y="15321"/>
                  </a:lnTo>
                  <a:lnTo>
                    <a:pt x="17578" y="15033"/>
                  </a:lnTo>
                  <a:lnTo>
                    <a:pt x="17770" y="14697"/>
                  </a:lnTo>
                  <a:lnTo>
                    <a:pt x="17866" y="14312"/>
                  </a:lnTo>
                  <a:lnTo>
                    <a:pt x="17962" y="13976"/>
                  </a:lnTo>
                  <a:lnTo>
                    <a:pt x="18058" y="13592"/>
                  </a:lnTo>
                  <a:lnTo>
                    <a:pt x="18106" y="13160"/>
                  </a:lnTo>
                  <a:lnTo>
                    <a:pt x="18106" y="12728"/>
                  </a:lnTo>
                  <a:lnTo>
                    <a:pt x="18490" y="11527"/>
                  </a:lnTo>
                  <a:lnTo>
                    <a:pt x="18683" y="10758"/>
                  </a:lnTo>
                  <a:lnTo>
                    <a:pt x="18827" y="9990"/>
                  </a:lnTo>
                  <a:lnTo>
                    <a:pt x="18971" y="9222"/>
                  </a:lnTo>
                  <a:lnTo>
                    <a:pt x="19019" y="8453"/>
                  </a:lnTo>
                  <a:lnTo>
                    <a:pt x="19019" y="7685"/>
                  </a:lnTo>
                  <a:lnTo>
                    <a:pt x="18971" y="6916"/>
                  </a:lnTo>
                  <a:lnTo>
                    <a:pt x="18875" y="6196"/>
                  </a:lnTo>
                  <a:lnTo>
                    <a:pt x="18683" y="5476"/>
                  </a:lnTo>
                  <a:lnTo>
                    <a:pt x="18442" y="4803"/>
                  </a:lnTo>
                  <a:lnTo>
                    <a:pt x="18106" y="4179"/>
                  </a:lnTo>
                  <a:lnTo>
                    <a:pt x="17674" y="3603"/>
                  </a:lnTo>
                  <a:lnTo>
                    <a:pt x="17146" y="3074"/>
                  </a:lnTo>
                  <a:lnTo>
                    <a:pt x="16569" y="2642"/>
                  </a:lnTo>
                  <a:lnTo>
                    <a:pt x="15897" y="2258"/>
                  </a:lnTo>
                  <a:lnTo>
                    <a:pt x="15081" y="1922"/>
                  </a:lnTo>
                  <a:lnTo>
                    <a:pt x="14216" y="1682"/>
                  </a:lnTo>
                  <a:lnTo>
                    <a:pt x="10374" y="289"/>
                  </a:lnTo>
                  <a:lnTo>
                    <a:pt x="9654" y="97"/>
                  </a:lnTo>
                  <a:lnTo>
                    <a:pt x="8885"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3" name="Google Shape;2603;p41"/>
            <p:cNvSpPr/>
            <p:nvPr/>
          </p:nvSpPr>
          <p:spPr>
            <a:xfrm>
              <a:off x="1941800" y="2540500"/>
              <a:ext cx="475475" cy="456275"/>
            </a:xfrm>
            <a:custGeom>
              <a:avLst/>
              <a:gdLst/>
              <a:ahLst/>
              <a:cxnLst/>
              <a:rect l="l" t="t" r="r" b="b"/>
              <a:pathLst>
                <a:path w="19019" h="18251" fill="none" extrusionOk="0">
                  <a:moveTo>
                    <a:pt x="10374" y="289"/>
                  </a:moveTo>
                  <a:lnTo>
                    <a:pt x="14216" y="1682"/>
                  </a:lnTo>
                  <a:lnTo>
                    <a:pt x="14216" y="1682"/>
                  </a:lnTo>
                  <a:lnTo>
                    <a:pt x="15081" y="1922"/>
                  </a:lnTo>
                  <a:lnTo>
                    <a:pt x="15897" y="2258"/>
                  </a:lnTo>
                  <a:lnTo>
                    <a:pt x="16569" y="2642"/>
                  </a:lnTo>
                  <a:lnTo>
                    <a:pt x="17146" y="3074"/>
                  </a:lnTo>
                  <a:lnTo>
                    <a:pt x="17674" y="3603"/>
                  </a:lnTo>
                  <a:lnTo>
                    <a:pt x="18106" y="4179"/>
                  </a:lnTo>
                  <a:lnTo>
                    <a:pt x="18442" y="4803"/>
                  </a:lnTo>
                  <a:lnTo>
                    <a:pt x="18683" y="5476"/>
                  </a:lnTo>
                  <a:lnTo>
                    <a:pt x="18875" y="6196"/>
                  </a:lnTo>
                  <a:lnTo>
                    <a:pt x="18971" y="6916"/>
                  </a:lnTo>
                  <a:lnTo>
                    <a:pt x="19019" y="7685"/>
                  </a:lnTo>
                  <a:lnTo>
                    <a:pt x="19019" y="8453"/>
                  </a:lnTo>
                  <a:lnTo>
                    <a:pt x="18971" y="9222"/>
                  </a:lnTo>
                  <a:lnTo>
                    <a:pt x="18827" y="9990"/>
                  </a:lnTo>
                  <a:lnTo>
                    <a:pt x="18683" y="10758"/>
                  </a:lnTo>
                  <a:lnTo>
                    <a:pt x="18490" y="11527"/>
                  </a:lnTo>
                  <a:lnTo>
                    <a:pt x="18106" y="12728"/>
                  </a:lnTo>
                  <a:lnTo>
                    <a:pt x="18106" y="12728"/>
                  </a:lnTo>
                  <a:lnTo>
                    <a:pt x="18106" y="13160"/>
                  </a:lnTo>
                  <a:lnTo>
                    <a:pt x="18058" y="13592"/>
                  </a:lnTo>
                  <a:lnTo>
                    <a:pt x="17962" y="13976"/>
                  </a:lnTo>
                  <a:lnTo>
                    <a:pt x="17866" y="14312"/>
                  </a:lnTo>
                  <a:lnTo>
                    <a:pt x="17770" y="14697"/>
                  </a:lnTo>
                  <a:lnTo>
                    <a:pt x="17578" y="15033"/>
                  </a:lnTo>
                  <a:lnTo>
                    <a:pt x="17434" y="15321"/>
                  </a:lnTo>
                  <a:lnTo>
                    <a:pt x="17194" y="15657"/>
                  </a:lnTo>
                  <a:lnTo>
                    <a:pt x="16762" y="16185"/>
                  </a:lnTo>
                  <a:lnTo>
                    <a:pt x="16185" y="16714"/>
                  </a:lnTo>
                  <a:lnTo>
                    <a:pt x="15561" y="17098"/>
                  </a:lnTo>
                  <a:lnTo>
                    <a:pt x="14889" y="17482"/>
                  </a:lnTo>
                  <a:lnTo>
                    <a:pt x="14168" y="17770"/>
                  </a:lnTo>
                  <a:lnTo>
                    <a:pt x="13352" y="17962"/>
                  </a:lnTo>
                  <a:lnTo>
                    <a:pt x="12583" y="18154"/>
                  </a:lnTo>
                  <a:lnTo>
                    <a:pt x="11767" y="18202"/>
                  </a:lnTo>
                  <a:lnTo>
                    <a:pt x="10951" y="18250"/>
                  </a:lnTo>
                  <a:lnTo>
                    <a:pt x="10134" y="18154"/>
                  </a:lnTo>
                  <a:lnTo>
                    <a:pt x="9318" y="18058"/>
                  </a:lnTo>
                  <a:lnTo>
                    <a:pt x="8549" y="17866"/>
                  </a:lnTo>
                  <a:lnTo>
                    <a:pt x="5428" y="16906"/>
                  </a:lnTo>
                  <a:lnTo>
                    <a:pt x="5428" y="16906"/>
                  </a:lnTo>
                  <a:lnTo>
                    <a:pt x="4659" y="16618"/>
                  </a:lnTo>
                  <a:lnTo>
                    <a:pt x="3987" y="16281"/>
                  </a:lnTo>
                  <a:lnTo>
                    <a:pt x="3315" y="15897"/>
                  </a:lnTo>
                  <a:lnTo>
                    <a:pt x="2738" y="15465"/>
                  </a:lnTo>
                  <a:lnTo>
                    <a:pt x="2210" y="14937"/>
                  </a:lnTo>
                  <a:lnTo>
                    <a:pt x="1682" y="14408"/>
                  </a:lnTo>
                  <a:lnTo>
                    <a:pt x="1249" y="13832"/>
                  </a:lnTo>
                  <a:lnTo>
                    <a:pt x="865" y="13160"/>
                  </a:lnTo>
                  <a:lnTo>
                    <a:pt x="577" y="12535"/>
                  </a:lnTo>
                  <a:lnTo>
                    <a:pt x="337" y="11815"/>
                  </a:lnTo>
                  <a:lnTo>
                    <a:pt x="145" y="11095"/>
                  </a:lnTo>
                  <a:lnTo>
                    <a:pt x="49" y="10374"/>
                  </a:lnTo>
                  <a:lnTo>
                    <a:pt x="1" y="9606"/>
                  </a:lnTo>
                  <a:lnTo>
                    <a:pt x="1" y="8886"/>
                  </a:lnTo>
                  <a:lnTo>
                    <a:pt x="145" y="8117"/>
                  </a:lnTo>
                  <a:lnTo>
                    <a:pt x="337" y="7349"/>
                  </a:lnTo>
                  <a:lnTo>
                    <a:pt x="673" y="6148"/>
                  </a:lnTo>
                  <a:lnTo>
                    <a:pt x="673" y="6148"/>
                  </a:lnTo>
                  <a:lnTo>
                    <a:pt x="961" y="5380"/>
                  </a:lnTo>
                  <a:lnTo>
                    <a:pt x="1297" y="4659"/>
                  </a:lnTo>
                  <a:lnTo>
                    <a:pt x="1682" y="3987"/>
                  </a:lnTo>
                  <a:lnTo>
                    <a:pt x="2162" y="3363"/>
                  </a:lnTo>
                  <a:lnTo>
                    <a:pt x="2642" y="2738"/>
                  </a:lnTo>
                  <a:lnTo>
                    <a:pt x="3218" y="2162"/>
                  </a:lnTo>
                  <a:lnTo>
                    <a:pt x="3843" y="1682"/>
                  </a:lnTo>
                  <a:lnTo>
                    <a:pt x="4467" y="1250"/>
                  </a:lnTo>
                  <a:lnTo>
                    <a:pt x="5139" y="865"/>
                  </a:lnTo>
                  <a:lnTo>
                    <a:pt x="5860" y="529"/>
                  </a:lnTo>
                  <a:lnTo>
                    <a:pt x="6580" y="289"/>
                  </a:lnTo>
                  <a:lnTo>
                    <a:pt x="7349" y="97"/>
                  </a:lnTo>
                  <a:lnTo>
                    <a:pt x="8117" y="1"/>
                  </a:lnTo>
                  <a:lnTo>
                    <a:pt x="8885" y="1"/>
                  </a:lnTo>
                  <a:lnTo>
                    <a:pt x="9654" y="97"/>
                  </a:lnTo>
                  <a:lnTo>
                    <a:pt x="10374" y="28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4" name="Google Shape;2604;p41"/>
            <p:cNvSpPr/>
            <p:nvPr/>
          </p:nvSpPr>
          <p:spPr>
            <a:xfrm>
              <a:off x="2126700" y="2775825"/>
              <a:ext cx="93675" cy="38450"/>
            </a:xfrm>
            <a:custGeom>
              <a:avLst/>
              <a:gdLst/>
              <a:ahLst/>
              <a:cxnLst/>
              <a:rect l="l" t="t" r="r" b="b"/>
              <a:pathLst>
                <a:path w="3747" h="1538" extrusionOk="0">
                  <a:moveTo>
                    <a:pt x="97" y="1"/>
                  </a:moveTo>
                  <a:lnTo>
                    <a:pt x="49" y="49"/>
                  </a:lnTo>
                  <a:lnTo>
                    <a:pt x="1" y="97"/>
                  </a:lnTo>
                  <a:lnTo>
                    <a:pt x="49" y="385"/>
                  </a:lnTo>
                  <a:lnTo>
                    <a:pt x="193" y="673"/>
                  </a:lnTo>
                  <a:lnTo>
                    <a:pt x="385" y="913"/>
                  </a:lnTo>
                  <a:lnTo>
                    <a:pt x="577" y="1105"/>
                  </a:lnTo>
                  <a:lnTo>
                    <a:pt x="817" y="1249"/>
                  </a:lnTo>
                  <a:lnTo>
                    <a:pt x="1105" y="1394"/>
                  </a:lnTo>
                  <a:lnTo>
                    <a:pt x="1393" y="1490"/>
                  </a:lnTo>
                  <a:lnTo>
                    <a:pt x="1682" y="1538"/>
                  </a:lnTo>
                  <a:lnTo>
                    <a:pt x="2594" y="1538"/>
                  </a:lnTo>
                  <a:lnTo>
                    <a:pt x="2882" y="1442"/>
                  </a:lnTo>
                  <a:lnTo>
                    <a:pt x="3170" y="1345"/>
                  </a:lnTo>
                  <a:lnTo>
                    <a:pt x="3410" y="1153"/>
                  </a:lnTo>
                  <a:lnTo>
                    <a:pt x="3603" y="961"/>
                  </a:lnTo>
                  <a:lnTo>
                    <a:pt x="3747" y="673"/>
                  </a:lnTo>
                  <a:lnTo>
                    <a:pt x="3747" y="625"/>
                  </a:lnTo>
                  <a:lnTo>
                    <a:pt x="3699" y="577"/>
                  </a:lnTo>
                  <a:lnTo>
                    <a:pt x="3651" y="625"/>
                  </a:lnTo>
                  <a:lnTo>
                    <a:pt x="3506" y="865"/>
                  </a:lnTo>
                  <a:lnTo>
                    <a:pt x="3314" y="1057"/>
                  </a:lnTo>
                  <a:lnTo>
                    <a:pt x="3074" y="1201"/>
                  </a:lnTo>
                  <a:lnTo>
                    <a:pt x="2786" y="1297"/>
                  </a:lnTo>
                  <a:lnTo>
                    <a:pt x="2498" y="1345"/>
                  </a:lnTo>
                  <a:lnTo>
                    <a:pt x="2210" y="1394"/>
                  </a:lnTo>
                  <a:lnTo>
                    <a:pt x="1634" y="1345"/>
                  </a:lnTo>
                  <a:lnTo>
                    <a:pt x="1153" y="1201"/>
                  </a:lnTo>
                  <a:lnTo>
                    <a:pt x="913" y="1057"/>
                  </a:lnTo>
                  <a:lnTo>
                    <a:pt x="673" y="913"/>
                  </a:lnTo>
                  <a:lnTo>
                    <a:pt x="481" y="769"/>
                  </a:lnTo>
                  <a:lnTo>
                    <a:pt x="337" y="577"/>
                  </a:lnTo>
                  <a:lnTo>
                    <a:pt x="241" y="337"/>
                  </a:lnTo>
                  <a:lnTo>
                    <a:pt x="145" y="49"/>
                  </a:lnTo>
                  <a:lnTo>
                    <a:pt x="9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5" name="Google Shape;2605;p41"/>
            <p:cNvSpPr/>
            <p:nvPr/>
          </p:nvSpPr>
          <p:spPr>
            <a:xfrm>
              <a:off x="2211950" y="2787850"/>
              <a:ext cx="12025" cy="13225"/>
            </a:xfrm>
            <a:custGeom>
              <a:avLst/>
              <a:gdLst/>
              <a:ahLst/>
              <a:cxnLst/>
              <a:rect l="l" t="t" r="r" b="b"/>
              <a:pathLst>
                <a:path w="481" h="529" extrusionOk="0">
                  <a:moveTo>
                    <a:pt x="193" y="0"/>
                  </a:moveTo>
                  <a:lnTo>
                    <a:pt x="193" y="48"/>
                  </a:lnTo>
                  <a:lnTo>
                    <a:pt x="48" y="48"/>
                  </a:lnTo>
                  <a:lnTo>
                    <a:pt x="0" y="96"/>
                  </a:lnTo>
                  <a:lnTo>
                    <a:pt x="0" y="144"/>
                  </a:lnTo>
                  <a:lnTo>
                    <a:pt x="48" y="144"/>
                  </a:lnTo>
                  <a:lnTo>
                    <a:pt x="96" y="192"/>
                  </a:lnTo>
                  <a:lnTo>
                    <a:pt x="96" y="144"/>
                  </a:lnTo>
                  <a:lnTo>
                    <a:pt x="145" y="144"/>
                  </a:lnTo>
                  <a:lnTo>
                    <a:pt x="193" y="192"/>
                  </a:lnTo>
                  <a:lnTo>
                    <a:pt x="241" y="192"/>
                  </a:lnTo>
                  <a:lnTo>
                    <a:pt x="289" y="240"/>
                  </a:lnTo>
                  <a:lnTo>
                    <a:pt x="337" y="240"/>
                  </a:lnTo>
                  <a:lnTo>
                    <a:pt x="337" y="288"/>
                  </a:lnTo>
                  <a:lnTo>
                    <a:pt x="337" y="336"/>
                  </a:lnTo>
                  <a:lnTo>
                    <a:pt x="385" y="384"/>
                  </a:lnTo>
                  <a:lnTo>
                    <a:pt x="385" y="432"/>
                  </a:lnTo>
                  <a:lnTo>
                    <a:pt x="337" y="480"/>
                  </a:lnTo>
                  <a:lnTo>
                    <a:pt x="337" y="528"/>
                  </a:lnTo>
                  <a:lnTo>
                    <a:pt x="433" y="528"/>
                  </a:lnTo>
                  <a:lnTo>
                    <a:pt x="481" y="336"/>
                  </a:lnTo>
                  <a:lnTo>
                    <a:pt x="481" y="192"/>
                  </a:lnTo>
                  <a:lnTo>
                    <a:pt x="337" y="48"/>
                  </a:lnTo>
                  <a:lnTo>
                    <a:pt x="289" y="48"/>
                  </a:lnTo>
                  <a:lnTo>
                    <a:pt x="241"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6" name="Google Shape;2606;p41"/>
            <p:cNvSpPr/>
            <p:nvPr/>
          </p:nvSpPr>
          <p:spPr>
            <a:xfrm>
              <a:off x="2120700" y="2774625"/>
              <a:ext cx="18025" cy="8425"/>
            </a:xfrm>
            <a:custGeom>
              <a:avLst/>
              <a:gdLst/>
              <a:ahLst/>
              <a:cxnLst/>
              <a:rect l="l" t="t" r="r" b="b"/>
              <a:pathLst>
                <a:path w="721" h="337" extrusionOk="0">
                  <a:moveTo>
                    <a:pt x="385" y="1"/>
                  </a:moveTo>
                  <a:lnTo>
                    <a:pt x="145" y="49"/>
                  </a:lnTo>
                  <a:lnTo>
                    <a:pt x="49" y="241"/>
                  </a:lnTo>
                  <a:lnTo>
                    <a:pt x="1" y="289"/>
                  </a:lnTo>
                  <a:lnTo>
                    <a:pt x="49" y="337"/>
                  </a:lnTo>
                  <a:lnTo>
                    <a:pt x="97" y="337"/>
                  </a:lnTo>
                  <a:lnTo>
                    <a:pt x="193" y="289"/>
                  </a:lnTo>
                  <a:lnTo>
                    <a:pt x="193" y="241"/>
                  </a:lnTo>
                  <a:lnTo>
                    <a:pt x="241" y="241"/>
                  </a:lnTo>
                  <a:lnTo>
                    <a:pt x="289" y="193"/>
                  </a:lnTo>
                  <a:lnTo>
                    <a:pt x="481" y="193"/>
                  </a:lnTo>
                  <a:lnTo>
                    <a:pt x="577" y="241"/>
                  </a:lnTo>
                  <a:lnTo>
                    <a:pt x="625" y="289"/>
                  </a:lnTo>
                  <a:lnTo>
                    <a:pt x="673" y="289"/>
                  </a:lnTo>
                  <a:lnTo>
                    <a:pt x="721" y="241"/>
                  </a:lnTo>
                  <a:lnTo>
                    <a:pt x="721" y="193"/>
                  </a:lnTo>
                  <a:lnTo>
                    <a:pt x="577" y="49"/>
                  </a:lnTo>
                  <a:lnTo>
                    <a:pt x="481"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7" name="Google Shape;2607;p41"/>
            <p:cNvSpPr/>
            <p:nvPr/>
          </p:nvSpPr>
          <p:spPr>
            <a:xfrm>
              <a:off x="2334425" y="2762625"/>
              <a:ext cx="144100" cy="156100"/>
            </a:xfrm>
            <a:custGeom>
              <a:avLst/>
              <a:gdLst/>
              <a:ahLst/>
              <a:cxnLst/>
              <a:rect l="l" t="t" r="r" b="b"/>
              <a:pathLst>
                <a:path w="5764" h="6244" extrusionOk="0">
                  <a:moveTo>
                    <a:pt x="2930" y="1"/>
                  </a:moveTo>
                  <a:lnTo>
                    <a:pt x="2641" y="49"/>
                  </a:lnTo>
                  <a:lnTo>
                    <a:pt x="2401" y="97"/>
                  </a:lnTo>
                  <a:lnTo>
                    <a:pt x="2113" y="145"/>
                  </a:lnTo>
                  <a:lnTo>
                    <a:pt x="1585" y="433"/>
                  </a:lnTo>
                  <a:lnTo>
                    <a:pt x="1105" y="769"/>
                  </a:lnTo>
                  <a:lnTo>
                    <a:pt x="720" y="1201"/>
                  </a:lnTo>
                  <a:lnTo>
                    <a:pt x="384" y="1681"/>
                  </a:lnTo>
                  <a:lnTo>
                    <a:pt x="240" y="1970"/>
                  </a:ln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506" y="49"/>
                  </a:lnTo>
                  <a:lnTo>
                    <a:pt x="3218"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8" name="Google Shape;2608;p41"/>
            <p:cNvSpPr/>
            <p:nvPr/>
          </p:nvSpPr>
          <p:spPr>
            <a:xfrm>
              <a:off x="2334425" y="2762625"/>
              <a:ext cx="144100" cy="156100"/>
            </a:xfrm>
            <a:custGeom>
              <a:avLst/>
              <a:gdLst/>
              <a:ahLst/>
              <a:cxnLst/>
              <a:rect l="l" t="t" r="r" b="b"/>
              <a:pathLst>
                <a:path w="5764" h="6244" fill="none" extrusionOk="0">
                  <a:moveTo>
                    <a:pt x="144" y="2306"/>
                  </a:moveTo>
                  <a:lnTo>
                    <a:pt x="144" y="2306"/>
                  </a:lnTo>
                  <a:lnTo>
                    <a:pt x="48" y="2594"/>
                  </a:lnTo>
                  <a:lnTo>
                    <a:pt x="0" y="2930"/>
                  </a:lnTo>
                  <a:lnTo>
                    <a:pt x="0" y="3506"/>
                  </a:lnTo>
                  <a:lnTo>
                    <a:pt x="96" y="4083"/>
                  </a:lnTo>
                  <a:lnTo>
                    <a:pt x="288" y="4659"/>
                  </a:lnTo>
                  <a:lnTo>
                    <a:pt x="576" y="5139"/>
                  </a:lnTo>
                  <a:lnTo>
                    <a:pt x="768" y="5379"/>
                  </a:lnTo>
                  <a:lnTo>
                    <a:pt x="961" y="5571"/>
                  </a:lnTo>
                  <a:lnTo>
                    <a:pt x="1201" y="5716"/>
                  </a:lnTo>
                  <a:lnTo>
                    <a:pt x="1441" y="5908"/>
                  </a:lnTo>
                  <a:lnTo>
                    <a:pt x="1681" y="6004"/>
                  </a:lnTo>
                  <a:lnTo>
                    <a:pt x="1969" y="6100"/>
                  </a:lnTo>
                  <a:lnTo>
                    <a:pt x="1969" y="6100"/>
                  </a:lnTo>
                  <a:lnTo>
                    <a:pt x="2257" y="6196"/>
                  </a:lnTo>
                  <a:lnTo>
                    <a:pt x="2545" y="6244"/>
                  </a:lnTo>
                  <a:lnTo>
                    <a:pt x="2834" y="6244"/>
                  </a:lnTo>
                  <a:lnTo>
                    <a:pt x="3122" y="6196"/>
                  </a:lnTo>
                  <a:lnTo>
                    <a:pt x="3410" y="6148"/>
                  </a:lnTo>
                  <a:lnTo>
                    <a:pt x="3650" y="6052"/>
                  </a:lnTo>
                  <a:lnTo>
                    <a:pt x="4178" y="5812"/>
                  </a:lnTo>
                  <a:lnTo>
                    <a:pt x="4658" y="5475"/>
                  </a:lnTo>
                  <a:lnTo>
                    <a:pt x="5043" y="5043"/>
                  </a:lnTo>
                  <a:lnTo>
                    <a:pt x="5379" y="4563"/>
                  </a:lnTo>
                  <a:lnTo>
                    <a:pt x="5523" y="4275"/>
                  </a:lnTo>
                  <a:lnTo>
                    <a:pt x="5619" y="3939"/>
                  </a:lnTo>
                  <a:lnTo>
                    <a:pt x="5619" y="3939"/>
                  </a:lnTo>
                  <a:lnTo>
                    <a:pt x="5715" y="3650"/>
                  </a:lnTo>
                  <a:lnTo>
                    <a:pt x="5763" y="3314"/>
                  </a:lnTo>
                  <a:lnTo>
                    <a:pt x="5763" y="2738"/>
                  </a:lnTo>
                  <a:lnTo>
                    <a:pt x="5667" y="2114"/>
                  </a:lnTo>
                  <a:lnTo>
                    <a:pt x="5475" y="1585"/>
                  </a:lnTo>
                  <a:lnTo>
                    <a:pt x="5187" y="1105"/>
                  </a:lnTo>
                  <a:lnTo>
                    <a:pt x="4995" y="865"/>
                  </a:lnTo>
                  <a:lnTo>
                    <a:pt x="4803" y="673"/>
                  </a:lnTo>
                  <a:lnTo>
                    <a:pt x="4562" y="481"/>
                  </a:lnTo>
                  <a:lnTo>
                    <a:pt x="4322" y="337"/>
                  </a:lnTo>
                  <a:lnTo>
                    <a:pt x="4082" y="241"/>
                  </a:lnTo>
                  <a:lnTo>
                    <a:pt x="3794" y="145"/>
                  </a:lnTo>
                  <a:lnTo>
                    <a:pt x="3794" y="145"/>
                  </a:lnTo>
                  <a:lnTo>
                    <a:pt x="3506" y="49"/>
                  </a:lnTo>
                  <a:lnTo>
                    <a:pt x="3218" y="1"/>
                  </a:lnTo>
                  <a:lnTo>
                    <a:pt x="2930" y="1"/>
                  </a:lnTo>
                  <a:lnTo>
                    <a:pt x="2641" y="49"/>
                  </a:lnTo>
                  <a:lnTo>
                    <a:pt x="2401" y="97"/>
                  </a:lnTo>
                  <a:lnTo>
                    <a:pt x="2113" y="145"/>
                  </a:lnTo>
                  <a:lnTo>
                    <a:pt x="1585" y="433"/>
                  </a:lnTo>
                  <a:lnTo>
                    <a:pt x="1105" y="769"/>
                  </a:lnTo>
                  <a:lnTo>
                    <a:pt x="720" y="1201"/>
                  </a:lnTo>
                  <a:lnTo>
                    <a:pt x="384" y="1681"/>
                  </a:lnTo>
                  <a:lnTo>
                    <a:pt x="240" y="1970"/>
                  </a:lnTo>
                  <a:lnTo>
                    <a:pt x="144" y="230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09" name="Google Shape;2609;p41"/>
            <p:cNvSpPr/>
            <p:nvPr/>
          </p:nvSpPr>
          <p:spPr>
            <a:xfrm>
              <a:off x="2368025" y="2795050"/>
              <a:ext cx="84075" cy="92475"/>
            </a:xfrm>
            <a:custGeom>
              <a:avLst/>
              <a:gdLst/>
              <a:ahLst/>
              <a:cxnLst/>
              <a:rect l="l" t="t" r="r" b="b"/>
              <a:pathLst>
                <a:path w="3363" h="3699" extrusionOk="0">
                  <a:moveTo>
                    <a:pt x="1778" y="0"/>
                  </a:moveTo>
                  <a:lnTo>
                    <a:pt x="1490" y="48"/>
                  </a:lnTo>
                  <a:lnTo>
                    <a:pt x="1201" y="96"/>
                  </a:lnTo>
                  <a:lnTo>
                    <a:pt x="961" y="192"/>
                  </a:lnTo>
                  <a:lnTo>
                    <a:pt x="721" y="384"/>
                  </a:lnTo>
                  <a:lnTo>
                    <a:pt x="529" y="576"/>
                  </a:lnTo>
                  <a:lnTo>
                    <a:pt x="337" y="817"/>
                  </a:lnTo>
                  <a:lnTo>
                    <a:pt x="193" y="1057"/>
                  </a:lnTo>
                  <a:lnTo>
                    <a:pt x="49" y="1345"/>
                  </a:lnTo>
                  <a:lnTo>
                    <a:pt x="1" y="1729"/>
                  </a:lnTo>
                  <a:lnTo>
                    <a:pt x="1" y="2065"/>
                  </a:lnTo>
                  <a:lnTo>
                    <a:pt x="49" y="2401"/>
                  </a:lnTo>
                  <a:lnTo>
                    <a:pt x="145" y="2738"/>
                  </a:lnTo>
                  <a:lnTo>
                    <a:pt x="337" y="3026"/>
                  </a:lnTo>
                  <a:lnTo>
                    <a:pt x="577" y="3266"/>
                  </a:lnTo>
                  <a:lnTo>
                    <a:pt x="817" y="3458"/>
                  </a:lnTo>
                  <a:lnTo>
                    <a:pt x="1153" y="3602"/>
                  </a:lnTo>
                  <a:lnTo>
                    <a:pt x="1393" y="3650"/>
                  </a:lnTo>
                  <a:lnTo>
                    <a:pt x="1586" y="3698"/>
                  </a:lnTo>
                  <a:lnTo>
                    <a:pt x="1874" y="3650"/>
                  </a:lnTo>
                  <a:lnTo>
                    <a:pt x="2162" y="3602"/>
                  </a:lnTo>
                  <a:lnTo>
                    <a:pt x="2402" y="3458"/>
                  </a:lnTo>
                  <a:lnTo>
                    <a:pt x="2642" y="3314"/>
                  </a:lnTo>
                  <a:lnTo>
                    <a:pt x="2834" y="3122"/>
                  </a:lnTo>
                  <a:lnTo>
                    <a:pt x="3026" y="2882"/>
                  </a:lnTo>
                  <a:lnTo>
                    <a:pt x="3170" y="2642"/>
                  </a:lnTo>
                  <a:lnTo>
                    <a:pt x="3314" y="2353"/>
                  </a:lnTo>
                  <a:lnTo>
                    <a:pt x="3362" y="1969"/>
                  </a:lnTo>
                  <a:lnTo>
                    <a:pt x="3362" y="1585"/>
                  </a:lnTo>
                  <a:lnTo>
                    <a:pt x="3314" y="1249"/>
                  </a:lnTo>
                  <a:lnTo>
                    <a:pt x="3218" y="961"/>
                  </a:lnTo>
                  <a:lnTo>
                    <a:pt x="3026" y="673"/>
                  </a:lnTo>
                  <a:lnTo>
                    <a:pt x="2786" y="384"/>
                  </a:lnTo>
                  <a:lnTo>
                    <a:pt x="2546" y="192"/>
                  </a:lnTo>
                  <a:lnTo>
                    <a:pt x="2210" y="96"/>
                  </a:lnTo>
                  <a:lnTo>
                    <a:pt x="197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0" name="Google Shape;2610;p41"/>
            <p:cNvSpPr/>
            <p:nvPr/>
          </p:nvSpPr>
          <p:spPr>
            <a:xfrm>
              <a:off x="2368025" y="2795050"/>
              <a:ext cx="84075" cy="92475"/>
            </a:xfrm>
            <a:custGeom>
              <a:avLst/>
              <a:gdLst/>
              <a:ahLst/>
              <a:cxnLst/>
              <a:rect l="l" t="t" r="r" b="b"/>
              <a:pathLst>
                <a:path w="3363" h="3699" fill="none" extrusionOk="0">
                  <a:moveTo>
                    <a:pt x="1778" y="0"/>
                  </a:moveTo>
                  <a:lnTo>
                    <a:pt x="1778" y="0"/>
                  </a:lnTo>
                  <a:lnTo>
                    <a:pt x="1490" y="48"/>
                  </a:lnTo>
                  <a:lnTo>
                    <a:pt x="1201" y="96"/>
                  </a:lnTo>
                  <a:lnTo>
                    <a:pt x="961" y="192"/>
                  </a:lnTo>
                  <a:lnTo>
                    <a:pt x="721" y="384"/>
                  </a:lnTo>
                  <a:lnTo>
                    <a:pt x="529" y="576"/>
                  </a:lnTo>
                  <a:lnTo>
                    <a:pt x="337" y="817"/>
                  </a:lnTo>
                  <a:lnTo>
                    <a:pt x="193" y="1057"/>
                  </a:lnTo>
                  <a:lnTo>
                    <a:pt x="49" y="1345"/>
                  </a:lnTo>
                  <a:lnTo>
                    <a:pt x="49" y="1345"/>
                  </a:lnTo>
                  <a:lnTo>
                    <a:pt x="1" y="1729"/>
                  </a:lnTo>
                  <a:lnTo>
                    <a:pt x="1" y="2065"/>
                  </a:lnTo>
                  <a:lnTo>
                    <a:pt x="49" y="2401"/>
                  </a:lnTo>
                  <a:lnTo>
                    <a:pt x="145" y="2738"/>
                  </a:lnTo>
                  <a:lnTo>
                    <a:pt x="337" y="3026"/>
                  </a:lnTo>
                  <a:lnTo>
                    <a:pt x="577" y="3266"/>
                  </a:lnTo>
                  <a:lnTo>
                    <a:pt x="817" y="3458"/>
                  </a:lnTo>
                  <a:lnTo>
                    <a:pt x="1153" y="3602"/>
                  </a:lnTo>
                  <a:lnTo>
                    <a:pt x="1153" y="3602"/>
                  </a:lnTo>
                  <a:lnTo>
                    <a:pt x="1393" y="3650"/>
                  </a:lnTo>
                  <a:lnTo>
                    <a:pt x="1586" y="3698"/>
                  </a:lnTo>
                  <a:lnTo>
                    <a:pt x="1586" y="3698"/>
                  </a:lnTo>
                  <a:lnTo>
                    <a:pt x="1874" y="3650"/>
                  </a:lnTo>
                  <a:lnTo>
                    <a:pt x="2162" y="3602"/>
                  </a:lnTo>
                  <a:lnTo>
                    <a:pt x="2402" y="3458"/>
                  </a:lnTo>
                  <a:lnTo>
                    <a:pt x="2642" y="3314"/>
                  </a:lnTo>
                  <a:lnTo>
                    <a:pt x="2834" y="3122"/>
                  </a:lnTo>
                  <a:lnTo>
                    <a:pt x="3026" y="2882"/>
                  </a:lnTo>
                  <a:lnTo>
                    <a:pt x="3170" y="2642"/>
                  </a:lnTo>
                  <a:lnTo>
                    <a:pt x="3314" y="2353"/>
                  </a:lnTo>
                  <a:lnTo>
                    <a:pt x="3314" y="2353"/>
                  </a:lnTo>
                  <a:lnTo>
                    <a:pt x="3362" y="1969"/>
                  </a:lnTo>
                  <a:lnTo>
                    <a:pt x="3362" y="1585"/>
                  </a:lnTo>
                  <a:lnTo>
                    <a:pt x="3314" y="1249"/>
                  </a:lnTo>
                  <a:lnTo>
                    <a:pt x="3218" y="961"/>
                  </a:lnTo>
                  <a:lnTo>
                    <a:pt x="3026" y="673"/>
                  </a:lnTo>
                  <a:lnTo>
                    <a:pt x="2786" y="384"/>
                  </a:lnTo>
                  <a:lnTo>
                    <a:pt x="2546" y="192"/>
                  </a:lnTo>
                  <a:lnTo>
                    <a:pt x="2210" y="96"/>
                  </a:lnTo>
                  <a:lnTo>
                    <a:pt x="2210" y="96"/>
                  </a:lnTo>
                  <a:lnTo>
                    <a:pt x="1970" y="0"/>
                  </a:lnTo>
                  <a:lnTo>
                    <a:pt x="1778"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1" name="Google Shape;2611;p41"/>
            <p:cNvSpPr/>
            <p:nvPr/>
          </p:nvSpPr>
          <p:spPr>
            <a:xfrm>
              <a:off x="2467675" y="2816650"/>
              <a:ext cx="25" cy="1225"/>
            </a:xfrm>
            <a:custGeom>
              <a:avLst/>
              <a:gdLst/>
              <a:ahLst/>
              <a:cxnLst/>
              <a:rect l="l" t="t" r="r" b="b"/>
              <a:pathLst>
                <a:path w="1" h="49" extrusionOk="0">
                  <a:moveTo>
                    <a:pt x="1" y="49"/>
                  </a:moveTo>
                  <a:lnTo>
                    <a:pt x="1" y="1"/>
                  </a:lnTo>
                  <a:lnTo>
                    <a:pt x="1"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2" name="Google Shape;2612;p41"/>
            <p:cNvSpPr/>
            <p:nvPr/>
          </p:nvSpPr>
          <p:spPr>
            <a:xfrm>
              <a:off x="2477300" y="2808250"/>
              <a:ext cx="1225" cy="25"/>
            </a:xfrm>
            <a:custGeom>
              <a:avLst/>
              <a:gdLst/>
              <a:ahLst/>
              <a:cxnLst/>
              <a:rect l="l" t="t" r="r" b="b"/>
              <a:pathLst>
                <a:path w="49" h="1" extrusionOk="0">
                  <a:moveTo>
                    <a:pt x="0" y="0"/>
                  </a:moveTo>
                  <a:lnTo>
                    <a:pt x="48" y="0"/>
                  </a:lnTo>
                  <a:lnTo>
                    <a:pt x="0"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3" name="Google Shape;2613;p41"/>
            <p:cNvSpPr/>
            <p:nvPr/>
          </p:nvSpPr>
          <p:spPr>
            <a:xfrm>
              <a:off x="2262375" y="2826250"/>
              <a:ext cx="79275" cy="66075"/>
            </a:xfrm>
            <a:custGeom>
              <a:avLst/>
              <a:gdLst/>
              <a:ahLst/>
              <a:cxnLst/>
              <a:rect l="l" t="t" r="r" b="b"/>
              <a:pathLst>
                <a:path w="3171" h="2643" extrusionOk="0">
                  <a:moveTo>
                    <a:pt x="1681" y="1"/>
                  </a:moveTo>
                  <a:lnTo>
                    <a:pt x="1345" y="49"/>
                  </a:lnTo>
                  <a:lnTo>
                    <a:pt x="1009" y="97"/>
                  </a:lnTo>
                  <a:lnTo>
                    <a:pt x="721" y="241"/>
                  </a:lnTo>
                  <a:lnTo>
                    <a:pt x="481" y="433"/>
                  </a:lnTo>
                  <a:lnTo>
                    <a:pt x="289" y="625"/>
                  </a:lnTo>
                  <a:lnTo>
                    <a:pt x="97" y="865"/>
                  </a:lnTo>
                  <a:lnTo>
                    <a:pt x="49" y="1105"/>
                  </a:lnTo>
                  <a:lnTo>
                    <a:pt x="1" y="1346"/>
                  </a:lnTo>
                  <a:lnTo>
                    <a:pt x="49" y="1634"/>
                  </a:lnTo>
                  <a:lnTo>
                    <a:pt x="145" y="1874"/>
                  </a:lnTo>
                  <a:lnTo>
                    <a:pt x="289" y="2066"/>
                  </a:lnTo>
                  <a:lnTo>
                    <a:pt x="529" y="2258"/>
                  </a:lnTo>
                  <a:lnTo>
                    <a:pt x="769" y="2402"/>
                  </a:lnTo>
                  <a:lnTo>
                    <a:pt x="1057" y="2546"/>
                  </a:lnTo>
                  <a:lnTo>
                    <a:pt x="1345" y="2594"/>
                  </a:lnTo>
                  <a:lnTo>
                    <a:pt x="1681" y="2642"/>
                  </a:lnTo>
                  <a:lnTo>
                    <a:pt x="1777" y="2642"/>
                  </a:lnTo>
                  <a:lnTo>
                    <a:pt x="2162" y="2546"/>
                  </a:lnTo>
                  <a:lnTo>
                    <a:pt x="2546" y="2450"/>
                  </a:lnTo>
                  <a:lnTo>
                    <a:pt x="2882" y="2258"/>
                  </a:lnTo>
                  <a:lnTo>
                    <a:pt x="3170" y="2018"/>
                  </a:lnTo>
                  <a:lnTo>
                    <a:pt x="2978" y="1634"/>
                  </a:lnTo>
                  <a:lnTo>
                    <a:pt x="2930" y="1201"/>
                  </a:lnTo>
                  <a:lnTo>
                    <a:pt x="2882" y="769"/>
                  </a:lnTo>
                  <a:lnTo>
                    <a:pt x="2882" y="337"/>
                  </a:lnTo>
                  <a:lnTo>
                    <a:pt x="2642" y="193"/>
                  </a:lnTo>
                  <a:lnTo>
                    <a:pt x="2402" y="97"/>
                  </a:lnTo>
                  <a:lnTo>
                    <a:pt x="206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4" name="Google Shape;2614;p41"/>
            <p:cNvSpPr/>
            <p:nvPr/>
          </p:nvSpPr>
          <p:spPr>
            <a:xfrm>
              <a:off x="2262375" y="2826250"/>
              <a:ext cx="79275" cy="66075"/>
            </a:xfrm>
            <a:custGeom>
              <a:avLst/>
              <a:gdLst/>
              <a:ahLst/>
              <a:cxnLst/>
              <a:rect l="l" t="t" r="r" b="b"/>
              <a:pathLst>
                <a:path w="3171" h="2643" fill="none" extrusionOk="0">
                  <a:moveTo>
                    <a:pt x="1777" y="1"/>
                  </a:moveTo>
                  <a:lnTo>
                    <a:pt x="1777" y="1"/>
                  </a:lnTo>
                  <a:lnTo>
                    <a:pt x="1681" y="1"/>
                  </a:lnTo>
                  <a:lnTo>
                    <a:pt x="1681" y="1"/>
                  </a:lnTo>
                  <a:lnTo>
                    <a:pt x="1345" y="49"/>
                  </a:lnTo>
                  <a:lnTo>
                    <a:pt x="1009" y="97"/>
                  </a:lnTo>
                  <a:lnTo>
                    <a:pt x="721" y="241"/>
                  </a:lnTo>
                  <a:lnTo>
                    <a:pt x="481" y="433"/>
                  </a:lnTo>
                  <a:lnTo>
                    <a:pt x="289" y="625"/>
                  </a:lnTo>
                  <a:lnTo>
                    <a:pt x="97" y="865"/>
                  </a:lnTo>
                  <a:lnTo>
                    <a:pt x="49" y="1105"/>
                  </a:lnTo>
                  <a:lnTo>
                    <a:pt x="1" y="1346"/>
                  </a:lnTo>
                  <a:lnTo>
                    <a:pt x="1" y="1346"/>
                  </a:lnTo>
                  <a:lnTo>
                    <a:pt x="49" y="1634"/>
                  </a:lnTo>
                  <a:lnTo>
                    <a:pt x="145" y="1874"/>
                  </a:lnTo>
                  <a:lnTo>
                    <a:pt x="289" y="2066"/>
                  </a:lnTo>
                  <a:lnTo>
                    <a:pt x="529" y="2258"/>
                  </a:lnTo>
                  <a:lnTo>
                    <a:pt x="769" y="2402"/>
                  </a:lnTo>
                  <a:lnTo>
                    <a:pt x="1057" y="2546"/>
                  </a:lnTo>
                  <a:lnTo>
                    <a:pt x="1345" y="2594"/>
                  </a:lnTo>
                  <a:lnTo>
                    <a:pt x="1681" y="2642"/>
                  </a:lnTo>
                  <a:lnTo>
                    <a:pt x="1681" y="2642"/>
                  </a:lnTo>
                  <a:lnTo>
                    <a:pt x="1777" y="2642"/>
                  </a:lnTo>
                  <a:lnTo>
                    <a:pt x="1777" y="2642"/>
                  </a:lnTo>
                  <a:lnTo>
                    <a:pt x="2162" y="2546"/>
                  </a:lnTo>
                  <a:lnTo>
                    <a:pt x="2546" y="2450"/>
                  </a:lnTo>
                  <a:lnTo>
                    <a:pt x="2882" y="2258"/>
                  </a:lnTo>
                  <a:lnTo>
                    <a:pt x="3170" y="2018"/>
                  </a:lnTo>
                  <a:lnTo>
                    <a:pt x="3170" y="2018"/>
                  </a:lnTo>
                  <a:lnTo>
                    <a:pt x="2978" y="1634"/>
                  </a:lnTo>
                  <a:lnTo>
                    <a:pt x="2930" y="1201"/>
                  </a:lnTo>
                  <a:lnTo>
                    <a:pt x="2882" y="769"/>
                  </a:lnTo>
                  <a:lnTo>
                    <a:pt x="2882" y="337"/>
                  </a:lnTo>
                  <a:lnTo>
                    <a:pt x="2882" y="337"/>
                  </a:lnTo>
                  <a:lnTo>
                    <a:pt x="2642" y="193"/>
                  </a:lnTo>
                  <a:lnTo>
                    <a:pt x="2402" y="97"/>
                  </a:lnTo>
                  <a:lnTo>
                    <a:pt x="2066" y="1"/>
                  </a:lnTo>
                  <a:lnTo>
                    <a:pt x="177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5" name="Google Shape;2615;p41"/>
            <p:cNvSpPr/>
            <p:nvPr/>
          </p:nvSpPr>
          <p:spPr>
            <a:xfrm>
              <a:off x="2334425" y="2834675"/>
              <a:ext cx="14425" cy="42025"/>
            </a:xfrm>
            <a:custGeom>
              <a:avLst/>
              <a:gdLst/>
              <a:ahLst/>
              <a:cxnLst/>
              <a:rect l="l" t="t" r="r" b="b"/>
              <a:pathLst>
                <a:path w="577" h="1681" extrusionOk="0">
                  <a:moveTo>
                    <a:pt x="0" y="0"/>
                  </a:moveTo>
                  <a:lnTo>
                    <a:pt x="0" y="432"/>
                  </a:lnTo>
                  <a:lnTo>
                    <a:pt x="48" y="864"/>
                  </a:lnTo>
                  <a:lnTo>
                    <a:pt x="96" y="1297"/>
                  </a:lnTo>
                  <a:lnTo>
                    <a:pt x="288" y="1681"/>
                  </a:lnTo>
                  <a:lnTo>
                    <a:pt x="384" y="1537"/>
                  </a:lnTo>
                  <a:lnTo>
                    <a:pt x="480" y="1345"/>
                  </a:lnTo>
                  <a:lnTo>
                    <a:pt x="576" y="1105"/>
                  </a:lnTo>
                  <a:lnTo>
                    <a:pt x="576" y="913"/>
                  </a:lnTo>
                  <a:lnTo>
                    <a:pt x="528" y="624"/>
                  </a:lnTo>
                  <a:lnTo>
                    <a:pt x="432" y="384"/>
                  </a:lnTo>
                  <a:lnTo>
                    <a:pt x="240" y="192"/>
                  </a:lnTo>
                  <a:lnTo>
                    <a:pt x="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6" name="Google Shape;2616;p41"/>
            <p:cNvSpPr/>
            <p:nvPr/>
          </p:nvSpPr>
          <p:spPr>
            <a:xfrm>
              <a:off x="2334425" y="2834675"/>
              <a:ext cx="14425" cy="42025"/>
            </a:xfrm>
            <a:custGeom>
              <a:avLst/>
              <a:gdLst/>
              <a:ahLst/>
              <a:cxnLst/>
              <a:rect l="l" t="t" r="r" b="b"/>
              <a:pathLst>
                <a:path w="577" h="1681" fill="none" extrusionOk="0">
                  <a:moveTo>
                    <a:pt x="0" y="0"/>
                  </a:moveTo>
                  <a:lnTo>
                    <a:pt x="0" y="0"/>
                  </a:lnTo>
                  <a:lnTo>
                    <a:pt x="0" y="432"/>
                  </a:lnTo>
                  <a:lnTo>
                    <a:pt x="48" y="864"/>
                  </a:lnTo>
                  <a:lnTo>
                    <a:pt x="96" y="1297"/>
                  </a:lnTo>
                  <a:lnTo>
                    <a:pt x="288" y="1681"/>
                  </a:lnTo>
                  <a:lnTo>
                    <a:pt x="288" y="1681"/>
                  </a:lnTo>
                  <a:lnTo>
                    <a:pt x="384" y="1537"/>
                  </a:lnTo>
                  <a:lnTo>
                    <a:pt x="480" y="1345"/>
                  </a:lnTo>
                  <a:lnTo>
                    <a:pt x="576" y="1105"/>
                  </a:lnTo>
                  <a:lnTo>
                    <a:pt x="576" y="913"/>
                  </a:lnTo>
                  <a:lnTo>
                    <a:pt x="576" y="913"/>
                  </a:lnTo>
                  <a:lnTo>
                    <a:pt x="528" y="624"/>
                  </a:lnTo>
                  <a:lnTo>
                    <a:pt x="432" y="384"/>
                  </a:lnTo>
                  <a:lnTo>
                    <a:pt x="240" y="192"/>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7" name="Google Shape;2617;p41"/>
            <p:cNvSpPr/>
            <p:nvPr/>
          </p:nvSpPr>
          <p:spPr>
            <a:xfrm>
              <a:off x="2053475" y="2612550"/>
              <a:ext cx="84050" cy="37250"/>
            </a:xfrm>
            <a:custGeom>
              <a:avLst/>
              <a:gdLst/>
              <a:ahLst/>
              <a:cxnLst/>
              <a:rect l="l" t="t" r="r" b="b"/>
              <a:pathLst>
                <a:path w="3362" h="1490" extrusionOk="0">
                  <a:moveTo>
                    <a:pt x="1825" y="0"/>
                  </a:moveTo>
                  <a:lnTo>
                    <a:pt x="1585" y="48"/>
                  </a:lnTo>
                  <a:lnTo>
                    <a:pt x="1345" y="96"/>
                  </a:lnTo>
                  <a:lnTo>
                    <a:pt x="1057" y="192"/>
                  </a:lnTo>
                  <a:lnTo>
                    <a:pt x="865" y="289"/>
                  </a:lnTo>
                  <a:lnTo>
                    <a:pt x="624" y="433"/>
                  </a:lnTo>
                  <a:lnTo>
                    <a:pt x="432" y="625"/>
                  </a:lnTo>
                  <a:lnTo>
                    <a:pt x="288" y="817"/>
                  </a:lnTo>
                  <a:lnTo>
                    <a:pt x="144" y="1057"/>
                  </a:lnTo>
                  <a:lnTo>
                    <a:pt x="0" y="1297"/>
                  </a:lnTo>
                  <a:lnTo>
                    <a:pt x="0" y="1393"/>
                  </a:lnTo>
                  <a:lnTo>
                    <a:pt x="96" y="1441"/>
                  </a:lnTo>
                  <a:lnTo>
                    <a:pt x="192" y="1489"/>
                  </a:lnTo>
                  <a:lnTo>
                    <a:pt x="288" y="1393"/>
                  </a:lnTo>
                  <a:lnTo>
                    <a:pt x="384" y="1201"/>
                  </a:lnTo>
                  <a:lnTo>
                    <a:pt x="528" y="1057"/>
                  </a:lnTo>
                  <a:lnTo>
                    <a:pt x="817" y="769"/>
                  </a:lnTo>
                  <a:lnTo>
                    <a:pt x="1201" y="529"/>
                  </a:lnTo>
                  <a:lnTo>
                    <a:pt x="1633" y="433"/>
                  </a:lnTo>
                  <a:lnTo>
                    <a:pt x="2017" y="385"/>
                  </a:lnTo>
                  <a:lnTo>
                    <a:pt x="2209" y="433"/>
                  </a:lnTo>
                  <a:lnTo>
                    <a:pt x="2449" y="481"/>
                  </a:lnTo>
                  <a:lnTo>
                    <a:pt x="2642" y="625"/>
                  </a:lnTo>
                  <a:lnTo>
                    <a:pt x="2786" y="817"/>
                  </a:lnTo>
                  <a:lnTo>
                    <a:pt x="2930" y="1009"/>
                  </a:lnTo>
                  <a:lnTo>
                    <a:pt x="3074" y="1201"/>
                  </a:lnTo>
                  <a:lnTo>
                    <a:pt x="3122" y="1297"/>
                  </a:lnTo>
                  <a:lnTo>
                    <a:pt x="3266" y="1297"/>
                  </a:lnTo>
                  <a:lnTo>
                    <a:pt x="3362" y="1201"/>
                  </a:lnTo>
                  <a:lnTo>
                    <a:pt x="3362" y="1105"/>
                  </a:lnTo>
                  <a:lnTo>
                    <a:pt x="3362" y="1057"/>
                  </a:lnTo>
                  <a:lnTo>
                    <a:pt x="3218" y="817"/>
                  </a:lnTo>
                  <a:lnTo>
                    <a:pt x="3026" y="577"/>
                  </a:lnTo>
                  <a:lnTo>
                    <a:pt x="2834" y="385"/>
                  </a:lnTo>
                  <a:lnTo>
                    <a:pt x="2593" y="240"/>
                  </a:lnTo>
                  <a:lnTo>
                    <a:pt x="2353" y="144"/>
                  </a:lnTo>
                  <a:lnTo>
                    <a:pt x="2113" y="48"/>
                  </a:lnTo>
                  <a:lnTo>
                    <a:pt x="182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8" name="Google Shape;2618;p41"/>
            <p:cNvSpPr/>
            <p:nvPr/>
          </p:nvSpPr>
          <p:spPr>
            <a:xfrm>
              <a:off x="2257575" y="2640150"/>
              <a:ext cx="79275" cy="45650"/>
            </a:xfrm>
            <a:custGeom>
              <a:avLst/>
              <a:gdLst/>
              <a:ahLst/>
              <a:cxnLst/>
              <a:rect l="l" t="t" r="r" b="b"/>
              <a:pathLst>
                <a:path w="3171" h="1826" extrusionOk="0">
                  <a:moveTo>
                    <a:pt x="1009" y="1"/>
                  </a:moveTo>
                  <a:lnTo>
                    <a:pt x="769" y="49"/>
                  </a:lnTo>
                  <a:lnTo>
                    <a:pt x="529" y="145"/>
                  </a:lnTo>
                  <a:lnTo>
                    <a:pt x="289" y="289"/>
                  </a:lnTo>
                  <a:lnTo>
                    <a:pt x="48" y="433"/>
                  </a:lnTo>
                  <a:lnTo>
                    <a:pt x="48" y="529"/>
                  </a:lnTo>
                  <a:lnTo>
                    <a:pt x="0" y="577"/>
                  </a:lnTo>
                  <a:lnTo>
                    <a:pt x="48" y="673"/>
                  </a:lnTo>
                  <a:lnTo>
                    <a:pt x="193" y="721"/>
                  </a:lnTo>
                  <a:lnTo>
                    <a:pt x="241" y="721"/>
                  </a:lnTo>
                  <a:lnTo>
                    <a:pt x="289" y="673"/>
                  </a:lnTo>
                  <a:lnTo>
                    <a:pt x="481" y="529"/>
                  </a:lnTo>
                  <a:lnTo>
                    <a:pt x="673" y="433"/>
                  </a:lnTo>
                  <a:lnTo>
                    <a:pt x="865" y="385"/>
                  </a:lnTo>
                  <a:lnTo>
                    <a:pt x="1057" y="337"/>
                  </a:lnTo>
                  <a:lnTo>
                    <a:pt x="1297" y="337"/>
                  </a:lnTo>
                  <a:lnTo>
                    <a:pt x="1489" y="385"/>
                  </a:lnTo>
                  <a:lnTo>
                    <a:pt x="1873" y="529"/>
                  </a:lnTo>
                  <a:lnTo>
                    <a:pt x="2210" y="721"/>
                  </a:lnTo>
                  <a:lnTo>
                    <a:pt x="2546" y="1009"/>
                  </a:lnTo>
                  <a:lnTo>
                    <a:pt x="2786" y="1346"/>
                  </a:lnTo>
                  <a:lnTo>
                    <a:pt x="2834" y="1538"/>
                  </a:lnTo>
                  <a:lnTo>
                    <a:pt x="2882" y="1730"/>
                  </a:lnTo>
                  <a:lnTo>
                    <a:pt x="2978" y="1826"/>
                  </a:lnTo>
                  <a:lnTo>
                    <a:pt x="3074" y="1826"/>
                  </a:lnTo>
                  <a:lnTo>
                    <a:pt x="3170" y="1730"/>
                  </a:lnTo>
                  <a:lnTo>
                    <a:pt x="3170" y="1634"/>
                  </a:lnTo>
                  <a:lnTo>
                    <a:pt x="3122" y="1394"/>
                  </a:lnTo>
                  <a:lnTo>
                    <a:pt x="3026" y="1154"/>
                  </a:lnTo>
                  <a:lnTo>
                    <a:pt x="2930" y="961"/>
                  </a:lnTo>
                  <a:lnTo>
                    <a:pt x="2786" y="769"/>
                  </a:lnTo>
                  <a:lnTo>
                    <a:pt x="2642" y="577"/>
                  </a:lnTo>
                  <a:lnTo>
                    <a:pt x="2450" y="385"/>
                  </a:lnTo>
                  <a:lnTo>
                    <a:pt x="2017" y="145"/>
                  </a:lnTo>
                  <a:lnTo>
                    <a:pt x="1777" y="49"/>
                  </a:lnTo>
                  <a:lnTo>
                    <a:pt x="1489" y="49"/>
                  </a:lnTo>
                  <a:lnTo>
                    <a:pt x="12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19" name="Google Shape;2619;p41"/>
            <p:cNvSpPr/>
            <p:nvPr/>
          </p:nvSpPr>
          <p:spPr>
            <a:xfrm>
              <a:off x="1988625" y="2762625"/>
              <a:ext cx="85275" cy="67250"/>
            </a:xfrm>
            <a:custGeom>
              <a:avLst/>
              <a:gdLst/>
              <a:ahLst/>
              <a:cxnLst/>
              <a:rect l="l" t="t" r="r" b="b"/>
              <a:pathLst>
                <a:path w="3411" h="2690" extrusionOk="0">
                  <a:moveTo>
                    <a:pt x="1201" y="1"/>
                  </a:moveTo>
                  <a:lnTo>
                    <a:pt x="961" y="49"/>
                  </a:lnTo>
                  <a:lnTo>
                    <a:pt x="721" y="97"/>
                  </a:lnTo>
                  <a:lnTo>
                    <a:pt x="529" y="241"/>
                  </a:lnTo>
                  <a:lnTo>
                    <a:pt x="385" y="337"/>
                  </a:lnTo>
                  <a:lnTo>
                    <a:pt x="193" y="481"/>
                  </a:lnTo>
                  <a:lnTo>
                    <a:pt x="97" y="673"/>
                  </a:lnTo>
                  <a:lnTo>
                    <a:pt x="49" y="865"/>
                  </a:lnTo>
                  <a:lnTo>
                    <a:pt x="1" y="1153"/>
                  </a:lnTo>
                  <a:lnTo>
                    <a:pt x="1" y="1393"/>
                  </a:lnTo>
                  <a:lnTo>
                    <a:pt x="97" y="1681"/>
                  </a:lnTo>
                  <a:lnTo>
                    <a:pt x="289" y="1922"/>
                  </a:lnTo>
                  <a:lnTo>
                    <a:pt x="481" y="2114"/>
                  </a:lnTo>
                  <a:lnTo>
                    <a:pt x="721" y="2306"/>
                  </a:lnTo>
                  <a:lnTo>
                    <a:pt x="1009" y="2450"/>
                  </a:lnTo>
                  <a:lnTo>
                    <a:pt x="1345" y="2594"/>
                  </a:lnTo>
                  <a:lnTo>
                    <a:pt x="1634" y="2642"/>
                  </a:lnTo>
                  <a:lnTo>
                    <a:pt x="1922" y="2690"/>
                  </a:lnTo>
                  <a:lnTo>
                    <a:pt x="2162" y="2642"/>
                  </a:lnTo>
                  <a:lnTo>
                    <a:pt x="2402" y="2594"/>
                  </a:lnTo>
                  <a:lnTo>
                    <a:pt x="2642" y="2546"/>
                  </a:lnTo>
                  <a:lnTo>
                    <a:pt x="2834" y="2402"/>
                  </a:lnTo>
                  <a:lnTo>
                    <a:pt x="3026" y="2306"/>
                  </a:lnTo>
                  <a:lnTo>
                    <a:pt x="3170" y="2162"/>
                  </a:lnTo>
                  <a:lnTo>
                    <a:pt x="3266" y="1970"/>
                  </a:lnTo>
                  <a:lnTo>
                    <a:pt x="3363" y="1777"/>
                  </a:lnTo>
                  <a:lnTo>
                    <a:pt x="3411" y="1489"/>
                  </a:lnTo>
                  <a:lnTo>
                    <a:pt x="3363" y="1249"/>
                  </a:lnTo>
                  <a:lnTo>
                    <a:pt x="3266" y="1009"/>
                  </a:lnTo>
                  <a:lnTo>
                    <a:pt x="3122" y="721"/>
                  </a:lnTo>
                  <a:lnTo>
                    <a:pt x="2882" y="529"/>
                  </a:lnTo>
                  <a:lnTo>
                    <a:pt x="2642" y="337"/>
                  </a:lnTo>
                  <a:lnTo>
                    <a:pt x="2354" y="193"/>
                  </a:lnTo>
                  <a:lnTo>
                    <a:pt x="2018" y="49"/>
                  </a:lnTo>
                  <a:lnTo>
                    <a:pt x="173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0" name="Google Shape;2620;p41"/>
            <p:cNvSpPr/>
            <p:nvPr/>
          </p:nvSpPr>
          <p:spPr>
            <a:xfrm>
              <a:off x="1988625" y="2762625"/>
              <a:ext cx="85275" cy="67250"/>
            </a:xfrm>
            <a:custGeom>
              <a:avLst/>
              <a:gdLst/>
              <a:ahLst/>
              <a:cxnLst/>
              <a:rect l="l" t="t" r="r" b="b"/>
              <a:pathLst>
                <a:path w="3411" h="2690" fill="none" extrusionOk="0">
                  <a:moveTo>
                    <a:pt x="1442" y="1"/>
                  </a:moveTo>
                  <a:lnTo>
                    <a:pt x="1442" y="1"/>
                  </a:lnTo>
                  <a:lnTo>
                    <a:pt x="1201" y="1"/>
                  </a:lnTo>
                  <a:lnTo>
                    <a:pt x="961" y="49"/>
                  </a:lnTo>
                  <a:lnTo>
                    <a:pt x="721" y="97"/>
                  </a:lnTo>
                  <a:lnTo>
                    <a:pt x="529" y="241"/>
                  </a:lnTo>
                  <a:lnTo>
                    <a:pt x="385" y="337"/>
                  </a:lnTo>
                  <a:lnTo>
                    <a:pt x="193" y="481"/>
                  </a:lnTo>
                  <a:lnTo>
                    <a:pt x="97" y="673"/>
                  </a:lnTo>
                  <a:lnTo>
                    <a:pt x="49" y="865"/>
                  </a:lnTo>
                  <a:lnTo>
                    <a:pt x="49" y="865"/>
                  </a:lnTo>
                  <a:lnTo>
                    <a:pt x="1" y="1153"/>
                  </a:lnTo>
                  <a:lnTo>
                    <a:pt x="1" y="1393"/>
                  </a:lnTo>
                  <a:lnTo>
                    <a:pt x="97" y="1681"/>
                  </a:lnTo>
                  <a:lnTo>
                    <a:pt x="289" y="1922"/>
                  </a:lnTo>
                  <a:lnTo>
                    <a:pt x="481" y="2114"/>
                  </a:lnTo>
                  <a:lnTo>
                    <a:pt x="721" y="2306"/>
                  </a:lnTo>
                  <a:lnTo>
                    <a:pt x="1009" y="2450"/>
                  </a:lnTo>
                  <a:lnTo>
                    <a:pt x="1345" y="2594"/>
                  </a:lnTo>
                  <a:lnTo>
                    <a:pt x="1345" y="2594"/>
                  </a:lnTo>
                  <a:lnTo>
                    <a:pt x="1634" y="2642"/>
                  </a:lnTo>
                  <a:lnTo>
                    <a:pt x="1922" y="2690"/>
                  </a:lnTo>
                  <a:lnTo>
                    <a:pt x="1922" y="2690"/>
                  </a:lnTo>
                  <a:lnTo>
                    <a:pt x="2162" y="2642"/>
                  </a:lnTo>
                  <a:lnTo>
                    <a:pt x="2402" y="2594"/>
                  </a:lnTo>
                  <a:lnTo>
                    <a:pt x="2642" y="2546"/>
                  </a:lnTo>
                  <a:lnTo>
                    <a:pt x="2834" y="2402"/>
                  </a:lnTo>
                  <a:lnTo>
                    <a:pt x="3026" y="2306"/>
                  </a:lnTo>
                  <a:lnTo>
                    <a:pt x="3170" y="2162"/>
                  </a:lnTo>
                  <a:lnTo>
                    <a:pt x="3266" y="1970"/>
                  </a:lnTo>
                  <a:lnTo>
                    <a:pt x="3363" y="1777"/>
                  </a:lnTo>
                  <a:lnTo>
                    <a:pt x="3363" y="1777"/>
                  </a:lnTo>
                  <a:lnTo>
                    <a:pt x="3411" y="1489"/>
                  </a:lnTo>
                  <a:lnTo>
                    <a:pt x="3363" y="1249"/>
                  </a:lnTo>
                  <a:lnTo>
                    <a:pt x="3266" y="1009"/>
                  </a:lnTo>
                  <a:lnTo>
                    <a:pt x="3122" y="721"/>
                  </a:lnTo>
                  <a:lnTo>
                    <a:pt x="2882" y="529"/>
                  </a:lnTo>
                  <a:lnTo>
                    <a:pt x="2642" y="337"/>
                  </a:lnTo>
                  <a:lnTo>
                    <a:pt x="2354" y="193"/>
                  </a:lnTo>
                  <a:lnTo>
                    <a:pt x="2018" y="49"/>
                  </a:lnTo>
                  <a:lnTo>
                    <a:pt x="2018" y="49"/>
                  </a:lnTo>
                  <a:lnTo>
                    <a:pt x="1730" y="1"/>
                  </a:lnTo>
                  <a:lnTo>
                    <a:pt x="144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1" name="Google Shape;2621;p41"/>
            <p:cNvSpPr/>
            <p:nvPr/>
          </p:nvSpPr>
          <p:spPr>
            <a:xfrm>
              <a:off x="2229950" y="2694200"/>
              <a:ext cx="100875" cy="121275"/>
            </a:xfrm>
            <a:custGeom>
              <a:avLst/>
              <a:gdLst/>
              <a:ahLst/>
              <a:cxnLst/>
              <a:rect l="l" t="t" r="r" b="b"/>
              <a:pathLst>
                <a:path w="4035" h="4851" extrusionOk="0">
                  <a:moveTo>
                    <a:pt x="2018" y="0"/>
                  </a:moveTo>
                  <a:lnTo>
                    <a:pt x="1634" y="96"/>
                  </a:lnTo>
                  <a:lnTo>
                    <a:pt x="1298" y="192"/>
                  </a:lnTo>
                  <a:lnTo>
                    <a:pt x="961" y="384"/>
                  </a:lnTo>
                  <a:lnTo>
                    <a:pt x="721" y="624"/>
                  </a:lnTo>
                  <a:lnTo>
                    <a:pt x="481" y="913"/>
                  </a:lnTo>
                  <a:lnTo>
                    <a:pt x="289" y="1249"/>
                  </a:lnTo>
                  <a:lnTo>
                    <a:pt x="193" y="1633"/>
                  </a:lnTo>
                  <a:lnTo>
                    <a:pt x="49" y="2641"/>
                  </a:lnTo>
                  <a:lnTo>
                    <a:pt x="1" y="3026"/>
                  </a:lnTo>
                  <a:lnTo>
                    <a:pt x="49" y="3410"/>
                  </a:lnTo>
                  <a:lnTo>
                    <a:pt x="193" y="3746"/>
                  </a:lnTo>
                  <a:lnTo>
                    <a:pt x="385" y="4082"/>
                  </a:lnTo>
                  <a:lnTo>
                    <a:pt x="625" y="4370"/>
                  </a:lnTo>
                  <a:lnTo>
                    <a:pt x="913" y="4562"/>
                  </a:lnTo>
                  <a:lnTo>
                    <a:pt x="1249" y="4755"/>
                  </a:lnTo>
                  <a:lnTo>
                    <a:pt x="1634" y="4851"/>
                  </a:lnTo>
                  <a:lnTo>
                    <a:pt x="2018" y="4851"/>
                  </a:lnTo>
                  <a:lnTo>
                    <a:pt x="2402" y="4803"/>
                  </a:lnTo>
                  <a:lnTo>
                    <a:pt x="2738" y="4707"/>
                  </a:lnTo>
                  <a:lnTo>
                    <a:pt x="3074" y="4514"/>
                  </a:lnTo>
                  <a:lnTo>
                    <a:pt x="3315" y="4274"/>
                  </a:lnTo>
                  <a:lnTo>
                    <a:pt x="3555" y="3986"/>
                  </a:lnTo>
                  <a:lnTo>
                    <a:pt x="3747" y="3650"/>
                  </a:lnTo>
                  <a:lnTo>
                    <a:pt x="3843" y="3266"/>
                  </a:lnTo>
                  <a:lnTo>
                    <a:pt x="3987" y="2257"/>
                  </a:lnTo>
                  <a:lnTo>
                    <a:pt x="4035" y="1873"/>
                  </a:lnTo>
                  <a:lnTo>
                    <a:pt x="3987" y="1489"/>
                  </a:lnTo>
                  <a:lnTo>
                    <a:pt x="3843" y="1153"/>
                  </a:lnTo>
                  <a:lnTo>
                    <a:pt x="3651" y="817"/>
                  </a:lnTo>
                  <a:lnTo>
                    <a:pt x="3411" y="528"/>
                  </a:lnTo>
                  <a:lnTo>
                    <a:pt x="3122" y="336"/>
                  </a:lnTo>
                  <a:lnTo>
                    <a:pt x="2786" y="144"/>
                  </a:lnTo>
                  <a:lnTo>
                    <a:pt x="2402" y="48"/>
                  </a:lnTo>
                  <a:lnTo>
                    <a:pt x="201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2" name="Google Shape;2622;p41"/>
            <p:cNvSpPr/>
            <p:nvPr/>
          </p:nvSpPr>
          <p:spPr>
            <a:xfrm>
              <a:off x="2229950" y="2701400"/>
              <a:ext cx="73275" cy="104475"/>
            </a:xfrm>
            <a:custGeom>
              <a:avLst/>
              <a:gdLst/>
              <a:ahLst/>
              <a:cxnLst/>
              <a:rect l="l" t="t" r="r" b="b"/>
              <a:pathLst>
                <a:path w="2931" h="4179" extrusionOk="0">
                  <a:moveTo>
                    <a:pt x="1298" y="0"/>
                  </a:moveTo>
                  <a:lnTo>
                    <a:pt x="1057" y="48"/>
                  </a:lnTo>
                  <a:lnTo>
                    <a:pt x="769" y="288"/>
                  </a:lnTo>
                  <a:lnTo>
                    <a:pt x="481" y="577"/>
                  </a:lnTo>
                  <a:lnTo>
                    <a:pt x="289" y="961"/>
                  </a:lnTo>
                  <a:lnTo>
                    <a:pt x="193" y="1345"/>
                  </a:lnTo>
                  <a:lnTo>
                    <a:pt x="49" y="2353"/>
                  </a:lnTo>
                  <a:lnTo>
                    <a:pt x="1" y="2594"/>
                  </a:lnTo>
                  <a:lnTo>
                    <a:pt x="1" y="2834"/>
                  </a:lnTo>
                  <a:lnTo>
                    <a:pt x="49" y="3074"/>
                  </a:lnTo>
                  <a:lnTo>
                    <a:pt x="145" y="3314"/>
                  </a:lnTo>
                  <a:lnTo>
                    <a:pt x="193" y="3554"/>
                  </a:lnTo>
                  <a:lnTo>
                    <a:pt x="337" y="3746"/>
                  </a:lnTo>
                  <a:lnTo>
                    <a:pt x="625" y="4082"/>
                  </a:lnTo>
                  <a:lnTo>
                    <a:pt x="865" y="4178"/>
                  </a:lnTo>
                  <a:lnTo>
                    <a:pt x="1249" y="4178"/>
                  </a:lnTo>
                  <a:lnTo>
                    <a:pt x="1586" y="4082"/>
                  </a:lnTo>
                  <a:lnTo>
                    <a:pt x="1874" y="3938"/>
                  </a:lnTo>
                  <a:lnTo>
                    <a:pt x="2162" y="3746"/>
                  </a:lnTo>
                  <a:lnTo>
                    <a:pt x="2402" y="3458"/>
                  </a:lnTo>
                  <a:lnTo>
                    <a:pt x="2642" y="3122"/>
                  </a:lnTo>
                  <a:lnTo>
                    <a:pt x="2786" y="2786"/>
                  </a:lnTo>
                  <a:lnTo>
                    <a:pt x="2882" y="2353"/>
                  </a:lnTo>
                  <a:lnTo>
                    <a:pt x="2930" y="1921"/>
                  </a:lnTo>
                  <a:lnTo>
                    <a:pt x="2882" y="1537"/>
                  </a:lnTo>
                  <a:lnTo>
                    <a:pt x="2786" y="1153"/>
                  </a:lnTo>
                  <a:lnTo>
                    <a:pt x="2642" y="817"/>
                  </a:lnTo>
                  <a:lnTo>
                    <a:pt x="2450" y="529"/>
                  </a:lnTo>
                  <a:lnTo>
                    <a:pt x="2210" y="288"/>
                  </a:lnTo>
                  <a:lnTo>
                    <a:pt x="1874" y="96"/>
                  </a:lnTo>
                  <a:lnTo>
                    <a:pt x="1586"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3" name="Google Shape;2623;p41"/>
            <p:cNvSpPr/>
            <p:nvPr/>
          </p:nvSpPr>
          <p:spPr>
            <a:xfrm>
              <a:off x="2161525" y="2737400"/>
              <a:ext cx="22825" cy="22850"/>
            </a:xfrm>
            <a:custGeom>
              <a:avLst/>
              <a:gdLst/>
              <a:ahLst/>
              <a:cxnLst/>
              <a:rect l="l" t="t" r="r" b="b"/>
              <a:pathLst>
                <a:path w="913" h="914" extrusionOk="0">
                  <a:moveTo>
                    <a:pt x="144" y="1"/>
                  </a:moveTo>
                  <a:lnTo>
                    <a:pt x="96" y="49"/>
                  </a:lnTo>
                  <a:lnTo>
                    <a:pt x="0" y="433"/>
                  </a:lnTo>
                  <a:lnTo>
                    <a:pt x="0" y="625"/>
                  </a:lnTo>
                  <a:lnTo>
                    <a:pt x="0" y="769"/>
                  </a:lnTo>
                  <a:lnTo>
                    <a:pt x="0" y="865"/>
                  </a:lnTo>
                  <a:lnTo>
                    <a:pt x="48" y="913"/>
                  </a:lnTo>
                  <a:lnTo>
                    <a:pt x="144" y="865"/>
                  </a:lnTo>
                  <a:lnTo>
                    <a:pt x="144" y="769"/>
                  </a:lnTo>
                  <a:lnTo>
                    <a:pt x="144" y="673"/>
                  </a:lnTo>
                  <a:lnTo>
                    <a:pt x="192" y="481"/>
                  </a:lnTo>
                  <a:lnTo>
                    <a:pt x="213" y="319"/>
                  </a:lnTo>
                  <a:lnTo>
                    <a:pt x="289" y="433"/>
                  </a:lnTo>
                  <a:lnTo>
                    <a:pt x="433" y="673"/>
                  </a:lnTo>
                  <a:lnTo>
                    <a:pt x="481" y="721"/>
                  </a:lnTo>
                  <a:lnTo>
                    <a:pt x="529" y="721"/>
                  </a:lnTo>
                  <a:lnTo>
                    <a:pt x="625" y="673"/>
                  </a:lnTo>
                  <a:lnTo>
                    <a:pt x="913" y="241"/>
                  </a:lnTo>
                  <a:lnTo>
                    <a:pt x="913" y="193"/>
                  </a:lnTo>
                  <a:lnTo>
                    <a:pt x="865" y="145"/>
                  </a:lnTo>
                  <a:lnTo>
                    <a:pt x="769" y="97"/>
                  </a:lnTo>
                  <a:lnTo>
                    <a:pt x="721" y="145"/>
                  </a:lnTo>
                  <a:lnTo>
                    <a:pt x="520" y="446"/>
                  </a:lnTo>
                  <a:lnTo>
                    <a:pt x="520" y="446"/>
                  </a:lnTo>
                  <a:lnTo>
                    <a:pt x="433" y="337"/>
                  </a:lnTo>
                  <a:lnTo>
                    <a:pt x="337" y="193"/>
                  </a:lnTo>
                  <a:lnTo>
                    <a:pt x="241" y="49"/>
                  </a:lnTo>
                  <a:lnTo>
                    <a:pt x="192" y="49"/>
                  </a:lnTo>
                  <a:lnTo>
                    <a:pt x="14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4" name="Google Shape;2624;p41"/>
            <p:cNvSpPr/>
            <p:nvPr/>
          </p:nvSpPr>
          <p:spPr>
            <a:xfrm>
              <a:off x="2046250" y="2656975"/>
              <a:ext cx="102100" cy="121275"/>
            </a:xfrm>
            <a:custGeom>
              <a:avLst/>
              <a:gdLst/>
              <a:ahLst/>
              <a:cxnLst/>
              <a:rect l="l" t="t" r="r" b="b"/>
              <a:pathLst>
                <a:path w="4084" h="4851" extrusionOk="0">
                  <a:moveTo>
                    <a:pt x="2162" y="0"/>
                  </a:moveTo>
                  <a:lnTo>
                    <a:pt x="1826" y="48"/>
                  </a:lnTo>
                  <a:lnTo>
                    <a:pt x="1442" y="144"/>
                  </a:lnTo>
                  <a:lnTo>
                    <a:pt x="1106" y="288"/>
                  </a:lnTo>
                  <a:lnTo>
                    <a:pt x="817" y="529"/>
                  </a:lnTo>
                  <a:lnTo>
                    <a:pt x="577" y="817"/>
                  </a:lnTo>
                  <a:lnTo>
                    <a:pt x="385" y="1153"/>
                  </a:lnTo>
                  <a:lnTo>
                    <a:pt x="289" y="1489"/>
                  </a:lnTo>
                  <a:lnTo>
                    <a:pt x="49" y="2498"/>
                  </a:lnTo>
                  <a:lnTo>
                    <a:pt x="1" y="2882"/>
                  </a:lnTo>
                  <a:lnTo>
                    <a:pt x="49" y="3266"/>
                  </a:lnTo>
                  <a:lnTo>
                    <a:pt x="145" y="3650"/>
                  </a:lnTo>
                  <a:lnTo>
                    <a:pt x="337" y="3938"/>
                  </a:lnTo>
                  <a:lnTo>
                    <a:pt x="577" y="4227"/>
                  </a:lnTo>
                  <a:lnTo>
                    <a:pt x="817" y="4467"/>
                  </a:lnTo>
                  <a:lnTo>
                    <a:pt x="1154" y="4659"/>
                  </a:lnTo>
                  <a:lnTo>
                    <a:pt x="1538" y="4803"/>
                  </a:lnTo>
                  <a:lnTo>
                    <a:pt x="1922" y="4851"/>
                  </a:lnTo>
                  <a:lnTo>
                    <a:pt x="2306" y="4803"/>
                  </a:lnTo>
                  <a:lnTo>
                    <a:pt x="2642" y="4707"/>
                  </a:lnTo>
                  <a:lnTo>
                    <a:pt x="2979" y="4515"/>
                  </a:lnTo>
                  <a:lnTo>
                    <a:pt x="3267" y="4323"/>
                  </a:lnTo>
                  <a:lnTo>
                    <a:pt x="3507" y="4034"/>
                  </a:lnTo>
                  <a:lnTo>
                    <a:pt x="3699" y="3698"/>
                  </a:lnTo>
                  <a:lnTo>
                    <a:pt x="3843" y="3314"/>
                  </a:lnTo>
                  <a:lnTo>
                    <a:pt x="4035" y="2306"/>
                  </a:lnTo>
                  <a:lnTo>
                    <a:pt x="4083" y="1921"/>
                  </a:lnTo>
                  <a:lnTo>
                    <a:pt x="4035" y="1537"/>
                  </a:lnTo>
                  <a:lnTo>
                    <a:pt x="3939" y="1201"/>
                  </a:lnTo>
                  <a:lnTo>
                    <a:pt x="3795" y="865"/>
                  </a:lnTo>
                  <a:lnTo>
                    <a:pt x="3555" y="577"/>
                  </a:lnTo>
                  <a:lnTo>
                    <a:pt x="3267" y="336"/>
                  </a:lnTo>
                  <a:lnTo>
                    <a:pt x="2931" y="144"/>
                  </a:lnTo>
                  <a:lnTo>
                    <a:pt x="2594" y="48"/>
                  </a:lnTo>
                  <a:lnTo>
                    <a:pt x="2162"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5" name="Google Shape;2625;p41"/>
            <p:cNvSpPr/>
            <p:nvPr/>
          </p:nvSpPr>
          <p:spPr>
            <a:xfrm>
              <a:off x="2046250" y="2656975"/>
              <a:ext cx="102100" cy="121275"/>
            </a:xfrm>
            <a:custGeom>
              <a:avLst/>
              <a:gdLst/>
              <a:ahLst/>
              <a:cxnLst/>
              <a:rect l="l" t="t" r="r" b="b"/>
              <a:pathLst>
                <a:path w="4084" h="4851" fill="none" extrusionOk="0">
                  <a:moveTo>
                    <a:pt x="1538" y="4803"/>
                  </a:moveTo>
                  <a:lnTo>
                    <a:pt x="1538" y="4803"/>
                  </a:lnTo>
                  <a:lnTo>
                    <a:pt x="1538" y="4803"/>
                  </a:lnTo>
                  <a:lnTo>
                    <a:pt x="1154" y="4659"/>
                  </a:lnTo>
                  <a:lnTo>
                    <a:pt x="817" y="4467"/>
                  </a:lnTo>
                  <a:lnTo>
                    <a:pt x="577" y="4227"/>
                  </a:lnTo>
                  <a:lnTo>
                    <a:pt x="337" y="3938"/>
                  </a:lnTo>
                  <a:lnTo>
                    <a:pt x="145" y="3650"/>
                  </a:lnTo>
                  <a:lnTo>
                    <a:pt x="49" y="3266"/>
                  </a:lnTo>
                  <a:lnTo>
                    <a:pt x="1" y="2882"/>
                  </a:lnTo>
                  <a:lnTo>
                    <a:pt x="49" y="2498"/>
                  </a:lnTo>
                  <a:lnTo>
                    <a:pt x="289" y="1489"/>
                  </a:lnTo>
                  <a:lnTo>
                    <a:pt x="289" y="1489"/>
                  </a:lnTo>
                  <a:lnTo>
                    <a:pt x="385" y="1153"/>
                  </a:lnTo>
                  <a:lnTo>
                    <a:pt x="577" y="817"/>
                  </a:lnTo>
                  <a:lnTo>
                    <a:pt x="817" y="529"/>
                  </a:lnTo>
                  <a:lnTo>
                    <a:pt x="1106" y="288"/>
                  </a:lnTo>
                  <a:lnTo>
                    <a:pt x="1442" y="144"/>
                  </a:lnTo>
                  <a:lnTo>
                    <a:pt x="1826" y="48"/>
                  </a:lnTo>
                  <a:lnTo>
                    <a:pt x="2162" y="0"/>
                  </a:lnTo>
                  <a:lnTo>
                    <a:pt x="2594" y="48"/>
                  </a:lnTo>
                  <a:lnTo>
                    <a:pt x="2594" y="48"/>
                  </a:lnTo>
                  <a:lnTo>
                    <a:pt x="2931" y="144"/>
                  </a:lnTo>
                  <a:lnTo>
                    <a:pt x="3267" y="336"/>
                  </a:lnTo>
                  <a:lnTo>
                    <a:pt x="3555" y="577"/>
                  </a:lnTo>
                  <a:lnTo>
                    <a:pt x="3795" y="865"/>
                  </a:lnTo>
                  <a:lnTo>
                    <a:pt x="3939" y="1201"/>
                  </a:lnTo>
                  <a:lnTo>
                    <a:pt x="4035" y="1537"/>
                  </a:lnTo>
                  <a:lnTo>
                    <a:pt x="4083" y="1921"/>
                  </a:lnTo>
                  <a:lnTo>
                    <a:pt x="4035" y="2306"/>
                  </a:lnTo>
                  <a:lnTo>
                    <a:pt x="3843" y="3314"/>
                  </a:lnTo>
                  <a:lnTo>
                    <a:pt x="3843" y="3314"/>
                  </a:lnTo>
                  <a:lnTo>
                    <a:pt x="3699" y="3698"/>
                  </a:lnTo>
                  <a:lnTo>
                    <a:pt x="3507" y="4034"/>
                  </a:lnTo>
                  <a:lnTo>
                    <a:pt x="3267" y="4323"/>
                  </a:lnTo>
                  <a:lnTo>
                    <a:pt x="2979" y="4515"/>
                  </a:lnTo>
                  <a:lnTo>
                    <a:pt x="2642" y="4707"/>
                  </a:lnTo>
                  <a:lnTo>
                    <a:pt x="2306" y="4803"/>
                  </a:lnTo>
                  <a:lnTo>
                    <a:pt x="1922" y="4851"/>
                  </a:lnTo>
                  <a:lnTo>
                    <a:pt x="1538" y="480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6" name="Google Shape;2626;p41"/>
            <p:cNvSpPr/>
            <p:nvPr/>
          </p:nvSpPr>
          <p:spPr>
            <a:xfrm>
              <a:off x="2073875" y="2671375"/>
              <a:ext cx="74475" cy="103275"/>
            </a:xfrm>
            <a:custGeom>
              <a:avLst/>
              <a:gdLst/>
              <a:ahLst/>
              <a:cxnLst/>
              <a:rect l="l" t="t" r="r" b="b"/>
              <a:pathLst>
                <a:path w="2979" h="4131" extrusionOk="0">
                  <a:moveTo>
                    <a:pt x="1826" y="1"/>
                  </a:moveTo>
                  <a:lnTo>
                    <a:pt x="1489" y="49"/>
                  </a:lnTo>
                  <a:lnTo>
                    <a:pt x="1153" y="145"/>
                  </a:lnTo>
                  <a:lnTo>
                    <a:pt x="865" y="385"/>
                  </a:lnTo>
                  <a:lnTo>
                    <a:pt x="577" y="625"/>
                  </a:lnTo>
                  <a:lnTo>
                    <a:pt x="337" y="913"/>
                  </a:lnTo>
                  <a:lnTo>
                    <a:pt x="193" y="1297"/>
                  </a:lnTo>
                  <a:lnTo>
                    <a:pt x="49" y="1681"/>
                  </a:lnTo>
                  <a:lnTo>
                    <a:pt x="1" y="2114"/>
                  </a:lnTo>
                  <a:lnTo>
                    <a:pt x="1" y="2546"/>
                  </a:lnTo>
                  <a:lnTo>
                    <a:pt x="97" y="2930"/>
                  </a:lnTo>
                  <a:lnTo>
                    <a:pt x="241" y="3266"/>
                  </a:lnTo>
                  <a:lnTo>
                    <a:pt x="433" y="3554"/>
                  </a:lnTo>
                  <a:lnTo>
                    <a:pt x="673" y="3795"/>
                  </a:lnTo>
                  <a:lnTo>
                    <a:pt x="961" y="3987"/>
                  </a:lnTo>
                  <a:lnTo>
                    <a:pt x="1249" y="4131"/>
                  </a:lnTo>
                  <a:lnTo>
                    <a:pt x="1537" y="4131"/>
                  </a:lnTo>
                  <a:lnTo>
                    <a:pt x="1922" y="3939"/>
                  </a:lnTo>
                  <a:lnTo>
                    <a:pt x="2114" y="3795"/>
                  </a:lnTo>
                  <a:lnTo>
                    <a:pt x="2306" y="3602"/>
                  </a:lnTo>
                  <a:lnTo>
                    <a:pt x="2450" y="3410"/>
                  </a:lnTo>
                  <a:lnTo>
                    <a:pt x="2546" y="3218"/>
                  </a:lnTo>
                  <a:lnTo>
                    <a:pt x="2642" y="2978"/>
                  </a:lnTo>
                  <a:lnTo>
                    <a:pt x="2738" y="2738"/>
                  </a:lnTo>
                  <a:lnTo>
                    <a:pt x="2930" y="1730"/>
                  </a:lnTo>
                  <a:lnTo>
                    <a:pt x="2978" y="1345"/>
                  </a:lnTo>
                  <a:lnTo>
                    <a:pt x="2930" y="913"/>
                  </a:lnTo>
                  <a:lnTo>
                    <a:pt x="2786" y="529"/>
                  </a:lnTo>
                  <a:lnTo>
                    <a:pt x="2594" y="193"/>
                  </a:lnTo>
                  <a:lnTo>
                    <a:pt x="2402" y="97"/>
                  </a:lnTo>
                  <a:lnTo>
                    <a:pt x="216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7" name="Google Shape;2627;p41"/>
            <p:cNvSpPr/>
            <p:nvPr/>
          </p:nvSpPr>
          <p:spPr>
            <a:xfrm>
              <a:off x="1915400" y="2386825"/>
              <a:ext cx="641150" cy="595550"/>
            </a:xfrm>
            <a:custGeom>
              <a:avLst/>
              <a:gdLst/>
              <a:ahLst/>
              <a:cxnLst/>
              <a:rect l="l" t="t" r="r" b="b"/>
              <a:pathLst>
                <a:path w="25646" h="23822" extrusionOk="0">
                  <a:moveTo>
                    <a:pt x="11094" y="1"/>
                  </a:moveTo>
                  <a:lnTo>
                    <a:pt x="9941" y="97"/>
                  </a:lnTo>
                  <a:lnTo>
                    <a:pt x="8837" y="241"/>
                  </a:lnTo>
                  <a:lnTo>
                    <a:pt x="8309" y="385"/>
                  </a:lnTo>
                  <a:lnTo>
                    <a:pt x="7732" y="529"/>
                  </a:lnTo>
                  <a:lnTo>
                    <a:pt x="6628" y="961"/>
                  </a:lnTo>
                  <a:lnTo>
                    <a:pt x="5571" y="1441"/>
                  </a:lnTo>
                  <a:lnTo>
                    <a:pt x="4563" y="2066"/>
                  </a:lnTo>
                  <a:lnTo>
                    <a:pt x="3650" y="2738"/>
                  </a:lnTo>
                  <a:lnTo>
                    <a:pt x="3218" y="3122"/>
                  </a:lnTo>
                  <a:lnTo>
                    <a:pt x="2786" y="3506"/>
                  </a:lnTo>
                  <a:lnTo>
                    <a:pt x="2401" y="3939"/>
                  </a:lnTo>
                  <a:lnTo>
                    <a:pt x="2017" y="4371"/>
                  </a:lnTo>
                  <a:lnTo>
                    <a:pt x="1681" y="4851"/>
                  </a:lnTo>
                  <a:lnTo>
                    <a:pt x="1393" y="5331"/>
                  </a:lnTo>
                  <a:lnTo>
                    <a:pt x="1105" y="5812"/>
                  </a:lnTo>
                  <a:lnTo>
                    <a:pt x="817" y="6292"/>
                  </a:lnTo>
                  <a:lnTo>
                    <a:pt x="625" y="6820"/>
                  </a:lnTo>
                  <a:lnTo>
                    <a:pt x="432" y="7348"/>
                  </a:lnTo>
                  <a:lnTo>
                    <a:pt x="240" y="7925"/>
                  </a:lnTo>
                  <a:lnTo>
                    <a:pt x="144" y="8453"/>
                  </a:lnTo>
                  <a:lnTo>
                    <a:pt x="48" y="9029"/>
                  </a:lnTo>
                  <a:lnTo>
                    <a:pt x="0" y="9606"/>
                  </a:lnTo>
                  <a:lnTo>
                    <a:pt x="0" y="10230"/>
                  </a:lnTo>
                  <a:lnTo>
                    <a:pt x="0" y="10806"/>
                  </a:lnTo>
                  <a:lnTo>
                    <a:pt x="96" y="11431"/>
                  </a:lnTo>
                  <a:lnTo>
                    <a:pt x="192" y="12055"/>
                  </a:lnTo>
                  <a:lnTo>
                    <a:pt x="384" y="12631"/>
                  </a:lnTo>
                  <a:lnTo>
                    <a:pt x="577" y="13304"/>
                  </a:lnTo>
                  <a:lnTo>
                    <a:pt x="817" y="13928"/>
                  </a:lnTo>
                  <a:lnTo>
                    <a:pt x="1153" y="14552"/>
                  </a:lnTo>
                  <a:lnTo>
                    <a:pt x="1201" y="14312"/>
                  </a:lnTo>
                  <a:lnTo>
                    <a:pt x="1345" y="13688"/>
                  </a:lnTo>
                  <a:lnTo>
                    <a:pt x="1633" y="12775"/>
                  </a:lnTo>
                  <a:lnTo>
                    <a:pt x="1825" y="12247"/>
                  </a:lnTo>
                  <a:lnTo>
                    <a:pt x="2065" y="11671"/>
                  </a:lnTo>
                  <a:lnTo>
                    <a:pt x="2401" y="11046"/>
                  </a:lnTo>
                  <a:lnTo>
                    <a:pt x="2738" y="10422"/>
                  </a:lnTo>
                  <a:lnTo>
                    <a:pt x="3122" y="9846"/>
                  </a:lnTo>
                  <a:lnTo>
                    <a:pt x="3602" y="9221"/>
                  </a:lnTo>
                  <a:lnTo>
                    <a:pt x="4130" y="8645"/>
                  </a:lnTo>
                  <a:lnTo>
                    <a:pt x="4707" y="8117"/>
                  </a:lnTo>
                  <a:lnTo>
                    <a:pt x="5331" y="7637"/>
                  </a:lnTo>
                  <a:lnTo>
                    <a:pt x="6051" y="7204"/>
                  </a:lnTo>
                  <a:lnTo>
                    <a:pt x="5907" y="7589"/>
                  </a:lnTo>
                  <a:lnTo>
                    <a:pt x="5715" y="7973"/>
                  </a:lnTo>
                  <a:lnTo>
                    <a:pt x="5475" y="8789"/>
                  </a:lnTo>
                  <a:lnTo>
                    <a:pt x="5283" y="9654"/>
                  </a:lnTo>
                  <a:lnTo>
                    <a:pt x="8357" y="10422"/>
                  </a:lnTo>
                  <a:lnTo>
                    <a:pt x="8453" y="9462"/>
                  </a:lnTo>
                  <a:lnTo>
                    <a:pt x="8549" y="8933"/>
                  </a:lnTo>
                  <a:lnTo>
                    <a:pt x="8645" y="8405"/>
                  </a:lnTo>
                  <a:lnTo>
                    <a:pt x="8837" y="7877"/>
                  </a:lnTo>
                  <a:lnTo>
                    <a:pt x="9077" y="7397"/>
                  </a:lnTo>
                  <a:lnTo>
                    <a:pt x="9365" y="6964"/>
                  </a:lnTo>
                  <a:lnTo>
                    <a:pt x="9509" y="6772"/>
                  </a:lnTo>
                  <a:lnTo>
                    <a:pt x="9701" y="6676"/>
                  </a:lnTo>
                  <a:lnTo>
                    <a:pt x="9605" y="7060"/>
                  </a:lnTo>
                  <a:lnTo>
                    <a:pt x="9317" y="8069"/>
                  </a:lnTo>
                  <a:lnTo>
                    <a:pt x="9221" y="8693"/>
                  </a:lnTo>
                  <a:lnTo>
                    <a:pt x="9125" y="9366"/>
                  </a:lnTo>
                  <a:lnTo>
                    <a:pt x="9077" y="9990"/>
                  </a:lnTo>
                  <a:lnTo>
                    <a:pt x="9077" y="10566"/>
                  </a:lnTo>
                  <a:lnTo>
                    <a:pt x="13303" y="11623"/>
                  </a:lnTo>
                  <a:lnTo>
                    <a:pt x="13159" y="11431"/>
                  </a:lnTo>
                  <a:lnTo>
                    <a:pt x="13063" y="11239"/>
                  </a:lnTo>
                  <a:lnTo>
                    <a:pt x="13015" y="10998"/>
                  </a:lnTo>
                  <a:lnTo>
                    <a:pt x="13015" y="10758"/>
                  </a:lnTo>
                  <a:lnTo>
                    <a:pt x="13063" y="10182"/>
                  </a:lnTo>
                  <a:lnTo>
                    <a:pt x="13159" y="9558"/>
                  </a:lnTo>
                  <a:lnTo>
                    <a:pt x="13447" y="8261"/>
                  </a:lnTo>
                  <a:lnTo>
                    <a:pt x="13591" y="7685"/>
                  </a:lnTo>
                  <a:lnTo>
                    <a:pt x="13591" y="7108"/>
                  </a:lnTo>
                  <a:lnTo>
                    <a:pt x="13783" y="8069"/>
                  </a:lnTo>
                  <a:lnTo>
                    <a:pt x="14072" y="8933"/>
                  </a:lnTo>
                  <a:lnTo>
                    <a:pt x="14312" y="9798"/>
                  </a:lnTo>
                  <a:lnTo>
                    <a:pt x="14600" y="10566"/>
                  </a:lnTo>
                  <a:lnTo>
                    <a:pt x="15032" y="11719"/>
                  </a:lnTo>
                  <a:lnTo>
                    <a:pt x="15224" y="12151"/>
                  </a:lnTo>
                  <a:lnTo>
                    <a:pt x="20363" y="15225"/>
                  </a:lnTo>
                  <a:lnTo>
                    <a:pt x="20747" y="15369"/>
                  </a:lnTo>
                  <a:lnTo>
                    <a:pt x="21227" y="15657"/>
                  </a:lnTo>
                  <a:lnTo>
                    <a:pt x="21660" y="16041"/>
                  </a:lnTo>
                  <a:lnTo>
                    <a:pt x="21900" y="16233"/>
                  </a:lnTo>
                  <a:lnTo>
                    <a:pt x="22092" y="16521"/>
                  </a:lnTo>
                  <a:lnTo>
                    <a:pt x="22236" y="16761"/>
                  </a:lnTo>
                  <a:lnTo>
                    <a:pt x="22380" y="17098"/>
                  </a:lnTo>
                  <a:lnTo>
                    <a:pt x="22476" y="17434"/>
                  </a:lnTo>
                  <a:lnTo>
                    <a:pt x="22476" y="17818"/>
                  </a:lnTo>
                  <a:lnTo>
                    <a:pt x="22476" y="18202"/>
                  </a:lnTo>
                  <a:lnTo>
                    <a:pt x="22428" y="18634"/>
                  </a:lnTo>
                  <a:lnTo>
                    <a:pt x="22236" y="19115"/>
                  </a:lnTo>
                  <a:lnTo>
                    <a:pt x="22044" y="19643"/>
                  </a:lnTo>
                  <a:lnTo>
                    <a:pt x="21804" y="19979"/>
                  </a:lnTo>
                  <a:lnTo>
                    <a:pt x="21612" y="20315"/>
                  </a:lnTo>
                  <a:lnTo>
                    <a:pt x="21323" y="20555"/>
                  </a:lnTo>
                  <a:lnTo>
                    <a:pt x="21083" y="20748"/>
                  </a:lnTo>
                  <a:lnTo>
                    <a:pt x="20795" y="20940"/>
                  </a:lnTo>
                  <a:lnTo>
                    <a:pt x="20507" y="21036"/>
                  </a:lnTo>
                  <a:lnTo>
                    <a:pt x="19979" y="21180"/>
                  </a:lnTo>
                  <a:lnTo>
                    <a:pt x="19498" y="21228"/>
                  </a:lnTo>
                  <a:lnTo>
                    <a:pt x="19114" y="21228"/>
                  </a:lnTo>
                  <a:lnTo>
                    <a:pt x="18730" y="21132"/>
                  </a:lnTo>
                  <a:lnTo>
                    <a:pt x="18490" y="21516"/>
                  </a:lnTo>
                  <a:lnTo>
                    <a:pt x="18202" y="21948"/>
                  </a:lnTo>
                  <a:lnTo>
                    <a:pt x="17818" y="22428"/>
                  </a:lnTo>
                  <a:lnTo>
                    <a:pt x="17337" y="22909"/>
                  </a:lnTo>
                  <a:lnTo>
                    <a:pt x="17049" y="23101"/>
                  </a:lnTo>
                  <a:lnTo>
                    <a:pt x="16761" y="23341"/>
                  </a:lnTo>
                  <a:lnTo>
                    <a:pt x="16425" y="23485"/>
                  </a:lnTo>
                  <a:lnTo>
                    <a:pt x="16089" y="23629"/>
                  </a:lnTo>
                  <a:lnTo>
                    <a:pt x="15781" y="23744"/>
                  </a:lnTo>
                  <a:lnTo>
                    <a:pt x="15781" y="23744"/>
                  </a:lnTo>
                  <a:lnTo>
                    <a:pt x="15897" y="23725"/>
                  </a:lnTo>
                  <a:lnTo>
                    <a:pt x="16569" y="23629"/>
                  </a:lnTo>
                  <a:lnTo>
                    <a:pt x="17433" y="23437"/>
                  </a:lnTo>
                  <a:lnTo>
                    <a:pt x="18394" y="23149"/>
                  </a:lnTo>
                  <a:lnTo>
                    <a:pt x="19450" y="22765"/>
                  </a:lnTo>
                  <a:lnTo>
                    <a:pt x="20027" y="22476"/>
                  </a:lnTo>
                  <a:lnTo>
                    <a:pt x="20603" y="22188"/>
                  </a:lnTo>
                  <a:lnTo>
                    <a:pt x="21131" y="21900"/>
                  </a:lnTo>
                  <a:lnTo>
                    <a:pt x="21708" y="21516"/>
                  </a:lnTo>
                  <a:lnTo>
                    <a:pt x="22236" y="21132"/>
                  </a:lnTo>
                  <a:lnTo>
                    <a:pt x="22764" y="20699"/>
                  </a:lnTo>
                  <a:lnTo>
                    <a:pt x="23244" y="20171"/>
                  </a:lnTo>
                  <a:lnTo>
                    <a:pt x="23725" y="19643"/>
                  </a:lnTo>
                  <a:lnTo>
                    <a:pt x="24157" y="19067"/>
                  </a:lnTo>
                  <a:lnTo>
                    <a:pt x="24541" y="18394"/>
                  </a:lnTo>
                  <a:lnTo>
                    <a:pt x="24877" y="17722"/>
                  </a:lnTo>
                  <a:lnTo>
                    <a:pt x="25165" y="16954"/>
                  </a:lnTo>
                  <a:lnTo>
                    <a:pt x="25406" y="16137"/>
                  </a:lnTo>
                  <a:lnTo>
                    <a:pt x="25550" y="15273"/>
                  </a:lnTo>
                  <a:lnTo>
                    <a:pt x="25646" y="14312"/>
                  </a:lnTo>
                  <a:lnTo>
                    <a:pt x="25646" y="13352"/>
                  </a:lnTo>
                  <a:lnTo>
                    <a:pt x="25598" y="12247"/>
                  </a:lnTo>
                  <a:lnTo>
                    <a:pt x="25406" y="11094"/>
                  </a:lnTo>
                  <a:lnTo>
                    <a:pt x="25165" y="9894"/>
                  </a:lnTo>
                  <a:lnTo>
                    <a:pt x="24781" y="8597"/>
                  </a:lnTo>
                  <a:lnTo>
                    <a:pt x="24589" y="7973"/>
                  </a:lnTo>
                  <a:lnTo>
                    <a:pt x="24349" y="7397"/>
                  </a:lnTo>
                  <a:lnTo>
                    <a:pt x="24061" y="6820"/>
                  </a:lnTo>
                  <a:lnTo>
                    <a:pt x="23725" y="6244"/>
                  </a:lnTo>
                  <a:lnTo>
                    <a:pt x="23388" y="5716"/>
                  </a:lnTo>
                  <a:lnTo>
                    <a:pt x="23004" y="5187"/>
                  </a:lnTo>
                  <a:lnTo>
                    <a:pt x="22620" y="4707"/>
                  </a:lnTo>
                  <a:lnTo>
                    <a:pt x="22188" y="4275"/>
                  </a:lnTo>
                  <a:lnTo>
                    <a:pt x="21756" y="3843"/>
                  </a:lnTo>
                  <a:lnTo>
                    <a:pt x="21323" y="3410"/>
                  </a:lnTo>
                  <a:lnTo>
                    <a:pt x="20843" y="3026"/>
                  </a:lnTo>
                  <a:lnTo>
                    <a:pt x="20315" y="2642"/>
                  </a:lnTo>
                  <a:lnTo>
                    <a:pt x="19258" y="2018"/>
                  </a:lnTo>
                  <a:lnTo>
                    <a:pt x="18154" y="1441"/>
                  </a:lnTo>
                  <a:lnTo>
                    <a:pt x="17001" y="961"/>
                  </a:lnTo>
                  <a:lnTo>
                    <a:pt x="15849" y="577"/>
                  </a:lnTo>
                  <a:lnTo>
                    <a:pt x="14648" y="289"/>
                  </a:lnTo>
                  <a:lnTo>
                    <a:pt x="13447" y="97"/>
                  </a:lnTo>
                  <a:lnTo>
                    <a:pt x="12247" y="1"/>
                  </a:lnTo>
                  <a:close/>
                  <a:moveTo>
                    <a:pt x="15781" y="23744"/>
                  </a:moveTo>
                  <a:lnTo>
                    <a:pt x="15320" y="23821"/>
                  </a:lnTo>
                  <a:lnTo>
                    <a:pt x="15320" y="23821"/>
                  </a:lnTo>
                  <a:lnTo>
                    <a:pt x="15704" y="23773"/>
                  </a:lnTo>
                  <a:lnTo>
                    <a:pt x="15781" y="23744"/>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8" name="Google Shape;2628;p41"/>
            <p:cNvSpPr/>
            <p:nvPr/>
          </p:nvSpPr>
          <p:spPr>
            <a:xfrm>
              <a:off x="1915400" y="2386825"/>
              <a:ext cx="641150" cy="595550"/>
            </a:xfrm>
            <a:custGeom>
              <a:avLst/>
              <a:gdLst/>
              <a:ahLst/>
              <a:cxnLst/>
              <a:rect l="l" t="t" r="r" b="b"/>
              <a:pathLst>
                <a:path w="25646" h="23822" fill="none" extrusionOk="0">
                  <a:moveTo>
                    <a:pt x="8837" y="241"/>
                  </a:moveTo>
                  <a:lnTo>
                    <a:pt x="8837" y="241"/>
                  </a:lnTo>
                  <a:lnTo>
                    <a:pt x="9941" y="97"/>
                  </a:lnTo>
                  <a:lnTo>
                    <a:pt x="11094" y="1"/>
                  </a:lnTo>
                  <a:lnTo>
                    <a:pt x="12247" y="1"/>
                  </a:lnTo>
                  <a:lnTo>
                    <a:pt x="13447" y="97"/>
                  </a:lnTo>
                  <a:lnTo>
                    <a:pt x="14648" y="289"/>
                  </a:lnTo>
                  <a:lnTo>
                    <a:pt x="15849" y="577"/>
                  </a:lnTo>
                  <a:lnTo>
                    <a:pt x="17001" y="961"/>
                  </a:lnTo>
                  <a:lnTo>
                    <a:pt x="18154" y="1441"/>
                  </a:lnTo>
                  <a:lnTo>
                    <a:pt x="19258" y="2018"/>
                  </a:lnTo>
                  <a:lnTo>
                    <a:pt x="20315" y="2642"/>
                  </a:lnTo>
                  <a:lnTo>
                    <a:pt x="20843" y="3026"/>
                  </a:lnTo>
                  <a:lnTo>
                    <a:pt x="21323" y="3410"/>
                  </a:lnTo>
                  <a:lnTo>
                    <a:pt x="21756" y="3843"/>
                  </a:lnTo>
                  <a:lnTo>
                    <a:pt x="22188" y="4275"/>
                  </a:lnTo>
                  <a:lnTo>
                    <a:pt x="22620" y="4707"/>
                  </a:lnTo>
                  <a:lnTo>
                    <a:pt x="23004" y="5187"/>
                  </a:lnTo>
                  <a:lnTo>
                    <a:pt x="23388" y="5716"/>
                  </a:lnTo>
                  <a:lnTo>
                    <a:pt x="23725" y="6244"/>
                  </a:lnTo>
                  <a:lnTo>
                    <a:pt x="24061" y="6820"/>
                  </a:lnTo>
                  <a:lnTo>
                    <a:pt x="24349" y="7397"/>
                  </a:lnTo>
                  <a:lnTo>
                    <a:pt x="24589" y="7973"/>
                  </a:lnTo>
                  <a:lnTo>
                    <a:pt x="24781" y="8597"/>
                  </a:lnTo>
                  <a:lnTo>
                    <a:pt x="24781" y="8597"/>
                  </a:lnTo>
                  <a:lnTo>
                    <a:pt x="25165" y="9894"/>
                  </a:lnTo>
                  <a:lnTo>
                    <a:pt x="25406" y="11094"/>
                  </a:lnTo>
                  <a:lnTo>
                    <a:pt x="25598" y="12247"/>
                  </a:lnTo>
                  <a:lnTo>
                    <a:pt x="25646" y="13352"/>
                  </a:lnTo>
                  <a:lnTo>
                    <a:pt x="25646" y="14312"/>
                  </a:lnTo>
                  <a:lnTo>
                    <a:pt x="25550" y="15273"/>
                  </a:lnTo>
                  <a:lnTo>
                    <a:pt x="25406" y="16137"/>
                  </a:lnTo>
                  <a:lnTo>
                    <a:pt x="25165" y="16954"/>
                  </a:lnTo>
                  <a:lnTo>
                    <a:pt x="24877" y="17722"/>
                  </a:lnTo>
                  <a:lnTo>
                    <a:pt x="24541" y="18394"/>
                  </a:lnTo>
                  <a:lnTo>
                    <a:pt x="24157" y="19067"/>
                  </a:lnTo>
                  <a:lnTo>
                    <a:pt x="23725" y="19643"/>
                  </a:lnTo>
                  <a:lnTo>
                    <a:pt x="23244" y="20171"/>
                  </a:lnTo>
                  <a:lnTo>
                    <a:pt x="22764" y="20699"/>
                  </a:lnTo>
                  <a:lnTo>
                    <a:pt x="22236" y="21132"/>
                  </a:lnTo>
                  <a:lnTo>
                    <a:pt x="21708" y="21516"/>
                  </a:lnTo>
                  <a:lnTo>
                    <a:pt x="21131" y="21900"/>
                  </a:lnTo>
                  <a:lnTo>
                    <a:pt x="20603" y="22188"/>
                  </a:lnTo>
                  <a:lnTo>
                    <a:pt x="20027" y="22476"/>
                  </a:lnTo>
                  <a:lnTo>
                    <a:pt x="19450" y="22765"/>
                  </a:lnTo>
                  <a:lnTo>
                    <a:pt x="18394" y="23149"/>
                  </a:lnTo>
                  <a:lnTo>
                    <a:pt x="17433" y="23437"/>
                  </a:lnTo>
                  <a:lnTo>
                    <a:pt x="16569" y="23629"/>
                  </a:lnTo>
                  <a:lnTo>
                    <a:pt x="15897" y="23725"/>
                  </a:lnTo>
                  <a:lnTo>
                    <a:pt x="15320" y="23821"/>
                  </a:lnTo>
                  <a:lnTo>
                    <a:pt x="15320" y="23821"/>
                  </a:lnTo>
                  <a:lnTo>
                    <a:pt x="15704" y="23773"/>
                  </a:lnTo>
                  <a:lnTo>
                    <a:pt x="16089" y="23629"/>
                  </a:lnTo>
                  <a:lnTo>
                    <a:pt x="16425" y="23485"/>
                  </a:lnTo>
                  <a:lnTo>
                    <a:pt x="16761" y="23341"/>
                  </a:lnTo>
                  <a:lnTo>
                    <a:pt x="17049" y="23101"/>
                  </a:lnTo>
                  <a:lnTo>
                    <a:pt x="17337" y="22909"/>
                  </a:lnTo>
                  <a:lnTo>
                    <a:pt x="17818" y="22428"/>
                  </a:lnTo>
                  <a:lnTo>
                    <a:pt x="18202" y="21948"/>
                  </a:lnTo>
                  <a:lnTo>
                    <a:pt x="18490" y="21516"/>
                  </a:lnTo>
                  <a:lnTo>
                    <a:pt x="18730" y="21132"/>
                  </a:lnTo>
                  <a:lnTo>
                    <a:pt x="18730" y="21132"/>
                  </a:lnTo>
                  <a:lnTo>
                    <a:pt x="19114" y="21228"/>
                  </a:lnTo>
                  <a:lnTo>
                    <a:pt x="19498" y="21228"/>
                  </a:lnTo>
                  <a:lnTo>
                    <a:pt x="19979" y="21180"/>
                  </a:lnTo>
                  <a:lnTo>
                    <a:pt x="20507" y="21036"/>
                  </a:lnTo>
                  <a:lnTo>
                    <a:pt x="20795" y="20940"/>
                  </a:lnTo>
                  <a:lnTo>
                    <a:pt x="21083" y="20748"/>
                  </a:lnTo>
                  <a:lnTo>
                    <a:pt x="21323" y="20555"/>
                  </a:lnTo>
                  <a:lnTo>
                    <a:pt x="21612" y="20315"/>
                  </a:lnTo>
                  <a:lnTo>
                    <a:pt x="21804" y="19979"/>
                  </a:lnTo>
                  <a:lnTo>
                    <a:pt x="22044" y="19643"/>
                  </a:lnTo>
                  <a:lnTo>
                    <a:pt x="22044" y="19643"/>
                  </a:lnTo>
                  <a:lnTo>
                    <a:pt x="22236" y="19115"/>
                  </a:lnTo>
                  <a:lnTo>
                    <a:pt x="22428" y="18634"/>
                  </a:lnTo>
                  <a:lnTo>
                    <a:pt x="22476" y="18202"/>
                  </a:lnTo>
                  <a:lnTo>
                    <a:pt x="22476" y="17818"/>
                  </a:lnTo>
                  <a:lnTo>
                    <a:pt x="22476" y="17434"/>
                  </a:lnTo>
                  <a:lnTo>
                    <a:pt x="22380" y="17098"/>
                  </a:lnTo>
                  <a:lnTo>
                    <a:pt x="22236" y="16761"/>
                  </a:lnTo>
                  <a:lnTo>
                    <a:pt x="22092" y="16521"/>
                  </a:lnTo>
                  <a:lnTo>
                    <a:pt x="21900" y="16233"/>
                  </a:lnTo>
                  <a:lnTo>
                    <a:pt x="21660" y="16041"/>
                  </a:lnTo>
                  <a:lnTo>
                    <a:pt x="21227" y="15657"/>
                  </a:lnTo>
                  <a:lnTo>
                    <a:pt x="20747" y="15369"/>
                  </a:lnTo>
                  <a:lnTo>
                    <a:pt x="20363" y="15225"/>
                  </a:lnTo>
                  <a:lnTo>
                    <a:pt x="15224" y="12151"/>
                  </a:lnTo>
                  <a:lnTo>
                    <a:pt x="15224" y="12151"/>
                  </a:lnTo>
                  <a:lnTo>
                    <a:pt x="15032" y="11719"/>
                  </a:lnTo>
                  <a:lnTo>
                    <a:pt x="14600" y="10566"/>
                  </a:lnTo>
                  <a:lnTo>
                    <a:pt x="14312" y="9798"/>
                  </a:lnTo>
                  <a:lnTo>
                    <a:pt x="14072" y="8933"/>
                  </a:lnTo>
                  <a:lnTo>
                    <a:pt x="13783" y="8069"/>
                  </a:lnTo>
                  <a:lnTo>
                    <a:pt x="13591" y="7108"/>
                  </a:lnTo>
                  <a:lnTo>
                    <a:pt x="13591" y="7108"/>
                  </a:lnTo>
                  <a:lnTo>
                    <a:pt x="13591" y="7685"/>
                  </a:lnTo>
                  <a:lnTo>
                    <a:pt x="13447" y="8261"/>
                  </a:lnTo>
                  <a:lnTo>
                    <a:pt x="13159" y="9558"/>
                  </a:lnTo>
                  <a:lnTo>
                    <a:pt x="13063" y="10182"/>
                  </a:lnTo>
                  <a:lnTo>
                    <a:pt x="13015" y="10758"/>
                  </a:lnTo>
                  <a:lnTo>
                    <a:pt x="13015" y="10998"/>
                  </a:lnTo>
                  <a:lnTo>
                    <a:pt x="13063" y="11239"/>
                  </a:lnTo>
                  <a:lnTo>
                    <a:pt x="13159" y="11431"/>
                  </a:lnTo>
                  <a:lnTo>
                    <a:pt x="13303" y="11623"/>
                  </a:lnTo>
                  <a:lnTo>
                    <a:pt x="9077" y="10566"/>
                  </a:lnTo>
                  <a:lnTo>
                    <a:pt x="9077" y="10566"/>
                  </a:lnTo>
                  <a:lnTo>
                    <a:pt x="9077" y="9990"/>
                  </a:lnTo>
                  <a:lnTo>
                    <a:pt x="9125" y="9366"/>
                  </a:lnTo>
                  <a:lnTo>
                    <a:pt x="9221" y="8693"/>
                  </a:lnTo>
                  <a:lnTo>
                    <a:pt x="9317" y="8069"/>
                  </a:lnTo>
                  <a:lnTo>
                    <a:pt x="9605" y="7060"/>
                  </a:lnTo>
                  <a:lnTo>
                    <a:pt x="9701" y="6676"/>
                  </a:lnTo>
                  <a:lnTo>
                    <a:pt x="9701" y="6676"/>
                  </a:lnTo>
                  <a:lnTo>
                    <a:pt x="9509" y="6772"/>
                  </a:lnTo>
                  <a:lnTo>
                    <a:pt x="9365" y="6964"/>
                  </a:lnTo>
                  <a:lnTo>
                    <a:pt x="9077" y="7397"/>
                  </a:lnTo>
                  <a:lnTo>
                    <a:pt x="8837" y="7877"/>
                  </a:lnTo>
                  <a:lnTo>
                    <a:pt x="8645" y="8405"/>
                  </a:lnTo>
                  <a:lnTo>
                    <a:pt x="8549" y="8933"/>
                  </a:lnTo>
                  <a:lnTo>
                    <a:pt x="8453" y="9462"/>
                  </a:lnTo>
                  <a:lnTo>
                    <a:pt x="8357" y="10422"/>
                  </a:lnTo>
                  <a:lnTo>
                    <a:pt x="5283" y="9654"/>
                  </a:lnTo>
                  <a:lnTo>
                    <a:pt x="5283" y="9654"/>
                  </a:lnTo>
                  <a:lnTo>
                    <a:pt x="5475" y="8789"/>
                  </a:lnTo>
                  <a:lnTo>
                    <a:pt x="5715" y="7973"/>
                  </a:lnTo>
                  <a:lnTo>
                    <a:pt x="5907" y="7589"/>
                  </a:lnTo>
                  <a:lnTo>
                    <a:pt x="6051" y="7204"/>
                  </a:lnTo>
                  <a:lnTo>
                    <a:pt x="6051" y="7204"/>
                  </a:lnTo>
                  <a:lnTo>
                    <a:pt x="5331" y="7637"/>
                  </a:lnTo>
                  <a:lnTo>
                    <a:pt x="4707" y="8117"/>
                  </a:lnTo>
                  <a:lnTo>
                    <a:pt x="4130" y="8645"/>
                  </a:lnTo>
                  <a:lnTo>
                    <a:pt x="3602" y="9221"/>
                  </a:lnTo>
                  <a:lnTo>
                    <a:pt x="3122" y="9846"/>
                  </a:lnTo>
                  <a:lnTo>
                    <a:pt x="2738" y="10422"/>
                  </a:lnTo>
                  <a:lnTo>
                    <a:pt x="2401" y="11046"/>
                  </a:lnTo>
                  <a:lnTo>
                    <a:pt x="2065" y="11671"/>
                  </a:lnTo>
                  <a:lnTo>
                    <a:pt x="1825" y="12247"/>
                  </a:lnTo>
                  <a:lnTo>
                    <a:pt x="1633" y="12775"/>
                  </a:lnTo>
                  <a:lnTo>
                    <a:pt x="1345" y="13688"/>
                  </a:lnTo>
                  <a:lnTo>
                    <a:pt x="1201" y="14312"/>
                  </a:lnTo>
                  <a:lnTo>
                    <a:pt x="1153" y="14552"/>
                  </a:lnTo>
                  <a:lnTo>
                    <a:pt x="1153" y="14552"/>
                  </a:lnTo>
                  <a:lnTo>
                    <a:pt x="817" y="13928"/>
                  </a:lnTo>
                  <a:lnTo>
                    <a:pt x="577" y="13304"/>
                  </a:lnTo>
                  <a:lnTo>
                    <a:pt x="384" y="12631"/>
                  </a:lnTo>
                  <a:lnTo>
                    <a:pt x="192" y="12055"/>
                  </a:lnTo>
                  <a:lnTo>
                    <a:pt x="96" y="11431"/>
                  </a:lnTo>
                  <a:lnTo>
                    <a:pt x="0" y="10806"/>
                  </a:lnTo>
                  <a:lnTo>
                    <a:pt x="0" y="10230"/>
                  </a:lnTo>
                  <a:lnTo>
                    <a:pt x="0" y="9606"/>
                  </a:lnTo>
                  <a:lnTo>
                    <a:pt x="48" y="9029"/>
                  </a:lnTo>
                  <a:lnTo>
                    <a:pt x="144" y="8453"/>
                  </a:lnTo>
                  <a:lnTo>
                    <a:pt x="240" y="7925"/>
                  </a:lnTo>
                  <a:lnTo>
                    <a:pt x="432" y="7348"/>
                  </a:lnTo>
                  <a:lnTo>
                    <a:pt x="625" y="6820"/>
                  </a:lnTo>
                  <a:lnTo>
                    <a:pt x="817" y="6292"/>
                  </a:lnTo>
                  <a:lnTo>
                    <a:pt x="1105" y="5812"/>
                  </a:lnTo>
                  <a:lnTo>
                    <a:pt x="1393" y="5331"/>
                  </a:lnTo>
                  <a:lnTo>
                    <a:pt x="1681" y="4851"/>
                  </a:lnTo>
                  <a:lnTo>
                    <a:pt x="2017" y="4371"/>
                  </a:lnTo>
                  <a:lnTo>
                    <a:pt x="2401" y="3939"/>
                  </a:lnTo>
                  <a:lnTo>
                    <a:pt x="2786" y="3506"/>
                  </a:lnTo>
                  <a:lnTo>
                    <a:pt x="3218" y="3122"/>
                  </a:lnTo>
                  <a:lnTo>
                    <a:pt x="3650" y="2738"/>
                  </a:lnTo>
                  <a:lnTo>
                    <a:pt x="4563" y="2066"/>
                  </a:lnTo>
                  <a:lnTo>
                    <a:pt x="5571" y="1441"/>
                  </a:lnTo>
                  <a:lnTo>
                    <a:pt x="6628" y="961"/>
                  </a:lnTo>
                  <a:lnTo>
                    <a:pt x="7732" y="529"/>
                  </a:lnTo>
                  <a:lnTo>
                    <a:pt x="8309" y="385"/>
                  </a:lnTo>
                  <a:lnTo>
                    <a:pt x="8837"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29" name="Google Shape;2629;p41"/>
            <p:cNvSpPr/>
            <p:nvPr/>
          </p:nvSpPr>
          <p:spPr>
            <a:xfrm>
              <a:off x="2048675" y="2421650"/>
              <a:ext cx="92450" cy="37250"/>
            </a:xfrm>
            <a:custGeom>
              <a:avLst/>
              <a:gdLst/>
              <a:ahLst/>
              <a:cxnLst/>
              <a:rect l="l" t="t" r="r" b="b"/>
              <a:pathLst>
                <a:path w="3698" h="1490" extrusionOk="0">
                  <a:moveTo>
                    <a:pt x="1969" y="0"/>
                  </a:moveTo>
                  <a:lnTo>
                    <a:pt x="1489" y="48"/>
                  </a:lnTo>
                  <a:lnTo>
                    <a:pt x="1009" y="144"/>
                  </a:lnTo>
                  <a:lnTo>
                    <a:pt x="624" y="289"/>
                  </a:lnTo>
                  <a:lnTo>
                    <a:pt x="288" y="433"/>
                  </a:lnTo>
                  <a:lnTo>
                    <a:pt x="48" y="625"/>
                  </a:lnTo>
                  <a:lnTo>
                    <a:pt x="0" y="721"/>
                  </a:lnTo>
                  <a:lnTo>
                    <a:pt x="0" y="865"/>
                  </a:lnTo>
                  <a:lnTo>
                    <a:pt x="0" y="961"/>
                  </a:lnTo>
                  <a:lnTo>
                    <a:pt x="96" y="1057"/>
                  </a:lnTo>
                  <a:lnTo>
                    <a:pt x="288" y="1249"/>
                  </a:lnTo>
                  <a:lnTo>
                    <a:pt x="576" y="1393"/>
                  </a:lnTo>
                  <a:lnTo>
                    <a:pt x="864" y="1441"/>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02" y="240"/>
                  </a:lnTo>
                  <a:lnTo>
                    <a:pt x="3506" y="192"/>
                  </a:lnTo>
                  <a:lnTo>
                    <a:pt x="3266" y="96"/>
                  </a:lnTo>
                  <a:lnTo>
                    <a:pt x="288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0" name="Google Shape;2630;p41"/>
            <p:cNvSpPr/>
            <p:nvPr/>
          </p:nvSpPr>
          <p:spPr>
            <a:xfrm>
              <a:off x="2048675" y="2421650"/>
              <a:ext cx="92450" cy="37250"/>
            </a:xfrm>
            <a:custGeom>
              <a:avLst/>
              <a:gdLst/>
              <a:ahLst/>
              <a:cxnLst/>
              <a:rect l="l" t="t" r="r" b="b"/>
              <a:pathLst>
                <a:path w="3698" h="1490" fill="none" extrusionOk="0">
                  <a:moveTo>
                    <a:pt x="2449" y="0"/>
                  </a:moveTo>
                  <a:lnTo>
                    <a:pt x="2449" y="0"/>
                  </a:lnTo>
                  <a:lnTo>
                    <a:pt x="1969" y="0"/>
                  </a:lnTo>
                  <a:lnTo>
                    <a:pt x="1489" y="48"/>
                  </a:lnTo>
                  <a:lnTo>
                    <a:pt x="1009" y="144"/>
                  </a:lnTo>
                  <a:lnTo>
                    <a:pt x="624" y="289"/>
                  </a:lnTo>
                  <a:lnTo>
                    <a:pt x="288" y="433"/>
                  </a:lnTo>
                  <a:lnTo>
                    <a:pt x="48" y="625"/>
                  </a:lnTo>
                  <a:lnTo>
                    <a:pt x="0" y="721"/>
                  </a:lnTo>
                  <a:lnTo>
                    <a:pt x="0" y="865"/>
                  </a:lnTo>
                  <a:lnTo>
                    <a:pt x="0" y="961"/>
                  </a:lnTo>
                  <a:lnTo>
                    <a:pt x="96" y="1057"/>
                  </a:lnTo>
                  <a:lnTo>
                    <a:pt x="96" y="1057"/>
                  </a:lnTo>
                  <a:lnTo>
                    <a:pt x="288" y="1249"/>
                  </a:lnTo>
                  <a:lnTo>
                    <a:pt x="576" y="1393"/>
                  </a:lnTo>
                  <a:lnTo>
                    <a:pt x="864" y="1441"/>
                  </a:lnTo>
                  <a:lnTo>
                    <a:pt x="1249" y="1489"/>
                  </a:lnTo>
                  <a:lnTo>
                    <a:pt x="1249" y="1489"/>
                  </a:lnTo>
                  <a:lnTo>
                    <a:pt x="1681" y="1441"/>
                  </a:lnTo>
                  <a:lnTo>
                    <a:pt x="2161" y="1393"/>
                  </a:lnTo>
                  <a:lnTo>
                    <a:pt x="2593" y="1249"/>
                  </a:lnTo>
                  <a:lnTo>
                    <a:pt x="2978" y="1105"/>
                  </a:lnTo>
                  <a:lnTo>
                    <a:pt x="3314" y="913"/>
                  </a:lnTo>
                  <a:lnTo>
                    <a:pt x="3554" y="721"/>
                  </a:lnTo>
                  <a:lnTo>
                    <a:pt x="3698" y="529"/>
                  </a:lnTo>
                  <a:lnTo>
                    <a:pt x="3698" y="433"/>
                  </a:lnTo>
                  <a:lnTo>
                    <a:pt x="3650" y="337"/>
                  </a:lnTo>
                  <a:lnTo>
                    <a:pt x="3650" y="337"/>
                  </a:lnTo>
                  <a:lnTo>
                    <a:pt x="3602" y="240"/>
                  </a:lnTo>
                  <a:lnTo>
                    <a:pt x="3506" y="192"/>
                  </a:lnTo>
                  <a:lnTo>
                    <a:pt x="3266" y="96"/>
                  </a:lnTo>
                  <a:lnTo>
                    <a:pt x="2882" y="0"/>
                  </a:lnTo>
                  <a:lnTo>
                    <a:pt x="24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1" name="Google Shape;2631;p41"/>
            <p:cNvSpPr/>
            <p:nvPr/>
          </p:nvSpPr>
          <p:spPr>
            <a:xfrm>
              <a:off x="2099100" y="2457675"/>
              <a:ext cx="51650" cy="33625"/>
            </a:xfrm>
            <a:custGeom>
              <a:avLst/>
              <a:gdLst/>
              <a:ahLst/>
              <a:cxnLst/>
              <a:rect l="l" t="t" r="r" b="b"/>
              <a:pathLst>
                <a:path w="2066" h="1345" extrusionOk="0">
                  <a:moveTo>
                    <a:pt x="1585" y="0"/>
                  </a:moveTo>
                  <a:lnTo>
                    <a:pt x="1249" y="48"/>
                  </a:lnTo>
                  <a:lnTo>
                    <a:pt x="961" y="144"/>
                  </a:lnTo>
                  <a:lnTo>
                    <a:pt x="624" y="336"/>
                  </a:lnTo>
                  <a:lnTo>
                    <a:pt x="336" y="528"/>
                  </a:lnTo>
                  <a:lnTo>
                    <a:pt x="144" y="720"/>
                  </a:lnTo>
                  <a:lnTo>
                    <a:pt x="0" y="913"/>
                  </a:lnTo>
                  <a:lnTo>
                    <a:pt x="0" y="1009"/>
                  </a:lnTo>
                  <a:lnTo>
                    <a:pt x="48" y="1105"/>
                  </a:lnTo>
                  <a:lnTo>
                    <a:pt x="96" y="1201"/>
                  </a:lnTo>
                  <a:lnTo>
                    <a:pt x="192" y="1249"/>
                  </a:lnTo>
                  <a:lnTo>
                    <a:pt x="43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777" y="48"/>
                  </a:lnTo>
                  <a:lnTo>
                    <a:pt x="15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2" name="Google Shape;2632;p41"/>
            <p:cNvSpPr/>
            <p:nvPr/>
          </p:nvSpPr>
          <p:spPr>
            <a:xfrm>
              <a:off x="2099100" y="2457675"/>
              <a:ext cx="51650" cy="33625"/>
            </a:xfrm>
            <a:custGeom>
              <a:avLst/>
              <a:gdLst/>
              <a:ahLst/>
              <a:cxnLst/>
              <a:rect l="l" t="t" r="r" b="b"/>
              <a:pathLst>
                <a:path w="2066" h="1345" fill="none" extrusionOk="0">
                  <a:moveTo>
                    <a:pt x="1585" y="0"/>
                  </a:moveTo>
                  <a:lnTo>
                    <a:pt x="1585" y="0"/>
                  </a:lnTo>
                  <a:lnTo>
                    <a:pt x="1249" y="48"/>
                  </a:lnTo>
                  <a:lnTo>
                    <a:pt x="961" y="144"/>
                  </a:lnTo>
                  <a:lnTo>
                    <a:pt x="624" y="336"/>
                  </a:lnTo>
                  <a:lnTo>
                    <a:pt x="336" y="528"/>
                  </a:lnTo>
                  <a:lnTo>
                    <a:pt x="144" y="720"/>
                  </a:lnTo>
                  <a:lnTo>
                    <a:pt x="0" y="913"/>
                  </a:lnTo>
                  <a:lnTo>
                    <a:pt x="0" y="1009"/>
                  </a:lnTo>
                  <a:lnTo>
                    <a:pt x="48" y="1105"/>
                  </a:lnTo>
                  <a:lnTo>
                    <a:pt x="96" y="1201"/>
                  </a:lnTo>
                  <a:lnTo>
                    <a:pt x="192" y="1249"/>
                  </a:lnTo>
                  <a:lnTo>
                    <a:pt x="192" y="1249"/>
                  </a:lnTo>
                  <a:lnTo>
                    <a:pt x="432" y="1345"/>
                  </a:lnTo>
                  <a:lnTo>
                    <a:pt x="672" y="1345"/>
                  </a:lnTo>
                  <a:lnTo>
                    <a:pt x="672" y="1345"/>
                  </a:lnTo>
                  <a:lnTo>
                    <a:pt x="961" y="1297"/>
                  </a:lnTo>
                  <a:lnTo>
                    <a:pt x="1249" y="1249"/>
                  </a:lnTo>
                  <a:lnTo>
                    <a:pt x="1537" y="1105"/>
                  </a:lnTo>
                  <a:lnTo>
                    <a:pt x="1777" y="913"/>
                  </a:lnTo>
                  <a:lnTo>
                    <a:pt x="1921" y="720"/>
                  </a:lnTo>
                  <a:lnTo>
                    <a:pt x="2065" y="528"/>
                  </a:lnTo>
                  <a:lnTo>
                    <a:pt x="2065" y="336"/>
                  </a:lnTo>
                  <a:lnTo>
                    <a:pt x="2017" y="240"/>
                  </a:lnTo>
                  <a:lnTo>
                    <a:pt x="1969" y="144"/>
                  </a:lnTo>
                  <a:lnTo>
                    <a:pt x="1969" y="144"/>
                  </a:lnTo>
                  <a:lnTo>
                    <a:pt x="1777" y="48"/>
                  </a:lnTo>
                  <a:lnTo>
                    <a:pt x="15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3" name="Google Shape;2633;p41"/>
            <p:cNvSpPr/>
            <p:nvPr/>
          </p:nvSpPr>
          <p:spPr>
            <a:xfrm>
              <a:off x="2449675" y="2594525"/>
              <a:ext cx="37250" cy="61275"/>
            </a:xfrm>
            <a:custGeom>
              <a:avLst/>
              <a:gdLst/>
              <a:ahLst/>
              <a:cxnLst/>
              <a:rect l="l" t="t" r="r" b="b"/>
              <a:pathLst>
                <a:path w="1490" h="2451" extrusionOk="0">
                  <a:moveTo>
                    <a:pt x="385" y="1"/>
                  </a:moveTo>
                  <a:lnTo>
                    <a:pt x="241" y="49"/>
                  </a:lnTo>
                  <a:lnTo>
                    <a:pt x="145" y="97"/>
                  </a:lnTo>
                  <a:lnTo>
                    <a:pt x="96" y="241"/>
                  </a:lnTo>
                  <a:lnTo>
                    <a:pt x="48" y="385"/>
                  </a:lnTo>
                  <a:lnTo>
                    <a:pt x="0" y="769"/>
                  </a:lnTo>
                  <a:lnTo>
                    <a:pt x="0" y="1202"/>
                  </a:lnTo>
                  <a:lnTo>
                    <a:pt x="145" y="1682"/>
                  </a:lnTo>
                  <a:lnTo>
                    <a:pt x="337" y="2066"/>
                  </a:lnTo>
                  <a:lnTo>
                    <a:pt x="433" y="2210"/>
                  </a:lnTo>
                  <a:lnTo>
                    <a:pt x="577" y="2354"/>
                  </a:lnTo>
                  <a:lnTo>
                    <a:pt x="721" y="2402"/>
                  </a:lnTo>
                  <a:lnTo>
                    <a:pt x="913"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3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4" name="Google Shape;2634;p41"/>
            <p:cNvSpPr/>
            <p:nvPr/>
          </p:nvSpPr>
          <p:spPr>
            <a:xfrm>
              <a:off x="2449675" y="2594525"/>
              <a:ext cx="37250" cy="61275"/>
            </a:xfrm>
            <a:custGeom>
              <a:avLst/>
              <a:gdLst/>
              <a:ahLst/>
              <a:cxnLst/>
              <a:rect l="l" t="t" r="r" b="b"/>
              <a:pathLst>
                <a:path w="1490" h="2451" fill="none" extrusionOk="0">
                  <a:moveTo>
                    <a:pt x="385" y="1"/>
                  </a:moveTo>
                  <a:lnTo>
                    <a:pt x="385" y="1"/>
                  </a:lnTo>
                  <a:lnTo>
                    <a:pt x="241" y="49"/>
                  </a:lnTo>
                  <a:lnTo>
                    <a:pt x="145" y="97"/>
                  </a:lnTo>
                  <a:lnTo>
                    <a:pt x="96" y="241"/>
                  </a:lnTo>
                  <a:lnTo>
                    <a:pt x="48" y="385"/>
                  </a:lnTo>
                  <a:lnTo>
                    <a:pt x="0" y="769"/>
                  </a:lnTo>
                  <a:lnTo>
                    <a:pt x="0" y="1202"/>
                  </a:lnTo>
                  <a:lnTo>
                    <a:pt x="0" y="1202"/>
                  </a:lnTo>
                  <a:lnTo>
                    <a:pt x="145" y="1682"/>
                  </a:lnTo>
                  <a:lnTo>
                    <a:pt x="337" y="2066"/>
                  </a:lnTo>
                  <a:lnTo>
                    <a:pt x="433" y="2210"/>
                  </a:lnTo>
                  <a:lnTo>
                    <a:pt x="577" y="2354"/>
                  </a:lnTo>
                  <a:lnTo>
                    <a:pt x="721" y="2402"/>
                  </a:lnTo>
                  <a:lnTo>
                    <a:pt x="913" y="2450"/>
                  </a:lnTo>
                  <a:lnTo>
                    <a:pt x="913" y="2450"/>
                  </a:lnTo>
                  <a:lnTo>
                    <a:pt x="961" y="2450"/>
                  </a:lnTo>
                  <a:lnTo>
                    <a:pt x="961" y="2450"/>
                  </a:lnTo>
                  <a:lnTo>
                    <a:pt x="1105" y="2402"/>
                  </a:lnTo>
                  <a:lnTo>
                    <a:pt x="1249" y="2306"/>
                  </a:lnTo>
                  <a:lnTo>
                    <a:pt x="1393" y="2210"/>
                  </a:lnTo>
                  <a:lnTo>
                    <a:pt x="1441" y="2066"/>
                  </a:lnTo>
                  <a:lnTo>
                    <a:pt x="1489" y="1922"/>
                  </a:lnTo>
                  <a:lnTo>
                    <a:pt x="1489" y="1730"/>
                  </a:lnTo>
                  <a:lnTo>
                    <a:pt x="1441" y="1346"/>
                  </a:lnTo>
                  <a:lnTo>
                    <a:pt x="1345" y="913"/>
                  </a:lnTo>
                  <a:lnTo>
                    <a:pt x="1105" y="529"/>
                  </a:lnTo>
                  <a:lnTo>
                    <a:pt x="865" y="241"/>
                  </a:lnTo>
                  <a:lnTo>
                    <a:pt x="673" y="97"/>
                  </a:lnTo>
                  <a:lnTo>
                    <a:pt x="529" y="49"/>
                  </a:lnTo>
                  <a:lnTo>
                    <a:pt x="529" y="49"/>
                  </a:lnTo>
                  <a:lnTo>
                    <a:pt x="3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5" name="Google Shape;2635;p41"/>
            <p:cNvSpPr/>
            <p:nvPr/>
          </p:nvSpPr>
          <p:spPr>
            <a:xfrm>
              <a:off x="2412450" y="2611350"/>
              <a:ext cx="26450" cy="43250"/>
            </a:xfrm>
            <a:custGeom>
              <a:avLst/>
              <a:gdLst/>
              <a:ahLst/>
              <a:cxnLst/>
              <a:rect l="l" t="t" r="r" b="b"/>
              <a:pathLst>
                <a:path w="1058" h="1730" extrusionOk="0">
                  <a:moveTo>
                    <a:pt x="289" y="0"/>
                  </a:moveTo>
                  <a:lnTo>
                    <a:pt x="193" y="48"/>
                  </a:lnTo>
                  <a:lnTo>
                    <a:pt x="97" y="96"/>
                  </a:lnTo>
                  <a:lnTo>
                    <a:pt x="1" y="288"/>
                  </a:lnTo>
                  <a:lnTo>
                    <a:pt x="1" y="577"/>
                  </a:lnTo>
                  <a:lnTo>
                    <a:pt x="1" y="865"/>
                  </a:lnTo>
                  <a:lnTo>
                    <a:pt x="97" y="1201"/>
                  </a:lnTo>
                  <a:lnTo>
                    <a:pt x="241" y="1441"/>
                  </a:lnTo>
                  <a:lnTo>
                    <a:pt x="385" y="1633"/>
                  </a:lnTo>
                  <a:lnTo>
                    <a:pt x="529" y="1681"/>
                  </a:lnTo>
                  <a:lnTo>
                    <a:pt x="625"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28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6" name="Google Shape;2636;p41"/>
            <p:cNvSpPr/>
            <p:nvPr/>
          </p:nvSpPr>
          <p:spPr>
            <a:xfrm>
              <a:off x="2412450" y="2611350"/>
              <a:ext cx="26450" cy="43250"/>
            </a:xfrm>
            <a:custGeom>
              <a:avLst/>
              <a:gdLst/>
              <a:ahLst/>
              <a:cxnLst/>
              <a:rect l="l" t="t" r="r" b="b"/>
              <a:pathLst>
                <a:path w="1058" h="1730" fill="none" extrusionOk="0">
                  <a:moveTo>
                    <a:pt x="289" y="0"/>
                  </a:moveTo>
                  <a:lnTo>
                    <a:pt x="289" y="0"/>
                  </a:lnTo>
                  <a:lnTo>
                    <a:pt x="193" y="48"/>
                  </a:lnTo>
                  <a:lnTo>
                    <a:pt x="97" y="96"/>
                  </a:lnTo>
                  <a:lnTo>
                    <a:pt x="1" y="288"/>
                  </a:lnTo>
                  <a:lnTo>
                    <a:pt x="1" y="577"/>
                  </a:lnTo>
                  <a:lnTo>
                    <a:pt x="1" y="865"/>
                  </a:lnTo>
                  <a:lnTo>
                    <a:pt x="1" y="865"/>
                  </a:lnTo>
                  <a:lnTo>
                    <a:pt x="97" y="1201"/>
                  </a:lnTo>
                  <a:lnTo>
                    <a:pt x="241" y="1441"/>
                  </a:lnTo>
                  <a:lnTo>
                    <a:pt x="385" y="1633"/>
                  </a:lnTo>
                  <a:lnTo>
                    <a:pt x="529" y="1681"/>
                  </a:lnTo>
                  <a:lnTo>
                    <a:pt x="625" y="1729"/>
                  </a:lnTo>
                  <a:lnTo>
                    <a:pt x="625" y="1729"/>
                  </a:lnTo>
                  <a:lnTo>
                    <a:pt x="673" y="1729"/>
                  </a:lnTo>
                  <a:lnTo>
                    <a:pt x="673" y="1729"/>
                  </a:lnTo>
                  <a:lnTo>
                    <a:pt x="769" y="1681"/>
                  </a:lnTo>
                  <a:lnTo>
                    <a:pt x="865" y="1633"/>
                  </a:lnTo>
                  <a:lnTo>
                    <a:pt x="961" y="1537"/>
                  </a:lnTo>
                  <a:lnTo>
                    <a:pt x="1009" y="1441"/>
                  </a:lnTo>
                  <a:lnTo>
                    <a:pt x="1057" y="1201"/>
                  </a:lnTo>
                  <a:lnTo>
                    <a:pt x="1009" y="961"/>
                  </a:lnTo>
                  <a:lnTo>
                    <a:pt x="913" y="673"/>
                  </a:lnTo>
                  <a:lnTo>
                    <a:pt x="769" y="385"/>
                  </a:lnTo>
                  <a:lnTo>
                    <a:pt x="577" y="192"/>
                  </a:lnTo>
                  <a:lnTo>
                    <a:pt x="385" y="48"/>
                  </a:lnTo>
                  <a:lnTo>
                    <a:pt x="385" y="48"/>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7" name="Google Shape;2637;p41"/>
            <p:cNvSpPr/>
            <p:nvPr/>
          </p:nvSpPr>
          <p:spPr>
            <a:xfrm>
              <a:off x="1849350" y="2905500"/>
              <a:ext cx="462275" cy="253350"/>
            </a:xfrm>
            <a:custGeom>
              <a:avLst/>
              <a:gdLst/>
              <a:ahLst/>
              <a:cxnLst/>
              <a:rect l="l" t="t" r="r" b="b"/>
              <a:pathLst>
                <a:path w="18491" h="10134" extrusionOk="0">
                  <a:moveTo>
                    <a:pt x="1586" y="1"/>
                  </a:move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674" y="6580"/>
                  </a:lnTo>
                  <a:lnTo>
                    <a:pt x="17434" y="6244"/>
                  </a:lnTo>
                  <a:lnTo>
                    <a:pt x="17146" y="5956"/>
                  </a:lnTo>
                  <a:lnTo>
                    <a:pt x="16858" y="5716"/>
                  </a:lnTo>
                  <a:lnTo>
                    <a:pt x="16473" y="5523"/>
                  </a:lnTo>
                  <a:lnTo>
                    <a:pt x="16137" y="5379"/>
                  </a:lnTo>
                  <a:lnTo>
                    <a:pt x="15705" y="5283"/>
                  </a:ln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8" name="Google Shape;2638;p41"/>
            <p:cNvSpPr/>
            <p:nvPr/>
          </p:nvSpPr>
          <p:spPr>
            <a:xfrm>
              <a:off x="1849350" y="2905500"/>
              <a:ext cx="462275" cy="253350"/>
            </a:xfrm>
            <a:custGeom>
              <a:avLst/>
              <a:gdLst/>
              <a:ahLst/>
              <a:cxnLst/>
              <a:rect l="l" t="t" r="r" b="b"/>
              <a:pathLst>
                <a:path w="18491" h="10134" fill="none" extrusionOk="0">
                  <a:moveTo>
                    <a:pt x="15321" y="5283"/>
                  </a:moveTo>
                  <a:lnTo>
                    <a:pt x="15321" y="5283"/>
                  </a:lnTo>
                  <a:lnTo>
                    <a:pt x="14264" y="5331"/>
                  </a:lnTo>
                  <a:lnTo>
                    <a:pt x="13112" y="5331"/>
                  </a:lnTo>
                  <a:lnTo>
                    <a:pt x="12439" y="5283"/>
                  </a:lnTo>
                  <a:lnTo>
                    <a:pt x="11767" y="5187"/>
                  </a:lnTo>
                  <a:lnTo>
                    <a:pt x="11047" y="5043"/>
                  </a:lnTo>
                  <a:lnTo>
                    <a:pt x="10230" y="4851"/>
                  </a:lnTo>
                  <a:lnTo>
                    <a:pt x="9414" y="4611"/>
                  </a:lnTo>
                  <a:lnTo>
                    <a:pt x="8501" y="4275"/>
                  </a:lnTo>
                  <a:lnTo>
                    <a:pt x="7541" y="3843"/>
                  </a:lnTo>
                  <a:lnTo>
                    <a:pt x="6484" y="3314"/>
                  </a:lnTo>
                  <a:lnTo>
                    <a:pt x="5380" y="2690"/>
                  </a:lnTo>
                  <a:lnTo>
                    <a:pt x="4179" y="1922"/>
                  </a:lnTo>
                  <a:lnTo>
                    <a:pt x="2930" y="1009"/>
                  </a:lnTo>
                  <a:lnTo>
                    <a:pt x="1586" y="1"/>
                  </a:lnTo>
                  <a:lnTo>
                    <a:pt x="1" y="1777"/>
                  </a:lnTo>
                  <a:lnTo>
                    <a:pt x="1" y="1777"/>
                  </a:lnTo>
                  <a:lnTo>
                    <a:pt x="337" y="2210"/>
                  </a:lnTo>
                  <a:lnTo>
                    <a:pt x="1394" y="3362"/>
                  </a:lnTo>
                  <a:lnTo>
                    <a:pt x="2114" y="4083"/>
                  </a:lnTo>
                  <a:lnTo>
                    <a:pt x="3026" y="4899"/>
                  </a:lnTo>
                  <a:lnTo>
                    <a:pt x="4035" y="5716"/>
                  </a:lnTo>
                  <a:lnTo>
                    <a:pt x="5188" y="6580"/>
                  </a:lnTo>
                  <a:lnTo>
                    <a:pt x="6436" y="7444"/>
                  </a:lnTo>
                  <a:lnTo>
                    <a:pt x="7109" y="7829"/>
                  </a:lnTo>
                  <a:lnTo>
                    <a:pt x="7781" y="8213"/>
                  </a:lnTo>
                  <a:lnTo>
                    <a:pt x="8501" y="8549"/>
                  </a:lnTo>
                  <a:lnTo>
                    <a:pt x="9222" y="8885"/>
                  </a:lnTo>
                  <a:lnTo>
                    <a:pt x="9990" y="9221"/>
                  </a:lnTo>
                  <a:lnTo>
                    <a:pt x="10758" y="9461"/>
                  </a:lnTo>
                  <a:lnTo>
                    <a:pt x="11527" y="9702"/>
                  </a:lnTo>
                  <a:lnTo>
                    <a:pt x="12343" y="9894"/>
                  </a:lnTo>
                  <a:lnTo>
                    <a:pt x="13208" y="10038"/>
                  </a:lnTo>
                  <a:lnTo>
                    <a:pt x="14024" y="10086"/>
                  </a:lnTo>
                  <a:lnTo>
                    <a:pt x="14889" y="10134"/>
                  </a:lnTo>
                  <a:lnTo>
                    <a:pt x="15753" y="10134"/>
                  </a:lnTo>
                  <a:lnTo>
                    <a:pt x="16618" y="10038"/>
                  </a:lnTo>
                  <a:lnTo>
                    <a:pt x="17530" y="9894"/>
                  </a:lnTo>
                  <a:lnTo>
                    <a:pt x="17530" y="9894"/>
                  </a:lnTo>
                  <a:lnTo>
                    <a:pt x="17770" y="9798"/>
                  </a:lnTo>
                  <a:lnTo>
                    <a:pt x="18010" y="9654"/>
                  </a:lnTo>
                  <a:lnTo>
                    <a:pt x="18202" y="9461"/>
                  </a:lnTo>
                  <a:lnTo>
                    <a:pt x="18346" y="9269"/>
                  </a:lnTo>
                  <a:lnTo>
                    <a:pt x="18443" y="9029"/>
                  </a:lnTo>
                  <a:lnTo>
                    <a:pt x="18491" y="8741"/>
                  </a:lnTo>
                  <a:lnTo>
                    <a:pt x="18443" y="8501"/>
                  </a:lnTo>
                  <a:lnTo>
                    <a:pt x="18394" y="8213"/>
                  </a:lnTo>
                  <a:lnTo>
                    <a:pt x="17866" y="6964"/>
                  </a:lnTo>
                  <a:lnTo>
                    <a:pt x="17866" y="6964"/>
                  </a:lnTo>
                  <a:lnTo>
                    <a:pt x="17674" y="6580"/>
                  </a:lnTo>
                  <a:lnTo>
                    <a:pt x="17434" y="6244"/>
                  </a:lnTo>
                  <a:lnTo>
                    <a:pt x="17146" y="5956"/>
                  </a:lnTo>
                  <a:lnTo>
                    <a:pt x="16858" y="5716"/>
                  </a:lnTo>
                  <a:lnTo>
                    <a:pt x="16473" y="5523"/>
                  </a:lnTo>
                  <a:lnTo>
                    <a:pt x="16137" y="5379"/>
                  </a:lnTo>
                  <a:lnTo>
                    <a:pt x="15705" y="5283"/>
                  </a:lnTo>
                  <a:lnTo>
                    <a:pt x="15321" y="528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39" name="Google Shape;2639;p41"/>
            <p:cNvSpPr/>
            <p:nvPr/>
          </p:nvSpPr>
          <p:spPr>
            <a:xfrm>
              <a:off x="2111100" y="3029175"/>
              <a:ext cx="67250" cy="9625"/>
            </a:xfrm>
            <a:custGeom>
              <a:avLst/>
              <a:gdLst/>
              <a:ahLst/>
              <a:cxnLst/>
              <a:rect l="l" t="t" r="r" b="b"/>
              <a:pathLst>
                <a:path w="2690" h="385"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close/>
                </a:path>
              </a:pathLst>
            </a:custGeom>
            <a:solidFill>
              <a:srgbClr val="FEC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0" name="Google Shape;2640;p41"/>
            <p:cNvSpPr/>
            <p:nvPr/>
          </p:nvSpPr>
          <p:spPr>
            <a:xfrm>
              <a:off x="2111100" y="3029175"/>
              <a:ext cx="67250" cy="9625"/>
            </a:xfrm>
            <a:custGeom>
              <a:avLst/>
              <a:gdLst/>
              <a:ahLst/>
              <a:cxnLst/>
              <a:rect l="l" t="t" r="r" b="b"/>
              <a:pathLst>
                <a:path w="2690" h="385" fill="none" extrusionOk="0">
                  <a:moveTo>
                    <a:pt x="0" y="0"/>
                  </a:moveTo>
                  <a:lnTo>
                    <a:pt x="0" y="0"/>
                  </a:lnTo>
                  <a:lnTo>
                    <a:pt x="0" y="0"/>
                  </a:lnTo>
                  <a:lnTo>
                    <a:pt x="769" y="144"/>
                  </a:lnTo>
                  <a:lnTo>
                    <a:pt x="1441" y="240"/>
                  </a:lnTo>
                  <a:lnTo>
                    <a:pt x="2065" y="336"/>
                  </a:lnTo>
                  <a:lnTo>
                    <a:pt x="2690" y="384"/>
                  </a:lnTo>
                  <a:lnTo>
                    <a:pt x="2690" y="384"/>
                  </a:lnTo>
                  <a:lnTo>
                    <a:pt x="2690" y="384"/>
                  </a:lnTo>
                  <a:lnTo>
                    <a:pt x="2690" y="384"/>
                  </a:lnTo>
                  <a:lnTo>
                    <a:pt x="2065" y="336"/>
                  </a:lnTo>
                  <a:lnTo>
                    <a:pt x="1441" y="240"/>
                  </a:lnTo>
                  <a:lnTo>
                    <a:pt x="769" y="14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1" name="Google Shape;2641;p41"/>
            <p:cNvSpPr/>
            <p:nvPr/>
          </p:nvSpPr>
          <p:spPr>
            <a:xfrm>
              <a:off x="2178325" y="3038775"/>
              <a:ext cx="8425" cy="25"/>
            </a:xfrm>
            <a:custGeom>
              <a:avLst/>
              <a:gdLst/>
              <a:ahLst/>
              <a:cxnLst/>
              <a:rect l="l" t="t" r="r" b="b"/>
              <a:pathLst>
                <a:path w="337" h="1" extrusionOk="0">
                  <a:moveTo>
                    <a:pt x="1" y="0"/>
                  </a:moveTo>
                  <a:lnTo>
                    <a:pt x="1" y="0"/>
                  </a:lnTo>
                  <a:lnTo>
                    <a:pt x="1" y="0"/>
                  </a:lnTo>
                  <a:lnTo>
                    <a:pt x="1" y="0"/>
                  </a:lnTo>
                  <a:lnTo>
                    <a:pt x="337" y="0"/>
                  </a:lnTo>
                  <a:lnTo>
                    <a:pt x="337" y="0"/>
                  </a:lnTo>
                  <a:lnTo>
                    <a:pt x="337" y="0"/>
                  </a:lnTo>
                  <a:lnTo>
                    <a:pt x="1" y="0"/>
                  </a:lnTo>
                  <a:close/>
                </a:path>
              </a:pathLst>
            </a:custGeom>
            <a:solidFill>
              <a:srgbClr val="FC797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2" name="Google Shape;2642;p41"/>
            <p:cNvSpPr/>
            <p:nvPr/>
          </p:nvSpPr>
          <p:spPr>
            <a:xfrm>
              <a:off x="2178325" y="3038775"/>
              <a:ext cx="8425" cy="25"/>
            </a:xfrm>
            <a:custGeom>
              <a:avLst/>
              <a:gdLst/>
              <a:ahLst/>
              <a:cxnLst/>
              <a:rect l="l" t="t" r="r" b="b"/>
              <a:pathLst>
                <a:path w="337" h="1" fill="none" extrusionOk="0">
                  <a:moveTo>
                    <a:pt x="1" y="0"/>
                  </a:moveTo>
                  <a:lnTo>
                    <a:pt x="1" y="0"/>
                  </a:lnTo>
                  <a:lnTo>
                    <a:pt x="1" y="0"/>
                  </a:lnTo>
                  <a:lnTo>
                    <a:pt x="1" y="0"/>
                  </a:lnTo>
                  <a:lnTo>
                    <a:pt x="337" y="0"/>
                  </a:lnTo>
                  <a:lnTo>
                    <a:pt x="337" y="0"/>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3" name="Google Shape;2643;p41"/>
            <p:cNvSpPr/>
            <p:nvPr/>
          </p:nvSpPr>
          <p:spPr>
            <a:xfrm>
              <a:off x="2099100" y="3029175"/>
              <a:ext cx="87650" cy="123675"/>
            </a:xfrm>
            <a:custGeom>
              <a:avLst/>
              <a:gdLst/>
              <a:ahLst/>
              <a:cxnLst/>
              <a:rect l="l" t="t" r="r" b="b"/>
              <a:pathLst>
                <a:path w="3506" h="4947" extrusionOk="0">
                  <a:moveTo>
                    <a:pt x="480" y="0"/>
                  </a:moveTo>
                  <a:lnTo>
                    <a:pt x="0" y="4226"/>
                  </a:lnTo>
                  <a:lnTo>
                    <a:pt x="1201" y="4659"/>
                  </a:lnTo>
                  <a:lnTo>
                    <a:pt x="1825" y="4803"/>
                  </a:lnTo>
                  <a:lnTo>
                    <a:pt x="2497" y="4947"/>
                  </a:lnTo>
                  <a:lnTo>
                    <a:pt x="3170" y="3410"/>
                  </a:lnTo>
                  <a:lnTo>
                    <a:pt x="3506" y="384"/>
                  </a:lnTo>
                  <a:lnTo>
                    <a:pt x="3170" y="384"/>
                  </a:lnTo>
                  <a:lnTo>
                    <a:pt x="2545" y="336"/>
                  </a:lnTo>
                  <a:lnTo>
                    <a:pt x="1921" y="240"/>
                  </a:lnTo>
                  <a:lnTo>
                    <a:pt x="1249" y="144"/>
                  </a:lnTo>
                  <a:lnTo>
                    <a:pt x="480"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4" name="Google Shape;2644;p41"/>
            <p:cNvSpPr/>
            <p:nvPr/>
          </p:nvSpPr>
          <p:spPr>
            <a:xfrm>
              <a:off x="2099100" y="3029175"/>
              <a:ext cx="87650" cy="123675"/>
            </a:xfrm>
            <a:custGeom>
              <a:avLst/>
              <a:gdLst/>
              <a:ahLst/>
              <a:cxnLst/>
              <a:rect l="l" t="t" r="r" b="b"/>
              <a:pathLst>
                <a:path w="3506" h="4947" fill="none" extrusionOk="0">
                  <a:moveTo>
                    <a:pt x="480" y="0"/>
                  </a:moveTo>
                  <a:lnTo>
                    <a:pt x="0" y="4226"/>
                  </a:lnTo>
                  <a:lnTo>
                    <a:pt x="0" y="4226"/>
                  </a:lnTo>
                  <a:lnTo>
                    <a:pt x="1201" y="4659"/>
                  </a:lnTo>
                  <a:lnTo>
                    <a:pt x="1825" y="4803"/>
                  </a:lnTo>
                  <a:lnTo>
                    <a:pt x="2497" y="4947"/>
                  </a:lnTo>
                  <a:lnTo>
                    <a:pt x="3170" y="3410"/>
                  </a:lnTo>
                  <a:lnTo>
                    <a:pt x="3506" y="384"/>
                  </a:lnTo>
                  <a:lnTo>
                    <a:pt x="3506" y="384"/>
                  </a:lnTo>
                  <a:lnTo>
                    <a:pt x="3170" y="384"/>
                  </a:lnTo>
                  <a:lnTo>
                    <a:pt x="3170" y="384"/>
                  </a:lnTo>
                  <a:lnTo>
                    <a:pt x="3170" y="384"/>
                  </a:lnTo>
                  <a:lnTo>
                    <a:pt x="2545" y="336"/>
                  </a:lnTo>
                  <a:lnTo>
                    <a:pt x="1921" y="240"/>
                  </a:lnTo>
                  <a:lnTo>
                    <a:pt x="1249" y="144"/>
                  </a:lnTo>
                  <a:lnTo>
                    <a:pt x="48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5" name="Google Shape;2645;p41"/>
            <p:cNvSpPr/>
            <p:nvPr/>
          </p:nvSpPr>
          <p:spPr>
            <a:xfrm>
              <a:off x="2123100" y="3012350"/>
              <a:ext cx="202925" cy="156125"/>
            </a:xfrm>
            <a:custGeom>
              <a:avLst/>
              <a:gdLst/>
              <a:ahLst/>
              <a:cxnLst/>
              <a:rect l="l" t="t" r="r" b="b"/>
              <a:pathLst>
                <a:path w="8117" h="6245" extrusionOk="0">
                  <a:moveTo>
                    <a:pt x="241" y="1"/>
                  </a:moveTo>
                  <a:lnTo>
                    <a:pt x="1" y="5716"/>
                  </a:lnTo>
                  <a:lnTo>
                    <a:pt x="1057" y="5908"/>
                  </a:lnTo>
                  <a:lnTo>
                    <a:pt x="2114" y="6052"/>
                  </a:lnTo>
                  <a:lnTo>
                    <a:pt x="3410" y="6196"/>
                  </a:lnTo>
                  <a:lnTo>
                    <a:pt x="4755" y="6244"/>
                  </a:lnTo>
                  <a:lnTo>
                    <a:pt x="5379" y="6244"/>
                  </a:lnTo>
                  <a:lnTo>
                    <a:pt x="6004" y="6196"/>
                  </a:lnTo>
                  <a:lnTo>
                    <a:pt x="6532" y="6100"/>
                  </a:lnTo>
                  <a:lnTo>
                    <a:pt x="7012" y="5956"/>
                  </a:lnTo>
                  <a:lnTo>
                    <a:pt x="7444" y="5764"/>
                  </a:lnTo>
                  <a:lnTo>
                    <a:pt x="7589" y="5620"/>
                  </a:lnTo>
                  <a:lnTo>
                    <a:pt x="7685" y="5476"/>
                  </a:lnTo>
                  <a:lnTo>
                    <a:pt x="7925" y="5187"/>
                  </a:lnTo>
                  <a:lnTo>
                    <a:pt x="8021" y="4851"/>
                  </a:lnTo>
                  <a:lnTo>
                    <a:pt x="8117" y="4467"/>
                  </a:lnTo>
                  <a:lnTo>
                    <a:pt x="8117" y="4083"/>
                  </a:lnTo>
                  <a:lnTo>
                    <a:pt x="8069" y="3699"/>
                  </a:lnTo>
                  <a:lnTo>
                    <a:pt x="7973" y="3314"/>
                  </a:lnTo>
                  <a:lnTo>
                    <a:pt x="7829" y="2930"/>
                  </a:lnTo>
                  <a:lnTo>
                    <a:pt x="7685" y="2546"/>
                  </a:lnTo>
                  <a:lnTo>
                    <a:pt x="7444" y="2210"/>
                  </a:lnTo>
                  <a:lnTo>
                    <a:pt x="7252" y="1874"/>
                  </a:lnTo>
                  <a:lnTo>
                    <a:pt x="6964" y="1586"/>
                  </a:lnTo>
                  <a:lnTo>
                    <a:pt x="6724" y="1345"/>
                  </a:lnTo>
                  <a:lnTo>
                    <a:pt x="6436" y="1105"/>
                  </a:lnTo>
                  <a:lnTo>
                    <a:pt x="6148" y="961"/>
                  </a:lnTo>
                  <a:lnTo>
                    <a:pt x="5812" y="865"/>
                  </a:lnTo>
                  <a:lnTo>
                    <a:pt x="5523" y="865"/>
                  </a:lnTo>
                  <a:lnTo>
                    <a:pt x="4851" y="817"/>
                  </a:lnTo>
                  <a:lnTo>
                    <a:pt x="4035" y="721"/>
                  </a:lnTo>
                  <a:lnTo>
                    <a:pt x="2306" y="433"/>
                  </a:lnTo>
                  <a:lnTo>
                    <a:pt x="865" y="145"/>
                  </a:lnTo>
                  <a:lnTo>
                    <a:pt x="241"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sp>
          <p:nvSpPr>
            <p:cNvPr id="2646" name="Google Shape;2646;p41"/>
            <p:cNvSpPr/>
            <p:nvPr/>
          </p:nvSpPr>
          <p:spPr>
            <a:xfrm>
              <a:off x="1758100" y="2821450"/>
              <a:ext cx="142900" cy="145300"/>
            </a:xfrm>
            <a:custGeom>
              <a:avLst/>
              <a:gdLst/>
              <a:ahLst/>
              <a:cxnLst/>
              <a:rect l="l" t="t" r="r" b="b"/>
              <a:pathLst>
                <a:path w="5716" h="5812" extrusionOk="0">
                  <a:moveTo>
                    <a:pt x="1730" y="1"/>
                  </a:moveTo>
                  <a:lnTo>
                    <a:pt x="1682" y="49"/>
                  </a:lnTo>
                  <a:lnTo>
                    <a:pt x="1634" y="97"/>
                  </a:lnTo>
                  <a:lnTo>
                    <a:pt x="1634" y="289"/>
                  </a:lnTo>
                  <a:lnTo>
                    <a:pt x="1778" y="529"/>
                  </a:lnTo>
                  <a:lnTo>
                    <a:pt x="1922" y="817"/>
                  </a:lnTo>
                  <a:lnTo>
                    <a:pt x="2114" y="1153"/>
                  </a:lnTo>
                  <a:lnTo>
                    <a:pt x="2594" y="1730"/>
                  </a:lnTo>
                  <a:lnTo>
                    <a:pt x="2882" y="2066"/>
                  </a:lnTo>
                  <a:lnTo>
                    <a:pt x="2354" y="1730"/>
                  </a:lnTo>
                  <a:lnTo>
                    <a:pt x="1586" y="1297"/>
                  </a:lnTo>
                  <a:lnTo>
                    <a:pt x="1202" y="1057"/>
                  </a:lnTo>
                  <a:lnTo>
                    <a:pt x="865" y="961"/>
                  </a:lnTo>
                  <a:lnTo>
                    <a:pt x="577" y="913"/>
                  </a:lnTo>
                  <a:lnTo>
                    <a:pt x="529" y="961"/>
                  </a:lnTo>
                  <a:lnTo>
                    <a:pt x="481" y="1009"/>
                  </a:lnTo>
                  <a:lnTo>
                    <a:pt x="481" y="1105"/>
                  </a:lnTo>
                  <a:lnTo>
                    <a:pt x="481" y="1249"/>
                  </a:lnTo>
                  <a:lnTo>
                    <a:pt x="673" y="1538"/>
                  </a:lnTo>
                  <a:lnTo>
                    <a:pt x="913" y="1874"/>
                  </a:lnTo>
                  <a:lnTo>
                    <a:pt x="1250" y="2162"/>
                  </a:lnTo>
                  <a:lnTo>
                    <a:pt x="1826" y="2738"/>
                  </a:lnTo>
                  <a:lnTo>
                    <a:pt x="2066" y="2930"/>
                  </a:lnTo>
                  <a:lnTo>
                    <a:pt x="2066" y="2930"/>
                  </a:lnTo>
                  <a:lnTo>
                    <a:pt x="1778" y="2786"/>
                  </a:lnTo>
                  <a:lnTo>
                    <a:pt x="1057" y="2498"/>
                  </a:lnTo>
                  <a:lnTo>
                    <a:pt x="673" y="2354"/>
                  </a:lnTo>
                  <a:lnTo>
                    <a:pt x="337" y="2258"/>
                  </a:lnTo>
                  <a:lnTo>
                    <a:pt x="49" y="2258"/>
                  </a:lnTo>
                  <a:lnTo>
                    <a:pt x="1" y="2354"/>
                  </a:lnTo>
                  <a:lnTo>
                    <a:pt x="1" y="2402"/>
                  </a:lnTo>
                  <a:lnTo>
                    <a:pt x="49" y="2498"/>
                  </a:lnTo>
                  <a:lnTo>
                    <a:pt x="241" y="2690"/>
                  </a:lnTo>
                  <a:lnTo>
                    <a:pt x="481" y="2882"/>
                  </a:lnTo>
                  <a:lnTo>
                    <a:pt x="769" y="3074"/>
                  </a:lnTo>
                  <a:lnTo>
                    <a:pt x="1394" y="3411"/>
                  </a:lnTo>
                  <a:lnTo>
                    <a:pt x="1730" y="3603"/>
                  </a:lnTo>
                  <a:lnTo>
                    <a:pt x="1730" y="3603"/>
                  </a:lnTo>
                  <a:lnTo>
                    <a:pt x="1394" y="3555"/>
                  </a:lnTo>
                  <a:lnTo>
                    <a:pt x="529" y="3555"/>
                  </a:lnTo>
                  <a:lnTo>
                    <a:pt x="289" y="3603"/>
                  </a:lnTo>
                  <a:lnTo>
                    <a:pt x="145" y="3651"/>
                  </a:lnTo>
                  <a:lnTo>
                    <a:pt x="97" y="3699"/>
                  </a:lnTo>
                  <a:lnTo>
                    <a:pt x="49" y="3747"/>
                  </a:lnTo>
                  <a:lnTo>
                    <a:pt x="97" y="3843"/>
                  </a:lnTo>
                  <a:lnTo>
                    <a:pt x="241" y="3939"/>
                  </a:lnTo>
                  <a:lnTo>
                    <a:pt x="625" y="4179"/>
                  </a:lnTo>
                  <a:lnTo>
                    <a:pt x="1202" y="4371"/>
                  </a:lnTo>
                  <a:lnTo>
                    <a:pt x="1730" y="4515"/>
                  </a:lnTo>
                  <a:lnTo>
                    <a:pt x="1826" y="4755"/>
                  </a:lnTo>
                  <a:lnTo>
                    <a:pt x="1970" y="4995"/>
                  </a:lnTo>
                  <a:lnTo>
                    <a:pt x="2114" y="5187"/>
                  </a:lnTo>
                  <a:lnTo>
                    <a:pt x="2306" y="5380"/>
                  </a:lnTo>
                  <a:lnTo>
                    <a:pt x="2594" y="5572"/>
                  </a:lnTo>
                  <a:lnTo>
                    <a:pt x="2882" y="5716"/>
                  </a:lnTo>
                  <a:lnTo>
                    <a:pt x="3219" y="5812"/>
                  </a:lnTo>
                  <a:lnTo>
                    <a:pt x="3555" y="5812"/>
                  </a:lnTo>
                  <a:lnTo>
                    <a:pt x="3891" y="5716"/>
                  </a:lnTo>
                  <a:lnTo>
                    <a:pt x="4227" y="5620"/>
                  </a:lnTo>
                  <a:lnTo>
                    <a:pt x="4515" y="5428"/>
                  </a:lnTo>
                  <a:lnTo>
                    <a:pt x="4755" y="5187"/>
                  </a:lnTo>
                  <a:lnTo>
                    <a:pt x="5284" y="4515"/>
                  </a:lnTo>
                  <a:lnTo>
                    <a:pt x="5476" y="4275"/>
                  </a:lnTo>
                  <a:lnTo>
                    <a:pt x="5620" y="3987"/>
                  </a:lnTo>
                  <a:lnTo>
                    <a:pt x="5668" y="3699"/>
                  </a:lnTo>
                  <a:lnTo>
                    <a:pt x="5716" y="3411"/>
                  </a:lnTo>
                  <a:lnTo>
                    <a:pt x="5668" y="3122"/>
                  </a:lnTo>
                  <a:lnTo>
                    <a:pt x="5620" y="2834"/>
                  </a:lnTo>
                  <a:lnTo>
                    <a:pt x="5476" y="2546"/>
                  </a:lnTo>
                  <a:lnTo>
                    <a:pt x="5332" y="2306"/>
                  </a:lnTo>
                  <a:lnTo>
                    <a:pt x="5188" y="1730"/>
                  </a:lnTo>
                  <a:lnTo>
                    <a:pt x="4996" y="913"/>
                  </a:lnTo>
                  <a:lnTo>
                    <a:pt x="4851" y="529"/>
                  </a:lnTo>
                  <a:lnTo>
                    <a:pt x="4707" y="241"/>
                  </a:lnTo>
                  <a:lnTo>
                    <a:pt x="4563" y="49"/>
                  </a:lnTo>
                  <a:lnTo>
                    <a:pt x="4467" y="1"/>
                  </a:lnTo>
                  <a:lnTo>
                    <a:pt x="4419" y="49"/>
                  </a:lnTo>
                  <a:lnTo>
                    <a:pt x="4275" y="145"/>
                  </a:lnTo>
                  <a:lnTo>
                    <a:pt x="4179" y="289"/>
                  </a:lnTo>
                  <a:lnTo>
                    <a:pt x="4131" y="481"/>
                  </a:lnTo>
                  <a:lnTo>
                    <a:pt x="4131" y="721"/>
                  </a:lnTo>
                  <a:lnTo>
                    <a:pt x="4131" y="1249"/>
                  </a:lnTo>
                  <a:lnTo>
                    <a:pt x="4179" y="1682"/>
                  </a:lnTo>
                  <a:lnTo>
                    <a:pt x="3699" y="1682"/>
                  </a:lnTo>
                  <a:lnTo>
                    <a:pt x="3171" y="1153"/>
                  </a:lnTo>
                  <a:lnTo>
                    <a:pt x="2498" y="529"/>
                  </a:lnTo>
                  <a:lnTo>
                    <a:pt x="2210" y="289"/>
                  </a:lnTo>
                  <a:lnTo>
                    <a:pt x="1922" y="97"/>
                  </a:lnTo>
                  <a:lnTo>
                    <a:pt x="1730"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Coiny" panose="02000903060500060000" pitchFamily="2" charset="0"/>
                <a:cs typeface="Arial" panose="020B0604020202020204"/>
                <a:sym typeface="Arial" panose="020B0604020202020204"/>
              </a:endParaRPr>
            </a:p>
          </p:txBody>
        </p:sp>
      </p:grpSp>
      <p:grpSp>
        <p:nvGrpSpPr>
          <p:cNvPr id="2647" name="Google Shape;2647;p41"/>
          <p:cNvGrpSpPr/>
          <p:nvPr/>
        </p:nvGrpSpPr>
        <p:grpSpPr>
          <a:xfrm flipH="1">
            <a:off x="-266485" y="4551342"/>
            <a:ext cx="4173605" cy="5041898"/>
            <a:chOff x="1856550" y="593100"/>
            <a:chExt cx="1159850" cy="1401150"/>
          </a:xfrm>
        </p:grpSpPr>
        <p:sp>
          <p:nvSpPr>
            <p:cNvPr id="2648" name="Google Shape;2648;p41"/>
            <p:cNvSpPr/>
            <p:nvPr/>
          </p:nvSpPr>
          <p:spPr>
            <a:xfrm>
              <a:off x="2866300" y="1556000"/>
              <a:ext cx="150100" cy="141700"/>
            </a:xfrm>
            <a:custGeom>
              <a:avLst/>
              <a:gdLst/>
              <a:ahLst/>
              <a:cxnLst/>
              <a:rect l="l" t="t" r="r" b="b"/>
              <a:pathLst>
                <a:path w="6004" h="5668" extrusionOk="0">
                  <a:moveTo>
                    <a:pt x="2305" y="0"/>
                  </a:moveTo>
                  <a:lnTo>
                    <a:pt x="2017" y="48"/>
                  </a:lnTo>
                  <a:lnTo>
                    <a:pt x="1729" y="96"/>
                  </a:lnTo>
                  <a:lnTo>
                    <a:pt x="1489" y="240"/>
                  </a:lnTo>
                  <a:lnTo>
                    <a:pt x="1201" y="384"/>
                  </a:lnTo>
                  <a:lnTo>
                    <a:pt x="1009" y="625"/>
                  </a:lnTo>
                  <a:lnTo>
                    <a:pt x="432" y="1249"/>
                  </a:lnTo>
                  <a:lnTo>
                    <a:pt x="240" y="1537"/>
                  </a:lnTo>
                  <a:lnTo>
                    <a:pt x="96" y="1825"/>
                  </a:lnTo>
                  <a:lnTo>
                    <a:pt x="0" y="2161"/>
                  </a:lnTo>
                  <a:lnTo>
                    <a:pt x="0" y="2498"/>
                  </a:lnTo>
                  <a:lnTo>
                    <a:pt x="48" y="2834"/>
                  </a:lnTo>
                  <a:lnTo>
                    <a:pt x="192" y="3122"/>
                  </a:lnTo>
                  <a:lnTo>
                    <a:pt x="336" y="3458"/>
                  </a:lnTo>
                  <a:lnTo>
                    <a:pt x="576" y="3698"/>
                  </a:lnTo>
                  <a:lnTo>
                    <a:pt x="817" y="3842"/>
                  </a:lnTo>
                  <a:lnTo>
                    <a:pt x="1057" y="3986"/>
                  </a:lnTo>
                  <a:lnTo>
                    <a:pt x="1297" y="4082"/>
                  </a:lnTo>
                  <a:lnTo>
                    <a:pt x="1537" y="4130"/>
                  </a:lnTo>
                  <a:lnTo>
                    <a:pt x="1777" y="4611"/>
                  </a:lnTo>
                  <a:lnTo>
                    <a:pt x="2065" y="5139"/>
                  </a:lnTo>
                  <a:lnTo>
                    <a:pt x="2305" y="5523"/>
                  </a:lnTo>
                  <a:lnTo>
                    <a:pt x="2449" y="5619"/>
                  </a:lnTo>
                  <a:lnTo>
                    <a:pt x="2546" y="5667"/>
                  </a:lnTo>
                  <a:lnTo>
                    <a:pt x="2594" y="5619"/>
                  </a:lnTo>
                  <a:lnTo>
                    <a:pt x="2642" y="5571"/>
                  </a:lnTo>
                  <a:lnTo>
                    <a:pt x="2690" y="5379"/>
                  </a:lnTo>
                  <a:lnTo>
                    <a:pt x="2690" y="5139"/>
                  </a:lnTo>
                  <a:lnTo>
                    <a:pt x="2642" y="4851"/>
                  </a:lnTo>
                  <a:lnTo>
                    <a:pt x="2546" y="4322"/>
                  </a:lnTo>
                  <a:lnTo>
                    <a:pt x="2449" y="3986"/>
                  </a:lnTo>
                  <a:lnTo>
                    <a:pt x="2690" y="4322"/>
                  </a:lnTo>
                  <a:lnTo>
                    <a:pt x="3074" y="4851"/>
                  </a:lnTo>
                  <a:lnTo>
                    <a:pt x="3314" y="5091"/>
                  </a:lnTo>
                  <a:lnTo>
                    <a:pt x="3554" y="5331"/>
                  </a:lnTo>
                  <a:lnTo>
                    <a:pt x="3794" y="5475"/>
                  </a:lnTo>
                  <a:lnTo>
                    <a:pt x="4034" y="5475"/>
                  </a:lnTo>
                  <a:lnTo>
                    <a:pt x="4034" y="5379"/>
                  </a:lnTo>
                  <a:lnTo>
                    <a:pt x="3986" y="5139"/>
                  </a:lnTo>
                  <a:lnTo>
                    <a:pt x="3842" y="4851"/>
                  </a:lnTo>
                  <a:lnTo>
                    <a:pt x="3650" y="4467"/>
                  </a:lnTo>
                  <a:lnTo>
                    <a:pt x="3266" y="3842"/>
                  </a:lnTo>
                  <a:lnTo>
                    <a:pt x="3026" y="3554"/>
                  </a:lnTo>
                  <a:lnTo>
                    <a:pt x="3314" y="3746"/>
                  </a:lnTo>
                  <a:lnTo>
                    <a:pt x="3938" y="4274"/>
                  </a:lnTo>
                  <a:lnTo>
                    <a:pt x="4274" y="4515"/>
                  </a:lnTo>
                  <a:lnTo>
                    <a:pt x="4659" y="4707"/>
                  </a:lnTo>
                  <a:lnTo>
                    <a:pt x="4947" y="4851"/>
                  </a:lnTo>
                  <a:lnTo>
                    <a:pt x="5187" y="4851"/>
                  </a:lnTo>
                  <a:lnTo>
                    <a:pt x="5235" y="4803"/>
                  </a:lnTo>
                  <a:lnTo>
                    <a:pt x="5283" y="4707"/>
                  </a:lnTo>
                  <a:lnTo>
                    <a:pt x="5187" y="4467"/>
                  </a:lnTo>
                  <a:lnTo>
                    <a:pt x="5043" y="4130"/>
                  </a:lnTo>
                  <a:lnTo>
                    <a:pt x="4755" y="3794"/>
                  </a:lnTo>
                  <a:lnTo>
                    <a:pt x="4178" y="3074"/>
                  </a:lnTo>
                  <a:lnTo>
                    <a:pt x="3794" y="2642"/>
                  </a:lnTo>
                  <a:lnTo>
                    <a:pt x="4178" y="2882"/>
                  </a:lnTo>
                  <a:lnTo>
                    <a:pt x="4803" y="3218"/>
                  </a:lnTo>
                  <a:lnTo>
                    <a:pt x="5139" y="3362"/>
                  </a:lnTo>
                  <a:lnTo>
                    <a:pt x="5475" y="3506"/>
                  </a:lnTo>
                  <a:lnTo>
                    <a:pt x="5715" y="3554"/>
                  </a:lnTo>
                  <a:lnTo>
                    <a:pt x="5955" y="3554"/>
                  </a:lnTo>
                  <a:lnTo>
                    <a:pt x="6003" y="3506"/>
                  </a:lnTo>
                  <a:lnTo>
                    <a:pt x="6003" y="3458"/>
                  </a:lnTo>
                  <a:lnTo>
                    <a:pt x="5859" y="3266"/>
                  </a:lnTo>
                  <a:lnTo>
                    <a:pt x="5667" y="3026"/>
                  </a:lnTo>
                  <a:lnTo>
                    <a:pt x="5331" y="2738"/>
                  </a:lnTo>
                  <a:lnTo>
                    <a:pt x="4611" y="2209"/>
                  </a:lnTo>
                  <a:lnTo>
                    <a:pt x="4034" y="1777"/>
                  </a:lnTo>
                  <a:lnTo>
                    <a:pt x="4034" y="1537"/>
                  </a:lnTo>
                  <a:lnTo>
                    <a:pt x="3986" y="1297"/>
                  </a:lnTo>
                  <a:lnTo>
                    <a:pt x="4419" y="1297"/>
                  </a:lnTo>
                  <a:lnTo>
                    <a:pt x="4899" y="1201"/>
                  </a:lnTo>
                  <a:lnTo>
                    <a:pt x="5139" y="1153"/>
                  </a:lnTo>
                  <a:lnTo>
                    <a:pt x="5331" y="1057"/>
                  </a:lnTo>
                  <a:lnTo>
                    <a:pt x="5475" y="961"/>
                  </a:lnTo>
                  <a:lnTo>
                    <a:pt x="5571" y="817"/>
                  </a:lnTo>
                  <a:lnTo>
                    <a:pt x="5571" y="721"/>
                  </a:lnTo>
                  <a:lnTo>
                    <a:pt x="5523" y="673"/>
                  </a:lnTo>
                  <a:lnTo>
                    <a:pt x="5331" y="528"/>
                  </a:lnTo>
                  <a:lnTo>
                    <a:pt x="4995" y="432"/>
                  </a:lnTo>
                  <a:lnTo>
                    <a:pt x="4611" y="336"/>
                  </a:lnTo>
                  <a:lnTo>
                    <a:pt x="3794" y="288"/>
                  </a:lnTo>
                  <a:lnTo>
                    <a:pt x="3170" y="240"/>
                  </a:lnTo>
                  <a:lnTo>
                    <a:pt x="2882" y="144"/>
                  </a:lnTo>
                  <a:lnTo>
                    <a:pt x="2594" y="48"/>
                  </a:lnTo>
                  <a:lnTo>
                    <a:pt x="2305"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9" name="Google Shape;2649;p41"/>
            <p:cNvSpPr/>
            <p:nvPr/>
          </p:nvSpPr>
          <p:spPr>
            <a:xfrm>
              <a:off x="2486900" y="1272650"/>
              <a:ext cx="438250" cy="350600"/>
            </a:xfrm>
            <a:custGeom>
              <a:avLst/>
              <a:gdLst/>
              <a:ahLst/>
              <a:cxnLst/>
              <a:rect l="l" t="t" r="r" b="b"/>
              <a:pathLst>
                <a:path w="17530" h="14024" extrusionOk="0">
                  <a:moveTo>
                    <a:pt x="384" y="0"/>
                  </a:moveTo>
                  <a:lnTo>
                    <a:pt x="0" y="4851"/>
                  </a:lnTo>
                  <a:lnTo>
                    <a:pt x="16089" y="14024"/>
                  </a:lnTo>
                  <a:lnTo>
                    <a:pt x="17529" y="12055"/>
                  </a:lnTo>
                  <a:lnTo>
                    <a:pt x="17193" y="11622"/>
                  </a:lnTo>
                  <a:lnTo>
                    <a:pt x="16761" y="11190"/>
                  </a:lnTo>
                  <a:lnTo>
                    <a:pt x="15752" y="10230"/>
                  </a:lnTo>
                  <a:lnTo>
                    <a:pt x="14648" y="9221"/>
                  </a:lnTo>
                  <a:lnTo>
                    <a:pt x="13351" y="8213"/>
                  </a:lnTo>
                  <a:lnTo>
                    <a:pt x="11958" y="7204"/>
                  </a:lnTo>
                  <a:lnTo>
                    <a:pt x="10566" y="6244"/>
                  </a:lnTo>
                  <a:lnTo>
                    <a:pt x="9077" y="5235"/>
                  </a:lnTo>
                  <a:lnTo>
                    <a:pt x="7636" y="4323"/>
                  </a:lnTo>
                  <a:lnTo>
                    <a:pt x="4899" y="2594"/>
                  </a:lnTo>
                  <a:lnTo>
                    <a:pt x="2594" y="1249"/>
                  </a:lnTo>
                  <a:lnTo>
                    <a:pt x="384"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0" name="Google Shape;2650;p41"/>
            <p:cNvSpPr/>
            <p:nvPr/>
          </p:nvSpPr>
          <p:spPr>
            <a:xfrm>
              <a:off x="2486900" y="1272650"/>
              <a:ext cx="438250" cy="350600"/>
            </a:xfrm>
            <a:custGeom>
              <a:avLst/>
              <a:gdLst/>
              <a:ahLst/>
              <a:cxnLst/>
              <a:rect l="l" t="t" r="r" b="b"/>
              <a:pathLst>
                <a:path w="17530" h="14024" fill="none" extrusionOk="0">
                  <a:moveTo>
                    <a:pt x="384" y="0"/>
                  </a:moveTo>
                  <a:lnTo>
                    <a:pt x="384" y="0"/>
                  </a:lnTo>
                  <a:lnTo>
                    <a:pt x="2594" y="1249"/>
                  </a:lnTo>
                  <a:lnTo>
                    <a:pt x="4899" y="2594"/>
                  </a:lnTo>
                  <a:lnTo>
                    <a:pt x="7636" y="4323"/>
                  </a:lnTo>
                  <a:lnTo>
                    <a:pt x="9077" y="5235"/>
                  </a:lnTo>
                  <a:lnTo>
                    <a:pt x="10566" y="6244"/>
                  </a:lnTo>
                  <a:lnTo>
                    <a:pt x="11958" y="7204"/>
                  </a:lnTo>
                  <a:lnTo>
                    <a:pt x="13351" y="8213"/>
                  </a:lnTo>
                  <a:lnTo>
                    <a:pt x="14648" y="9221"/>
                  </a:lnTo>
                  <a:lnTo>
                    <a:pt x="15752" y="10230"/>
                  </a:lnTo>
                  <a:lnTo>
                    <a:pt x="16761" y="11190"/>
                  </a:lnTo>
                  <a:lnTo>
                    <a:pt x="17193" y="11622"/>
                  </a:lnTo>
                  <a:lnTo>
                    <a:pt x="17529" y="12055"/>
                  </a:lnTo>
                  <a:lnTo>
                    <a:pt x="16089" y="14024"/>
                  </a:lnTo>
                  <a:lnTo>
                    <a:pt x="0" y="4851"/>
                  </a:lnTo>
                  <a:lnTo>
                    <a:pt x="38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1" name="Google Shape;2651;p41"/>
            <p:cNvSpPr/>
            <p:nvPr/>
          </p:nvSpPr>
          <p:spPr>
            <a:xfrm>
              <a:off x="2624975" y="1353075"/>
              <a:ext cx="283375" cy="265375"/>
            </a:xfrm>
            <a:custGeom>
              <a:avLst/>
              <a:gdLst/>
              <a:ahLst/>
              <a:cxnLst/>
              <a:rect l="l" t="t" r="r" b="b"/>
              <a:pathLst>
                <a:path w="11335" h="10615" extrusionOk="0">
                  <a:moveTo>
                    <a:pt x="961" y="1"/>
                  </a:moveTo>
                  <a:lnTo>
                    <a:pt x="480" y="2354"/>
                  </a:lnTo>
                  <a:lnTo>
                    <a:pt x="144" y="4083"/>
                  </a:lnTo>
                  <a:lnTo>
                    <a:pt x="0" y="5092"/>
                  </a:lnTo>
                  <a:lnTo>
                    <a:pt x="48" y="5188"/>
                  </a:lnTo>
                  <a:lnTo>
                    <a:pt x="240" y="5380"/>
                  </a:lnTo>
                  <a:lnTo>
                    <a:pt x="865" y="5812"/>
                  </a:lnTo>
                  <a:lnTo>
                    <a:pt x="1777" y="6388"/>
                  </a:lnTo>
                  <a:lnTo>
                    <a:pt x="2786" y="6965"/>
                  </a:lnTo>
                  <a:lnTo>
                    <a:pt x="4755" y="8021"/>
                  </a:lnTo>
                  <a:lnTo>
                    <a:pt x="5619" y="8501"/>
                  </a:lnTo>
                  <a:lnTo>
                    <a:pt x="6291" y="9606"/>
                  </a:lnTo>
                  <a:lnTo>
                    <a:pt x="6435" y="9750"/>
                  </a:lnTo>
                  <a:lnTo>
                    <a:pt x="6676" y="9846"/>
                  </a:lnTo>
                  <a:lnTo>
                    <a:pt x="7012" y="9942"/>
                  </a:lnTo>
                  <a:lnTo>
                    <a:pt x="7300" y="9990"/>
                  </a:lnTo>
                  <a:lnTo>
                    <a:pt x="7876" y="10038"/>
                  </a:lnTo>
                  <a:lnTo>
                    <a:pt x="8116" y="10038"/>
                  </a:lnTo>
                  <a:lnTo>
                    <a:pt x="8164" y="10086"/>
                  </a:lnTo>
                  <a:lnTo>
                    <a:pt x="8357" y="10278"/>
                  </a:lnTo>
                  <a:lnTo>
                    <a:pt x="8645" y="10470"/>
                  </a:lnTo>
                  <a:lnTo>
                    <a:pt x="8837" y="10566"/>
                  </a:lnTo>
                  <a:lnTo>
                    <a:pt x="9125" y="10615"/>
                  </a:lnTo>
                  <a:lnTo>
                    <a:pt x="9269" y="10615"/>
                  </a:lnTo>
                  <a:lnTo>
                    <a:pt x="9413" y="10566"/>
                  </a:lnTo>
                  <a:lnTo>
                    <a:pt x="9605" y="10422"/>
                  </a:lnTo>
                  <a:lnTo>
                    <a:pt x="9749" y="10230"/>
                  </a:lnTo>
                  <a:lnTo>
                    <a:pt x="10085" y="9798"/>
                  </a:lnTo>
                  <a:lnTo>
                    <a:pt x="10470" y="9222"/>
                  </a:lnTo>
                  <a:lnTo>
                    <a:pt x="10758" y="8645"/>
                  </a:lnTo>
                  <a:lnTo>
                    <a:pt x="11046" y="8069"/>
                  </a:lnTo>
                  <a:lnTo>
                    <a:pt x="11334" y="7349"/>
                  </a:lnTo>
                  <a:lnTo>
                    <a:pt x="11334" y="7205"/>
                  </a:lnTo>
                  <a:lnTo>
                    <a:pt x="11286" y="7109"/>
                  </a:lnTo>
                  <a:lnTo>
                    <a:pt x="11190" y="7061"/>
                  </a:lnTo>
                  <a:lnTo>
                    <a:pt x="10806" y="7061"/>
                  </a:lnTo>
                  <a:lnTo>
                    <a:pt x="10662" y="7109"/>
                  </a:lnTo>
                  <a:lnTo>
                    <a:pt x="10614" y="6580"/>
                  </a:lnTo>
                  <a:lnTo>
                    <a:pt x="10470" y="6148"/>
                  </a:lnTo>
                  <a:lnTo>
                    <a:pt x="10374" y="5908"/>
                  </a:lnTo>
                  <a:lnTo>
                    <a:pt x="10278" y="5716"/>
                  </a:lnTo>
                  <a:lnTo>
                    <a:pt x="10085" y="5524"/>
                  </a:lnTo>
                  <a:lnTo>
                    <a:pt x="9941" y="5476"/>
                  </a:lnTo>
                  <a:lnTo>
                    <a:pt x="9749" y="5428"/>
                  </a:lnTo>
                  <a:lnTo>
                    <a:pt x="9605" y="5428"/>
                  </a:lnTo>
                  <a:lnTo>
                    <a:pt x="9317" y="5524"/>
                  </a:lnTo>
                  <a:lnTo>
                    <a:pt x="9173" y="5572"/>
                  </a:lnTo>
                  <a:lnTo>
                    <a:pt x="9077" y="5476"/>
                  </a:lnTo>
                  <a:lnTo>
                    <a:pt x="8789" y="5092"/>
                  </a:lnTo>
                  <a:lnTo>
                    <a:pt x="8164" y="4563"/>
                  </a:lnTo>
                  <a:lnTo>
                    <a:pt x="7732" y="4227"/>
                  </a:lnTo>
                  <a:lnTo>
                    <a:pt x="7156" y="3843"/>
                  </a:lnTo>
                  <a:lnTo>
                    <a:pt x="3458" y="1538"/>
                  </a:lnTo>
                  <a:lnTo>
                    <a:pt x="961"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2" name="Google Shape;2652;p41"/>
            <p:cNvSpPr/>
            <p:nvPr/>
          </p:nvSpPr>
          <p:spPr>
            <a:xfrm>
              <a:off x="2624975" y="1353075"/>
              <a:ext cx="283375" cy="265375"/>
            </a:xfrm>
            <a:custGeom>
              <a:avLst/>
              <a:gdLst/>
              <a:ahLst/>
              <a:cxnLst/>
              <a:rect l="l" t="t" r="r" b="b"/>
              <a:pathLst>
                <a:path w="11335" h="10615" fill="none" extrusionOk="0">
                  <a:moveTo>
                    <a:pt x="961" y="1"/>
                  </a:moveTo>
                  <a:lnTo>
                    <a:pt x="961" y="1"/>
                  </a:lnTo>
                  <a:lnTo>
                    <a:pt x="3458" y="1538"/>
                  </a:lnTo>
                  <a:lnTo>
                    <a:pt x="7156" y="3843"/>
                  </a:lnTo>
                  <a:lnTo>
                    <a:pt x="7156" y="3843"/>
                  </a:lnTo>
                  <a:lnTo>
                    <a:pt x="7732" y="4227"/>
                  </a:lnTo>
                  <a:lnTo>
                    <a:pt x="8164" y="4563"/>
                  </a:lnTo>
                  <a:lnTo>
                    <a:pt x="8789" y="5092"/>
                  </a:lnTo>
                  <a:lnTo>
                    <a:pt x="9077" y="5476"/>
                  </a:lnTo>
                  <a:lnTo>
                    <a:pt x="9173" y="5572"/>
                  </a:lnTo>
                  <a:lnTo>
                    <a:pt x="9173" y="5572"/>
                  </a:lnTo>
                  <a:lnTo>
                    <a:pt x="9317" y="5524"/>
                  </a:lnTo>
                  <a:lnTo>
                    <a:pt x="9605" y="5428"/>
                  </a:lnTo>
                  <a:lnTo>
                    <a:pt x="9749" y="5428"/>
                  </a:lnTo>
                  <a:lnTo>
                    <a:pt x="9941" y="5476"/>
                  </a:lnTo>
                  <a:lnTo>
                    <a:pt x="10085" y="5524"/>
                  </a:lnTo>
                  <a:lnTo>
                    <a:pt x="10278" y="5716"/>
                  </a:lnTo>
                  <a:lnTo>
                    <a:pt x="10278" y="5716"/>
                  </a:lnTo>
                  <a:lnTo>
                    <a:pt x="10374" y="5908"/>
                  </a:lnTo>
                  <a:lnTo>
                    <a:pt x="10470" y="6148"/>
                  </a:lnTo>
                  <a:lnTo>
                    <a:pt x="10614" y="6580"/>
                  </a:lnTo>
                  <a:lnTo>
                    <a:pt x="10662" y="7109"/>
                  </a:lnTo>
                  <a:lnTo>
                    <a:pt x="10662" y="7109"/>
                  </a:lnTo>
                  <a:lnTo>
                    <a:pt x="10806" y="7061"/>
                  </a:lnTo>
                  <a:lnTo>
                    <a:pt x="11046" y="7061"/>
                  </a:lnTo>
                  <a:lnTo>
                    <a:pt x="11190" y="7061"/>
                  </a:lnTo>
                  <a:lnTo>
                    <a:pt x="11286" y="7109"/>
                  </a:lnTo>
                  <a:lnTo>
                    <a:pt x="11334" y="7205"/>
                  </a:lnTo>
                  <a:lnTo>
                    <a:pt x="11334" y="7349"/>
                  </a:lnTo>
                  <a:lnTo>
                    <a:pt x="11334" y="7349"/>
                  </a:lnTo>
                  <a:lnTo>
                    <a:pt x="11046" y="8069"/>
                  </a:lnTo>
                  <a:lnTo>
                    <a:pt x="10758" y="8645"/>
                  </a:lnTo>
                  <a:lnTo>
                    <a:pt x="10470" y="9222"/>
                  </a:lnTo>
                  <a:lnTo>
                    <a:pt x="10085" y="9798"/>
                  </a:lnTo>
                  <a:lnTo>
                    <a:pt x="9749" y="10230"/>
                  </a:lnTo>
                  <a:lnTo>
                    <a:pt x="9605" y="10422"/>
                  </a:lnTo>
                  <a:lnTo>
                    <a:pt x="9413" y="10566"/>
                  </a:lnTo>
                  <a:lnTo>
                    <a:pt x="9269" y="10615"/>
                  </a:lnTo>
                  <a:lnTo>
                    <a:pt x="9125" y="10615"/>
                  </a:lnTo>
                  <a:lnTo>
                    <a:pt x="9125" y="10615"/>
                  </a:lnTo>
                  <a:lnTo>
                    <a:pt x="8837" y="10566"/>
                  </a:lnTo>
                  <a:lnTo>
                    <a:pt x="8645" y="10470"/>
                  </a:lnTo>
                  <a:lnTo>
                    <a:pt x="8357" y="10278"/>
                  </a:lnTo>
                  <a:lnTo>
                    <a:pt x="8164" y="10086"/>
                  </a:lnTo>
                  <a:lnTo>
                    <a:pt x="8116" y="10038"/>
                  </a:lnTo>
                  <a:lnTo>
                    <a:pt x="8116" y="10038"/>
                  </a:lnTo>
                  <a:lnTo>
                    <a:pt x="7876" y="10038"/>
                  </a:lnTo>
                  <a:lnTo>
                    <a:pt x="7300" y="9990"/>
                  </a:lnTo>
                  <a:lnTo>
                    <a:pt x="7012" y="9942"/>
                  </a:lnTo>
                  <a:lnTo>
                    <a:pt x="6676" y="9846"/>
                  </a:lnTo>
                  <a:lnTo>
                    <a:pt x="6435" y="9750"/>
                  </a:lnTo>
                  <a:lnTo>
                    <a:pt x="6291" y="9606"/>
                  </a:lnTo>
                  <a:lnTo>
                    <a:pt x="6291" y="9606"/>
                  </a:lnTo>
                  <a:lnTo>
                    <a:pt x="5619" y="8501"/>
                  </a:lnTo>
                  <a:lnTo>
                    <a:pt x="5619" y="8501"/>
                  </a:lnTo>
                  <a:lnTo>
                    <a:pt x="4755" y="8021"/>
                  </a:lnTo>
                  <a:lnTo>
                    <a:pt x="2786" y="6965"/>
                  </a:lnTo>
                  <a:lnTo>
                    <a:pt x="1777" y="6388"/>
                  </a:lnTo>
                  <a:lnTo>
                    <a:pt x="865" y="5812"/>
                  </a:lnTo>
                  <a:lnTo>
                    <a:pt x="240" y="5380"/>
                  </a:lnTo>
                  <a:lnTo>
                    <a:pt x="48" y="5188"/>
                  </a:lnTo>
                  <a:lnTo>
                    <a:pt x="0" y="5092"/>
                  </a:lnTo>
                  <a:lnTo>
                    <a:pt x="0" y="5092"/>
                  </a:lnTo>
                  <a:lnTo>
                    <a:pt x="144" y="4083"/>
                  </a:lnTo>
                  <a:lnTo>
                    <a:pt x="480" y="2354"/>
                  </a:lnTo>
                  <a:lnTo>
                    <a:pt x="96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3" name="Google Shape;2653;p41"/>
            <p:cNvSpPr/>
            <p:nvPr/>
          </p:nvSpPr>
          <p:spPr>
            <a:xfrm>
              <a:off x="2638175" y="1369900"/>
              <a:ext cx="62450" cy="134500"/>
            </a:xfrm>
            <a:custGeom>
              <a:avLst/>
              <a:gdLst/>
              <a:ahLst/>
              <a:cxnLst/>
              <a:rect l="l" t="t" r="r" b="b"/>
              <a:pathLst>
                <a:path w="2498" h="5380" extrusionOk="0">
                  <a:moveTo>
                    <a:pt x="1537" y="0"/>
                  </a:moveTo>
                  <a:lnTo>
                    <a:pt x="1201" y="1105"/>
                  </a:lnTo>
                  <a:lnTo>
                    <a:pt x="769" y="2546"/>
                  </a:lnTo>
                  <a:lnTo>
                    <a:pt x="0" y="4899"/>
                  </a:lnTo>
                  <a:lnTo>
                    <a:pt x="673" y="5379"/>
                  </a:lnTo>
                  <a:lnTo>
                    <a:pt x="2498" y="577"/>
                  </a:lnTo>
                  <a:lnTo>
                    <a:pt x="1537" y="0"/>
                  </a:lnTo>
                  <a:close/>
                </a:path>
              </a:pathLst>
            </a:custGeom>
            <a:solidFill>
              <a:srgbClr val="4A687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4" name="Google Shape;2654;p41"/>
            <p:cNvSpPr/>
            <p:nvPr/>
          </p:nvSpPr>
          <p:spPr>
            <a:xfrm>
              <a:off x="2638175" y="1369900"/>
              <a:ext cx="62450" cy="134500"/>
            </a:xfrm>
            <a:custGeom>
              <a:avLst/>
              <a:gdLst/>
              <a:ahLst/>
              <a:cxnLst/>
              <a:rect l="l" t="t" r="r" b="b"/>
              <a:pathLst>
                <a:path w="2498" h="5380" fill="none" extrusionOk="0">
                  <a:moveTo>
                    <a:pt x="1537" y="0"/>
                  </a:moveTo>
                  <a:lnTo>
                    <a:pt x="1537" y="0"/>
                  </a:lnTo>
                  <a:lnTo>
                    <a:pt x="1201" y="1105"/>
                  </a:lnTo>
                  <a:lnTo>
                    <a:pt x="769" y="2546"/>
                  </a:lnTo>
                  <a:lnTo>
                    <a:pt x="0" y="4899"/>
                  </a:lnTo>
                  <a:lnTo>
                    <a:pt x="0" y="4899"/>
                  </a:lnTo>
                  <a:lnTo>
                    <a:pt x="673" y="5379"/>
                  </a:lnTo>
                  <a:lnTo>
                    <a:pt x="2498" y="577"/>
                  </a:lnTo>
                  <a:lnTo>
                    <a:pt x="2498" y="577"/>
                  </a:lnTo>
                  <a:lnTo>
                    <a:pt x="153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5" name="Google Shape;2655;p41"/>
            <p:cNvSpPr/>
            <p:nvPr/>
          </p:nvSpPr>
          <p:spPr>
            <a:xfrm>
              <a:off x="2496500" y="1272650"/>
              <a:ext cx="182525" cy="228150"/>
            </a:xfrm>
            <a:custGeom>
              <a:avLst/>
              <a:gdLst/>
              <a:ahLst/>
              <a:cxnLst/>
              <a:rect l="l" t="t" r="r" b="b"/>
              <a:pathLst>
                <a:path w="7301" h="9126" extrusionOk="0">
                  <a:moveTo>
                    <a:pt x="0" y="0"/>
                  </a:moveTo>
                  <a:lnTo>
                    <a:pt x="721" y="6484"/>
                  </a:lnTo>
                  <a:lnTo>
                    <a:pt x="5571" y="9125"/>
                  </a:lnTo>
                  <a:lnTo>
                    <a:pt x="6340" y="6580"/>
                  </a:lnTo>
                  <a:lnTo>
                    <a:pt x="6964" y="4707"/>
                  </a:lnTo>
                  <a:lnTo>
                    <a:pt x="7156" y="3938"/>
                  </a:lnTo>
                  <a:lnTo>
                    <a:pt x="7300" y="3458"/>
                  </a:lnTo>
                  <a:lnTo>
                    <a:pt x="7252" y="3362"/>
                  </a:lnTo>
                  <a:lnTo>
                    <a:pt x="7204" y="3266"/>
                  </a:lnTo>
                  <a:lnTo>
                    <a:pt x="7012" y="3074"/>
                  </a:lnTo>
                  <a:lnTo>
                    <a:pt x="6676" y="2834"/>
                  </a:lnTo>
                  <a:lnTo>
                    <a:pt x="6196" y="2546"/>
                  </a:lnTo>
                  <a:lnTo>
                    <a:pt x="5043" y="1969"/>
                  </a:lnTo>
                  <a:lnTo>
                    <a:pt x="3698" y="1393"/>
                  </a:lnTo>
                  <a:lnTo>
                    <a:pt x="1153" y="432"/>
                  </a:lnTo>
                  <a:lnTo>
                    <a:pt x="0"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6" name="Google Shape;2656;p41"/>
            <p:cNvSpPr/>
            <p:nvPr/>
          </p:nvSpPr>
          <p:spPr>
            <a:xfrm>
              <a:off x="2496500" y="1272650"/>
              <a:ext cx="182525" cy="228150"/>
            </a:xfrm>
            <a:custGeom>
              <a:avLst/>
              <a:gdLst/>
              <a:ahLst/>
              <a:cxnLst/>
              <a:rect l="l" t="t" r="r" b="b"/>
              <a:pathLst>
                <a:path w="7301" h="9126" fill="none" extrusionOk="0">
                  <a:moveTo>
                    <a:pt x="0" y="0"/>
                  </a:moveTo>
                  <a:lnTo>
                    <a:pt x="0" y="0"/>
                  </a:lnTo>
                  <a:lnTo>
                    <a:pt x="1153" y="432"/>
                  </a:lnTo>
                  <a:lnTo>
                    <a:pt x="3698" y="1393"/>
                  </a:lnTo>
                  <a:lnTo>
                    <a:pt x="5043" y="1969"/>
                  </a:lnTo>
                  <a:lnTo>
                    <a:pt x="6196" y="2546"/>
                  </a:lnTo>
                  <a:lnTo>
                    <a:pt x="6676" y="2834"/>
                  </a:lnTo>
                  <a:lnTo>
                    <a:pt x="7012" y="3074"/>
                  </a:lnTo>
                  <a:lnTo>
                    <a:pt x="7204" y="3266"/>
                  </a:lnTo>
                  <a:lnTo>
                    <a:pt x="7252" y="3362"/>
                  </a:lnTo>
                  <a:lnTo>
                    <a:pt x="7300" y="3458"/>
                  </a:lnTo>
                  <a:lnTo>
                    <a:pt x="7300" y="3458"/>
                  </a:lnTo>
                  <a:lnTo>
                    <a:pt x="7156" y="3938"/>
                  </a:lnTo>
                  <a:lnTo>
                    <a:pt x="6964" y="4707"/>
                  </a:lnTo>
                  <a:lnTo>
                    <a:pt x="6340" y="6580"/>
                  </a:lnTo>
                  <a:lnTo>
                    <a:pt x="5571" y="9125"/>
                  </a:lnTo>
                  <a:lnTo>
                    <a:pt x="721" y="6484"/>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7" name="Google Shape;2657;p41"/>
            <p:cNvSpPr/>
            <p:nvPr/>
          </p:nvSpPr>
          <p:spPr>
            <a:xfrm>
              <a:off x="1856550" y="1399900"/>
              <a:ext cx="153725" cy="141700"/>
            </a:xfrm>
            <a:custGeom>
              <a:avLst/>
              <a:gdLst/>
              <a:ahLst/>
              <a:cxnLst/>
              <a:rect l="l" t="t" r="r" b="b"/>
              <a:pathLst>
                <a:path w="6149" h="5668" extrusionOk="0">
                  <a:moveTo>
                    <a:pt x="1586" y="1"/>
                  </a:moveTo>
                  <a:lnTo>
                    <a:pt x="1250" y="49"/>
                  </a:lnTo>
                  <a:lnTo>
                    <a:pt x="1058" y="145"/>
                  </a:lnTo>
                  <a:lnTo>
                    <a:pt x="1010" y="193"/>
                  </a:lnTo>
                  <a:lnTo>
                    <a:pt x="961" y="289"/>
                  </a:lnTo>
                  <a:lnTo>
                    <a:pt x="1010" y="433"/>
                  </a:lnTo>
                  <a:lnTo>
                    <a:pt x="1154" y="577"/>
                  </a:lnTo>
                  <a:lnTo>
                    <a:pt x="1298" y="673"/>
                  </a:lnTo>
                  <a:lnTo>
                    <a:pt x="1538" y="817"/>
                  </a:lnTo>
                  <a:lnTo>
                    <a:pt x="2018" y="961"/>
                  </a:lnTo>
                  <a:lnTo>
                    <a:pt x="2450" y="1106"/>
                  </a:lnTo>
                  <a:lnTo>
                    <a:pt x="2354" y="1298"/>
                  </a:lnTo>
                  <a:lnTo>
                    <a:pt x="2258" y="1538"/>
                  </a:lnTo>
                  <a:lnTo>
                    <a:pt x="1586" y="1826"/>
                  </a:lnTo>
                  <a:lnTo>
                    <a:pt x="769" y="2210"/>
                  </a:lnTo>
                  <a:lnTo>
                    <a:pt x="433" y="2450"/>
                  </a:lnTo>
                  <a:lnTo>
                    <a:pt x="145" y="2594"/>
                  </a:lnTo>
                  <a:lnTo>
                    <a:pt x="1" y="2786"/>
                  </a:lnTo>
                  <a:lnTo>
                    <a:pt x="1" y="2834"/>
                  </a:lnTo>
                  <a:lnTo>
                    <a:pt x="49" y="2882"/>
                  </a:lnTo>
                  <a:lnTo>
                    <a:pt x="241" y="2930"/>
                  </a:lnTo>
                  <a:lnTo>
                    <a:pt x="529" y="2930"/>
                  </a:lnTo>
                  <a:lnTo>
                    <a:pt x="865" y="2882"/>
                  </a:lnTo>
                  <a:lnTo>
                    <a:pt x="1202" y="2786"/>
                  </a:lnTo>
                  <a:lnTo>
                    <a:pt x="1922" y="2594"/>
                  </a:lnTo>
                  <a:lnTo>
                    <a:pt x="2354" y="2402"/>
                  </a:lnTo>
                  <a:lnTo>
                    <a:pt x="2354" y="2450"/>
                  </a:lnTo>
                  <a:lnTo>
                    <a:pt x="1874" y="2786"/>
                  </a:lnTo>
                  <a:lnTo>
                    <a:pt x="1154" y="3363"/>
                  </a:lnTo>
                  <a:lnTo>
                    <a:pt x="817" y="3651"/>
                  </a:lnTo>
                  <a:lnTo>
                    <a:pt x="577" y="3939"/>
                  </a:lnTo>
                  <a:lnTo>
                    <a:pt x="433" y="4179"/>
                  </a:lnTo>
                  <a:lnTo>
                    <a:pt x="433" y="4227"/>
                  </a:lnTo>
                  <a:lnTo>
                    <a:pt x="529" y="4323"/>
                  </a:lnTo>
                  <a:lnTo>
                    <a:pt x="625" y="4371"/>
                  </a:lnTo>
                  <a:lnTo>
                    <a:pt x="721" y="4371"/>
                  </a:lnTo>
                  <a:lnTo>
                    <a:pt x="1058" y="4323"/>
                  </a:lnTo>
                  <a:lnTo>
                    <a:pt x="1442" y="4179"/>
                  </a:lnTo>
                  <a:lnTo>
                    <a:pt x="1874" y="3987"/>
                  </a:lnTo>
                  <a:lnTo>
                    <a:pt x="2594" y="3651"/>
                  </a:lnTo>
                  <a:lnTo>
                    <a:pt x="2882" y="3459"/>
                  </a:lnTo>
                  <a:lnTo>
                    <a:pt x="2642" y="3699"/>
                  </a:lnTo>
                  <a:lnTo>
                    <a:pt x="2066" y="4275"/>
                  </a:lnTo>
                  <a:lnTo>
                    <a:pt x="1826" y="4563"/>
                  </a:lnTo>
                  <a:lnTo>
                    <a:pt x="1634" y="4851"/>
                  </a:lnTo>
                  <a:lnTo>
                    <a:pt x="1538" y="5092"/>
                  </a:lnTo>
                  <a:lnTo>
                    <a:pt x="1538" y="5140"/>
                  </a:lnTo>
                  <a:lnTo>
                    <a:pt x="1586" y="5188"/>
                  </a:lnTo>
                  <a:lnTo>
                    <a:pt x="1682" y="5236"/>
                  </a:lnTo>
                  <a:lnTo>
                    <a:pt x="1778" y="5188"/>
                  </a:lnTo>
                  <a:lnTo>
                    <a:pt x="2018" y="5092"/>
                  </a:lnTo>
                  <a:lnTo>
                    <a:pt x="2258" y="4948"/>
                  </a:lnTo>
                  <a:lnTo>
                    <a:pt x="2546" y="4755"/>
                  </a:lnTo>
                  <a:lnTo>
                    <a:pt x="3075" y="4323"/>
                  </a:lnTo>
                  <a:lnTo>
                    <a:pt x="3363" y="4035"/>
                  </a:lnTo>
                  <a:lnTo>
                    <a:pt x="3411" y="4035"/>
                  </a:lnTo>
                  <a:lnTo>
                    <a:pt x="3219" y="4323"/>
                  </a:lnTo>
                  <a:lnTo>
                    <a:pt x="2979" y="4851"/>
                  </a:lnTo>
                  <a:lnTo>
                    <a:pt x="2882" y="5140"/>
                  </a:lnTo>
                  <a:lnTo>
                    <a:pt x="2834" y="5380"/>
                  </a:lnTo>
                  <a:lnTo>
                    <a:pt x="2834" y="5524"/>
                  </a:lnTo>
                  <a:lnTo>
                    <a:pt x="2882" y="5620"/>
                  </a:lnTo>
                  <a:lnTo>
                    <a:pt x="2931" y="5668"/>
                  </a:lnTo>
                  <a:lnTo>
                    <a:pt x="3027" y="5620"/>
                  </a:lnTo>
                  <a:lnTo>
                    <a:pt x="3171" y="5572"/>
                  </a:lnTo>
                  <a:lnTo>
                    <a:pt x="3507" y="5236"/>
                  </a:lnTo>
                  <a:lnTo>
                    <a:pt x="3891" y="4803"/>
                  </a:lnTo>
                  <a:lnTo>
                    <a:pt x="4227" y="4323"/>
                  </a:lnTo>
                  <a:lnTo>
                    <a:pt x="4515" y="4371"/>
                  </a:lnTo>
                  <a:lnTo>
                    <a:pt x="4755" y="4323"/>
                  </a:lnTo>
                  <a:lnTo>
                    <a:pt x="4996" y="4227"/>
                  </a:lnTo>
                  <a:lnTo>
                    <a:pt x="5236" y="4131"/>
                  </a:lnTo>
                  <a:lnTo>
                    <a:pt x="5524" y="3939"/>
                  </a:lnTo>
                  <a:lnTo>
                    <a:pt x="5764" y="3699"/>
                  </a:lnTo>
                  <a:lnTo>
                    <a:pt x="5956" y="3411"/>
                  </a:lnTo>
                  <a:lnTo>
                    <a:pt x="6052" y="3075"/>
                  </a:lnTo>
                  <a:lnTo>
                    <a:pt x="6148" y="2738"/>
                  </a:lnTo>
                  <a:lnTo>
                    <a:pt x="6100" y="2402"/>
                  </a:lnTo>
                  <a:lnTo>
                    <a:pt x="6052" y="2066"/>
                  </a:lnTo>
                  <a:lnTo>
                    <a:pt x="5908" y="1778"/>
                  </a:lnTo>
                  <a:lnTo>
                    <a:pt x="5476" y="1009"/>
                  </a:lnTo>
                  <a:lnTo>
                    <a:pt x="5332" y="769"/>
                  </a:lnTo>
                  <a:lnTo>
                    <a:pt x="5092" y="529"/>
                  </a:lnTo>
                  <a:lnTo>
                    <a:pt x="4852" y="385"/>
                  </a:lnTo>
                  <a:lnTo>
                    <a:pt x="4611" y="241"/>
                  </a:lnTo>
                  <a:lnTo>
                    <a:pt x="4323" y="193"/>
                  </a:lnTo>
                  <a:lnTo>
                    <a:pt x="4035" y="145"/>
                  </a:lnTo>
                  <a:lnTo>
                    <a:pt x="3699" y="145"/>
                  </a:lnTo>
                  <a:lnTo>
                    <a:pt x="3411" y="241"/>
                  </a:lnTo>
                  <a:lnTo>
                    <a:pt x="2834" y="145"/>
                  </a:lnTo>
                  <a:lnTo>
                    <a:pt x="2018" y="49"/>
                  </a:lnTo>
                  <a:lnTo>
                    <a:pt x="158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8" name="Google Shape;2658;p41"/>
            <p:cNvSpPr/>
            <p:nvPr/>
          </p:nvSpPr>
          <p:spPr>
            <a:xfrm>
              <a:off x="1959825" y="1248625"/>
              <a:ext cx="467050" cy="228150"/>
            </a:xfrm>
            <a:custGeom>
              <a:avLst/>
              <a:gdLst/>
              <a:ahLst/>
              <a:cxnLst/>
              <a:rect l="l" t="t" r="r" b="b"/>
              <a:pathLst>
                <a:path w="18682" h="9126" extrusionOk="0">
                  <a:moveTo>
                    <a:pt x="15368" y="1"/>
                  </a:moveTo>
                  <a:lnTo>
                    <a:pt x="14984" y="49"/>
                  </a:lnTo>
                  <a:lnTo>
                    <a:pt x="14552" y="193"/>
                  </a:lnTo>
                  <a:lnTo>
                    <a:pt x="12727" y="817"/>
                  </a:lnTo>
                  <a:lnTo>
                    <a:pt x="10710" y="1586"/>
                  </a:lnTo>
                  <a:lnTo>
                    <a:pt x="8645" y="2402"/>
                  </a:lnTo>
                  <a:lnTo>
                    <a:pt x="6580" y="3266"/>
                  </a:lnTo>
                  <a:lnTo>
                    <a:pt x="4611" y="4179"/>
                  </a:lnTo>
                  <a:lnTo>
                    <a:pt x="2786" y="5091"/>
                  </a:lnTo>
                  <a:lnTo>
                    <a:pt x="1969" y="5524"/>
                  </a:lnTo>
                  <a:lnTo>
                    <a:pt x="1249" y="6004"/>
                  </a:lnTo>
                  <a:lnTo>
                    <a:pt x="576" y="6484"/>
                  </a:lnTo>
                  <a:lnTo>
                    <a:pt x="0" y="6916"/>
                  </a:lnTo>
                  <a:lnTo>
                    <a:pt x="1009" y="9126"/>
                  </a:lnTo>
                  <a:lnTo>
                    <a:pt x="18634" y="3459"/>
                  </a:lnTo>
                  <a:lnTo>
                    <a:pt x="18682" y="3074"/>
                  </a:lnTo>
                  <a:lnTo>
                    <a:pt x="18634" y="2642"/>
                  </a:lnTo>
                  <a:lnTo>
                    <a:pt x="18586" y="2258"/>
                  </a:lnTo>
                  <a:lnTo>
                    <a:pt x="18442" y="1874"/>
                  </a:lnTo>
                  <a:lnTo>
                    <a:pt x="18250" y="1538"/>
                  </a:lnTo>
                  <a:lnTo>
                    <a:pt x="18058" y="1249"/>
                  </a:lnTo>
                  <a:lnTo>
                    <a:pt x="17818" y="961"/>
                  </a:lnTo>
                  <a:lnTo>
                    <a:pt x="17529" y="673"/>
                  </a:lnTo>
                  <a:lnTo>
                    <a:pt x="17241" y="481"/>
                  </a:lnTo>
                  <a:lnTo>
                    <a:pt x="16905" y="289"/>
                  </a:lnTo>
                  <a:lnTo>
                    <a:pt x="16521" y="145"/>
                  </a:lnTo>
                  <a:lnTo>
                    <a:pt x="16185" y="49"/>
                  </a:lnTo>
                  <a:lnTo>
                    <a:pt x="1575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9" name="Google Shape;2659;p41"/>
            <p:cNvSpPr/>
            <p:nvPr/>
          </p:nvSpPr>
          <p:spPr>
            <a:xfrm>
              <a:off x="1959825" y="1248625"/>
              <a:ext cx="467050" cy="228150"/>
            </a:xfrm>
            <a:custGeom>
              <a:avLst/>
              <a:gdLst/>
              <a:ahLst/>
              <a:cxnLst/>
              <a:rect l="l" t="t" r="r" b="b"/>
              <a:pathLst>
                <a:path w="18682" h="9126" fill="none" extrusionOk="0">
                  <a:moveTo>
                    <a:pt x="14552" y="193"/>
                  </a:moveTo>
                  <a:lnTo>
                    <a:pt x="14552" y="193"/>
                  </a:lnTo>
                  <a:lnTo>
                    <a:pt x="12727" y="817"/>
                  </a:lnTo>
                  <a:lnTo>
                    <a:pt x="10710" y="1586"/>
                  </a:lnTo>
                  <a:lnTo>
                    <a:pt x="8645" y="2402"/>
                  </a:lnTo>
                  <a:lnTo>
                    <a:pt x="6580" y="3266"/>
                  </a:lnTo>
                  <a:lnTo>
                    <a:pt x="4611" y="4179"/>
                  </a:lnTo>
                  <a:lnTo>
                    <a:pt x="2786" y="5091"/>
                  </a:lnTo>
                  <a:lnTo>
                    <a:pt x="1969" y="5524"/>
                  </a:lnTo>
                  <a:lnTo>
                    <a:pt x="1249" y="6004"/>
                  </a:lnTo>
                  <a:lnTo>
                    <a:pt x="576" y="6484"/>
                  </a:lnTo>
                  <a:lnTo>
                    <a:pt x="0" y="6916"/>
                  </a:lnTo>
                  <a:lnTo>
                    <a:pt x="1009" y="9126"/>
                  </a:lnTo>
                  <a:lnTo>
                    <a:pt x="18634" y="3459"/>
                  </a:lnTo>
                  <a:lnTo>
                    <a:pt x="18634" y="3459"/>
                  </a:lnTo>
                  <a:lnTo>
                    <a:pt x="18682" y="3074"/>
                  </a:lnTo>
                  <a:lnTo>
                    <a:pt x="18634" y="2642"/>
                  </a:lnTo>
                  <a:lnTo>
                    <a:pt x="18586" y="2258"/>
                  </a:lnTo>
                  <a:lnTo>
                    <a:pt x="18442" y="1874"/>
                  </a:lnTo>
                  <a:lnTo>
                    <a:pt x="18250" y="1538"/>
                  </a:lnTo>
                  <a:lnTo>
                    <a:pt x="18058" y="1249"/>
                  </a:lnTo>
                  <a:lnTo>
                    <a:pt x="17818" y="961"/>
                  </a:lnTo>
                  <a:lnTo>
                    <a:pt x="17529" y="673"/>
                  </a:lnTo>
                  <a:lnTo>
                    <a:pt x="17241" y="481"/>
                  </a:lnTo>
                  <a:lnTo>
                    <a:pt x="16905" y="289"/>
                  </a:lnTo>
                  <a:lnTo>
                    <a:pt x="16521" y="145"/>
                  </a:lnTo>
                  <a:lnTo>
                    <a:pt x="16185" y="49"/>
                  </a:lnTo>
                  <a:lnTo>
                    <a:pt x="15752" y="1"/>
                  </a:lnTo>
                  <a:lnTo>
                    <a:pt x="15368" y="1"/>
                  </a:lnTo>
                  <a:lnTo>
                    <a:pt x="14984" y="49"/>
                  </a:lnTo>
                  <a:lnTo>
                    <a:pt x="14552" y="19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0" name="Google Shape;2660;p41"/>
            <p:cNvSpPr/>
            <p:nvPr/>
          </p:nvSpPr>
          <p:spPr>
            <a:xfrm>
              <a:off x="1987425" y="1284650"/>
              <a:ext cx="225750" cy="190925"/>
            </a:xfrm>
            <a:custGeom>
              <a:avLst/>
              <a:gdLst/>
              <a:ahLst/>
              <a:cxnLst/>
              <a:rect l="l" t="t" r="r" b="b"/>
              <a:pathLst>
                <a:path w="9030" h="7637" extrusionOk="0">
                  <a:moveTo>
                    <a:pt x="9029" y="1"/>
                  </a:moveTo>
                  <a:lnTo>
                    <a:pt x="8405" y="241"/>
                  </a:lnTo>
                  <a:lnTo>
                    <a:pt x="7445" y="625"/>
                  </a:lnTo>
                  <a:lnTo>
                    <a:pt x="5043" y="1633"/>
                  </a:lnTo>
                  <a:lnTo>
                    <a:pt x="1922" y="2978"/>
                  </a:lnTo>
                  <a:lnTo>
                    <a:pt x="1634" y="2834"/>
                  </a:lnTo>
                  <a:lnTo>
                    <a:pt x="1393" y="2786"/>
                  </a:lnTo>
                  <a:lnTo>
                    <a:pt x="1153" y="2738"/>
                  </a:lnTo>
                  <a:lnTo>
                    <a:pt x="1057" y="2786"/>
                  </a:lnTo>
                  <a:lnTo>
                    <a:pt x="1009" y="2882"/>
                  </a:lnTo>
                  <a:lnTo>
                    <a:pt x="1009" y="3122"/>
                  </a:lnTo>
                  <a:lnTo>
                    <a:pt x="1057" y="3362"/>
                  </a:lnTo>
                  <a:lnTo>
                    <a:pt x="1105" y="3458"/>
                  </a:lnTo>
                  <a:lnTo>
                    <a:pt x="1009" y="3458"/>
                  </a:lnTo>
                  <a:lnTo>
                    <a:pt x="721" y="3410"/>
                  </a:lnTo>
                  <a:lnTo>
                    <a:pt x="577" y="3458"/>
                  </a:lnTo>
                  <a:lnTo>
                    <a:pt x="385" y="3506"/>
                  </a:lnTo>
                  <a:lnTo>
                    <a:pt x="241" y="3602"/>
                  </a:lnTo>
                  <a:lnTo>
                    <a:pt x="49" y="3698"/>
                  </a:lnTo>
                  <a:lnTo>
                    <a:pt x="1" y="3843"/>
                  </a:lnTo>
                  <a:lnTo>
                    <a:pt x="1" y="4035"/>
                  </a:lnTo>
                  <a:lnTo>
                    <a:pt x="49" y="4515"/>
                  </a:lnTo>
                  <a:lnTo>
                    <a:pt x="241" y="5139"/>
                  </a:lnTo>
                  <a:lnTo>
                    <a:pt x="481" y="5764"/>
                  </a:lnTo>
                  <a:lnTo>
                    <a:pt x="913" y="6964"/>
                  </a:lnTo>
                  <a:lnTo>
                    <a:pt x="1153" y="7492"/>
                  </a:lnTo>
                  <a:lnTo>
                    <a:pt x="1345" y="7588"/>
                  </a:lnTo>
                  <a:lnTo>
                    <a:pt x="1441" y="7637"/>
                  </a:lnTo>
                  <a:lnTo>
                    <a:pt x="1538" y="7588"/>
                  </a:lnTo>
                  <a:lnTo>
                    <a:pt x="1634" y="7540"/>
                  </a:lnTo>
                  <a:lnTo>
                    <a:pt x="1682" y="7444"/>
                  </a:lnTo>
                  <a:lnTo>
                    <a:pt x="1682" y="7396"/>
                  </a:lnTo>
                  <a:lnTo>
                    <a:pt x="2114" y="7492"/>
                  </a:lnTo>
                  <a:lnTo>
                    <a:pt x="2210" y="7492"/>
                  </a:lnTo>
                  <a:lnTo>
                    <a:pt x="2306" y="7444"/>
                  </a:lnTo>
                  <a:lnTo>
                    <a:pt x="2402" y="7396"/>
                  </a:lnTo>
                  <a:lnTo>
                    <a:pt x="2450" y="7300"/>
                  </a:lnTo>
                  <a:lnTo>
                    <a:pt x="2498" y="7060"/>
                  </a:lnTo>
                  <a:lnTo>
                    <a:pt x="2498" y="6964"/>
                  </a:lnTo>
                  <a:lnTo>
                    <a:pt x="8501" y="5187"/>
                  </a:lnTo>
                  <a:lnTo>
                    <a:pt x="9029"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1" name="Google Shape;2661;p41"/>
            <p:cNvSpPr/>
            <p:nvPr/>
          </p:nvSpPr>
          <p:spPr>
            <a:xfrm>
              <a:off x="1987425" y="1284650"/>
              <a:ext cx="225750" cy="190925"/>
            </a:xfrm>
            <a:custGeom>
              <a:avLst/>
              <a:gdLst/>
              <a:ahLst/>
              <a:cxnLst/>
              <a:rect l="l" t="t" r="r" b="b"/>
              <a:pathLst>
                <a:path w="9030" h="7637" fill="none" extrusionOk="0">
                  <a:moveTo>
                    <a:pt x="1153" y="7492"/>
                  </a:moveTo>
                  <a:lnTo>
                    <a:pt x="1153" y="7492"/>
                  </a:lnTo>
                  <a:lnTo>
                    <a:pt x="913" y="6964"/>
                  </a:lnTo>
                  <a:lnTo>
                    <a:pt x="481" y="5764"/>
                  </a:lnTo>
                  <a:lnTo>
                    <a:pt x="241" y="5139"/>
                  </a:lnTo>
                  <a:lnTo>
                    <a:pt x="49" y="4515"/>
                  </a:lnTo>
                  <a:lnTo>
                    <a:pt x="1" y="4035"/>
                  </a:lnTo>
                  <a:lnTo>
                    <a:pt x="1" y="3843"/>
                  </a:lnTo>
                  <a:lnTo>
                    <a:pt x="49" y="3698"/>
                  </a:lnTo>
                  <a:lnTo>
                    <a:pt x="49" y="3698"/>
                  </a:lnTo>
                  <a:lnTo>
                    <a:pt x="241" y="3602"/>
                  </a:lnTo>
                  <a:lnTo>
                    <a:pt x="385" y="3506"/>
                  </a:lnTo>
                  <a:lnTo>
                    <a:pt x="577" y="3458"/>
                  </a:lnTo>
                  <a:lnTo>
                    <a:pt x="721" y="3410"/>
                  </a:lnTo>
                  <a:lnTo>
                    <a:pt x="1009" y="3458"/>
                  </a:lnTo>
                  <a:lnTo>
                    <a:pt x="1105" y="3458"/>
                  </a:lnTo>
                  <a:lnTo>
                    <a:pt x="1105" y="3458"/>
                  </a:lnTo>
                  <a:lnTo>
                    <a:pt x="1057" y="3362"/>
                  </a:lnTo>
                  <a:lnTo>
                    <a:pt x="1009" y="3122"/>
                  </a:lnTo>
                  <a:lnTo>
                    <a:pt x="1009" y="2882"/>
                  </a:lnTo>
                  <a:lnTo>
                    <a:pt x="1057" y="2786"/>
                  </a:lnTo>
                  <a:lnTo>
                    <a:pt x="1153" y="2738"/>
                  </a:lnTo>
                  <a:lnTo>
                    <a:pt x="1153" y="2738"/>
                  </a:lnTo>
                  <a:lnTo>
                    <a:pt x="1393" y="2786"/>
                  </a:lnTo>
                  <a:lnTo>
                    <a:pt x="1634" y="2834"/>
                  </a:lnTo>
                  <a:lnTo>
                    <a:pt x="1922" y="2978"/>
                  </a:lnTo>
                  <a:lnTo>
                    <a:pt x="1922" y="2978"/>
                  </a:lnTo>
                  <a:lnTo>
                    <a:pt x="5043" y="1633"/>
                  </a:lnTo>
                  <a:lnTo>
                    <a:pt x="7445" y="625"/>
                  </a:lnTo>
                  <a:lnTo>
                    <a:pt x="8405" y="241"/>
                  </a:lnTo>
                  <a:lnTo>
                    <a:pt x="9029" y="1"/>
                  </a:lnTo>
                  <a:lnTo>
                    <a:pt x="8501" y="5187"/>
                  </a:lnTo>
                  <a:lnTo>
                    <a:pt x="2498" y="6964"/>
                  </a:lnTo>
                  <a:lnTo>
                    <a:pt x="2498" y="6964"/>
                  </a:lnTo>
                  <a:lnTo>
                    <a:pt x="2498" y="7060"/>
                  </a:lnTo>
                  <a:lnTo>
                    <a:pt x="2450" y="7300"/>
                  </a:lnTo>
                  <a:lnTo>
                    <a:pt x="2402" y="7396"/>
                  </a:lnTo>
                  <a:lnTo>
                    <a:pt x="2306" y="7444"/>
                  </a:lnTo>
                  <a:lnTo>
                    <a:pt x="2210" y="7492"/>
                  </a:lnTo>
                  <a:lnTo>
                    <a:pt x="2114" y="7492"/>
                  </a:lnTo>
                  <a:lnTo>
                    <a:pt x="2114" y="7492"/>
                  </a:lnTo>
                  <a:lnTo>
                    <a:pt x="1682" y="7396"/>
                  </a:lnTo>
                  <a:lnTo>
                    <a:pt x="1682" y="7396"/>
                  </a:lnTo>
                  <a:lnTo>
                    <a:pt x="1682" y="7444"/>
                  </a:lnTo>
                  <a:lnTo>
                    <a:pt x="1634" y="7540"/>
                  </a:lnTo>
                  <a:lnTo>
                    <a:pt x="1538" y="7588"/>
                  </a:lnTo>
                  <a:lnTo>
                    <a:pt x="1441" y="7637"/>
                  </a:lnTo>
                  <a:lnTo>
                    <a:pt x="1345" y="7588"/>
                  </a:lnTo>
                  <a:lnTo>
                    <a:pt x="1153" y="749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2" name="Google Shape;2662;p41"/>
            <p:cNvSpPr/>
            <p:nvPr/>
          </p:nvSpPr>
          <p:spPr>
            <a:xfrm>
              <a:off x="2161525" y="1296650"/>
              <a:ext cx="38450" cy="124900"/>
            </a:xfrm>
            <a:custGeom>
              <a:avLst/>
              <a:gdLst/>
              <a:ahLst/>
              <a:cxnLst/>
              <a:rect l="l" t="t" r="r" b="b"/>
              <a:pathLst>
                <a:path w="1538" h="4996" extrusionOk="0">
                  <a:moveTo>
                    <a:pt x="817" y="1"/>
                  </a:moveTo>
                  <a:lnTo>
                    <a:pt x="0" y="337"/>
                  </a:lnTo>
                  <a:lnTo>
                    <a:pt x="48" y="1490"/>
                  </a:lnTo>
                  <a:lnTo>
                    <a:pt x="144" y="2738"/>
                  </a:lnTo>
                  <a:lnTo>
                    <a:pt x="241" y="3939"/>
                  </a:lnTo>
                  <a:lnTo>
                    <a:pt x="433" y="4995"/>
                  </a:lnTo>
                  <a:lnTo>
                    <a:pt x="1537" y="4707"/>
                  </a:lnTo>
                  <a:lnTo>
                    <a:pt x="1441" y="4659"/>
                  </a:lnTo>
                  <a:lnTo>
                    <a:pt x="1393" y="4563"/>
                  </a:lnTo>
                  <a:lnTo>
                    <a:pt x="1249" y="4179"/>
                  </a:lnTo>
                  <a:lnTo>
                    <a:pt x="1105" y="3603"/>
                  </a:lnTo>
                  <a:lnTo>
                    <a:pt x="1009" y="2882"/>
                  </a:lnTo>
                  <a:lnTo>
                    <a:pt x="865" y="1345"/>
                  </a:lnTo>
                  <a:lnTo>
                    <a:pt x="817" y="1"/>
                  </a:lnTo>
                  <a:close/>
                </a:path>
              </a:pathLst>
            </a:custGeom>
            <a:solidFill>
              <a:srgbClr val="4A687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3" name="Google Shape;2663;p41"/>
            <p:cNvSpPr/>
            <p:nvPr/>
          </p:nvSpPr>
          <p:spPr>
            <a:xfrm>
              <a:off x="2161525" y="1296650"/>
              <a:ext cx="38450" cy="124900"/>
            </a:xfrm>
            <a:custGeom>
              <a:avLst/>
              <a:gdLst/>
              <a:ahLst/>
              <a:cxnLst/>
              <a:rect l="l" t="t" r="r" b="b"/>
              <a:pathLst>
                <a:path w="1538" h="4996" fill="none" extrusionOk="0">
                  <a:moveTo>
                    <a:pt x="817" y="1"/>
                  </a:moveTo>
                  <a:lnTo>
                    <a:pt x="817" y="1"/>
                  </a:lnTo>
                  <a:lnTo>
                    <a:pt x="0" y="337"/>
                  </a:lnTo>
                  <a:lnTo>
                    <a:pt x="0" y="337"/>
                  </a:lnTo>
                  <a:lnTo>
                    <a:pt x="48" y="1490"/>
                  </a:lnTo>
                  <a:lnTo>
                    <a:pt x="144" y="2738"/>
                  </a:lnTo>
                  <a:lnTo>
                    <a:pt x="241" y="3939"/>
                  </a:lnTo>
                  <a:lnTo>
                    <a:pt x="433" y="4995"/>
                  </a:lnTo>
                  <a:lnTo>
                    <a:pt x="1537" y="4707"/>
                  </a:lnTo>
                  <a:lnTo>
                    <a:pt x="1537" y="4707"/>
                  </a:lnTo>
                  <a:lnTo>
                    <a:pt x="1537" y="4707"/>
                  </a:lnTo>
                  <a:lnTo>
                    <a:pt x="1537" y="4707"/>
                  </a:lnTo>
                  <a:lnTo>
                    <a:pt x="1537" y="4707"/>
                  </a:lnTo>
                  <a:lnTo>
                    <a:pt x="1441" y="4659"/>
                  </a:lnTo>
                  <a:lnTo>
                    <a:pt x="1393" y="4563"/>
                  </a:lnTo>
                  <a:lnTo>
                    <a:pt x="1249" y="4179"/>
                  </a:lnTo>
                  <a:lnTo>
                    <a:pt x="1105" y="3603"/>
                  </a:lnTo>
                  <a:lnTo>
                    <a:pt x="1009" y="2882"/>
                  </a:lnTo>
                  <a:lnTo>
                    <a:pt x="865" y="1345"/>
                  </a:lnTo>
                  <a:lnTo>
                    <a:pt x="81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4" name="Google Shape;2664;p41"/>
            <p:cNvSpPr/>
            <p:nvPr/>
          </p:nvSpPr>
          <p:spPr>
            <a:xfrm>
              <a:off x="2181925" y="1234225"/>
              <a:ext cx="187325" cy="180125"/>
            </a:xfrm>
            <a:custGeom>
              <a:avLst/>
              <a:gdLst/>
              <a:ahLst/>
              <a:cxnLst/>
              <a:rect l="l" t="t" r="r" b="b"/>
              <a:pathLst>
                <a:path w="7493" h="7205" extrusionOk="0">
                  <a:moveTo>
                    <a:pt x="7493" y="0"/>
                  </a:moveTo>
                  <a:lnTo>
                    <a:pt x="6340" y="193"/>
                  </a:lnTo>
                  <a:lnTo>
                    <a:pt x="3891" y="721"/>
                  </a:lnTo>
                  <a:lnTo>
                    <a:pt x="2546" y="1009"/>
                  </a:lnTo>
                  <a:lnTo>
                    <a:pt x="1346" y="1297"/>
                  </a:lnTo>
                  <a:lnTo>
                    <a:pt x="481" y="1537"/>
                  </a:lnTo>
                  <a:lnTo>
                    <a:pt x="193" y="1681"/>
                  </a:lnTo>
                  <a:lnTo>
                    <a:pt x="97" y="1777"/>
                  </a:lnTo>
                  <a:lnTo>
                    <a:pt x="49" y="1873"/>
                  </a:lnTo>
                  <a:lnTo>
                    <a:pt x="1" y="2114"/>
                  </a:lnTo>
                  <a:lnTo>
                    <a:pt x="1" y="2786"/>
                  </a:lnTo>
                  <a:lnTo>
                    <a:pt x="49" y="3698"/>
                  </a:lnTo>
                  <a:lnTo>
                    <a:pt x="97" y="4659"/>
                  </a:lnTo>
                  <a:lnTo>
                    <a:pt x="241" y="5619"/>
                  </a:lnTo>
                  <a:lnTo>
                    <a:pt x="385" y="6436"/>
                  </a:lnTo>
                  <a:lnTo>
                    <a:pt x="529" y="6964"/>
                  </a:lnTo>
                  <a:lnTo>
                    <a:pt x="625" y="7156"/>
                  </a:lnTo>
                  <a:lnTo>
                    <a:pt x="721" y="7204"/>
                  </a:lnTo>
                  <a:lnTo>
                    <a:pt x="1105" y="7108"/>
                  </a:lnTo>
                  <a:lnTo>
                    <a:pt x="1874" y="6916"/>
                  </a:lnTo>
                  <a:lnTo>
                    <a:pt x="3939" y="6292"/>
                  </a:lnTo>
                  <a:lnTo>
                    <a:pt x="6772" y="5427"/>
                  </a:lnTo>
                  <a:lnTo>
                    <a:pt x="749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5" name="Google Shape;2665;p41"/>
            <p:cNvSpPr/>
            <p:nvPr/>
          </p:nvSpPr>
          <p:spPr>
            <a:xfrm>
              <a:off x="2181925" y="1234225"/>
              <a:ext cx="187325" cy="180125"/>
            </a:xfrm>
            <a:custGeom>
              <a:avLst/>
              <a:gdLst/>
              <a:ahLst/>
              <a:cxnLst/>
              <a:rect l="l" t="t" r="r" b="b"/>
              <a:pathLst>
                <a:path w="7493" h="7205" fill="none" extrusionOk="0">
                  <a:moveTo>
                    <a:pt x="7493" y="0"/>
                  </a:moveTo>
                  <a:lnTo>
                    <a:pt x="7493" y="0"/>
                  </a:lnTo>
                  <a:lnTo>
                    <a:pt x="6340" y="193"/>
                  </a:lnTo>
                  <a:lnTo>
                    <a:pt x="3891" y="721"/>
                  </a:lnTo>
                  <a:lnTo>
                    <a:pt x="2546" y="1009"/>
                  </a:lnTo>
                  <a:lnTo>
                    <a:pt x="1346" y="1297"/>
                  </a:lnTo>
                  <a:lnTo>
                    <a:pt x="481" y="1537"/>
                  </a:lnTo>
                  <a:lnTo>
                    <a:pt x="193" y="1681"/>
                  </a:lnTo>
                  <a:lnTo>
                    <a:pt x="97" y="1777"/>
                  </a:lnTo>
                  <a:lnTo>
                    <a:pt x="97" y="1777"/>
                  </a:lnTo>
                  <a:lnTo>
                    <a:pt x="49" y="1873"/>
                  </a:lnTo>
                  <a:lnTo>
                    <a:pt x="1" y="2114"/>
                  </a:lnTo>
                  <a:lnTo>
                    <a:pt x="1" y="2786"/>
                  </a:lnTo>
                  <a:lnTo>
                    <a:pt x="49" y="3698"/>
                  </a:lnTo>
                  <a:lnTo>
                    <a:pt x="97" y="4659"/>
                  </a:lnTo>
                  <a:lnTo>
                    <a:pt x="241" y="5619"/>
                  </a:lnTo>
                  <a:lnTo>
                    <a:pt x="385" y="6436"/>
                  </a:lnTo>
                  <a:lnTo>
                    <a:pt x="529" y="6964"/>
                  </a:lnTo>
                  <a:lnTo>
                    <a:pt x="625" y="7156"/>
                  </a:lnTo>
                  <a:lnTo>
                    <a:pt x="721" y="7204"/>
                  </a:lnTo>
                  <a:lnTo>
                    <a:pt x="721" y="7204"/>
                  </a:lnTo>
                  <a:lnTo>
                    <a:pt x="1105" y="7108"/>
                  </a:lnTo>
                  <a:lnTo>
                    <a:pt x="1874" y="6916"/>
                  </a:lnTo>
                  <a:lnTo>
                    <a:pt x="3939" y="6292"/>
                  </a:lnTo>
                  <a:lnTo>
                    <a:pt x="6772" y="5427"/>
                  </a:lnTo>
                  <a:lnTo>
                    <a:pt x="74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6" name="Google Shape;2666;p41"/>
            <p:cNvSpPr/>
            <p:nvPr/>
          </p:nvSpPr>
          <p:spPr>
            <a:xfrm>
              <a:off x="2359625" y="1596825"/>
              <a:ext cx="366225" cy="220925"/>
            </a:xfrm>
            <a:custGeom>
              <a:avLst/>
              <a:gdLst/>
              <a:ahLst/>
              <a:cxnLst/>
              <a:rect l="l" t="t" r="r" b="b"/>
              <a:pathLst>
                <a:path w="14649" h="8837" extrusionOk="0">
                  <a:moveTo>
                    <a:pt x="1" y="0"/>
                  </a:moveTo>
                  <a:lnTo>
                    <a:pt x="577" y="1297"/>
                  </a:lnTo>
                  <a:lnTo>
                    <a:pt x="1153" y="2593"/>
                  </a:lnTo>
                  <a:lnTo>
                    <a:pt x="1970" y="4082"/>
                  </a:lnTo>
                  <a:lnTo>
                    <a:pt x="2402" y="4899"/>
                  </a:lnTo>
                  <a:lnTo>
                    <a:pt x="2882" y="5667"/>
                  </a:lnTo>
                  <a:lnTo>
                    <a:pt x="3362" y="6387"/>
                  </a:lnTo>
                  <a:lnTo>
                    <a:pt x="3843" y="7060"/>
                  </a:lnTo>
                  <a:lnTo>
                    <a:pt x="4371" y="7684"/>
                  </a:lnTo>
                  <a:lnTo>
                    <a:pt x="4851" y="8164"/>
                  </a:lnTo>
                  <a:lnTo>
                    <a:pt x="5379" y="8549"/>
                  </a:lnTo>
                  <a:lnTo>
                    <a:pt x="5619" y="8693"/>
                  </a:lnTo>
                  <a:lnTo>
                    <a:pt x="5860" y="8741"/>
                  </a:lnTo>
                  <a:lnTo>
                    <a:pt x="6100" y="8837"/>
                  </a:lnTo>
                  <a:lnTo>
                    <a:pt x="6340" y="8837"/>
                  </a:lnTo>
                  <a:lnTo>
                    <a:pt x="6916" y="8789"/>
                  </a:lnTo>
                  <a:lnTo>
                    <a:pt x="7444" y="8693"/>
                  </a:lnTo>
                  <a:lnTo>
                    <a:pt x="7973" y="8452"/>
                  </a:lnTo>
                  <a:lnTo>
                    <a:pt x="8549" y="8164"/>
                  </a:lnTo>
                  <a:lnTo>
                    <a:pt x="9125" y="7828"/>
                  </a:lnTo>
                  <a:lnTo>
                    <a:pt x="9654" y="7444"/>
                  </a:lnTo>
                  <a:lnTo>
                    <a:pt x="10134" y="7012"/>
                  </a:lnTo>
                  <a:lnTo>
                    <a:pt x="11094" y="6195"/>
                  </a:lnTo>
                  <a:lnTo>
                    <a:pt x="11815" y="5475"/>
                  </a:lnTo>
                  <a:lnTo>
                    <a:pt x="12487" y="4707"/>
                  </a:lnTo>
                  <a:lnTo>
                    <a:pt x="12823" y="5043"/>
                  </a:lnTo>
                  <a:lnTo>
                    <a:pt x="13496" y="5715"/>
                  </a:lnTo>
                  <a:lnTo>
                    <a:pt x="13880" y="6003"/>
                  </a:lnTo>
                  <a:lnTo>
                    <a:pt x="14216" y="6243"/>
                  </a:lnTo>
                  <a:lnTo>
                    <a:pt x="14360" y="6291"/>
                  </a:lnTo>
                  <a:lnTo>
                    <a:pt x="14504" y="6339"/>
                  </a:lnTo>
                  <a:lnTo>
                    <a:pt x="14600" y="6291"/>
                  </a:lnTo>
                  <a:lnTo>
                    <a:pt x="14648" y="6195"/>
                  </a:lnTo>
                  <a:lnTo>
                    <a:pt x="14648" y="6099"/>
                  </a:lnTo>
                  <a:lnTo>
                    <a:pt x="14600" y="5907"/>
                  </a:lnTo>
                  <a:lnTo>
                    <a:pt x="14360" y="5379"/>
                  </a:lnTo>
                  <a:lnTo>
                    <a:pt x="13976" y="4755"/>
                  </a:lnTo>
                  <a:lnTo>
                    <a:pt x="13544" y="4082"/>
                  </a:lnTo>
                  <a:lnTo>
                    <a:pt x="12727" y="2930"/>
                  </a:lnTo>
                  <a:lnTo>
                    <a:pt x="12343" y="2449"/>
                  </a:lnTo>
                  <a:lnTo>
                    <a:pt x="7685" y="5235"/>
                  </a:lnTo>
                  <a:lnTo>
                    <a:pt x="6052" y="1249"/>
                  </a:lnTo>
                  <a:lnTo>
                    <a:pt x="1"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7" name="Google Shape;2667;p41"/>
            <p:cNvSpPr/>
            <p:nvPr/>
          </p:nvSpPr>
          <p:spPr>
            <a:xfrm>
              <a:off x="2359625" y="1596825"/>
              <a:ext cx="366225" cy="220925"/>
            </a:xfrm>
            <a:custGeom>
              <a:avLst/>
              <a:gdLst/>
              <a:ahLst/>
              <a:cxnLst/>
              <a:rect l="l" t="t" r="r" b="b"/>
              <a:pathLst>
                <a:path w="14649" h="8837" fill="none" extrusionOk="0">
                  <a:moveTo>
                    <a:pt x="1" y="0"/>
                  </a:moveTo>
                  <a:lnTo>
                    <a:pt x="1" y="0"/>
                  </a:lnTo>
                  <a:lnTo>
                    <a:pt x="577" y="1297"/>
                  </a:lnTo>
                  <a:lnTo>
                    <a:pt x="1153" y="2593"/>
                  </a:lnTo>
                  <a:lnTo>
                    <a:pt x="1970" y="4082"/>
                  </a:lnTo>
                  <a:lnTo>
                    <a:pt x="2402" y="4899"/>
                  </a:lnTo>
                  <a:lnTo>
                    <a:pt x="2882" y="5667"/>
                  </a:lnTo>
                  <a:lnTo>
                    <a:pt x="3362" y="6387"/>
                  </a:lnTo>
                  <a:lnTo>
                    <a:pt x="3843" y="7060"/>
                  </a:lnTo>
                  <a:lnTo>
                    <a:pt x="4371" y="7684"/>
                  </a:lnTo>
                  <a:lnTo>
                    <a:pt x="4851" y="8164"/>
                  </a:lnTo>
                  <a:lnTo>
                    <a:pt x="5379" y="8549"/>
                  </a:lnTo>
                  <a:lnTo>
                    <a:pt x="5619" y="8693"/>
                  </a:lnTo>
                  <a:lnTo>
                    <a:pt x="5860" y="8741"/>
                  </a:lnTo>
                  <a:lnTo>
                    <a:pt x="5860" y="8741"/>
                  </a:lnTo>
                  <a:lnTo>
                    <a:pt x="6100" y="8837"/>
                  </a:lnTo>
                  <a:lnTo>
                    <a:pt x="6340" y="8837"/>
                  </a:lnTo>
                  <a:lnTo>
                    <a:pt x="6916" y="8789"/>
                  </a:lnTo>
                  <a:lnTo>
                    <a:pt x="7444" y="8693"/>
                  </a:lnTo>
                  <a:lnTo>
                    <a:pt x="7973" y="8452"/>
                  </a:lnTo>
                  <a:lnTo>
                    <a:pt x="8549" y="8164"/>
                  </a:lnTo>
                  <a:lnTo>
                    <a:pt x="9125" y="7828"/>
                  </a:lnTo>
                  <a:lnTo>
                    <a:pt x="9654" y="7444"/>
                  </a:lnTo>
                  <a:lnTo>
                    <a:pt x="10134" y="7012"/>
                  </a:lnTo>
                  <a:lnTo>
                    <a:pt x="11094" y="6195"/>
                  </a:lnTo>
                  <a:lnTo>
                    <a:pt x="11815" y="5475"/>
                  </a:lnTo>
                  <a:lnTo>
                    <a:pt x="12487" y="4707"/>
                  </a:lnTo>
                  <a:lnTo>
                    <a:pt x="12487" y="4707"/>
                  </a:lnTo>
                  <a:lnTo>
                    <a:pt x="12823" y="5043"/>
                  </a:lnTo>
                  <a:lnTo>
                    <a:pt x="13496" y="5715"/>
                  </a:lnTo>
                  <a:lnTo>
                    <a:pt x="13880" y="6003"/>
                  </a:lnTo>
                  <a:lnTo>
                    <a:pt x="14216" y="6243"/>
                  </a:lnTo>
                  <a:lnTo>
                    <a:pt x="14360" y="6291"/>
                  </a:lnTo>
                  <a:lnTo>
                    <a:pt x="14504" y="6339"/>
                  </a:lnTo>
                  <a:lnTo>
                    <a:pt x="14600" y="6291"/>
                  </a:lnTo>
                  <a:lnTo>
                    <a:pt x="14648" y="6195"/>
                  </a:lnTo>
                  <a:lnTo>
                    <a:pt x="14648" y="6195"/>
                  </a:lnTo>
                  <a:lnTo>
                    <a:pt x="14648" y="6099"/>
                  </a:lnTo>
                  <a:lnTo>
                    <a:pt x="14600" y="5907"/>
                  </a:lnTo>
                  <a:lnTo>
                    <a:pt x="14360" y="5379"/>
                  </a:lnTo>
                  <a:lnTo>
                    <a:pt x="13976" y="4755"/>
                  </a:lnTo>
                  <a:lnTo>
                    <a:pt x="13544" y="4082"/>
                  </a:lnTo>
                  <a:lnTo>
                    <a:pt x="12727" y="2930"/>
                  </a:lnTo>
                  <a:lnTo>
                    <a:pt x="12343" y="2449"/>
                  </a:lnTo>
                  <a:lnTo>
                    <a:pt x="7685" y="5235"/>
                  </a:lnTo>
                  <a:lnTo>
                    <a:pt x="6052" y="1249"/>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8" name="Google Shape;2668;p41"/>
            <p:cNvSpPr/>
            <p:nvPr/>
          </p:nvSpPr>
          <p:spPr>
            <a:xfrm>
              <a:off x="2240775" y="1553600"/>
              <a:ext cx="252150" cy="421425"/>
            </a:xfrm>
            <a:custGeom>
              <a:avLst/>
              <a:gdLst/>
              <a:ahLst/>
              <a:cxnLst/>
              <a:rect l="l" t="t" r="r" b="b"/>
              <a:pathLst>
                <a:path w="10086" h="16857" extrusionOk="0">
                  <a:moveTo>
                    <a:pt x="720" y="0"/>
                  </a:moveTo>
                  <a:lnTo>
                    <a:pt x="432" y="1729"/>
                  </a:lnTo>
                  <a:lnTo>
                    <a:pt x="240" y="3554"/>
                  </a:lnTo>
                  <a:lnTo>
                    <a:pt x="48" y="5667"/>
                  </a:lnTo>
                  <a:lnTo>
                    <a:pt x="0" y="6772"/>
                  </a:lnTo>
                  <a:lnTo>
                    <a:pt x="0" y="7828"/>
                  </a:lnTo>
                  <a:lnTo>
                    <a:pt x="48" y="8885"/>
                  </a:lnTo>
                  <a:lnTo>
                    <a:pt x="144" y="9845"/>
                  </a:lnTo>
                  <a:lnTo>
                    <a:pt x="288" y="10710"/>
                  </a:lnTo>
                  <a:lnTo>
                    <a:pt x="432" y="11046"/>
                  </a:lnTo>
                  <a:lnTo>
                    <a:pt x="528" y="11382"/>
                  </a:lnTo>
                  <a:lnTo>
                    <a:pt x="672" y="11718"/>
                  </a:lnTo>
                  <a:lnTo>
                    <a:pt x="865" y="11958"/>
                  </a:lnTo>
                  <a:lnTo>
                    <a:pt x="1057" y="12151"/>
                  </a:lnTo>
                  <a:lnTo>
                    <a:pt x="1297" y="12295"/>
                  </a:lnTo>
                  <a:lnTo>
                    <a:pt x="2305" y="12775"/>
                  </a:lnTo>
                  <a:lnTo>
                    <a:pt x="3458" y="13207"/>
                  </a:lnTo>
                  <a:lnTo>
                    <a:pt x="4658" y="13591"/>
                  </a:lnTo>
                  <a:lnTo>
                    <a:pt x="5859" y="13927"/>
                  </a:lnTo>
                  <a:lnTo>
                    <a:pt x="7780" y="14456"/>
                  </a:lnTo>
                  <a:lnTo>
                    <a:pt x="8597" y="14648"/>
                  </a:lnTo>
                  <a:lnTo>
                    <a:pt x="8693" y="15032"/>
                  </a:lnTo>
                  <a:lnTo>
                    <a:pt x="8981" y="15896"/>
                  </a:lnTo>
                  <a:lnTo>
                    <a:pt x="9173" y="16281"/>
                  </a:lnTo>
                  <a:lnTo>
                    <a:pt x="9365" y="16617"/>
                  </a:lnTo>
                  <a:lnTo>
                    <a:pt x="9461" y="16761"/>
                  </a:lnTo>
                  <a:lnTo>
                    <a:pt x="9557" y="16809"/>
                  </a:lnTo>
                  <a:lnTo>
                    <a:pt x="9653" y="16857"/>
                  </a:lnTo>
                  <a:lnTo>
                    <a:pt x="9749" y="16809"/>
                  </a:lnTo>
                  <a:lnTo>
                    <a:pt x="9845" y="16665"/>
                  </a:lnTo>
                  <a:lnTo>
                    <a:pt x="9893" y="16473"/>
                  </a:lnTo>
                  <a:lnTo>
                    <a:pt x="9989" y="15800"/>
                  </a:lnTo>
                  <a:lnTo>
                    <a:pt x="10037" y="14936"/>
                  </a:lnTo>
                  <a:lnTo>
                    <a:pt x="10085" y="14024"/>
                  </a:lnTo>
                  <a:lnTo>
                    <a:pt x="10037" y="12295"/>
                  </a:lnTo>
                  <a:lnTo>
                    <a:pt x="10037" y="11526"/>
                  </a:lnTo>
                  <a:lnTo>
                    <a:pt x="9269" y="11334"/>
                  </a:lnTo>
                  <a:lnTo>
                    <a:pt x="7492" y="10806"/>
                  </a:lnTo>
                  <a:lnTo>
                    <a:pt x="6531" y="10470"/>
                  </a:lnTo>
                  <a:lnTo>
                    <a:pt x="5667" y="10133"/>
                  </a:lnTo>
                  <a:lnTo>
                    <a:pt x="5283" y="9941"/>
                  </a:lnTo>
                  <a:lnTo>
                    <a:pt x="4995" y="9749"/>
                  </a:lnTo>
                  <a:lnTo>
                    <a:pt x="4755" y="9557"/>
                  </a:lnTo>
                  <a:lnTo>
                    <a:pt x="4610" y="9365"/>
                  </a:lnTo>
                  <a:lnTo>
                    <a:pt x="4562" y="9125"/>
                  </a:lnTo>
                  <a:lnTo>
                    <a:pt x="4514" y="8789"/>
                  </a:lnTo>
                  <a:lnTo>
                    <a:pt x="4466" y="7732"/>
                  </a:lnTo>
                  <a:lnTo>
                    <a:pt x="4514" y="6484"/>
                  </a:lnTo>
                  <a:lnTo>
                    <a:pt x="4610" y="5091"/>
                  </a:lnTo>
                  <a:lnTo>
                    <a:pt x="4803" y="2594"/>
                  </a:lnTo>
                  <a:lnTo>
                    <a:pt x="4899" y="1537"/>
                  </a:lnTo>
                  <a:lnTo>
                    <a:pt x="720"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9" name="Google Shape;2669;p41"/>
            <p:cNvSpPr/>
            <p:nvPr/>
          </p:nvSpPr>
          <p:spPr>
            <a:xfrm>
              <a:off x="2240775" y="1553600"/>
              <a:ext cx="252150" cy="421425"/>
            </a:xfrm>
            <a:custGeom>
              <a:avLst/>
              <a:gdLst/>
              <a:ahLst/>
              <a:cxnLst/>
              <a:rect l="l" t="t" r="r" b="b"/>
              <a:pathLst>
                <a:path w="10086" h="16857" fill="none" extrusionOk="0">
                  <a:moveTo>
                    <a:pt x="720" y="0"/>
                  </a:moveTo>
                  <a:lnTo>
                    <a:pt x="720" y="0"/>
                  </a:lnTo>
                  <a:lnTo>
                    <a:pt x="432" y="1729"/>
                  </a:lnTo>
                  <a:lnTo>
                    <a:pt x="240" y="3554"/>
                  </a:lnTo>
                  <a:lnTo>
                    <a:pt x="48" y="5667"/>
                  </a:lnTo>
                  <a:lnTo>
                    <a:pt x="0" y="6772"/>
                  </a:lnTo>
                  <a:lnTo>
                    <a:pt x="0" y="7828"/>
                  </a:lnTo>
                  <a:lnTo>
                    <a:pt x="48" y="8885"/>
                  </a:lnTo>
                  <a:lnTo>
                    <a:pt x="144" y="9845"/>
                  </a:lnTo>
                  <a:lnTo>
                    <a:pt x="288" y="10710"/>
                  </a:lnTo>
                  <a:lnTo>
                    <a:pt x="432" y="11046"/>
                  </a:lnTo>
                  <a:lnTo>
                    <a:pt x="528" y="11382"/>
                  </a:lnTo>
                  <a:lnTo>
                    <a:pt x="672" y="11718"/>
                  </a:lnTo>
                  <a:lnTo>
                    <a:pt x="865" y="11958"/>
                  </a:lnTo>
                  <a:lnTo>
                    <a:pt x="1057" y="12151"/>
                  </a:lnTo>
                  <a:lnTo>
                    <a:pt x="1297" y="12295"/>
                  </a:lnTo>
                  <a:lnTo>
                    <a:pt x="1297" y="12295"/>
                  </a:lnTo>
                  <a:lnTo>
                    <a:pt x="2305" y="12775"/>
                  </a:lnTo>
                  <a:lnTo>
                    <a:pt x="3458" y="13207"/>
                  </a:lnTo>
                  <a:lnTo>
                    <a:pt x="4658" y="13591"/>
                  </a:lnTo>
                  <a:lnTo>
                    <a:pt x="5859" y="13927"/>
                  </a:lnTo>
                  <a:lnTo>
                    <a:pt x="7780" y="14456"/>
                  </a:lnTo>
                  <a:lnTo>
                    <a:pt x="8597" y="14648"/>
                  </a:lnTo>
                  <a:lnTo>
                    <a:pt x="8597" y="14648"/>
                  </a:lnTo>
                  <a:lnTo>
                    <a:pt x="8693" y="15032"/>
                  </a:lnTo>
                  <a:lnTo>
                    <a:pt x="8981" y="15896"/>
                  </a:lnTo>
                  <a:lnTo>
                    <a:pt x="9173" y="16281"/>
                  </a:lnTo>
                  <a:lnTo>
                    <a:pt x="9365" y="16617"/>
                  </a:lnTo>
                  <a:lnTo>
                    <a:pt x="9461" y="16761"/>
                  </a:lnTo>
                  <a:lnTo>
                    <a:pt x="9557" y="16809"/>
                  </a:lnTo>
                  <a:lnTo>
                    <a:pt x="9653" y="16857"/>
                  </a:lnTo>
                  <a:lnTo>
                    <a:pt x="9749" y="16809"/>
                  </a:lnTo>
                  <a:lnTo>
                    <a:pt x="9749" y="16809"/>
                  </a:lnTo>
                  <a:lnTo>
                    <a:pt x="9845" y="16665"/>
                  </a:lnTo>
                  <a:lnTo>
                    <a:pt x="9893" y="16473"/>
                  </a:lnTo>
                  <a:lnTo>
                    <a:pt x="9989" y="15800"/>
                  </a:lnTo>
                  <a:lnTo>
                    <a:pt x="10037" y="14936"/>
                  </a:lnTo>
                  <a:lnTo>
                    <a:pt x="10085" y="14024"/>
                  </a:lnTo>
                  <a:lnTo>
                    <a:pt x="10037" y="12295"/>
                  </a:lnTo>
                  <a:lnTo>
                    <a:pt x="10037" y="11526"/>
                  </a:lnTo>
                  <a:lnTo>
                    <a:pt x="10037" y="11526"/>
                  </a:lnTo>
                  <a:lnTo>
                    <a:pt x="9269" y="11334"/>
                  </a:lnTo>
                  <a:lnTo>
                    <a:pt x="7492" y="10806"/>
                  </a:lnTo>
                  <a:lnTo>
                    <a:pt x="6531" y="10470"/>
                  </a:lnTo>
                  <a:lnTo>
                    <a:pt x="5667" y="10133"/>
                  </a:lnTo>
                  <a:lnTo>
                    <a:pt x="5283" y="9941"/>
                  </a:lnTo>
                  <a:lnTo>
                    <a:pt x="4995" y="9749"/>
                  </a:lnTo>
                  <a:lnTo>
                    <a:pt x="4755" y="9557"/>
                  </a:lnTo>
                  <a:lnTo>
                    <a:pt x="4610" y="9365"/>
                  </a:lnTo>
                  <a:lnTo>
                    <a:pt x="4610" y="9365"/>
                  </a:lnTo>
                  <a:lnTo>
                    <a:pt x="4562" y="9125"/>
                  </a:lnTo>
                  <a:lnTo>
                    <a:pt x="4514" y="8789"/>
                  </a:lnTo>
                  <a:lnTo>
                    <a:pt x="4466" y="7732"/>
                  </a:lnTo>
                  <a:lnTo>
                    <a:pt x="4514" y="6484"/>
                  </a:lnTo>
                  <a:lnTo>
                    <a:pt x="4610" y="5091"/>
                  </a:lnTo>
                  <a:lnTo>
                    <a:pt x="4803" y="2594"/>
                  </a:lnTo>
                  <a:lnTo>
                    <a:pt x="4899" y="1537"/>
                  </a:lnTo>
                  <a:lnTo>
                    <a:pt x="72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0" name="Google Shape;2670;p41"/>
            <p:cNvSpPr/>
            <p:nvPr/>
          </p:nvSpPr>
          <p:spPr>
            <a:xfrm>
              <a:off x="2231150" y="1574000"/>
              <a:ext cx="432250" cy="345800"/>
            </a:xfrm>
            <a:custGeom>
              <a:avLst/>
              <a:gdLst/>
              <a:ahLst/>
              <a:cxnLst/>
              <a:rect l="l" t="t" r="r" b="b"/>
              <a:pathLst>
                <a:path w="17290" h="13832" extrusionOk="0">
                  <a:moveTo>
                    <a:pt x="673" y="1"/>
                  </a:moveTo>
                  <a:lnTo>
                    <a:pt x="481" y="1585"/>
                  </a:lnTo>
                  <a:lnTo>
                    <a:pt x="289" y="3218"/>
                  </a:lnTo>
                  <a:lnTo>
                    <a:pt x="97" y="5139"/>
                  </a:lnTo>
                  <a:lnTo>
                    <a:pt x="49" y="6148"/>
                  </a:lnTo>
                  <a:lnTo>
                    <a:pt x="1" y="7156"/>
                  </a:lnTo>
                  <a:lnTo>
                    <a:pt x="1" y="8069"/>
                  </a:lnTo>
                  <a:lnTo>
                    <a:pt x="49" y="8981"/>
                  </a:lnTo>
                  <a:lnTo>
                    <a:pt x="145" y="9750"/>
                  </a:lnTo>
                  <a:lnTo>
                    <a:pt x="337" y="10470"/>
                  </a:lnTo>
                  <a:lnTo>
                    <a:pt x="433" y="10758"/>
                  </a:lnTo>
                  <a:lnTo>
                    <a:pt x="529" y="10998"/>
                  </a:lnTo>
                  <a:lnTo>
                    <a:pt x="673" y="11190"/>
                  </a:lnTo>
                  <a:lnTo>
                    <a:pt x="865" y="11335"/>
                  </a:lnTo>
                  <a:lnTo>
                    <a:pt x="1201" y="11623"/>
                  </a:lnTo>
                  <a:lnTo>
                    <a:pt x="1682" y="11863"/>
                  </a:lnTo>
                  <a:lnTo>
                    <a:pt x="2162" y="12103"/>
                  </a:lnTo>
                  <a:lnTo>
                    <a:pt x="2738" y="12343"/>
                  </a:lnTo>
                  <a:lnTo>
                    <a:pt x="3891" y="12775"/>
                  </a:lnTo>
                  <a:lnTo>
                    <a:pt x="5092" y="13111"/>
                  </a:lnTo>
                  <a:lnTo>
                    <a:pt x="6196" y="13448"/>
                  </a:lnTo>
                  <a:lnTo>
                    <a:pt x="7109" y="13640"/>
                  </a:lnTo>
                  <a:lnTo>
                    <a:pt x="7973" y="13832"/>
                  </a:lnTo>
                  <a:lnTo>
                    <a:pt x="8453" y="9894"/>
                  </a:lnTo>
                  <a:lnTo>
                    <a:pt x="7925" y="9750"/>
                  </a:lnTo>
                  <a:lnTo>
                    <a:pt x="6724" y="9269"/>
                  </a:lnTo>
                  <a:lnTo>
                    <a:pt x="6100" y="8981"/>
                  </a:lnTo>
                  <a:lnTo>
                    <a:pt x="5572" y="8645"/>
                  </a:lnTo>
                  <a:lnTo>
                    <a:pt x="5380" y="8453"/>
                  </a:lnTo>
                  <a:lnTo>
                    <a:pt x="5188" y="8309"/>
                  </a:lnTo>
                  <a:lnTo>
                    <a:pt x="5092" y="8117"/>
                  </a:lnTo>
                  <a:lnTo>
                    <a:pt x="5043" y="7973"/>
                  </a:lnTo>
                  <a:lnTo>
                    <a:pt x="5236" y="5043"/>
                  </a:lnTo>
                  <a:lnTo>
                    <a:pt x="5428" y="2786"/>
                  </a:lnTo>
                  <a:lnTo>
                    <a:pt x="5860" y="3891"/>
                  </a:lnTo>
                  <a:lnTo>
                    <a:pt x="6388" y="4995"/>
                  </a:lnTo>
                  <a:lnTo>
                    <a:pt x="7013" y="6292"/>
                  </a:lnTo>
                  <a:lnTo>
                    <a:pt x="7397" y="6964"/>
                  </a:lnTo>
                  <a:lnTo>
                    <a:pt x="7829" y="7589"/>
                  </a:lnTo>
                  <a:lnTo>
                    <a:pt x="8261" y="8213"/>
                  </a:lnTo>
                  <a:lnTo>
                    <a:pt x="8693" y="8789"/>
                  </a:lnTo>
                  <a:lnTo>
                    <a:pt x="9174" y="9269"/>
                  </a:lnTo>
                  <a:lnTo>
                    <a:pt x="9654" y="9654"/>
                  </a:lnTo>
                  <a:lnTo>
                    <a:pt x="9942" y="9798"/>
                  </a:lnTo>
                  <a:lnTo>
                    <a:pt x="10182" y="9894"/>
                  </a:lnTo>
                  <a:lnTo>
                    <a:pt x="10422" y="9990"/>
                  </a:lnTo>
                  <a:lnTo>
                    <a:pt x="10710" y="10038"/>
                  </a:lnTo>
                  <a:lnTo>
                    <a:pt x="11239" y="10086"/>
                  </a:lnTo>
                  <a:lnTo>
                    <a:pt x="11767" y="9990"/>
                  </a:lnTo>
                  <a:lnTo>
                    <a:pt x="12295" y="9846"/>
                  </a:lnTo>
                  <a:lnTo>
                    <a:pt x="12872" y="9654"/>
                  </a:lnTo>
                  <a:lnTo>
                    <a:pt x="13448" y="9414"/>
                  </a:lnTo>
                  <a:lnTo>
                    <a:pt x="13976" y="9125"/>
                  </a:lnTo>
                  <a:lnTo>
                    <a:pt x="15033" y="8501"/>
                  </a:lnTo>
                  <a:lnTo>
                    <a:pt x="15945" y="7829"/>
                  </a:lnTo>
                  <a:lnTo>
                    <a:pt x="16666" y="7252"/>
                  </a:lnTo>
                  <a:lnTo>
                    <a:pt x="17290" y="6676"/>
                  </a:lnTo>
                  <a:lnTo>
                    <a:pt x="16089" y="4035"/>
                  </a:lnTo>
                  <a:lnTo>
                    <a:pt x="12968" y="5764"/>
                  </a:lnTo>
                  <a:lnTo>
                    <a:pt x="11575" y="2978"/>
                  </a:lnTo>
                  <a:lnTo>
                    <a:pt x="673"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1" name="Google Shape;2671;p41"/>
            <p:cNvSpPr/>
            <p:nvPr/>
          </p:nvSpPr>
          <p:spPr>
            <a:xfrm>
              <a:off x="2231150" y="1574000"/>
              <a:ext cx="432250" cy="345800"/>
            </a:xfrm>
            <a:custGeom>
              <a:avLst/>
              <a:gdLst/>
              <a:ahLst/>
              <a:cxnLst/>
              <a:rect l="l" t="t" r="r" b="b"/>
              <a:pathLst>
                <a:path w="17290" h="13832" fill="none" extrusionOk="0">
                  <a:moveTo>
                    <a:pt x="673" y="1"/>
                  </a:moveTo>
                  <a:lnTo>
                    <a:pt x="673" y="1"/>
                  </a:lnTo>
                  <a:lnTo>
                    <a:pt x="481" y="1585"/>
                  </a:lnTo>
                  <a:lnTo>
                    <a:pt x="289" y="3218"/>
                  </a:lnTo>
                  <a:lnTo>
                    <a:pt x="97" y="5139"/>
                  </a:lnTo>
                  <a:lnTo>
                    <a:pt x="49" y="6148"/>
                  </a:lnTo>
                  <a:lnTo>
                    <a:pt x="1" y="7156"/>
                  </a:lnTo>
                  <a:lnTo>
                    <a:pt x="1" y="8069"/>
                  </a:lnTo>
                  <a:lnTo>
                    <a:pt x="49" y="8981"/>
                  </a:lnTo>
                  <a:lnTo>
                    <a:pt x="145" y="9750"/>
                  </a:lnTo>
                  <a:lnTo>
                    <a:pt x="337" y="10470"/>
                  </a:lnTo>
                  <a:lnTo>
                    <a:pt x="433" y="10758"/>
                  </a:lnTo>
                  <a:lnTo>
                    <a:pt x="529" y="10998"/>
                  </a:lnTo>
                  <a:lnTo>
                    <a:pt x="673" y="11190"/>
                  </a:lnTo>
                  <a:lnTo>
                    <a:pt x="865" y="11335"/>
                  </a:lnTo>
                  <a:lnTo>
                    <a:pt x="865" y="11335"/>
                  </a:lnTo>
                  <a:lnTo>
                    <a:pt x="1201" y="11623"/>
                  </a:lnTo>
                  <a:lnTo>
                    <a:pt x="1682" y="11863"/>
                  </a:lnTo>
                  <a:lnTo>
                    <a:pt x="2162" y="12103"/>
                  </a:lnTo>
                  <a:lnTo>
                    <a:pt x="2738" y="12343"/>
                  </a:lnTo>
                  <a:lnTo>
                    <a:pt x="3891" y="12775"/>
                  </a:lnTo>
                  <a:lnTo>
                    <a:pt x="5092" y="13111"/>
                  </a:lnTo>
                  <a:lnTo>
                    <a:pt x="6196" y="13448"/>
                  </a:lnTo>
                  <a:lnTo>
                    <a:pt x="7109" y="13640"/>
                  </a:lnTo>
                  <a:lnTo>
                    <a:pt x="7973" y="13832"/>
                  </a:lnTo>
                  <a:lnTo>
                    <a:pt x="8453" y="9894"/>
                  </a:lnTo>
                  <a:lnTo>
                    <a:pt x="8453" y="9894"/>
                  </a:lnTo>
                  <a:lnTo>
                    <a:pt x="7925" y="9750"/>
                  </a:lnTo>
                  <a:lnTo>
                    <a:pt x="6724" y="9269"/>
                  </a:lnTo>
                  <a:lnTo>
                    <a:pt x="6100" y="8981"/>
                  </a:lnTo>
                  <a:lnTo>
                    <a:pt x="5572" y="8645"/>
                  </a:lnTo>
                  <a:lnTo>
                    <a:pt x="5380" y="8453"/>
                  </a:lnTo>
                  <a:lnTo>
                    <a:pt x="5188" y="8309"/>
                  </a:lnTo>
                  <a:lnTo>
                    <a:pt x="5092" y="8117"/>
                  </a:lnTo>
                  <a:lnTo>
                    <a:pt x="5043" y="7973"/>
                  </a:lnTo>
                  <a:lnTo>
                    <a:pt x="5043" y="7973"/>
                  </a:lnTo>
                  <a:lnTo>
                    <a:pt x="5236" y="5043"/>
                  </a:lnTo>
                  <a:lnTo>
                    <a:pt x="5428" y="2786"/>
                  </a:lnTo>
                  <a:lnTo>
                    <a:pt x="5428" y="2786"/>
                  </a:lnTo>
                  <a:lnTo>
                    <a:pt x="5860" y="3891"/>
                  </a:lnTo>
                  <a:lnTo>
                    <a:pt x="6388" y="4995"/>
                  </a:lnTo>
                  <a:lnTo>
                    <a:pt x="7013" y="6292"/>
                  </a:lnTo>
                  <a:lnTo>
                    <a:pt x="7397" y="6964"/>
                  </a:lnTo>
                  <a:lnTo>
                    <a:pt x="7829" y="7589"/>
                  </a:lnTo>
                  <a:lnTo>
                    <a:pt x="8261" y="8213"/>
                  </a:lnTo>
                  <a:lnTo>
                    <a:pt x="8693" y="8789"/>
                  </a:lnTo>
                  <a:lnTo>
                    <a:pt x="9174" y="9269"/>
                  </a:lnTo>
                  <a:lnTo>
                    <a:pt x="9654" y="9654"/>
                  </a:lnTo>
                  <a:lnTo>
                    <a:pt x="9942" y="9798"/>
                  </a:lnTo>
                  <a:lnTo>
                    <a:pt x="10182" y="9894"/>
                  </a:lnTo>
                  <a:lnTo>
                    <a:pt x="10422" y="9990"/>
                  </a:lnTo>
                  <a:lnTo>
                    <a:pt x="10710" y="10038"/>
                  </a:lnTo>
                  <a:lnTo>
                    <a:pt x="10710" y="10038"/>
                  </a:lnTo>
                  <a:lnTo>
                    <a:pt x="11239" y="10086"/>
                  </a:lnTo>
                  <a:lnTo>
                    <a:pt x="11767" y="9990"/>
                  </a:lnTo>
                  <a:lnTo>
                    <a:pt x="12295" y="9846"/>
                  </a:lnTo>
                  <a:lnTo>
                    <a:pt x="12872" y="9654"/>
                  </a:lnTo>
                  <a:lnTo>
                    <a:pt x="13448" y="9414"/>
                  </a:lnTo>
                  <a:lnTo>
                    <a:pt x="13976" y="9125"/>
                  </a:lnTo>
                  <a:lnTo>
                    <a:pt x="15033" y="8501"/>
                  </a:lnTo>
                  <a:lnTo>
                    <a:pt x="15945" y="7829"/>
                  </a:lnTo>
                  <a:lnTo>
                    <a:pt x="16666" y="7252"/>
                  </a:lnTo>
                  <a:lnTo>
                    <a:pt x="17290" y="6676"/>
                  </a:lnTo>
                  <a:lnTo>
                    <a:pt x="16089" y="4035"/>
                  </a:lnTo>
                  <a:lnTo>
                    <a:pt x="12968" y="5764"/>
                  </a:lnTo>
                  <a:lnTo>
                    <a:pt x="11575" y="2978"/>
                  </a:lnTo>
                  <a:lnTo>
                    <a:pt x="67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2" name="Google Shape;2672;p41"/>
            <p:cNvSpPr/>
            <p:nvPr/>
          </p:nvSpPr>
          <p:spPr>
            <a:xfrm>
              <a:off x="2243175" y="1593200"/>
              <a:ext cx="291775" cy="82875"/>
            </a:xfrm>
            <a:custGeom>
              <a:avLst/>
              <a:gdLst/>
              <a:ahLst/>
              <a:cxnLst/>
              <a:rect l="l" t="t" r="r" b="b"/>
              <a:pathLst>
                <a:path w="11671" h="3315" extrusionOk="0">
                  <a:moveTo>
                    <a:pt x="96" y="1"/>
                  </a:moveTo>
                  <a:lnTo>
                    <a:pt x="0" y="769"/>
                  </a:lnTo>
                  <a:lnTo>
                    <a:pt x="11670" y="3315"/>
                  </a:lnTo>
                  <a:lnTo>
                    <a:pt x="11430" y="2882"/>
                  </a:lnTo>
                  <a:lnTo>
                    <a:pt x="144" y="49"/>
                  </a:lnTo>
                  <a:lnTo>
                    <a:pt x="96" y="1"/>
                  </a:lnTo>
                  <a:close/>
                </a:path>
              </a:pathLst>
            </a:custGeom>
            <a:solidFill>
              <a:srgbClr val="95BFF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3" name="Google Shape;2673;p41"/>
            <p:cNvSpPr/>
            <p:nvPr/>
          </p:nvSpPr>
          <p:spPr>
            <a:xfrm>
              <a:off x="2243175" y="1593200"/>
              <a:ext cx="291775" cy="82875"/>
            </a:xfrm>
            <a:custGeom>
              <a:avLst/>
              <a:gdLst/>
              <a:ahLst/>
              <a:cxnLst/>
              <a:rect l="l" t="t" r="r" b="b"/>
              <a:pathLst>
                <a:path w="11671" h="3315" fill="none" extrusionOk="0">
                  <a:moveTo>
                    <a:pt x="96" y="1"/>
                  </a:moveTo>
                  <a:lnTo>
                    <a:pt x="96" y="1"/>
                  </a:lnTo>
                  <a:lnTo>
                    <a:pt x="0" y="769"/>
                  </a:lnTo>
                  <a:lnTo>
                    <a:pt x="11670" y="3315"/>
                  </a:lnTo>
                  <a:lnTo>
                    <a:pt x="11430" y="2882"/>
                  </a:lnTo>
                  <a:lnTo>
                    <a:pt x="144" y="49"/>
                  </a:lnTo>
                  <a:lnTo>
                    <a:pt x="144" y="49"/>
                  </a:lnTo>
                  <a:lnTo>
                    <a:pt x="9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4" name="Google Shape;2674;p41"/>
            <p:cNvSpPr/>
            <p:nvPr/>
          </p:nvSpPr>
          <p:spPr>
            <a:xfrm>
              <a:off x="2428050" y="1828525"/>
              <a:ext cx="82875" cy="165725"/>
            </a:xfrm>
            <a:custGeom>
              <a:avLst/>
              <a:gdLst/>
              <a:ahLst/>
              <a:cxnLst/>
              <a:rect l="l" t="t" r="r" b="b"/>
              <a:pathLst>
                <a:path w="3315" h="6629" extrusionOk="0">
                  <a:moveTo>
                    <a:pt x="1778" y="1"/>
                  </a:moveTo>
                  <a:lnTo>
                    <a:pt x="1730" y="97"/>
                  </a:lnTo>
                  <a:lnTo>
                    <a:pt x="1730" y="193"/>
                  </a:lnTo>
                  <a:lnTo>
                    <a:pt x="1682" y="625"/>
                  </a:lnTo>
                  <a:lnTo>
                    <a:pt x="1682" y="1922"/>
                  </a:lnTo>
                  <a:lnTo>
                    <a:pt x="1730" y="3747"/>
                  </a:lnTo>
                  <a:lnTo>
                    <a:pt x="1682" y="3603"/>
                  </a:lnTo>
                  <a:lnTo>
                    <a:pt x="1586" y="3315"/>
                  </a:lnTo>
                  <a:lnTo>
                    <a:pt x="1394" y="2978"/>
                  </a:lnTo>
                  <a:lnTo>
                    <a:pt x="1250" y="2834"/>
                  </a:lnTo>
                  <a:lnTo>
                    <a:pt x="1106" y="2690"/>
                  </a:lnTo>
                  <a:lnTo>
                    <a:pt x="961" y="2642"/>
                  </a:lnTo>
                  <a:lnTo>
                    <a:pt x="817" y="2642"/>
                  </a:lnTo>
                  <a:lnTo>
                    <a:pt x="625" y="2738"/>
                  </a:lnTo>
                  <a:lnTo>
                    <a:pt x="481" y="2834"/>
                  </a:lnTo>
                  <a:lnTo>
                    <a:pt x="241" y="3123"/>
                  </a:lnTo>
                  <a:lnTo>
                    <a:pt x="1" y="3411"/>
                  </a:lnTo>
                  <a:lnTo>
                    <a:pt x="1" y="3507"/>
                  </a:lnTo>
                  <a:lnTo>
                    <a:pt x="1" y="3603"/>
                  </a:lnTo>
                  <a:lnTo>
                    <a:pt x="49" y="3795"/>
                  </a:lnTo>
                  <a:lnTo>
                    <a:pt x="193" y="3987"/>
                  </a:lnTo>
                  <a:lnTo>
                    <a:pt x="385" y="4179"/>
                  </a:lnTo>
                  <a:lnTo>
                    <a:pt x="769" y="4515"/>
                  </a:lnTo>
                  <a:lnTo>
                    <a:pt x="961" y="4659"/>
                  </a:lnTo>
                  <a:lnTo>
                    <a:pt x="1106" y="4996"/>
                  </a:lnTo>
                  <a:lnTo>
                    <a:pt x="1490" y="5716"/>
                  </a:lnTo>
                  <a:lnTo>
                    <a:pt x="1730" y="6052"/>
                  </a:lnTo>
                  <a:lnTo>
                    <a:pt x="2018" y="6388"/>
                  </a:lnTo>
                  <a:lnTo>
                    <a:pt x="2306" y="6580"/>
                  </a:lnTo>
                  <a:lnTo>
                    <a:pt x="2450" y="6628"/>
                  </a:lnTo>
                  <a:lnTo>
                    <a:pt x="2642" y="6628"/>
                  </a:lnTo>
                  <a:lnTo>
                    <a:pt x="2738" y="6532"/>
                  </a:lnTo>
                  <a:lnTo>
                    <a:pt x="2834" y="6340"/>
                  </a:lnTo>
                  <a:lnTo>
                    <a:pt x="2931" y="6004"/>
                  </a:lnTo>
                  <a:lnTo>
                    <a:pt x="3027" y="5572"/>
                  </a:lnTo>
                  <a:lnTo>
                    <a:pt x="3171" y="4563"/>
                  </a:lnTo>
                  <a:lnTo>
                    <a:pt x="3267" y="3411"/>
                  </a:lnTo>
                  <a:lnTo>
                    <a:pt x="3315" y="2258"/>
                  </a:lnTo>
                  <a:lnTo>
                    <a:pt x="3315" y="1202"/>
                  </a:lnTo>
                  <a:lnTo>
                    <a:pt x="3315" y="481"/>
                  </a:lnTo>
                  <a:lnTo>
                    <a:pt x="3267" y="145"/>
                  </a:lnTo>
                  <a:lnTo>
                    <a:pt x="3171" y="49"/>
                  </a:lnTo>
                  <a:lnTo>
                    <a:pt x="302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5" name="Google Shape;2675;p41"/>
            <p:cNvSpPr/>
            <p:nvPr/>
          </p:nvSpPr>
          <p:spPr>
            <a:xfrm>
              <a:off x="2428050" y="1828525"/>
              <a:ext cx="82875" cy="165725"/>
            </a:xfrm>
            <a:custGeom>
              <a:avLst/>
              <a:gdLst/>
              <a:ahLst/>
              <a:cxnLst/>
              <a:rect l="l" t="t" r="r" b="b"/>
              <a:pathLst>
                <a:path w="3315" h="6629" fill="none" extrusionOk="0">
                  <a:moveTo>
                    <a:pt x="1" y="3411"/>
                  </a:moveTo>
                  <a:lnTo>
                    <a:pt x="1" y="3411"/>
                  </a:lnTo>
                  <a:lnTo>
                    <a:pt x="241" y="3123"/>
                  </a:lnTo>
                  <a:lnTo>
                    <a:pt x="481" y="2834"/>
                  </a:lnTo>
                  <a:lnTo>
                    <a:pt x="625" y="2738"/>
                  </a:lnTo>
                  <a:lnTo>
                    <a:pt x="817" y="2642"/>
                  </a:lnTo>
                  <a:lnTo>
                    <a:pt x="961" y="2642"/>
                  </a:lnTo>
                  <a:lnTo>
                    <a:pt x="1106" y="2690"/>
                  </a:lnTo>
                  <a:lnTo>
                    <a:pt x="1106" y="2690"/>
                  </a:lnTo>
                  <a:lnTo>
                    <a:pt x="1250" y="2834"/>
                  </a:lnTo>
                  <a:lnTo>
                    <a:pt x="1394" y="2978"/>
                  </a:lnTo>
                  <a:lnTo>
                    <a:pt x="1586" y="3315"/>
                  </a:lnTo>
                  <a:lnTo>
                    <a:pt x="1682" y="3603"/>
                  </a:lnTo>
                  <a:lnTo>
                    <a:pt x="1730" y="3747"/>
                  </a:lnTo>
                  <a:lnTo>
                    <a:pt x="1730" y="3747"/>
                  </a:lnTo>
                  <a:lnTo>
                    <a:pt x="1682" y="1922"/>
                  </a:lnTo>
                  <a:lnTo>
                    <a:pt x="1682" y="625"/>
                  </a:lnTo>
                  <a:lnTo>
                    <a:pt x="1730" y="193"/>
                  </a:lnTo>
                  <a:lnTo>
                    <a:pt x="1730" y="97"/>
                  </a:lnTo>
                  <a:lnTo>
                    <a:pt x="1778" y="1"/>
                  </a:lnTo>
                  <a:lnTo>
                    <a:pt x="1778" y="1"/>
                  </a:lnTo>
                  <a:lnTo>
                    <a:pt x="2114" y="1"/>
                  </a:lnTo>
                  <a:lnTo>
                    <a:pt x="2546" y="1"/>
                  </a:lnTo>
                  <a:lnTo>
                    <a:pt x="3027" y="1"/>
                  </a:lnTo>
                  <a:lnTo>
                    <a:pt x="3171" y="49"/>
                  </a:lnTo>
                  <a:lnTo>
                    <a:pt x="3267" y="145"/>
                  </a:lnTo>
                  <a:lnTo>
                    <a:pt x="3267" y="145"/>
                  </a:lnTo>
                  <a:lnTo>
                    <a:pt x="3315" y="481"/>
                  </a:lnTo>
                  <a:lnTo>
                    <a:pt x="3315" y="1202"/>
                  </a:lnTo>
                  <a:lnTo>
                    <a:pt x="3315" y="2258"/>
                  </a:lnTo>
                  <a:lnTo>
                    <a:pt x="3267" y="3411"/>
                  </a:lnTo>
                  <a:lnTo>
                    <a:pt x="3171" y="4563"/>
                  </a:lnTo>
                  <a:lnTo>
                    <a:pt x="3027" y="5572"/>
                  </a:lnTo>
                  <a:lnTo>
                    <a:pt x="2931" y="6004"/>
                  </a:lnTo>
                  <a:lnTo>
                    <a:pt x="2834" y="6340"/>
                  </a:lnTo>
                  <a:lnTo>
                    <a:pt x="2738" y="6532"/>
                  </a:lnTo>
                  <a:lnTo>
                    <a:pt x="2642" y="6628"/>
                  </a:lnTo>
                  <a:lnTo>
                    <a:pt x="2594" y="6628"/>
                  </a:lnTo>
                  <a:lnTo>
                    <a:pt x="2594" y="6628"/>
                  </a:lnTo>
                  <a:lnTo>
                    <a:pt x="2450" y="6628"/>
                  </a:lnTo>
                  <a:lnTo>
                    <a:pt x="2306" y="6580"/>
                  </a:lnTo>
                  <a:lnTo>
                    <a:pt x="2018" y="6388"/>
                  </a:lnTo>
                  <a:lnTo>
                    <a:pt x="1730" y="6052"/>
                  </a:lnTo>
                  <a:lnTo>
                    <a:pt x="1490" y="5716"/>
                  </a:lnTo>
                  <a:lnTo>
                    <a:pt x="1106" y="4996"/>
                  </a:lnTo>
                  <a:lnTo>
                    <a:pt x="961" y="4659"/>
                  </a:lnTo>
                  <a:lnTo>
                    <a:pt x="961" y="4659"/>
                  </a:lnTo>
                  <a:lnTo>
                    <a:pt x="769" y="4515"/>
                  </a:lnTo>
                  <a:lnTo>
                    <a:pt x="385" y="4179"/>
                  </a:lnTo>
                  <a:lnTo>
                    <a:pt x="193" y="3987"/>
                  </a:lnTo>
                  <a:lnTo>
                    <a:pt x="49" y="3795"/>
                  </a:lnTo>
                  <a:lnTo>
                    <a:pt x="1" y="3603"/>
                  </a:lnTo>
                  <a:lnTo>
                    <a:pt x="1" y="3507"/>
                  </a:lnTo>
                  <a:lnTo>
                    <a:pt x="1" y="341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6" name="Google Shape;2676;p41"/>
            <p:cNvSpPr/>
            <p:nvPr/>
          </p:nvSpPr>
          <p:spPr>
            <a:xfrm>
              <a:off x="2426850" y="1827325"/>
              <a:ext cx="84075" cy="166925"/>
            </a:xfrm>
            <a:custGeom>
              <a:avLst/>
              <a:gdLst/>
              <a:ahLst/>
              <a:cxnLst/>
              <a:rect l="l" t="t" r="r" b="b"/>
              <a:pathLst>
                <a:path w="3363" h="6677" extrusionOk="0">
                  <a:moveTo>
                    <a:pt x="2498" y="1"/>
                  </a:moveTo>
                  <a:lnTo>
                    <a:pt x="2114" y="49"/>
                  </a:lnTo>
                  <a:lnTo>
                    <a:pt x="1826" y="49"/>
                  </a:lnTo>
                  <a:lnTo>
                    <a:pt x="1778" y="145"/>
                  </a:lnTo>
                  <a:lnTo>
                    <a:pt x="1778" y="337"/>
                  </a:lnTo>
                  <a:lnTo>
                    <a:pt x="1730" y="817"/>
                  </a:lnTo>
                  <a:lnTo>
                    <a:pt x="1730" y="1442"/>
                  </a:lnTo>
                  <a:lnTo>
                    <a:pt x="1730" y="3026"/>
                  </a:lnTo>
                  <a:lnTo>
                    <a:pt x="1778" y="3795"/>
                  </a:lnTo>
                  <a:lnTo>
                    <a:pt x="1730" y="3651"/>
                  </a:lnTo>
                  <a:lnTo>
                    <a:pt x="1634" y="3363"/>
                  </a:lnTo>
                  <a:lnTo>
                    <a:pt x="1442" y="3026"/>
                  </a:lnTo>
                  <a:lnTo>
                    <a:pt x="1298" y="2882"/>
                  </a:lnTo>
                  <a:lnTo>
                    <a:pt x="1154" y="2738"/>
                  </a:lnTo>
                  <a:lnTo>
                    <a:pt x="961" y="2690"/>
                  </a:lnTo>
                  <a:lnTo>
                    <a:pt x="769" y="2738"/>
                  </a:lnTo>
                  <a:lnTo>
                    <a:pt x="529" y="2882"/>
                  </a:lnTo>
                  <a:lnTo>
                    <a:pt x="337" y="3075"/>
                  </a:lnTo>
                  <a:lnTo>
                    <a:pt x="193" y="3267"/>
                  </a:lnTo>
                  <a:lnTo>
                    <a:pt x="49" y="3459"/>
                  </a:lnTo>
                  <a:lnTo>
                    <a:pt x="1" y="3603"/>
                  </a:lnTo>
                  <a:lnTo>
                    <a:pt x="49" y="3747"/>
                  </a:lnTo>
                  <a:lnTo>
                    <a:pt x="193" y="3939"/>
                  </a:lnTo>
                  <a:lnTo>
                    <a:pt x="529" y="4323"/>
                  </a:lnTo>
                  <a:lnTo>
                    <a:pt x="865" y="4611"/>
                  </a:lnTo>
                  <a:lnTo>
                    <a:pt x="1009" y="4707"/>
                  </a:lnTo>
                  <a:lnTo>
                    <a:pt x="1154" y="4996"/>
                  </a:lnTo>
                  <a:lnTo>
                    <a:pt x="1538" y="5716"/>
                  </a:lnTo>
                  <a:lnTo>
                    <a:pt x="1778" y="6052"/>
                  </a:lnTo>
                  <a:lnTo>
                    <a:pt x="2018" y="6388"/>
                  </a:lnTo>
                  <a:lnTo>
                    <a:pt x="2306" y="6628"/>
                  </a:lnTo>
                  <a:lnTo>
                    <a:pt x="2450" y="6676"/>
                  </a:lnTo>
                  <a:lnTo>
                    <a:pt x="2642" y="6676"/>
                  </a:lnTo>
                  <a:lnTo>
                    <a:pt x="2738" y="6628"/>
                  </a:lnTo>
                  <a:lnTo>
                    <a:pt x="2834" y="6532"/>
                  </a:lnTo>
                  <a:lnTo>
                    <a:pt x="2979" y="6100"/>
                  </a:lnTo>
                  <a:lnTo>
                    <a:pt x="3123" y="5524"/>
                  </a:lnTo>
                  <a:lnTo>
                    <a:pt x="3219" y="4755"/>
                  </a:lnTo>
                  <a:lnTo>
                    <a:pt x="3315" y="3123"/>
                  </a:lnTo>
                  <a:lnTo>
                    <a:pt x="3363" y="1538"/>
                  </a:lnTo>
                  <a:lnTo>
                    <a:pt x="3363" y="577"/>
                  </a:lnTo>
                  <a:lnTo>
                    <a:pt x="3315" y="193"/>
                  </a:lnTo>
                  <a:lnTo>
                    <a:pt x="3219" y="97"/>
                  </a:lnTo>
                  <a:lnTo>
                    <a:pt x="3027" y="49"/>
                  </a:lnTo>
                  <a:lnTo>
                    <a:pt x="2498"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7" name="Google Shape;2677;p41"/>
            <p:cNvSpPr/>
            <p:nvPr/>
          </p:nvSpPr>
          <p:spPr>
            <a:xfrm>
              <a:off x="2426850" y="1827325"/>
              <a:ext cx="84075" cy="166925"/>
            </a:xfrm>
            <a:custGeom>
              <a:avLst/>
              <a:gdLst/>
              <a:ahLst/>
              <a:cxnLst/>
              <a:rect l="l" t="t" r="r" b="b"/>
              <a:pathLst>
                <a:path w="3363" h="6677" fill="none" extrusionOk="0">
                  <a:moveTo>
                    <a:pt x="2498" y="1"/>
                  </a:moveTo>
                  <a:lnTo>
                    <a:pt x="2498" y="1"/>
                  </a:lnTo>
                  <a:lnTo>
                    <a:pt x="2114" y="49"/>
                  </a:lnTo>
                  <a:lnTo>
                    <a:pt x="1826" y="49"/>
                  </a:lnTo>
                  <a:lnTo>
                    <a:pt x="1826" y="49"/>
                  </a:lnTo>
                  <a:lnTo>
                    <a:pt x="1778" y="145"/>
                  </a:lnTo>
                  <a:lnTo>
                    <a:pt x="1778" y="337"/>
                  </a:lnTo>
                  <a:lnTo>
                    <a:pt x="1778" y="337"/>
                  </a:lnTo>
                  <a:lnTo>
                    <a:pt x="1730" y="817"/>
                  </a:lnTo>
                  <a:lnTo>
                    <a:pt x="1730" y="1442"/>
                  </a:lnTo>
                  <a:lnTo>
                    <a:pt x="1730" y="1442"/>
                  </a:lnTo>
                  <a:lnTo>
                    <a:pt x="1730" y="3026"/>
                  </a:lnTo>
                  <a:lnTo>
                    <a:pt x="1778" y="3795"/>
                  </a:lnTo>
                  <a:lnTo>
                    <a:pt x="1778" y="3795"/>
                  </a:lnTo>
                  <a:lnTo>
                    <a:pt x="1778" y="3795"/>
                  </a:lnTo>
                  <a:lnTo>
                    <a:pt x="1778" y="3795"/>
                  </a:lnTo>
                  <a:lnTo>
                    <a:pt x="1730" y="3651"/>
                  </a:lnTo>
                  <a:lnTo>
                    <a:pt x="1634" y="3363"/>
                  </a:lnTo>
                  <a:lnTo>
                    <a:pt x="1442" y="3026"/>
                  </a:lnTo>
                  <a:lnTo>
                    <a:pt x="1298" y="2882"/>
                  </a:lnTo>
                  <a:lnTo>
                    <a:pt x="1154" y="2738"/>
                  </a:lnTo>
                  <a:lnTo>
                    <a:pt x="1154" y="2738"/>
                  </a:lnTo>
                  <a:lnTo>
                    <a:pt x="961" y="2690"/>
                  </a:lnTo>
                  <a:lnTo>
                    <a:pt x="961" y="2690"/>
                  </a:lnTo>
                  <a:lnTo>
                    <a:pt x="769" y="2738"/>
                  </a:lnTo>
                  <a:lnTo>
                    <a:pt x="529" y="2882"/>
                  </a:lnTo>
                  <a:lnTo>
                    <a:pt x="337" y="3075"/>
                  </a:lnTo>
                  <a:lnTo>
                    <a:pt x="193" y="3267"/>
                  </a:lnTo>
                  <a:lnTo>
                    <a:pt x="193" y="3267"/>
                  </a:lnTo>
                  <a:lnTo>
                    <a:pt x="49" y="3459"/>
                  </a:lnTo>
                  <a:lnTo>
                    <a:pt x="49" y="3459"/>
                  </a:lnTo>
                  <a:lnTo>
                    <a:pt x="1" y="3603"/>
                  </a:lnTo>
                  <a:lnTo>
                    <a:pt x="1" y="3603"/>
                  </a:lnTo>
                  <a:lnTo>
                    <a:pt x="49" y="3747"/>
                  </a:lnTo>
                  <a:lnTo>
                    <a:pt x="193" y="3939"/>
                  </a:lnTo>
                  <a:lnTo>
                    <a:pt x="529" y="4323"/>
                  </a:lnTo>
                  <a:lnTo>
                    <a:pt x="865" y="4611"/>
                  </a:lnTo>
                  <a:lnTo>
                    <a:pt x="1009" y="4707"/>
                  </a:lnTo>
                  <a:lnTo>
                    <a:pt x="1009" y="4707"/>
                  </a:lnTo>
                  <a:lnTo>
                    <a:pt x="1154" y="4996"/>
                  </a:lnTo>
                  <a:lnTo>
                    <a:pt x="1538" y="5716"/>
                  </a:lnTo>
                  <a:lnTo>
                    <a:pt x="1778" y="6052"/>
                  </a:lnTo>
                  <a:lnTo>
                    <a:pt x="2018" y="6388"/>
                  </a:lnTo>
                  <a:lnTo>
                    <a:pt x="2306" y="6628"/>
                  </a:lnTo>
                  <a:lnTo>
                    <a:pt x="2450" y="6676"/>
                  </a:lnTo>
                  <a:lnTo>
                    <a:pt x="2546" y="6676"/>
                  </a:lnTo>
                  <a:lnTo>
                    <a:pt x="2546" y="6676"/>
                  </a:lnTo>
                  <a:lnTo>
                    <a:pt x="2642" y="6676"/>
                  </a:lnTo>
                  <a:lnTo>
                    <a:pt x="2642" y="6676"/>
                  </a:lnTo>
                  <a:lnTo>
                    <a:pt x="2738" y="6628"/>
                  </a:lnTo>
                  <a:lnTo>
                    <a:pt x="2834" y="6532"/>
                  </a:lnTo>
                  <a:lnTo>
                    <a:pt x="2979" y="6100"/>
                  </a:lnTo>
                  <a:lnTo>
                    <a:pt x="3123" y="5524"/>
                  </a:lnTo>
                  <a:lnTo>
                    <a:pt x="3219" y="4755"/>
                  </a:lnTo>
                  <a:lnTo>
                    <a:pt x="3315" y="3123"/>
                  </a:lnTo>
                  <a:lnTo>
                    <a:pt x="3363" y="1538"/>
                  </a:lnTo>
                  <a:lnTo>
                    <a:pt x="3363" y="1538"/>
                  </a:lnTo>
                  <a:lnTo>
                    <a:pt x="3363" y="577"/>
                  </a:lnTo>
                  <a:lnTo>
                    <a:pt x="3315" y="193"/>
                  </a:lnTo>
                  <a:lnTo>
                    <a:pt x="3315" y="193"/>
                  </a:lnTo>
                  <a:lnTo>
                    <a:pt x="3219" y="97"/>
                  </a:lnTo>
                  <a:lnTo>
                    <a:pt x="3027" y="49"/>
                  </a:lnTo>
                  <a:lnTo>
                    <a:pt x="249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8" name="Google Shape;2678;p41"/>
            <p:cNvSpPr/>
            <p:nvPr/>
          </p:nvSpPr>
          <p:spPr>
            <a:xfrm>
              <a:off x="2428050" y="1828525"/>
              <a:ext cx="70875" cy="164525"/>
            </a:xfrm>
            <a:custGeom>
              <a:avLst/>
              <a:gdLst/>
              <a:ahLst/>
              <a:cxnLst/>
              <a:rect l="l" t="t" r="r" b="b"/>
              <a:pathLst>
                <a:path w="2835" h="6581" extrusionOk="0">
                  <a:moveTo>
                    <a:pt x="1778" y="1"/>
                  </a:moveTo>
                  <a:lnTo>
                    <a:pt x="1730" y="97"/>
                  </a:lnTo>
                  <a:lnTo>
                    <a:pt x="1730" y="193"/>
                  </a:lnTo>
                  <a:lnTo>
                    <a:pt x="1682" y="625"/>
                  </a:lnTo>
                  <a:lnTo>
                    <a:pt x="1682" y="1922"/>
                  </a:lnTo>
                  <a:lnTo>
                    <a:pt x="1730" y="3747"/>
                  </a:lnTo>
                  <a:lnTo>
                    <a:pt x="1682" y="3603"/>
                  </a:lnTo>
                  <a:lnTo>
                    <a:pt x="1586" y="3315"/>
                  </a:lnTo>
                  <a:lnTo>
                    <a:pt x="1394" y="2978"/>
                  </a:lnTo>
                  <a:lnTo>
                    <a:pt x="1250" y="2834"/>
                  </a:lnTo>
                  <a:lnTo>
                    <a:pt x="1106" y="2690"/>
                  </a:lnTo>
                  <a:lnTo>
                    <a:pt x="961" y="2642"/>
                  </a:lnTo>
                  <a:lnTo>
                    <a:pt x="817" y="2642"/>
                  </a:lnTo>
                  <a:lnTo>
                    <a:pt x="625" y="2738"/>
                  </a:lnTo>
                  <a:lnTo>
                    <a:pt x="481" y="2834"/>
                  </a:lnTo>
                  <a:lnTo>
                    <a:pt x="241" y="3123"/>
                  </a:lnTo>
                  <a:lnTo>
                    <a:pt x="1" y="3411"/>
                  </a:lnTo>
                  <a:lnTo>
                    <a:pt x="1" y="3507"/>
                  </a:lnTo>
                  <a:lnTo>
                    <a:pt x="1" y="3603"/>
                  </a:lnTo>
                  <a:lnTo>
                    <a:pt x="49" y="3795"/>
                  </a:lnTo>
                  <a:lnTo>
                    <a:pt x="193" y="3987"/>
                  </a:lnTo>
                  <a:lnTo>
                    <a:pt x="385" y="4179"/>
                  </a:lnTo>
                  <a:lnTo>
                    <a:pt x="769" y="4515"/>
                  </a:lnTo>
                  <a:lnTo>
                    <a:pt x="961" y="4659"/>
                  </a:lnTo>
                  <a:lnTo>
                    <a:pt x="1058" y="4899"/>
                  </a:lnTo>
                  <a:lnTo>
                    <a:pt x="1394" y="5476"/>
                  </a:lnTo>
                  <a:lnTo>
                    <a:pt x="1586" y="5812"/>
                  </a:lnTo>
                  <a:lnTo>
                    <a:pt x="1778" y="6100"/>
                  </a:lnTo>
                  <a:lnTo>
                    <a:pt x="2018" y="6388"/>
                  </a:lnTo>
                  <a:lnTo>
                    <a:pt x="2258" y="6580"/>
                  </a:lnTo>
                  <a:lnTo>
                    <a:pt x="2354" y="6292"/>
                  </a:lnTo>
                  <a:lnTo>
                    <a:pt x="2450" y="5956"/>
                  </a:lnTo>
                  <a:lnTo>
                    <a:pt x="2594" y="5140"/>
                  </a:lnTo>
                  <a:lnTo>
                    <a:pt x="2690" y="4227"/>
                  </a:lnTo>
                  <a:lnTo>
                    <a:pt x="2738" y="3219"/>
                  </a:lnTo>
                  <a:lnTo>
                    <a:pt x="2834" y="1298"/>
                  </a:lnTo>
                  <a:lnTo>
                    <a:pt x="2834"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9" name="Google Shape;2679;p41"/>
            <p:cNvSpPr/>
            <p:nvPr/>
          </p:nvSpPr>
          <p:spPr>
            <a:xfrm>
              <a:off x="2455675" y="1946200"/>
              <a:ext cx="38450" cy="46850"/>
            </a:xfrm>
            <a:custGeom>
              <a:avLst/>
              <a:gdLst/>
              <a:ahLst/>
              <a:cxnLst/>
              <a:rect l="l" t="t" r="r" b="b"/>
              <a:pathLst>
                <a:path w="1538" h="1874" extrusionOk="0">
                  <a:moveTo>
                    <a:pt x="1153" y="0"/>
                  </a:moveTo>
                  <a:lnTo>
                    <a:pt x="721" y="48"/>
                  </a:lnTo>
                  <a:lnTo>
                    <a:pt x="385" y="192"/>
                  </a:lnTo>
                  <a:lnTo>
                    <a:pt x="1" y="289"/>
                  </a:lnTo>
                  <a:lnTo>
                    <a:pt x="241" y="721"/>
                  </a:lnTo>
                  <a:lnTo>
                    <a:pt x="529" y="1153"/>
                  </a:lnTo>
                  <a:lnTo>
                    <a:pt x="817" y="1585"/>
                  </a:lnTo>
                  <a:lnTo>
                    <a:pt x="1009" y="1729"/>
                  </a:lnTo>
                  <a:lnTo>
                    <a:pt x="1153" y="1873"/>
                  </a:lnTo>
                  <a:lnTo>
                    <a:pt x="1297" y="1489"/>
                  </a:lnTo>
                  <a:lnTo>
                    <a:pt x="1393" y="1057"/>
                  </a:lnTo>
                  <a:lnTo>
                    <a:pt x="1537"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0" name="Google Shape;2680;p41"/>
            <p:cNvSpPr/>
            <p:nvPr/>
          </p:nvSpPr>
          <p:spPr>
            <a:xfrm>
              <a:off x="2630975" y="1632825"/>
              <a:ext cx="109275" cy="148900"/>
            </a:xfrm>
            <a:custGeom>
              <a:avLst/>
              <a:gdLst/>
              <a:ahLst/>
              <a:cxnLst/>
              <a:rect l="l" t="t" r="r" b="b"/>
              <a:pathLst>
                <a:path w="4371" h="5956" extrusionOk="0">
                  <a:moveTo>
                    <a:pt x="1201" y="1"/>
                  </a:moveTo>
                  <a:lnTo>
                    <a:pt x="1057" y="49"/>
                  </a:lnTo>
                  <a:lnTo>
                    <a:pt x="673" y="289"/>
                  </a:lnTo>
                  <a:lnTo>
                    <a:pt x="288" y="529"/>
                  </a:lnTo>
                  <a:lnTo>
                    <a:pt x="48" y="721"/>
                  </a:lnTo>
                  <a:lnTo>
                    <a:pt x="0" y="817"/>
                  </a:lnTo>
                  <a:lnTo>
                    <a:pt x="48" y="913"/>
                  </a:lnTo>
                  <a:lnTo>
                    <a:pt x="288" y="1297"/>
                  </a:lnTo>
                  <a:lnTo>
                    <a:pt x="961" y="2354"/>
                  </a:lnTo>
                  <a:lnTo>
                    <a:pt x="2017" y="3891"/>
                  </a:lnTo>
                  <a:lnTo>
                    <a:pt x="1921" y="3795"/>
                  </a:lnTo>
                  <a:lnTo>
                    <a:pt x="1633" y="3603"/>
                  </a:lnTo>
                  <a:lnTo>
                    <a:pt x="1297" y="3411"/>
                  </a:lnTo>
                  <a:lnTo>
                    <a:pt x="1105" y="3363"/>
                  </a:lnTo>
                  <a:lnTo>
                    <a:pt x="913" y="3363"/>
                  </a:lnTo>
                  <a:lnTo>
                    <a:pt x="769" y="3411"/>
                  </a:lnTo>
                  <a:lnTo>
                    <a:pt x="625" y="3507"/>
                  </a:lnTo>
                  <a:lnTo>
                    <a:pt x="529" y="3603"/>
                  </a:lnTo>
                  <a:lnTo>
                    <a:pt x="480" y="3795"/>
                  </a:lnTo>
                  <a:lnTo>
                    <a:pt x="384" y="4179"/>
                  </a:lnTo>
                  <a:lnTo>
                    <a:pt x="384" y="4563"/>
                  </a:lnTo>
                  <a:lnTo>
                    <a:pt x="384" y="4659"/>
                  </a:lnTo>
                  <a:lnTo>
                    <a:pt x="432" y="4707"/>
                  </a:lnTo>
                  <a:lnTo>
                    <a:pt x="625" y="4851"/>
                  </a:lnTo>
                  <a:lnTo>
                    <a:pt x="865" y="4899"/>
                  </a:lnTo>
                  <a:lnTo>
                    <a:pt x="1153" y="4995"/>
                  </a:lnTo>
                  <a:lnTo>
                    <a:pt x="1633" y="5043"/>
                  </a:lnTo>
                  <a:lnTo>
                    <a:pt x="1873" y="5091"/>
                  </a:lnTo>
                  <a:lnTo>
                    <a:pt x="2161" y="5284"/>
                  </a:lnTo>
                  <a:lnTo>
                    <a:pt x="2882" y="5668"/>
                  </a:lnTo>
                  <a:lnTo>
                    <a:pt x="3314" y="5812"/>
                  </a:lnTo>
                  <a:lnTo>
                    <a:pt x="3698" y="5956"/>
                  </a:lnTo>
                  <a:lnTo>
                    <a:pt x="4034" y="5956"/>
                  </a:lnTo>
                  <a:lnTo>
                    <a:pt x="4178" y="5908"/>
                  </a:lnTo>
                  <a:lnTo>
                    <a:pt x="4323" y="5860"/>
                  </a:lnTo>
                  <a:lnTo>
                    <a:pt x="4323" y="5764"/>
                  </a:lnTo>
                  <a:lnTo>
                    <a:pt x="4371" y="5716"/>
                  </a:lnTo>
                  <a:lnTo>
                    <a:pt x="4371" y="5428"/>
                  </a:lnTo>
                  <a:lnTo>
                    <a:pt x="4274" y="5140"/>
                  </a:lnTo>
                  <a:lnTo>
                    <a:pt x="4130" y="4707"/>
                  </a:lnTo>
                  <a:lnTo>
                    <a:pt x="3698" y="3795"/>
                  </a:lnTo>
                  <a:lnTo>
                    <a:pt x="3122" y="2786"/>
                  </a:lnTo>
                  <a:lnTo>
                    <a:pt x="2498" y="1778"/>
                  </a:lnTo>
                  <a:lnTo>
                    <a:pt x="1969" y="913"/>
                  </a:lnTo>
                  <a:lnTo>
                    <a:pt x="1537" y="289"/>
                  </a:lnTo>
                  <a:lnTo>
                    <a:pt x="1345" y="49"/>
                  </a:lnTo>
                  <a:lnTo>
                    <a:pt x="120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1" name="Google Shape;2681;p41"/>
            <p:cNvSpPr/>
            <p:nvPr/>
          </p:nvSpPr>
          <p:spPr>
            <a:xfrm>
              <a:off x="2630975" y="1632825"/>
              <a:ext cx="109275" cy="148900"/>
            </a:xfrm>
            <a:custGeom>
              <a:avLst/>
              <a:gdLst/>
              <a:ahLst/>
              <a:cxnLst/>
              <a:rect l="l" t="t" r="r" b="b"/>
              <a:pathLst>
                <a:path w="4371" h="5956" fill="none" extrusionOk="0">
                  <a:moveTo>
                    <a:pt x="384" y="4563"/>
                  </a:moveTo>
                  <a:lnTo>
                    <a:pt x="384" y="4563"/>
                  </a:lnTo>
                  <a:lnTo>
                    <a:pt x="384" y="4179"/>
                  </a:lnTo>
                  <a:lnTo>
                    <a:pt x="480" y="3795"/>
                  </a:lnTo>
                  <a:lnTo>
                    <a:pt x="529" y="3603"/>
                  </a:lnTo>
                  <a:lnTo>
                    <a:pt x="625" y="3507"/>
                  </a:lnTo>
                  <a:lnTo>
                    <a:pt x="769" y="3411"/>
                  </a:lnTo>
                  <a:lnTo>
                    <a:pt x="913" y="3363"/>
                  </a:lnTo>
                  <a:lnTo>
                    <a:pt x="913" y="3363"/>
                  </a:lnTo>
                  <a:lnTo>
                    <a:pt x="1105" y="3363"/>
                  </a:lnTo>
                  <a:lnTo>
                    <a:pt x="1297" y="3411"/>
                  </a:lnTo>
                  <a:lnTo>
                    <a:pt x="1633" y="3603"/>
                  </a:lnTo>
                  <a:lnTo>
                    <a:pt x="1921" y="3795"/>
                  </a:lnTo>
                  <a:lnTo>
                    <a:pt x="2017" y="3891"/>
                  </a:lnTo>
                  <a:lnTo>
                    <a:pt x="2017" y="3891"/>
                  </a:lnTo>
                  <a:lnTo>
                    <a:pt x="961" y="2354"/>
                  </a:lnTo>
                  <a:lnTo>
                    <a:pt x="288" y="1297"/>
                  </a:lnTo>
                  <a:lnTo>
                    <a:pt x="48" y="913"/>
                  </a:lnTo>
                  <a:lnTo>
                    <a:pt x="0" y="817"/>
                  </a:lnTo>
                  <a:lnTo>
                    <a:pt x="48" y="721"/>
                  </a:lnTo>
                  <a:lnTo>
                    <a:pt x="48" y="721"/>
                  </a:lnTo>
                  <a:lnTo>
                    <a:pt x="288" y="529"/>
                  </a:lnTo>
                  <a:lnTo>
                    <a:pt x="673" y="289"/>
                  </a:lnTo>
                  <a:lnTo>
                    <a:pt x="1057" y="49"/>
                  </a:lnTo>
                  <a:lnTo>
                    <a:pt x="1201" y="1"/>
                  </a:lnTo>
                  <a:lnTo>
                    <a:pt x="1345" y="49"/>
                  </a:lnTo>
                  <a:lnTo>
                    <a:pt x="1345" y="49"/>
                  </a:lnTo>
                  <a:lnTo>
                    <a:pt x="1537" y="289"/>
                  </a:lnTo>
                  <a:lnTo>
                    <a:pt x="1969" y="913"/>
                  </a:lnTo>
                  <a:lnTo>
                    <a:pt x="2498" y="1778"/>
                  </a:lnTo>
                  <a:lnTo>
                    <a:pt x="3122" y="2786"/>
                  </a:lnTo>
                  <a:lnTo>
                    <a:pt x="3698" y="3795"/>
                  </a:lnTo>
                  <a:lnTo>
                    <a:pt x="4130" y="4707"/>
                  </a:lnTo>
                  <a:lnTo>
                    <a:pt x="4274" y="5140"/>
                  </a:lnTo>
                  <a:lnTo>
                    <a:pt x="4371" y="5428"/>
                  </a:lnTo>
                  <a:lnTo>
                    <a:pt x="4371" y="5716"/>
                  </a:lnTo>
                  <a:lnTo>
                    <a:pt x="4323" y="5764"/>
                  </a:lnTo>
                  <a:lnTo>
                    <a:pt x="4323" y="5860"/>
                  </a:lnTo>
                  <a:lnTo>
                    <a:pt x="4323" y="5860"/>
                  </a:lnTo>
                  <a:lnTo>
                    <a:pt x="4178" y="5908"/>
                  </a:lnTo>
                  <a:lnTo>
                    <a:pt x="4034" y="5956"/>
                  </a:lnTo>
                  <a:lnTo>
                    <a:pt x="3698" y="5956"/>
                  </a:lnTo>
                  <a:lnTo>
                    <a:pt x="3314" y="5812"/>
                  </a:lnTo>
                  <a:lnTo>
                    <a:pt x="2882" y="5668"/>
                  </a:lnTo>
                  <a:lnTo>
                    <a:pt x="2161" y="5284"/>
                  </a:lnTo>
                  <a:lnTo>
                    <a:pt x="1873" y="5091"/>
                  </a:lnTo>
                  <a:lnTo>
                    <a:pt x="1873" y="5091"/>
                  </a:lnTo>
                  <a:lnTo>
                    <a:pt x="1633" y="5043"/>
                  </a:lnTo>
                  <a:lnTo>
                    <a:pt x="1153" y="4995"/>
                  </a:lnTo>
                  <a:lnTo>
                    <a:pt x="865" y="4899"/>
                  </a:lnTo>
                  <a:lnTo>
                    <a:pt x="625" y="4851"/>
                  </a:lnTo>
                  <a:lnTo>
                    <a:pt x="432" y="4707"/>
                  </a:lnTo>
                  <a:lnTo>
                    <a:pt x="384" y="4659"/>
                  </a:lnTo>
                  <a:lnTo>
                    <a:pt x="384" y="45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2" name="Google Shape;2682;p41"/>
            <p:cNvSpPr/>
            <p:nvPr/>
          </p:nvSpPr>
          <p:spPr>
            <a:xfrm>
              <a:off x="2630975" y="1632825"/>
              <a:ext cx="109275" cy="148900"/>
            </a:xfrm>
            <a:custGeom>
              <a:avLst/>
              <a:gdLst/>
              <a:ahLst/>
              <a:cxnLst/>
              <a:rect l="l" t="t" r="r" b="b"/>
              <a:pathLst>
                <a:path w="4371" h="5956" extrusionOk="0">
                  <a:moveTo>
                    <a:pt x="1249" y="1"/>
                  </a:moveTo>
                  <a:lnTo>
                    <a:pt x="1105" y="49"/>
                  </a:lnTo>
                  <a:lnTo>
                    <a:pt x="961" y="97"/>
                  </a:lnTo>
                  <a:lnTo>
                    <a:pt x="577" y="337"/>
                  </a:lnTo>
                  <a:lnTo>
                    <a:pt x="240" y="577"/>
                  </a:lnTo>
                  <a:lnTo>
                    <a:pt x="48" y="721"/>
                  </a:lnTo>
                  <a:lnTo>
                    <a:pt x="0" y="769"/>
                  </a:lnTo>
                  <a:lnTo>
                    <a:pt x="96" y="1009"/>
                  </a:lnTo>
                  <a:lnTo>
                    <a:pt x="336" y="1394"/>
                  </a:lnTo>
                  <a:lnTo>
                    <a:pt x="1009" y="2450"/>
                  </a:lnTo>
                  <a:lnTo>
                    <a:pt x="2017" y="3891"/>
                  </a:lnTo>
                  <a:lnTo>
                    <a:pt x="1681" y="3603"/>
                  </a:lnTo>
                  <a:lnTo>
                    <a:pt x="1345" y="3411"/>
                  </a:lnTo>
                  <a:lnTo>
                    <a:pt x="1153" y="3363"/>
                  </a:lnTo>
                  <a:lnTo>
                    <a:pt x="865" y="3363"/>
                  </a:lnTo>
                  <a:lnTo>
                    <a:pt x="721" y="3411"/>
                  </a:lnTo>
                  <a:lnTo>
                    <a:pt x="625" y="3507"/>
                  </a:lnTo>
                  <a:lnTo>
                    <a:pt x="529" y="3651"/>
                  </a:lnTo>
                  <a:lnTo>
                    <a:pt x="480" y="3795"/>
                  </a:lnTo>
                  <a:lnTo>
                    <a:pt x="384" y="4131"/>
                  </a:lnTo>
                  <a:lnTo>
                    <a:pt x="384" y="4467"/>
                  </a:lnTo>
                  <a:lnTo>
                    <a:pt x="384" y="4563"/>
                  </a:lnTo>
                  <a:lnTo>
                    <a:pt x="384" y="4659"/>
                  </a:lnTo>
                  <a:lnTo>
                    <a:pt x="432" y="4707"/>
                  </a:lnTo>
                  <a:lnTo>
                    <a:pt x="625" y="4851"/>
                  </a:lnTo>
                  <a:lnTo>
                    <a:pt x="865" y="4899"/>
                  </a:lnTo>
                  <a:lnTo>
                    <a:pt x="1153" y="4995"/>
                  </a:lnTo>
                  <a:lnTo>
                    <a:pt x="1633" y="5043"/>
                  </a:lnTo>
                  <a:lnTo>
                    <a:pt x="1873" y="5091"/>
                  </a:lnTo>
                  <a:lnTo>
                    <a:pt x="2065" y="5188"/>
                  </a:lnTo>
                  <a:lnTo>
                    <a:pt x="2642" y="5524"/>
                  </a:lnTo>
                  <a:lnTo>
                    <a:pt x="3314" y="5812"/>
                  </a:lnTo>
                  <a:lnTo>
                    <a:pt x="3650" y="5908"/>
                  </a:lnTo>
                  <a:lnTo>
                    <a:pt x="3938" y="5956"/>
                  </a:lnTo>
                  <a:lnTo>
                    <a:pt x="4130" y="5956"/>
                  </a:lnTo>
                  <a:lnTo>
                    <a:pt x="4323" y="5860"/>
                  </a:lnTo>
                  <a:lnTo>
                    <a:pt x="4371" y="5764"/>
                  </a:lnTo>
                  <a:lnTo>
                    <a:pt x="4371" y="5620"/>
                  </a:lnTo>
                  <a:lnTo>
                    <a:pt x="4323" y="5380"/>
                  </a:lnTo>
                  <a:lnTo>
                    <a:pt x="4226" y="5091"/>
                  </a:lnTo>
                  <a:lnTo>
                    <a:pt x="3938" y="4275"/>
                  </a:lnTo>
                  <a:lnTo>
                    <a:pt x="3458" y="3411"/>
                  </a:lnTo>
                  <a:lnTo>
                    <a:pt x="2930" y="2450"/>
                  </a:lnTo>
                  <a:lnTo>
                    <a:pt x="1873" y="769"/>
                  </a:lnTo>
                  <a:lnTo>
                    <a:pt x="1489" y="241"/>
                  </a:lnTo>
                  <a:lnTo>
                    <a:pt x="1345" y="49"/>
                  </a:lnTo>
                  <a:lnTo>
                    <a:pt x="1249"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3" name="Google Shape;2683;p41"/>
            <p:cNvSpPr/>
            <p:nvPr/>
          </p:nvSpPr>
          <p:spPr>
            <a:xfrm>
              <a:off x="2630975" y="1632825"/>
              <a:ext cx="109275" cy="148900"/>
            </a:xfrm>
            <a:custGeom>
              <a:avLst/>
              <a:gdLst/>
              <a:ahLst/>
              <a:cxnLst/>
              <a:rect l="l" t="t" r="r" b="b"/>
              <a:pathLst>
                <a:path w="4371" h="5956" fill="none" extrusionOk="0">
                  <a:moveTo>
                    <a:pt x="1249" y="1"/>
                  </a:moveTo>
                  <a:lnTo>
                    <a:pt x="1249" y="1"/>
                  </a:lnTo>
                  <a:lnTo>
                    <a:pt x="1105" y="49"/>
                  </a:lnTo>
                  <a:lnTo>
                    <a:pt x="961" y="97"/>
                  </a:lnTo>
                  <a:lnTo>
                    <a:pt x="577" y="337"/>
                  </a:lnTo>
                  <a:lnTo>
                    <a:pt x="240" y="577"/>
                  </a:lnTo>
                  <a:lnTo>
                    <a:pt x="48" y="721"/>
                  </a:lnTo>
                  <a:lnTo>
                    <a:pt x="48" y="721"/>
                  </a:lnTo>
                  <a:lnTo>
                    <a:pt x="0" y="769"/>
                  </a:lnTo>
                  <a:lnTo>
                    <a:pt x="0" y="769"/>
                  </a:lnTo>
                  <a:lnTo>
                    <a:pt x="96" y="1009"/>
                  </a:lnTo>
                  <a:lnTo>
                    <a:pt x="336" y="1394"/>
                  </a:lnTo>
                  <a:lnTo>
                    <a:pt x="1009" y="2450"/>
                  </a:lnTo>
                  <a:lnTo>
                    <a:pt x="2017" y="3891"/>
                  </a:lnTo>
                  <a:lnTo>
                    <a:pt x="2017" y="3891"/>
                  </a:lnTo>
                  <a:lnTo>
                    <a:pt x="2017" y="3891"/>
                  </a:lnTo>
                  <a:lnTo>
                    <a:pt x="2017" y="3891"/>
                  </a:lnTo>
                  <a:lnTo>
                    <a:pt x="1681" y="3603"/>
                  </a:lnTo>
                  <a:lnTo>
                    <a:pt x="1345" y="3411"/>
                  </a:lnTo>
                  <a:lnTo>
                    <a:pt x="1153" y="3363"/>
                  </a:lnTo>
                  <a:lnTo>
                    <a:pt x="1009" y="3363"/>
                  </a:lnTo>
                  <a:lnTo>
                    <a:pt x="1009" y="3363"/>
                  </a:lnTo>
                  <a:lnTo>
                    <a:pt x="913" y="3363"/>
                  </a:lnTo>
                  <a:lnTo>
                    <a:pt x="913" y="3363"/>
                  </a:lnTo>
                  <a:lnTo>
                    <a:pt x="865" y="3363"/>
                  </a:lnTo>
                  <a:lnTo>
                    <a:pt x="865" y="3363"/>
                  </a:lnTo>
                  <a:lnTo>
                    <a:pt x="721" y="3411"/>
                  </a:lnTo>
                  <a:lnTo>
                    <a:pt x="625" y="3507"/>
                  </a:lnTo>
                  <a:lnTo>
                    <a:pt x="529" y="3651"/>
                  </a:lnTo>
                  <a:lnTo>
                    <a:pt x="480" y="3795"/>
                  </a:lnTo>
                  <a:lnTo>
                    <a:pt x="384" y="4131"/>
                  </a:lnTo>
                  <a:lnTo>
                    <a:pt x="384" y="4467"/>
                  </a:lnTo>
                  <a:lnTo>
                    <a:pt x="384" y="4467"/>
                  </a:lnTo>
                  <a:lnTo>
                    <a:pt x="384" y="4563"/>
                  </a:lnTo>
                  <a:lnTo>
                    <a:pt x="384" y="4563"/>
                  </a:lnTo>
                  <a:lnTo>
                    <a:pt x="384" y="4659"/>
                  </a:lnTo>
                  <a:lnTo>
                    <a:pt x="432" y="4707"/>
                  </a:lnTo>
                  <a:lnTo>
                    <a:pt x="625" y="4851"/>
                  </a:lnTo>
                  <a:lnTo>
                    <a:pt x="865" y="4899"/>
                  </a:lnTo>
                  <a:lnTo>
                    <a:pt x="1153" y="4995"/>
                  </a:lnTo>
                  <a:lnTo>
                    <a:pt x="1633" y="5043"/>
                  </a:lnTo>
                  <a:lnTo>
                    <a:pt x="1873" y="5091"/>
                  </a:lnTo>
                  <a:lnTo>
                    <a:pt x="1873" y="5091"/>
                  </a:lnTo>
                  <a:lnTo>
                    <a:pt x="2065" y="5188"/>
                  </a:lnTo>
                  <a:lnTo>
                    <a:pt x="2642" y="5524"/>
                  </a:lnTo>
                  <a:lnTo>
                    <a:pt x="3314" y="5812"/>
                  </a:lnTo>
                  <a:lnTo>
                    <a:pt x="3650" y="5908"/>
                  </a:lnTo>
                  <a:lnTo>
                    <a:pt x="3938" y="5956"/>
                  </a:lnTo>
                  <a:lnTo>
                    <a:pt x="3938" y="5956"/>
                  </a:lnTo>
                  <a:lnTo>
                    <a:pt x="4130" y="5956"/>
                  </a:lnTo>
                  <a:lnTo>
                    <a:pt x="4323" y="5860"/>
                  </a:lnTo>
                  <a:lnTo>
                    <a:pt x="4323" y="5860"/>
                  </a:lnTo>
                  <a:lnTo>
                    <a:pt x="4371" y="5764"/>
                  </a:lnTo>
                  <a:lnTo>
                    <a:pt x="4371" y="5620"/>
                  </a:lnTo>
                  <a:lnTo>
                    <a:pt x="4371" y="5620"/>
                  </a:lnTo>
                  <a:lnTo>
                    <a:pt x="4323" y="5380"/>
                  </a:lnTo>
                  <a:lnTo>
                    <a:pt x="4226" y="5091"/>
                  </a:lnTo>
                  <a:lnTo>
                    <a:pt x="3938" y="4275"/>
                  </a:lnTo>
                  <a:lnTo>
                    <a:pt x="3458" y="3411"/>
                  </a:lnTo>
                  <a:lnTo>
                    <a:pt x="2930" y="2450"/>
                  </a:lnTo>
                  <a:lnTo>
                    <a:pt x="1873" y="769"/>
                  </a:lnTo>
                  <a:lnTo>
                    <a:pt x="1489" y="241"/>
                  </a:lnTo>
                  <a:lnTo>
                    <a:pt x="1345" y="49"/>
                  </a:lnTo>
                  <a:lnTo>
                    <a:pt x="1345" y="49"/>
                  </a:lnTo>
                  <a:lnTo>
                    <a:pt x="1249"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4" name="Google Shape;2684;p41"/>
            <p:cNvSpPr/>
            <p:nvPr/>
          </p:nvSpPr>
          <p:spPr>
            <a:xfrm>
              <a:off x="2630975" y="1636425"/>
              <a:ext cx="99675" cy="145300"/>
            </a:xfrm>
            <a:custGeom>
              <a:avLst/>
              <a:gdLst/>
              <a:ahLst/>
              <a:cxnLst/>
              <a:rect l="l" t="t" r="r" b="b"/>
              <a:pathLst>
                <a:path w="3987" h="5812" extrusionOk="0">
                  <a:moveTo>
                    <a:pt x="865" y="1"/>
                  </a:moveTo>
                  <a:lnTo>
                    <a:pt x="336" y="337"/>
                  </a:lnTo>
                  <a:lnTo>
                    <a:pt x="48" y="577"/>
                  </a:lnTo>
                  <a:lnTo>
                    <a:pt x="0" y="673"/>
                  </a:lnTo>
                  <a:lnTo>
                    <a:pt x="48" y="769"/>
                  </a:lnTo>
                  <a:lnTo>
                    <a:pt x="288" y="1153"/>
                  </a:lnTo>
                  <a:lnTo>
                    <a:pt x="961" y="2210"/>
                  </a:lnTo>
                  <a:lnTo>
                    <a:pt x="2017" y="3747"/>
                  </a:lnTo>
                  <a:lnTo>
                    <a:pt x="1921" y="3651"/>
                  </a:lnTo>
                  <a:lnTo>
                    <a:pt x="1633" y="3459"/>
                  </a:lnTo>
                  <a:lnTo>
                    <a:pt x="1297" y="3267"/>
                  </a:lnTo>
                  <a:lnTo>
                    <a:pt x="1105" y="3219"/>
                  </a:lnTo>
                  <a:lnTo>
                    <a:pt x="913" y="3219"/>
                  </a:lnTo>
                  <a:lnTo>
                    <a:pt x="769" y="3267"/>
                  </a:lnTo>
                  <a:lnTo>
                    <a:pt x="625" y="3363"/>
                  </a:lnTo>
                  <a:lnTo>
                    <a:pt x="529" y="3459"/>
                  </a:lnTo>
                  <a:lnTo>
                    <a:pt x="480" y="3651"/>
                  </a:lnTo>
                  <a:lnTo>
                    <a:pt x="384" y="4035"/>
                  </a:lnTo>
                  <a:lnTo>
                    <a:pt x="384" y="4419"/>
                  </a:lnTo>
                  <a:lnTo>
                    <a:pt x="384" y="4515"/>
                  </a:lnTo>
                  <a:lnTo>
                    <a:pt x="432" y="4563"/>
                  </a:lnTo>
                  <a:lnTo>
                    <a:pt x="625" y="4707"/>
                  </a:lnTo>
                  <a:lnTo>
                    <a:pt x="865" y="4755"/>
                  </a:lnTo>
                  <a:lnTo>
                    <a:pt x="1153" y="4851"/>
                  </a:lnTo>
                  <a:lnTo>
                    <a:pt x="1633" y="4899"/>
                  </a:lnTo>
                  <a:lnTo>
                    <a:pt x="1873" y="4947"/>
                  </a:lnTo>
                  <a:lnTo>
                    <a:pt x="2113" y="5092"/>
                  </a:lnTo>
                  <a:lnTo>
                    <a:pt x="2642" y="5380"/>
                  </a:lnTo>
                  <a:lnTo>
                    <a:pt x="3026" y="5572"/>
                  </a:lnTo>
                  <a:lnTo>
                    <a:pt x="3362" y="5716"/>
                  </a:lnTo>
                  <a:lnTo>
                    <a:pt x="3698" y="5812"/>
                  </a:lnTo>
                  <a:lnTo>
                    <a:pt x="3986" y="5812"/>
                  </a:lnTo>
                  <a:lnTo>
                    <a:pt x="3938" y="5524"/>
                  </a:lnTo>
                  <a:lnTo>
                    <a:pt x="3842" y="5188"/>
                  </a:lnTo>
                  <a:lnTo>
                    <a:pt x="3506" y="4467"/>
                  </a:lnTo>
                  <a:lnTo>
                    <a:pt x="3074" y="3603"/>
                  </a:lnTo>
                  <a:lnTo>
                    <a:pt x="2594" y="2738"/>
                  </a:lnTo>
                  <a:lnTo>
                    <a:pt x="1585" y="1105"/>
                  </a:lnTo>
                  <a:lnTo>
                    <a:pt x="865"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5" name="Google Shape;2685;p41"/>
            <p:cNvSpPr/>
            <p:nvPr/>
          </p:nvSpPr>
          <p:spPr>
            <a:xfrm>
              <a:off x="2686200" y="1737300"/>
              <a:ext cx="44450" cy="44425"/>
            </a:xfrm>
            <a:custGeom>
              <a:avLst/>
              <a:gdLst/>
              <a:ahLst/>
              <a:cxnLst/>
              <a:rect l="l" t="t" r="r" b="b"/>
              <a:pathLst>
                <a:path w="1778" h="1777" extrusionOk="0">
                  <a:moveTo>
                    <a:pt x="1105" y="0"/>
                  </a:moveTo>
                  <a:lnTo>
                    <a:pt x="769" y="240"/>
                  </a:lnTo>
                  <a:lnTo>
                    <a:pt x="481" y="528"/>
                  </a:lnTo>
                  <a:lnTo>
                    <a:pt x="193" y="816"/>
                  </a:lnTo>
                  <a:lnTo>
                    <a:pt x="0" y="1105"/>
                  </a:lnTo>
                  <a:lnTo>
                    <a:pt x="385" y="1345"/>
                  </a:lnTo>
                  <a:lnTo>
                    <a:pt x="865" y="1537"/>
                  </a:lnTo>
                  <a:lnTo>
                    <a:pt x="1345" y="1729"/>
                  </a:lnTo>
                  <a:lnTo>
                    <a:pt x="1585" y="1777"/>
                  </a:lnTo>
                  <a:lnTo>
                    <a:pt x="1777" y="1777"/>
                  </a:lnTo>
                  <a:lnTo>
                    <a:pt x="1681" y="1441"/>
                  </a:lnTo>
                  <a:lnTo>
                    <a:pt x="1537" y="1009"/>
                  </a:lnTo>
                  <a:lnTo>
                    <a:pt x="1105"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6" name="Google Shape;2686;p41"/>
            <p:cNvSpPr/>
            <p:nvPr/>
          </p:nvSpPr>
          <p:spPr>
            <a:xfrm>
              <a:off x="2238375" y="1228225"/>
              <a:ext cx="303775" cy="439450"/>
            </a:xfrm>
            <a:custGeom>
              <a:avLst/>
              <a:gdLst/>
              <a:ahLst/>
              <a:cxnLst/>
              <a:rect l="l" t="t" r="r" b="b"/>
              <a:pathLst>
                <a:path w="12151" h="17578" extrusionOk="0">
                  <a:moveTo>
                    <a:pt x="5427" y="0"/>
                  </a:moveTo>
                  <a:lnTo>
                    <a:pt x="5043" y="96"/>
                  </a:lnTo>
                  <a:lnTo>
                    <a:pt x="4754" y="192"/>
                  </a:lnTo>
                  <a:lnTo>
                    <a:pt x="4514" y="337"/>
                  </a:lnTo>
                  <a:lnTo>
                    <a:pt x="4226" y="577"/>
                  </a:lnTo>
                  <a:lnTo>
                    <a:pt x="3938" y="865"/>
                  </a:lnTo>
                  <a:lnTo>
                    <a:pt x="3698" y="1201"/>
                  </a:lnTo>
                  <a:lnTo>
                    <a:pt x="3410" y="1585"/>
                  </a:lnTo>
                  <a:lnTo>
                    <a:pt x="2882" y="2498"/>
                  </a:lnTo>
                  <a:lnTo>
                    <a:pt x="2401" y="3506"/>
                  </a:lnTo>
                  <a:lnTo>
                    <a:pt x="1921" y="4659"/>
                  </a:lnTo>
                  <a:lnTo>
                    <a:pt x="1489" y="5859"/>
                  </a:lnTo>
                  <a:lnTo>
                    <a:pt x="1105" y="7156"/>
                  </a:lnTo>
                  <a:lnTo>
                    <a:pt x="768" y="8405"/>
                  </a:lnTo>
                  <a:lnTo>
                    <a:pt x="480" y="9653"/>
                  </a:lnTo>
                  <a:lnTo>
                    <a:pt x="240" y="10806"/>
                  </a:lnTo>
                  <a:lnTo>
                    <a:pt x="96" y="11911"/>
                  </a:lnTo>
                  <a:lnTo>
                    <a:pt x="0" y="12871"/>
                  </a:lnTo>
                  <a:lnTo>
                    <a:pt x="0" y="13639"/>
                  </a:lnTo>
                  <a:lnTo>
                    <a:pt x="48" y="13976"/>
                  </a:lnTo>
                  <a:lnTo>
                    <a:pt x="96" y="14264"/>
                  </a:lnTo>
                  <a:lnTo>
                    <a:pt x="192" y="14456"/>
                  </a:lnTo>
                  <a:lnTo>
                    <a:pt x="336" y="14648"/>
                  </a:lnTo>
                  <a:lnTo>
                    <a:pt x="12006" y="17578"/>
                  </a:lnTo>
                  <a:lnTo>
                    <a:pt x="12006" y="17578"/>
                  </a:lnTo>
                  <a:lnTo>
                    <a:pt x="11862" y="17433"/>
                  </a:lnTo>
                  <a:lnTo>
                    <a:pt x="11814" y="17241"/>
                  </a:lnTo>
                  <a:lnTo>
                    <a:pt x="11718" y="16761"/>
                  </a:lnTo>
                  <a:lnTo>
                    <a:pt x="11670" y="16137"/>
                  </a:lnTo>
                  <a:lnTo>
                    <a:pt x="11670" y="15320"/>
                  </a:lnTo>
                  <a:lnTo>
                    <a:pt x="11814" y="13399"/>
                  </a:lnTo>
                  <a:lnTo>
                    <a:pt x="12006" y="11190"/>
                  </a:lnTo>
                  <a:lnTo>
                    <a:pt x="12102" y="9990"/>
                  </a:lnTo>
                  <a:lnTo>
                    <a:pt x="12150" y="8789"/>
                  </a:lnTo>
                  <a:lnTo>
                    <a:pt x="12150" y="7588"/>
                  </a:lnTo>
                  <a:lnTo>
                    <a:pt x="12150" y="6388"/>
                  </a:lnTo>
                  <a:lnTo>
                    <a:pt x="12054" y="5235"/>
                  </a:lnTo>
                  <a:lnTo>
                    <a:pt x="11862" y="4130"/>
                  </a:lnTo>
                  <a:lnTo>
                    <a:pt x="11766" y="3650"/>
                  </a:lnTo>
                  <a:lnTo>
                    <a:pt x="11622" y="3122"/>
                  </a:lnTo>
                  <a:lnTo>
                    <a:pt x="11430" y="2642"/>
                  </a:lnTo>
                  <a:lnTo>
                    <a:pt x="11238" y="2209"/>
                  </a:lnTo>
                  <a:lnTo>
                    <a:pt x="11094" y="1969"/>
                  </a:lnTo>
                  <a:lnTo>
                    <a:pt x="10902" y="1777"/>
                  </a:lnTo>
                  <a:lnTo>
                    <a:pt x="10614" y="1537"/>
                  </a:lnTo>
                  <a:lnTo>
                    <a:pt x="10325" y="1297"/>
                  </a:lnTo>
                  <a:lnTo>
                    <a:pt x="9509" y="913"/>
                  </a:lnTo>
                  <a:lnTo>
                    <a:pt x="8645" y="529"/>
                  </a:lnTo>
                  <a:lnTo>
                    <a:pt x="7684" y="240"/>
                  </a:lnTo>
                  <a:lnTo>
                    <a:pt x="6724" y="48"/>
                  </a:lnTo>
                  <a:lnTo>
                    <a:pt x="624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7" name="Google Shape;2687;p41"/>
            <p:cNvSpPr/>
            <p:nvPr/>
          </p:nvSpPr>
          <p:spPr>
            <a:xfrm>
              <a:off x="2238375" y="1228225"/>
              <a:ext cx="303775" cy="439450"/>
            </a:xfrm>
            <a:custGeom>
              <a:avLst/>
              <a:gdLst/>
              <a:ahLst/>
              <a:cxnLst/>
              <a:rect l="l" t="t" r="r" b="b"/>
              <a:pathLst>
                <a:path w="12151" h="17578" fill="none" extrusionOk="0">
                  <a:moveTo>
                    <a:pt x="12006" y="17578"/>
                  </a:moveTo>
                  <a:lnTo>
                    <a:pt x="12006" y="17578"/>
                  </a:lnTo>
                  <a:lnTo>
                    <a:pt x="11862" y="17433"/>
                  </a:lnTo>
                  <a:lnTo>
                    <a:pt x="11814" y="17241"/>
                  </a:lnTo>
                  <a:lnTo>
                    <a:pt x="11718" y="16761"/>
                  </a:lnTo>
                  <a:lnTo>
                    <a:pt x="11670" y="16137"/>
                  </a:lnTo>
                  <a:lnTo>
                    <a:pt x="11670" y="15320"/>
                  </a:lnTo>
                  <a:lnTo>
                    <a:pt x="11814" y="13399"/>
                  </a:lnTo>
                  <a:lnTo>
                    <a:pt x="12006" y="11190"/>
                  </a:lnTo>
                  <a:lnTo>
                    <a:pt x="12102" y="9990"/>
                  </a:lnTo>
                  <a:lnTo>
                    <a:pt x="12150" y="8789"/>
                  </a:lnTo>
                  <a:lnTo>
                    <a:pt x="12150" y="7588"/>
                  </a:lnTo>
                  <a:lnTo>
                    <a:pt x="12150" y="6388"/>
                  </a:lnTo>
                  <a:lnTo>
                    <a:pt x="12054" y="5235"/>
                  </a:lnTo>
                  <a:lnTo>
                    <a:pt x="11862" y="4130"/>
                  </a:lnTo>
                  <a:lnTo>
                    <a:pt x="11766" y="3650"/>
                  </a:lnTo>
                  <a:lnTo>
                    <a:pt x="11622" y="3122"/>
                  </a:lnTo>
                  <a:lnTo>
                    <a:pt x="11430" y="2642"/>
                  </a:lnTo>
                  <a:lnTo>
                    <a:pt x="11238" y="2209"/>
                  </a:lnTo>
                  <a:lnTo>
                    <a:pt x="11238" y="2209"/>
                  </a:lnTo>
                  <a:lnTo>
                    <a:pt x="11094" y="1969"/>
                  </a:lnTo>
                  <a:lnTo>
                    <a:pt x="10902" y="1777"/>
                  </a:lnTo>
                  <a:lnTo>
                    <a:pt x="10614" y="1537"/>
                  </a:lnTo>
                  <a:lnTo>
                    <a:pt x="10325" y="1297"/>
                  </a:lnTo>
                  <a:lnTo>
                    <a:pt x="9509" y="913"/>
                  </a:lnTo>
                  <a:lnTo>
                    <a:pt x="8645" y="529"/>
                  </a:lnTo>
                  <a:lnTo>
                    <a:pt x="7684" y="240"/>
                  </a:lnTo>
                  <a:lnTo>
                    <a:pt x="6724" y="48"/>
                  </a:lnTo>
                  <a:lnTo>
                    <a:pt x="6243" y="0"/>
                  </a:lnTo>
                  <a:lnTo>
                    <a:pt x="5811" y="0"/>
                  </a:lnTo>
                  <a:lnTo>
                    <a:pt x="5427" y="0"/>
                  </a:lnTo>
                  <a:lnTo>
                    <a:pt x="5043" y="96"/>
                  </a:lnTo>
                  <a:lnTo>
                    <a:pt x="5043" y="96"/>
                  </a:lnTo>
                  <a:lnTo>
                    <a:pt x="4754" y="192"/>
                  </a:lnTo>
                  <a:lnTo>
                    <a:pt x="4514" y="337"/>
                  </a:lnTo>
                  <a:lnTo>
                    <a:pt x="4226" y="577"/>
                  </a:lnTo>
                  <a:lnTo>
                    <a:pt x="3938" y="865"/>
                  </a:lnTo>
                  <a:lnTo>
                    <a:pt x="3698" y="1201"/>
                  </a:lnTo>
                  <a:lnTo>
                    <a:pt x="3410" y="1585"/>
                  </a:lnTo>
                  <a:lnTo>
                    <a:pt x="2882" y="2498"/>
                  </a:lnTo>
                  <a:lnTo>
                    <a:pt x="2401" y="3506"/>
                  </a:lnTo>
                  <a:lnTo>
                    <a:pt x="1921" y="4659"/>
                  </a:lnTo>
                  <a:lnTo>
                    <a:pt x="1489" y="5859"/>
                  </a:lnTo>
                  <a:lnTo>
                    <a:pt x="1105" y="7156"/>
                  </a:lnTo>
                  <a:lnTo>
                    <a:pt x="768" y="8405"/>
                  </a:lnTo>
                  <a:lnTo>
                    <a:pt x="480" y="9653"/>
                  </a:lnTo>
                  <a:lnTo>
                    <a:pt x="240" y="10806"/>
                  </a:lnTo>
                  <a:lnTo>
                    <a:pt x="96" y="11911"/>
                  </a:lnTo>
                  <a:lnTo>
                    <a:pt x="0" y="12871"/>
                  </a:lnTo>
                  <a:lnTo>
                    <a:pt x="0" y="13639"/>
                  </a:lnTo>
                  <a:lnTo>
                    <a:pt x="48" y="13976"/>
                  </a:lnTo>
                  <a:lnTo>
                    <a:pt x="96" y="14264"/>
                  </a:lnTo>
                  <a:lnTo>
                    <a:pt x="192" y="14456"/>
                  </a:lnTo>
                  <a:lnTo>
                    <a:pt x="336" y="14648"/>
                  </a:lnTo>
                  <a:lnTo>
                    <a:pt x="12006" y="1757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8" name="Google Shape;2688;p41"/>
            <p:cNvSpPr/>
            <p:nvPr/>
          </p:nvSpPr>
          <p:spPr>
            <a:xfrm>
              <a:off x="2238375" y="1228225"/>
              <a:ext cx="303775" cy="439450"/>
            </a:xfrm>
            <a:custGeom>
              <a:avLst/>
              <a:gdLst/>
              <a:ahLst/>
              <a:cxnLst/>
              <a:rect l="l" t="t" r="r" b="b"/>
              <a:pathLst>
                <a:path w="12151" h="17578" extrusionOk="0">
                  <a:moveTo>
                    <a:pt x="5427" y="0"/>
                  </a:moveTo>
                  <a:lnTo>
                    <a:pt x="5043" y="96"/>
                  </a:lnTo>
                  <a:lnTo>
                    <a:pt x="4803" y="192"/>
                  </a:lnTo>
                  <a:lnTo>
                    <a:pt x="4562" y="288"/>
                  </a:lnTo>
                  <a:lnTo>
                    <a:pt x="4370" y="481"/>
                  </a:lnTo>
                  <a:lnTo>
                    <a:pt x="4130" y="673"/>
                  </a:lnTo>
                  <a:lnTo>
                    <a:pt x="3650" y="1201"/>
                  </a:lnTo>
                  <a:lnTo>
                    <a:pt x="3218" y="1873"/>
                  </a:lnTo>
                  <a:lnTo>
                    <a:pt x="2785" y="2690"/>
                  </a:lnTo>
                  <a:lnTo>
                    <a:pt x="2401" y="3554"/>
                  </a:lnTo>
                  <a:lnTo>
                    <a:pt x="1969" y="4515"/>
                  </a:lnTo>
                  <a:lnTo>
                    <a:pt x="1633" y="5523"/>
                  </a:lnTo>
                  <a:lnTo>
                    <a:pt x="1249" y="6580"/>
                  </a:lnTo>
                  <a:lnTo>
                    <a:pt x="961" y="7636"/>
                  </a:lnTo>
                  <a:lnTo>
                    <a:pt x="672" y="8693"/>
                  </a:lnTo>
                  <a:lnTo>
                    <a:pt x="432" y="9701"/>
                  </a:lnTo>
                  <a:lnTo>
                    <a:pt x="240" y="10710"/>
                  </a:lnTo>
                  <a:lnTo>
                    <a:pt x="96" y="11622"/>
                  </a:lnTo>
                  <a:lnTo>
                    <a:pt x="48" y="12487"/>
                  </a:lnTo>
                  <a:lnTo>
                    <a:pt x="0" y="13207"/>
                  </a:lnTo>
                  <a:lnTo>
                    <a:pt x="0" y="13688"/>
                  </a:lnTo>
                  <a:lnTo>
                    <a:pt x="96" y="14120"/>
                  </a:lnTo>
                  <a:lnTo>
                    <a:pt x="192" y="14408"/>
                  </a:lnTo>
                  <a:lnTo>
                    <a:pt x="336" y="14648"/>
                  </a:lnTo>
                  <a:lnTo>
                    <a:pt x="12006" y="17578"/>
                  </a:lnTo>
                  <a:lnTo>
                    <a:pt x="11814" y="17337"/>
                  </a:lnTo>
                  <a:lnTo>
                    <a:pt x="11718" y="17001"/>
                  </a:lnTo>
                  <a:lnTo>
                    <a:pt x="11670" y="16521"/>
                  </a:lnTo>
                  <a:lnTo>
                    <a:pt x="11670" y="15945"/>
                  </a:lnTo>
                  <a:lnTo>
                    <a:pt x="11670" y="15176"/>
                  </a:lnTo>
                  <a:lnTo>
                    <a:pt x="11718" y="14312"/>
                  </a:lnTo>
                  <a:lnTo>
                    <a:pt x="11910" y="12247"/>
                  </a:lnTo>
                  <a:lnTo>
                    <a:pt x="12102" y="9990"/>
                  </a:lnTo>
                  <a:lnTo>
                    <a:pt x="12150" y="8837"/>
                  </a:lnTo>
                  <a:lnTo>
                    <a:pt x="12150" y="7636"/>
                  </a:lnTo>
                  <a:lnTo>
                    <a:pt x="12102" y="6148"/>
                  </a:lnTo>
                  <a:lnTo>
                    <a:pt x="12054" y="5427"/>
                  </a:lnTo>
                  <a:lnTo>
                    <a:pt x="11958" y="4707"/>
                  </a:lnTo>
                  <a:lnTo>
                    <a:pt x="11862" y="4034"/>
                  </a:lnTo>
                  <a:lnTo>
                    <a:pt x="11670" y="3410"/>
                  </a:lnTo>
                  <a:lnTo>
                    <a:pt x="11478" y="2786"/>
                  </a:lnTo>
                  <a:lnTo>
                    <a:pt x="11238" y="2209"/>
                  </a:lnTo>
                  <a:lnTo>
                    <a:pt x="11046" y="1873"/>
                  </a:lnTo>
                  <a:lnTo>
                    <a:pt x="10710" y="1585"/>
                  </a:lnTo>
                  <a:lnTo>
                    <a:pt x="9797" y="1393"/>
                  </a:lnTo>
                  <a:lnTo>
                    <a:pt x="9653" y="1633"/>
                  </a:lnTo>
                  <a:lnTo>
                    <a:pt x="9509" y="1873"/>
                  </a:lnTo>
                  <a:lnTo>
                    <a:pt x="9317" y="2065"/>
                  </a:lnTo>
                  <a:lnTo>
                    <a:pt x="9125" y="2258"/>
                  </a:lnTo>
                  <a:lnTo>
                    <a:pt x="8933" y="2402"/>
                  </a:lnTo>
                  <a:lnTo>
                    <a:pt x="8693" y="2498"/>
                  </a:lnTo>
                  <a:lnTo>
                    <a:pt x="8404" y="2594"/>
                  </a:lnTo>
                  <a:lnTo>
                    <a:pt x="7876" y="2594"/>
                  </a:lnTo>
                  <a:lnTo>
                    <a:pt x="7588" y="2498"/>
                  </a:lnTo>
                  <a:lnTo>
                    <a:pt x="7252" y="2354"/>
                  </a:lnTo>
                  <a:lnTo>
                    <a:pt x="7012" y="2113"/>
                  </a:lnTo>
                  <a:lnTo>
                    <a:pt x="6820" y="1873"/>
                  </a:lnTo>
                  <a:lnTo>
                    <a:pt x="6627" y="1537"/>
                  </a:lnTo>
                  <a:lnTo>
                    <a:pt x="6531" y="1201"/>
                  </a:lnTo>
                  <a:lnTo>
                    <a:pt x="6483" y="865"/>
                  </a:lnTo>
                  <a:lnTo>
                    <a:pt x="6531" y="481"/>
                  </a:lnTo>
                  <a:lnTo>
                    <a:pt x="6676" y="48"/>
                  </a:lnTo>
                  <a:lnTo>
                    <a:pt x="7012" y="96"/>
                  </a:lnTo>
                  <a:lnTo>
                    <a:pt x="6435" y="0"/>
                  </a:lnTo>
                  <a:close/>
                </a:path>
              </a:pathLst>
            </a:custGeom>
            <a:solidFill>
              <a:srgbClr val="FFE49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9" name="Google Shape;2689;p41"/>
            <p:cNvSpPr/>
            <p:nvPr/>
          </p:nvSpPr>
          <p:spPr>
            <a:xfrm>
              <a:off x="2238375" y="1228225"/>
              <a:ext cx="303775" cy="439450"/>
            </a:xfrm>
            <a:custGeom>
              <a:avLst/>
              <a:gdLst/>
              <a:ahLst/>
              <a:cxnLst/>
              <a:rect l="l" t="t" r="r" b="b"/>
              <a:pathLst>
                <a:path w="12151" h="17578" fill="none" extrusionOk="0">
                  <a:moveTo>
                    <a:pt x="5907" y="0"/>
                  </a:moveTo>
                  <a:lnTo>
                    <a:pt x="5907" y="0"/>
                  </a:lnTo>
                  <a:lnTo>
                    <a:pt x="5427" y="0"/>
                  </a:lnTo>
                  <a:lnTo>
                    <a:pt x="5043" y="96"/>
                  </a:lnTo>
                  <a:lnTo>
                    <a:pt x="5043" y="96"/>
                  </a:lnTo>
                  <a:lnTo>
                    <a:pt x="4803" y="192"/>
                  </a:lnTo>
                  <a:lnTo>
                    <a:pt x="4562" y="288"/>
                  </a:lnTo>
                  <a:lnTo>
                    <a:pt x="4370" y="481"/>
                  </a:lnTo>
                  <a:lnTo>
                    <a:pt x="4130" y="673"/>
                  </a:lnTo>
                  <a:lnTo>
                    <a:pt x="3650" y="1201"/>
                  </a:lnTo>
                  <a:lnTo>
                    <a:pt x="3218" y="1873"/>
                  </a:lnTo>
                  <a:lnTo>
                    <a:pt x="2785" y="2690"/>
                  </a:lnTo>
                  <a:lnTo>
                    <a:pt x="2401" y="3554"/>
                  </a:lnTo>
                  <a:lnTo>
                    <a:pt x="1969" y="4515"/>
                  </a:lnTo>
                  <a:lnTo>
                    <a:pt x="1633" y="5523"/>
                  </a:lnTo>
                  <a:lnTo>
                    <a:pt x="1249" y="6580"/>
                  </a:lnTo>
                  <a:lnTo>
                    <a:pt x="961" y="7636"/>
                  </a:lnTo>
                  <a:lnTo>
                    <a:pt x="672" y="8693"/>
                  </a:lnTo>
                  <a:lnTo>
                    <a:pt x="432" y="9701"/>
                  </a:lnTo>
                  <a:lnTo>
                    <a:pt x="240" y="10710"/>
                  </a:lnTo>
                  <a:lnTo>
                    <a:pt x="96" y="11622"/>
                  </a:lnTo>
                  <a:lnTo>
                    <a:pt x="48" y="12487"/>
                  </a:lnTo>
                  <a:lnTo>
                    <a:pt x="0" y="13207"/>
                  </a:lnTo>
                  <a:lnTo>
                    <a:pt x="0" y="13207"/>
                  </a:lnTo>
                  <a:lnTo>
                    <a:pt x="0" y="13688"/>
                  </a:lnTo>
                  <a:lnTo>
                    <a:pt x="96" y="14120"/>
                  </a:lnTo>
                  <a:lnTo>
                    <a:pt x="192" y="14408"/>
                  </a:lnTo>
                  <a:lnTo>
                    <a:pt x="336" y="14648"/>
                  </a:lnTo>
                  <a:lnTo>
                    <a:pt x="12006" y="17578"/>
                  </a:lnTo>
                  <a:lnTo>
                    <a:pt x="12006" y="17578"/>
                  </a:lnTo>
                  <a:lnTo>
                    <a:pt x="11814" y="17337"/>
                  </a:lnTo>
                  <a:lnTo>
                    <a:pt x="11718" y="17001"/>
                  </a:lnTo>
                  <a:lnTo>
                    <a:pt x="11670" y="16521"/>
                  </a:lnTo>
                  <a:lnTo>
                    <a:pt x="11670" y="15945"/>
                  </a:lnTo>
                  <a:lnTo>
                    <a:pt x="11670" y="15945"/>
                  </a:lnTo>
                  <a:lnTo>
                    <a:pt x="11670" y="15176"/>
                  </a:lnTo>
                  <a:lnTo>
                    <a:pt x="11718" y="14312"/>
                  </a:lnTo>
                  <a:lnTo>
                    <a:pt x="11910" y="12247"/>
                  </a:lnTo>
                  <a:lnTo>
                    <a:pt x="12102" y="9990"/>
                  </a:lnTo>
                  <a:lnTo>
                    <a:pt x="12150" y="8837"/>
                  </a:lnTo>
                  <a:lnTo>
                    <a:pt x="12150" y="7636"/>
                  </a:lnTo>
                  <a:lnTo>
                    <a:pt x="12150" y="7636"/>
                  </a:lnTo>
                  <a:lnTo>
                    <a:pt x="12102" y="6148"/>
                  </a:lnTo>
                  <a:lnTo>
                    <a:pt x="12054" y="5427"/>
                  </a:lnTo>
                  <a:lnTo>
                    <a:pt x="11958" y="4707"/>
                  </a:lnTo>
                  <a:lnTo>
                    <a:pt x="11862" y="4034"/>
                  </a:lnTo>
                  <a:lnTo>
                    <a:pt x="11670" y="3410"/>
                  </a:lnTo>
                  <a:lnTo>
                    <a:pt x="11478" y="2786"/>
                  </a:lnTo>
                  <a:lnTo>
                    <a:pt x="11238" y="2209"/>
                  </a:lnTo>
                  <a:lnTo>
                    <a:pt x="11238" y="2209"/>
                  </a:lnTo>
                  <a:lnTo>
                    <a:pt x="11046" y="1873"/>
                  </a:lnTo>
                  <a:lnTo>
                    <a:pt x="10710" y="1585"/>
                  </a:lnTo>
                  <a:lnTo>
                    <a:pt x="10710" y="1585"/>
                  </a:lnTo>
                  <a:lnTo>
                    <a:pt x="9797" y="1393"/>
                  </a:lnTo>
                  <a:lnTo>
                    <a:pt x="9797" y="1393"/>
                  </a:lnTo>
                  <a:lnTo>
                    <a:pt x="9653" y="1633"/>
                  </a:lnTo>
                  <a:lnTo>
                    <a:pt x="9509" y="1873"/>
                  </a:lnTo>
                  <a:lnTo>
                    <a:pt x="9317" y="2065"/>
                  </a:lnTo>
                  <a:lnTo>
                    <a:pt x="9125" y="2258"/>
                  </a:lnTo>
                  <a:lnTo>
                    <a:pt x="8933" y="2402"/>
                  </a:lnTo>
                  <a:lnTo>
                    <a:pt x="8693" y="2498"/>
                  </a:lnTo>
                  <a:lnTo>
                    <a:pt x="8404" y="2594"/>
                  </a:lnTo>
                  <a:lnTo>
                    <a:pt x="8164" y="2594"/>
                  </a:lnTo>
                  <a:lnTo>
                    <a:pt x="8164" y="2594"/>
                  </a:lnTo>
                  <a:lnTo>
                    <a:pt x="7876" y="2594"/>
                  </a:lnTo>
                  <a:lnTo>
                    <a:pt x="7876" y="2594"/>
                  </a:lnTo>
                  <a:lnTo>
                    <a:pt x="7588" y="2498"/>
                  </a:lnTo>
                  <a:lnTo>
                    <a:pt x="7252" y="2354"/>
                  </a:lnTo>
                  <a:lnTo>
                    <a:pt x="7012" y="2113"/>
                  </a:lnTo>
                  <a:lnTo>
                    <a:pt x="6820" y="1873"/>
                  </a:lnTo>
                  <a:lnTo>
                    <a:pt x="6627" y="1537"/>
                  </a:lnTo>
                  <a:lnTo>
                    <a:pt x="6531" y="1201"/>
                  </a:lnTo>
                  <a:lnTo>
                    <a:pt x="6483" y="865"/>
                  </a:lnTo>
                  <a:lnTo>
                    <a:pt x="6531" y="481"/>
                  </a:lnTo>
                  <a:lnTo>
                    <a:pt x="6531" y="481"/>
                  </a:lnTo>
                  <a:lnTo>
                    <a:pt x="6676" y="48"/>
                  </a:lnTo>
                  <a:lnTo>
                    <a:pt x="6676" y="48"/>
                  </a:lnTo>
                  <a:lnTo>
                    <a:pt x="7012" y="96"/>
                  </a:lnTo>
                  <a:lnTo>
                    <a:pt x="7012" y="96"/>
                  </a:lnTo>
                  <a:lnTo>
                    <a:pt x="7012" y="96"/>
                  </a:lnTo>
                  <a:lnTo>
                    <a:pt x="6435" y="0"/>
                  </a:lnTo>
                  <a:lnTo>
                    <a:pt x="590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0" name="Google Shape;2690;p41"/>
            <p:cNvSpPr/>
            <p:nvPr/>
          </p:nvSpPr>
          <p:spPr>
            <a:xfrm>
              <a:off x="2400450" y="1229425"/>
              <a:ext cx="84075" cy="63650"/>
            </a:xfrm>
            <a:custGeom>
              <a:avLst/>
              <a:gdLst/>
              <a:ahLst/>
              <a:cxnLst/>
              <a:rect l="l" t="t" r="r" b="b"/>
              <a:pathLst>
                <a:path w="3363" h="2546" extrusionOk="0">
                  <a:moveTo>
                    <a:pt x="193" y="0"/>
                  </a:moveTo>
                  <a:lnTo>
                    <a:pt x="48" y="433"/>
                  </a:lnTo>
                  <a:lnTo>
                    <a:pt x="0" y="817"/>
                  </a:lnTo>
                  <a:lnTo>
                    <a:pt x="48" y="1153"/>
                  </a:lnTo>
                  <a:lnTo>
                    <a:pt x="144" y="1489"/>
                  </a:lnTo>
                  <a:lnTo>
                    <a:pt x="337" y="1825"/>
                  </a:lnTo>
                  <a:lnTo>
                    <a:pt x="529" y="2065"/>
                  </a:lnTo>
                  <a:lnTo>
                    <a:pt x="769" y="2306"/>
                  </a:lnTo>
                  <a:lnTo>
                    <a:pt x="1105" y="2450"/>
                  </a:lnTo>
                  <a:lnTo>
                    <a:pt x="1393" y="2546"/>
                  </a:lnTo>
                  <a:lnTo>
                    <a:pt x="1729" y="2546"/>
                  </a:lnTo>
                  <a:lnTo>
                    <a:pt x="2065" y="2498"/>
                  </a:lnTo>
                  <a:lnTo>
                    <a:pt x="2402" y="2402"/>
                  </a:lnTo>
                  <a:lnTo>
                    <a:pt x="2690" y="2210"/>
                  </a:lnTo>
                  <a:lnTo>
                    <a:pt x="2930" y="1969"/>
                  </a:lnTo>
                  <a:lnTo>
                    <a:pt x="3122" y="1681"/>
                  </a:lnTo>
                  <a:lnTo>
                    <a:pt x="3266" y="1345"/>
                  </a:lnTo>
                  <a:lnTo>
                    <a:pt x="3362" y="1009"/>
                  </a:lnTo>
                  <a:lnTo>
                    <a:pt x="2642" y="673"/>
                  </a:lnTo>
                  <a:lnTo>
                    <a:pt x="1825" y="385"/>
                  </a:lnTo>
                  <a:lnTo>
                    <a:pt x="1009" y="144"/>
                  </a:lnTo>
                  <a:lnTo>
                    <a:pt x="193" y="0"/>
                  </a:lnTo>
                  <a:close/>
                </a:path>
              </a:pathLst>
            </a:custGeom>
            <a:solidFill>
              <a:srgbClr val="FFDA7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1" name="Google Shape;2691;p41"/>
            <p:cNvSpPr/>
            <p:nvPr/>
          </p:nvSpPr>
          <p:spPr>
            <a:xfrm>
              <a:off x="2400450" y="1229425"/>
              <a:ext cx="84075" cy="63650"/>
            </a:xfrm>
            <a:custGeom>
              <a:avLst/>
              <a:gdLst/>
              <a:ahLst/>
              <a:cxnLst/>
              <a:rect l="l" t="t" r="r" b="b"/>
              <a:pathLst>
                <a:path w="3363" h="2546" fill="none" extrusionOk="0">
                  <a:moveTo>
                    <a:pt x="1393" y="2546"/>
                  </a:moveTo>
                  <a:lnTo>
                    <a:pt x="1393" y="2546"/>
                  </a:lnTo>
                  <a:lnTo>
                    <a:pt x="1729" y="2546"/>
                  </a:lnTo>
                  <a:lnTo>
                    <a:pt x="2065" y="2498"/>
                  </a:lnTo>
                  <a:lnTo>
                    <a:pt x="2402" y="2402"/>
                  </a:lnTo>
                  <a:lnTo>
                    <a:pt x="2690" y="2210"/>
                  </a:lnTo>
                  <a:lnTo>
                    <a:pt x="2930" y="1969"/>
                  </a:lnTo>
                  <a:lnTo>
                    <a:pt x="3122" y="1681"/>
                  </a:lnTo>
                  <a:lnTo>
                    <a:pt x="3266" y="1345"/>
                  </a:lnTo>
                  <a:lnTo>
                    <a:pt x="3362" y="1009"/>
                  </a:lnTo>
                  <a:lnTo>
                    <a:pt x="3362" y="1009"/>
                  </a:lnTo>
                  <a:lnTo>
                    <a:pt x="2642" y="673"/>
                  </a:lnTo>
                  <a:lnTo>
                    <a:pt x="1825" y="385"/>
                  </a:lnTo>
                  <a:lnTo>
                    <a:pt x="1009" y="144"/>
                  </a:lnTo>
                  <a:lnTo>
                    <a:pt x="193" y="0"/>
                  </a:lnTo>
                  <a:lnTo>
                    <a:pt x="193" y="0"/>
                  </a:lnTo>
                  <a:lnTo>
                    <a:pt x="48" y="433"/>
                  </a:lnTo>
                  <a:lnTo>
                    <a:pt x="48" y="433"/>
                  </a:lnTo>
                  <a:lnTo>
                    <a:pt x="0" y="817"/>
                  </a:lnTo>
                  <a:lnTo>
                    <a:pt x="48" y="1153"/>
                  </a:lnTo>
                  <a:lnTo>
                    <a:pt x="144" y="1489"/>
                  </a:lnTo>
                  <a:lnTo>
                    <a:pt x="337" y="1825"/>
                  </a:lnTo>
                  <a:lnTo>
                    <a:pt x="529" y="2065"/>
                  </a:lnTo>
                  <a:lnTo>
                    <a:pt x="769" y="2306"/>
                  </a:lnTo>
                  <a:lnTo>
                    <a:pt x="1105" y="2450"/>
                  </a:lnTo>
                  <a:lnTo>
                    <a:pt x="1393" y="254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2" name="Google Shape;2692;p41"/>
            <p:cNvSpPr/>
            <p:nvPr/>
          </p:nvSpPr>
          <p:spPr>
            <a:xfrm>
              <a:off x="2419650" y="1218625"/>
              <a:ext cx="46850" cy="51650"/>
            </a:xfrm>
            <a:custGeom>
              <a:avLst/>
              <a:gdLst/>
              <a:ahLst/>
              <a:cxnLst/>
              <a:rect l="l" t="t" r="r" b="b"/>
              <a:pathLst>
                <a:path w="1874" h="2066" extrusionOk="0">
                  <a:moveTo>
                    <a:pt x="481" y="0"/>
                  </a:moveTo>
                  <a:lnTo>
                    <a:pt x="1" y="1489"/>
                  </a:lnTo>
                  <a:lnTo>
                    <a:pt x="1490" y="2065"/>
                  </a:lnTo>
                  <a:lnTo>
                    <a:pt x="1874" y="384"/>
                  </a:lnTo>
                  <a:lnTo>
                    <a:pt x="481"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3" name="Google Shape;2693;p41"/>
            <p:cNvSpPr/>
            <p:nvPr/>
          </p:nvSpPr>
          <p:spPr>
            <a:xfrm>
              <a:off x="2419650" y="1218625"/>
              <a:ext cx="46850" cy="51650"/>
            </a:xfrm>
            <a:custGeom>
              <a:avLst/>
              <a:gdLst/>
              <a:ahLst/>
              <a:cxnLst/>
              <a:rect l="l" t="t" r="r" b="b"/>
              <a:pathLst>
                <a:path w="1874" h="2066" fill="none" extrusionOk="0">
                  <a:moveTo>
                    <a:pt x="481" y="0"/>
                  </a:moveTo>
                  <a:lnTo>
                    <a:pt x="1" y="1489"/>
                  </a:lnTo>
                  <a:lnTo>
                    <a:pt x="1490" y="2065"/>
                  </a:lnTo>
                  <a:lnTo>
                    <a:pt x="1874" y="384"/>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4" name="Google Shape;2694;p41"/>
            <p:cNvSpPr/>
            <p:nvPr/>
          </p:nvSpPr>
          <p:spPr>
            <a:xfrm>
              <a:off x="2419650" y="1237825"/>
              <a:ext cx="40850" cy="32450"/>
            </a:xfrm>
            <a:custGeom>
              <a:avLst/>
              <a:gdLst/>
              <a:ahLst/>
              <a:cxnLst/>
              <a:rect l="l" t="t" r="r" b="b"/>
              <a:pathLst>
                <a:path w="1634" h="1298" extrusionOk="0">
                  <a:moveTo>
                    <a:pt x="241" y="1"/>
                  </a:moveTo>
                  <a:lnTo>
                    <a:pt x="1" y="721"/>
                  </a:lnTo>
                  <a:lnTo>
                    <a:pt x="1490" y="1297"/>
                  </a:lnTo>
                  <a:lnTo>
                    <a:pt x="1634" y="673"/>
                  </a:lnTo>
                  <a:lnTo>
                    <a:pt x="961" y="385"/>
                  </a:lnTo>
                  <a:lnTo>
                    <a:pt x="289"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5" name="Google Shape;2695;p41"/>
            <p:cNvSpPr/>
            <p:nvPr/>
          </p:nvSpPr>
          <p:spPr>
            <a:xfrm>
              <a:off x="2419650" y="1237825"/>
              <a:ext cx="40850" cy="32450"/>
            </a:xfrm>
            <a:custGeom>
              <a:avLst/>
              <a:gdLst/>
              <a:ahLst/>
              <a:cxnLst/>
              <a:rect l="l" t="t" r="r" b="b"/>
              <a:pathLst>
                <a:path w="1634" h="1298" fill="none" extrusionOk="0">
                  <a:moveTo>
                    <a:pt x="241" y="1"/>
                  </a:moveTo>
                  <a:lnTo>
                    <a:pt x="1" y="721"/>
                  </a:lnTo>
                  <a:lnTo>
                    <a:pt x="1490" y="1297"/>
                  </a:lnTo>
                  <a:lnTo>
                    <a:pt x="1634" y="673"/>
                  </a:lnTo>
                  <a:lnTo>
                    <a:pt x="1634" y="673"/>
                  </a:lnTo>
                  <a:lnTo>
                    <a:pt x="961" y="385"/>
                  </a:lnTo>
                  <a:lnTo>
                    <a:pt x="289" y="1"/>
                  </a:lnTo>
                  <a:lnTo>
                    <a:pt x="24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6" name="Google Shape;2696;p41"/>
            <p:cNvSpPr/>
            <p:nvPr/>
          </p:nvSpPr>
          <p:spPr>
            <a:xfrm>
              <a:off x="2216750" y="852425"/>
              <a:ext cx="147700" cy="152500"/>
            </a:xfrm>
            <a:custGeom>
              <a:avLst/>
              <a:gdLst/>
              <a:ahLst/>
              <a:cxnLst/>
              <a:rect l="l" t="t" r="r" b="b"/>
              <a:pathLst>
                <a:path w="5908" h="6100" extrusionOk="0">
                  <a:moveTo>
                    <a:pt x="2930" y="0"/>
                  </a:moveTo>
                  <a:lnTo>
                    <a:pt x="2354" y="96"/>
                  </a:lnTo>
                  <a:lnTo>
                    <a:pt x="1826" y="337"/>
                  </a:lnTo>
                  <a:lnTo>
                    <a:pt x="1297" y="625"/>
                  </a:lnTo>
                  <a:lnTo>
                    <a:pt x="865" y="1057"/>
                  </a:lnTo>
                  <a:lnTo>
                    <a:pt x="673" y="1297"/>
                  </a:lnTo>
                  <a:lnTo>
                    <a:pt x="481" y="1537"/>
                  </a:lnTo>
                  <a:lnTo>
                    <a:pt x="337" y="1825"/>
                  </a:lnTo>
                  <a:lnTo>
                    <a:pt x="241" y="2114"/>
                  </a:lnTo>
                  <a:lnTo>
                    <a:pt x="49" y="2690"/>
                  </a:lnTo>
                  <a:lnTo>
                    <a:pt x="1" y="3314"/>
                  </a:lnTo>
                  <a:lnTo>
                    <a:pt x="49" y="3890"/>
                  </a:lnTo>
                  <a:lnTo>
                    <a:pt x="241" y="4419"/>
                  </a:lnTo>
                  <a:lnTo>
                    <a:pt x="337" y="4707"/>
                  </a:lnTo>
                  <a:lnTo>
                    <a:pt x="481" y="4947"/>
                  </a:lnTo>
                  <a:lnTo>
                    <a:pt x="673" y="5139"/>
                  </a:lnTo>
                  <a:lnTo>
                    <a:pt x="865" y="5379"/>
                  </a:lnTo>
                  <a:lnTo>
                    <a:pt x="1057" y="5571"/>
                  </a:lnTo>
                  <a:lnTo>
                    <a:pt x="1345" y="5715"/>
                  </a:lnTo>
                  <a:lnTo>
                    <a:pt x="1585" y="5860"/>
                  </a:lnTo>
                  <a:lnTo>
                    <a:pt x="1826" y="5956"/>
                  </a:lnTo>
                  <a:lnTo>
                    <a:pt x="2114" y="6052"/>
                  </a:lnTo>
                  <a:lnTo>
                    <a:pt x="2402" y="6100"/>
                  </a:lnTo>
                  <a:lnTo>
                    <a:pt x="2978" y="6100"/>
                  </a:lnTo>
                  <a:lnTo>
                    <a:pt x="3554" y="6004"/>
                  </a:lnTo>
                  <a:lnTo>
                    <a:pt x="4083" y="5763"/>
                  </a:lnTo>
                  <a:lnTo>
                    <a:pt x="4563" y="5475"/>
                  </a:lnTo>
                  <a:lnTo>
                    <a:pt x="5043" y="5043"/>
                  </a:lnTo>
                  <a:lnTo>
                    <a:pt x="5235" y="4803"/>
                  </a:lnTo>
                  <a:lnTo>
                    <a:pt x="5379" y="4515"/>
                  </a:lnTo>
                  <a:lnTo>
                    <a:pt x="5571" y="4275"/>
                  </a:lnTo>
                  <a:lnTo>
                    <a:pt x="5668" y="3987"/>
                  </a:lnTo>
                  <a:lnTo>
                    <a:pt x="5860" y="3362"/>
                  </a:lnTo>
                  <a:lnTo>
                    <a:pt x="5908" y="2786"/>
                  </a:lnTo>
                  <a:lnTo>
                    <a:pt x="5812" y="2210"/>
                  </a:lnTo>
                  <a:lnTo>
                    <a:pt x="5668" y="1681"/>
                  </a:lnTo>
                  <a:lnTo>
                    <a:pt x="5523" y="1393"/>
                  </a:lnTo>
                  <a:lnTo>
                    <a:pt x="5379" y="1153"/>
                  </a:lnTo>
                  <a:lnTo>
                    <a:pt x="5235" y="913"/>
                  </a:lnTo>
                  <a:lnTo>
                    <a:pt x="5043" y="721"/>
                  </a:lnTo>
                  <a:lnTo>
                    <a:pt x="4803" y="529"/>
                  </a:lnTo>
                  <a:lnTo>
                    <a:pt x="4563" y="385"/>
                  </a:lnTo>
                  <a:lnTo>
                    <a:pt x="4323" y="241"/>
                  </a:lnTo>
                  <a:lnTo>
                    <a:pt x="4035" y="145"/>
                  </a:lnTo>
                  <a:lnTo>
                    <a:pt x="3747" y="48"/>
                  </a:lnTo>
                  <a:lnTo>
                    <a:pt x="3506"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7" name="Google Shape;2697;p41"/>
            <p:cNvSpPr/>
            <p:nvPr/>
          </p:nvSpPr>
          <p:spPr>
            <a:xfrm>
              <a:off x="2216750" y="852425"/>
              <a:ext cx="147700" cy="152500"/>
            </a:xfrm>
            <a:custGeom>
              <a:avLst/>
              <a:gdLst/>
              <a:ahLst/>
              <a:cxnLst/>
              <a:rect l="l" t="t" r="r" b="b"/>
              <a:pathLst>
                <a:path w="5908" h="6100" fill="none" extrusionOk="0">
                  <a:moveTo>
                    <a:pt x="481" y="1537"/>
                  </a:moveTo>
                  <a:lnTo>
                    <a:pt x="481" y="1537"/>
                  </a:lnTo>
                  <a:lnTo>
                    <a:pt x="337" y="1825"/>
                  </a:lnTo>
                  <a:lnTo>
                    <a:pt x="241" y="2114"/>
                  </a:lnTo>
                  <a:lnTo>
                    <a:pt x="49" y="2690"/>
                  </a:lnTo>
                  <a:lnTo>
                    <a:pt x="1" y="3314"/>
                  </a:lnTo>
                  <a:lnTo>
                    <a:pt x="49" y="3890"/>
                  </a:lnTo>
                  <a:lnTo>
                    <a:pt x="241" y="4419"/>
                  </a:lnTo>
                  <a:lnTo>
                    <a:pt x="337" y="4707"/>
                  </a:lnTo>
                  <a:lnTo>
                    <a:pt x="481" y="4947"/>
                  </a:lnTo>
                  <a:lnTo>
                    <a:pt x="673" y="5139"/>
                  </a:lnTo>
                  <a:lnTo>
                    <a:pt x="865" y="5379"/>
                  </a:lnTo>
                  <a:lnTo>
                    <a:pt x="1057" y="5571"/>
                  </a:lnTo>
                  <a:lnTo>
                    <a:pt x="1345" y="5715"/>
                  </a:lnTo>
                  <a:lnTo>
                    <a:pt x="1345" y="5715"/>
                  </a:lnTo>
                  <a:lnTo>
                    <a:pt x="1585" y="5860"/>
                  </a:lnTo>
                  <a:lnTo>
                    <a:pt x="1826" y="5956"/>
                  </a:lnTo>
                  <a:lnTo>
                    <a:pt x="2114" y="6052"/>
                  </a:lnTo>
                  <a:lnTo>
                    <a:pt x="2402" y="6100"/>
                  </a:lnTo>
                  <a:lnTo>
                    <a:pt x="2690" y="6100"/>
                  </a:lnTo>
                  <a:lnTo>
                    <a:pt x="2978" y="6100"/>
                  </a:lnTo>
                  <a:lnTo>
                    <a:pt x="3554" y="6004"/>
                  </a:lnTo>
                  <a:lnTo>
                    <a:pt x="4083" y="5763"/>
                  </a:lnTo>
                  <a:lnTo>
                    <a:pt x="4563" y="5475"/>
                  </a:lnTo>
                  <a:lnTo>
                    <a:pt x="5043" y="5043"/>
                  </a:lnTo>
                  <a:lnTo>
                    <a:pt x="5235" y="4803"/>
                  </a:lnTo>
                  <a:lnTo>
                    <a:pt x="5379" y="4515"/>
                  </a:lnTo>
                  <a:lnTo>
                    <a:pt x="5379" y="4515"/>
                  </a:lnTo>
                  <a:lnTo>
                    <a:pt x="5571" y="4275"/>
                  </a:lnTo>
                  <a:lnTo>
                    <a:pt x="5668" y="3987"/>
                  </a:lnTo>
                  <a:lnTo>
                    <a:pt x="5860" y="3362"/>
                  </a:lnTo>
                  <a:lnTo>
                    <a:pt x="5908" y="2786"/>
                  </a:lnTo>
                  <a:lnTo>
                    <a:pt x="5812" y="2210"/>
                  </a:lnTo>
                  <a:lnTo>
                    <a:pt x="5668" y="1681"/>
                  </a:lnTo>
                  <a:lnTo>
                    <a:pt x="5523" y="1393"/>
                  </a:lnTo>
                  <a:lnTo>
                    <a:pt x="5379" y="1153"/>
                  </a:lnTo>
                  <a:lnTo>
                    <a:pt x="5235" y="913"/>
                  </a:lnTo>
                  <a:lnTo>
                    <a:pt x="5043" y="721"/>
                  </a:lnTo>
                  <a:lnTo>
                    <a:pt x="4803" y="529"/>
                  </a:lnTo>
                  <a:lnTo>
                    <a:pt x="4563" y="385"/>
                  </a:lnTo>
                  <a:lnTo>
                    <a:pt x="4563" y="385"/>
                  </a:lnTo>
                  <a:lnTo>
                    <a:pt x="4323" y="241"/>
                  </a:lnTo>
                  <a:lnTo>
                    <a:pt x="4035" y="145"/>
                  </a:lnTo>
                  <a:lnTo>
                    <a:pt x="3747" y="48"/>
                  </a:lnTo>
                  <a:lnTo>
                    <a:pt x="3506" y="0"/>
                  </a:lnTo>
                  <a:lnTo>
                    <a:pt x="3218" y="0"/>
                  </a:lnTo>
                  <a:lnTo>
                    <a:pt x="2930" y="0"/>
                  </a:lnTo>
                  <a:lnTo>
                    <a:pt x="2354" y="96"/>
                  </a:lnTo>
                  <a:lnTo>
                    <a:pt x="1826" y="337"/>
                  </a:lnTo>
                  <a:lnTo>
                    <a:pt x="1297" y="625"/>
                  </a:lnTo>
                  <a:lnTo>
                    <a:pt x="865" y="1057"/>
                  </a:lnTo>
                  <a:lnTo>
                    <a:pt x="673" y="1297"/>
                  </a:lnTo>
                  <a:lnTo>
                    <a:pt x="481" y="153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8" name="Google Shape;2698;p41"/>
            <p:cNvSpPr/>
            <p:nvPr/>
          </p:nvSpPr>
          <p:spPr>
            <a:xfrm>
              <a:off x="2237150" y="877625"/>
              <a:ext cx="49275" cy="90075"/>
            </a:xfrm>
            <a:custGeom>
              <a:avLst/>
              <a:gdLst/>
              <a:ahLst/>
              <a:cxnLst/>
              <a:rect l="l" t="t" r="r" b="b"/>
              <a:pathLst>
                <a:path w="1971" h="3603" extrusionOk="0">
                  <a:moveTo>
                    <a:pt x="1634" y="1"/>
                  </a:moveTo>
                  <a:lnTo>
                    <a:pt x="1442" y="49"/>
                  </a:lnTo>
                  <a:lnTo>
                    <a:pt x="1202" y="145"/>
                  </a:lnTo>
                  <a:lnTo>
                    <a:pt x="1010" y="241"/>
                  </a:lnTo>
                  <a:lnTo>
                    <a:pt x="769" y="385"/>
                  </a:lnTo>
                  <a:lnTo>
                    <a:pt x="625" y="529"/>
                  </a:lnTo>
                  <a:lnTo>
                    <a:pt x="433" y="721"/>
                  </a:lnTo>
                  <a:lnTo>
                    <a:pt x="289" y="913"/>
                  </a:lnTo>
                  <a:lnTo>
                    <a:pt x="145" y="1250"/>
                  </a:lnTo>
                  <a:lnTo>
                    <a:pt x="49" y="1634"/>
                  </a:lnTo>
                  <a:lnTo>
                    <a:pt x="1" y="1970"/>
                  </a:lnTo>
                  <a:lnTo>
                    <a:pt x="49" y="2306"/>
                  </a:lnTo>
                  <a:lnTo>
                    <a:pt x="145" y="2642"/>
                  </a:lnTo>
                  <a:lnTo>
                    <a:pt x="289" y="2931"/>
                  </a:lnTo>
                  <a:lnTo>
                    <a:pt x="481" y="3171"/>
                  </a:lnTo>
                  <a:lnTo>
                    <a:pt x="769" y="3363"/>
                  </a:lnTo>
                  <a:lnTo>
                    <a:pt x="1154" y="3555"/>
                  </a:lnTo>
                  <a:lnTo>
                    <a:pt x="1538" y="3603"/>
                  </a:lnTo>
                  <a:lnTo>
                    <a:pt x="1730" y="3171"/>
                  </a:lnTo>
                  <a:lnTo>
                    <a:pt x="1730" y="2354"/>
                  </a:lnTo>
                  <a:lnTo>
                    <a:pt x="1778" y="1538"/>
                  </a:lnTo>
                  <a:lnTo>
                    <a:pt x="1826" y="769"/>
                  </a:lnTo>
                  <a:lnTo>
                    <a:pt x="197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9" name="Google Shape;2699;p41"/>
            <p:cNvSpPr/>
            <p:nvPr/>
          </p:nvSpPr>
          <p:spPr>
            <a:xfrm>
              <a:off x="2237150" y="877625"/>
              <a:ext cx="49275" cy="90075"/>
            </a:xfrm>
            <a:custGeom>
              <a:avLst/>
              <a:gdLst/>
              <a:ahLst/>
              <a:cxnLst/>
              <a:rect l="l" t="t" r="r" b="b"/>
              <a:pathLst>
                <a:path w="1971" h="3603" fill="none" extrusionOk="0">
                  <a:moveTo>
                    <a:pt x="1874" y="1"/>
                  </a:moveTo>
                  <a:lnTo>
                    <a:pt x="1874" y="1"/>
                  </a:lnTo>
                  <a:lnTo>
                    <a:pt x="1634" y="1"/>
                  </a:lnTo>
                  <a:lnTo>
                    <a:pt x="1442" y="49"/>
                  </a:lnTo>
                  <a:lnTo>
                    <a:pt x="1202" y="145"/>
                  </a:lnTo>
                  <a:lnTo>
                    <a:pt x="1010" y="241"/>
                  </a:lnTo>
                  <a:lnTo>
                    <a:pt x="769" y="385"/>
                  </a:lnTo>
                  <a:lnTo>
                    <a:pt x="625" y="529"/>
                  </a:lnTo>
                  <a:lnTo>
                    <a:pt x="433" y="721"/>
                  </a:lnTo>
                  <a:lnTo>
                    <a:pt x="289" y="913"/>
                  </a:lnTo>
                  <a:lnTo>
                    <a:pt x="289" y="913"/>
                  </a:lnTo>
                  <a:lnTo>
                    <a:pt x="145" y="1250"/>
                  </a:lnTo>
                  <a:lnTo>
                    <a:pt x="49" y="1634"/>
                  </a:lnTo>
                  <a:lnTo>
                    <a:pt x="1" y="1970"/>
                  </a:lnTo>
                  <a:lnTo>
                    <a:pt x="49" y="2306"/>
                  </a:lnTo>
                  <a:lnTo>
                    <a:pt x="145" y="2642"/>
                  </a:lnTo>
                  <a:lnTo>
                    <a:pt x="289" y="2931"/>
                  </a:lnTo>
                  <a:lnTo>
                    <a:pt x="481" y="3171"/>
                  </a:lnTo>
                  <a:lnTo>
                    <a:pt x="769" y="3363"/>
                  </a:lnTo>
                  <a:lnTo>
                    <a:pt x="769" y="3363"/>
                  </a:lnTo>
                  <a:lnTo>
                    <a:pt x="1154" y="3555"/>
                  </a:lnTo>
                  <a:lnTo>
                    <a:pt x="1538" y="3603"/>
                  </a:lnTo>
                  <a:lnTo>
                    <a:pt x="1538" y="3603"/>
                  </a:lnTo>
                  <a:lnTo>
                    <a:pt x="1730" y="3171"/>
                  </a:lnTo>
                  <a:lnTo>
                    <a:pt x="1730" y="3171"/>
                  </a:lnTo>
                  <a:lnTo>
                    <a:pt x="1730" y="2354"/>
                  </a:lnTo>
                  <a:lnTo>
                    <a:pt x="1778" y="1538"/>
                  </a:lnTo>
                  <a:lnTo>
                    <a:pt x="1826" y="769"/>
                  </a:lnTo>
                  <a:lnTo>
                    <a:pt x="1970" y="1"/>
                  </a:lnTo>
                  <a:lnTo>
                    <a:pt x="1970" y="1"/>
                  </a:lnTo>
                  <a:lnTo>
                    <a:pt x="1874"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0" name="Google Shape;2700;p41"/>
            <p:cNvSpPr/>
            <p:nvPr/>
          </p:nvSpPr>
          <p:spPr>
            <a:xfrm>
              <a:off x="2264775" y="800800"/>
              <a:ext cx="483875" cy="470675"/>
            </a:xfrm>
            <a:custGeom>
              <a:avLst/>
              <a:gdLst/>
              <a:ahLst/>
              <a:cxnLst/>
              <a:rect l="l" t="t" r="r" b="b"/>
              <a:pathLst>
                <a:path w="19355" h="18827" extrusionOk="0">
                  <a:moveTo>
                    <a:pt x="8933" y="0"/>
                  </a:moveTo>
                  <a:lnTo>
                    <a:pt x="8165" y="48"/>
                  </a:lnTo>
                  <a:lnTo>
                    <a:pt x="7444" y="192"/>
                  </a:lnTo>
                  <a:lnTo>
                    <a:pt x="6676" y="385"/>
                  </a:lnTo>
                  <a:lnTo>
                    <a:pt x="5908" y="673"/>
                  </a:lnTo>
                  <a:lnTo>
                    <a:pt x="5235" y="1009"/>
                  </a:lnTo>
                  <a:lnTo>
                    <a:pt x="4515" y="1441"/>
                  </a:lnTo>
                  <a:lnTo>
                    <a:pt x="3891" y="1873"/>
                  </a:lnTo>
                  <a:lnTo>
                    <a:pt x="3266" y="2402"/>
                  </a:lnTo>
                  <a:lnTo>
                    <a:pt x="2738" y="2930"/>
                  </a:lnTo>
                  <a:lnTo>
                    <a:pt x="2210" y="3554"/>
                  </a:lnTo>
                  <a:lnTo>
                    <a:pt x="1777" y="4227"/>
                  </a:lnTo>
                  <a:lnTo>
                    <a:pt x="1105" y="5283"/>
                  </a:lnTo>
                  <a:lnTo>
                    <a:pt x="721" y="6004"/>
                  </a:lnTo>
                  <a:lnTo>
                    <a:pt x="433" y="6676"/>
                  </a:lnTo>
                  <a:lnTo>
                    <a:pt x="241" y="7396"/>
                  </a:lnTo>
                  <a:lnTo>
                    <a:pt x="97" y="8165"/>
                  </a:lnTo>
                  <a:lnTo>
                    <a:pt x="1" y="8885"/>
                  </a:lnTo>
                  <a:lnTo>
                    <a:pt x="1" y="9605"/>
                  </a:lnTo>
                  <a:lnTo>
                    <a:pt x="97" y="10374"/>
                  </a:lnTo>
                  <a:lnTo>
                    <a:pt x="241" y="11094"/>
                  </a:lnTo>
                  <a:lnTo>
                    <a:pt x="433" y="11767"/>
                  </a:lnTo>
                  <a:lnTo>
                    <a:pt x="721" y="12487"/>
                  </a:lnTo>
                  <a:lnTo>
                    <a:pt x="1057" y="13111"/>
                  </a:lnTo>
                  <a:lnTo>
                    <a:pt x="1441" y="13736"/>
                  </a:lnTo>
                  <a:lnTo>
                    <a:pt x="1922" y="14312"/>
                  </a:lnTo>
                  <a:lnTo>
                    <a:pt x="2450" y="14888"/>
                  </a:lnTo>
                  <a:lnTo>
                    <a:pt x="3026" y="15368"/>
                  </a:lnTo>
                  <a:lnTo>
                    <a:pt x="3698" y="15801"/>
                  </a:lnTo>
                  <a:lnTo>
                    <a:pt x="6484" y="17482"/>
                  </a:lnTo>
                  <a:lnTo>
                    <a:pt x="7204" y="17866"/>
                  </a:lnTo>
                  <a:lnTo>
                    <a:pt x="7925" y="18202"/>
                  </a:lnTo>
                  <a:lnTo>
                    <a:pt x="8693" y="18442"/>
                  </a:lnTo>
                  <a:lnTo>
                    <a:pt x="9510" y="18634"/>
                  </a:lnTo>
                  <a:lnTo>
                    <a:pt x="10326" y="18778"/>
                  </a:lnTo>
                  <a:lnTo>
                    <a:pt x="11094" y="18826"/>
                  </a:lnTo>
                  <a:lnTo>
                    <a:pt x="11911" y="18826"/>
                  </a:lnTo>
                  <a:lnTo>
                    <a:pt x="12679" y="18730"/>
                  </a:lnTo>
                  <a:lnTo>
                    <a:pt x="13448" y="18538"/>
                  </a:lnTo>
                  <a:lnTo>
                    <a:pt x="14168" y="18298"/>
                  </a:lnTo>
                  <a:lnTo>
                    <a:pt x="14792" y="17962"/>
                  </a:lnTo>
                  <a:lnTo>
                    <a:pt x="15417" y="17530"/>
                  </a:lnTo>
                  <a:lnTo>
                    <a:pt x="15657" y="17289"/>
                  </a:lnTo>
                  <a:lnTo>
                    <a:pt x="15945" y="17001"/>
                  </a:lnTo>
                  <a:lnTo>
                    <a:pt x="16185" y="16713"/>
                  </a:lnTo>
                  <a:lnTo>
                    <a:pt x="16377" y="16425"/>
                  </a:lnTo>
                  <a:lnTo>
                    <a:pt x="16569" y="16089"/>
                  </a:lnTo>
                  <a:lnTo>
                    <a:pt x="16713" y="15705"/>
                  </a:lnTo>
                  <a:lnTo>
                    <a:pt x="16857" y="15368"/>
                  </a:lnTo>
                  <a:lnTo>
                    <a:pt x="17001" y="14936"/>
                  </a:lnTo>
                  <a:lnTo>
                    <a:pt x="17626" y="13880"/>
                  </a:lnTo>
                  <a:lnTo>
                    <a:pt x="18058" y="13159"/>
                  </a:lnTo>
                  <a:lnTo>
                    <a:pt x="18394" y="12439"/>
                  </a:lnTo>
                  <a:lnTo>
                    <a:pt x="18682" y="11719"/>
                  </a:lnTo>
                  <a:lnTo>
                    <a:pt x="18971" y="10998"/>
                  </a:lnTo>
                  <a:lnTo>
                    <a:pt x="19163" y="10230"/>
                  </a:lnTo>
                  <a:lnTo>
                    <a:pt x="19307" y="9509"/>
                  </a:lnTo>
                  <a:lnTo>
                    <a:pt x="19355" y="8789"/>
                  </a:lnTo>
                  <a:lnTo>
                    <a:pt x="19355" y="8021"/>
                  </a:lnTo>
                  <a:lnTo>
                    <a:pt x="19259" y="7348"/>
                  </a:lnTo>
                  <a:lnTo>
                    <a:pt x="19115" y="6628"/>
                  </a:lnTo>
                  <a:lnTo>
                    <a:pt x="18826" y="5955"/>
                  </a:lnTo>
                  <a:lnTo>
                    <a:pt x="18490" y="5331"/>
                  </a:lnTo>
                  <a:lnTo>
                    <a:pt x="18010" y="4755"/>
                  </a:lnTo>
                  <a:lnTo>
                    <a:pt x="17434" y="4227"/>
                  </a:lnTo>
                  <a:lnTo>
                    <a:pt x="16761" y="3698"/>
                  </a:lnTo>
                  <a:lnTo>
                    <a:pt x="15945" y="3266"/>
                  </a:lnTo>
                  <a:lnTo>
                    <a:pt x="12631" y="961"/>
                  </a:lnTo>
                  <a:lnTo>
                    <a:pt x="11911" y="577"/>
                  </a:lnTo>
                  <a:lnTo>
                    <a:pt x="11190" y="289"/>
                  </a:lnTo>
                  <a:lnTo>
                    <a:pt x="10470" y="144"/>
                  </a:lnTo>
                  <a:lnTo>
                    <a:pt x="9702" y="48"/>
                  </a:lnTo>
                  <a:lnTo>
                    <a:pt x="893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1" name="Google Shape;2701;p41"/>
            <p:cNvSpPr/>
            <p:nvPr/>
          </p:nvSpPr>
          <p:spPr>
            <a:xfrm>
              <a:off x="2264775" y="800800"/>
              <a:ext cx="483875" cy="470675"/>
            </a:xfrm>
            <a:custGeom>
              <a:avLst/>
              <a:gdLst/>
              <a:ahLst/>
              <a:cxnLst/>
              <a:rect l="l" t="t" r="r" b="b"/>
              <a:pathLst>
                <a:path w="19355" h="18827" fill="none" extrusionOk="0">
                  <a:moveTo>
                    <a:pt x="12631" y="961"/>
                  </a:moveTo>
                  <a:lnTo>
                    <a:pt x="15945" y="3266"/>
                  </a:lnTo>
                  <a:lnTo>
                    <a:pt x="15945" y="3266"/>
                  </a:lnTo>
                  <a:lnTo>
                    <a:pt x="16761" y="3698"/>
                  </a:lnTo>
                  <a:lnTo>
                    <a:pt x="17434" y="4227"/>
                  </a:lnTo>
                  <a:lnTo>
                    <a:pt x="18010" y="4755"/>
                  </a:lnTo>
                  <a:lnTo>
                    <a:pt x="18490" y="5331"/>
                  </a:lnTo>
                  <a:lnTo>
                    <a:pt x="18826" y="5955"/>
                  </a:lnTo>
                  <a:lnTo>
                    <a:pt x="19115" y="6628"/>
                  </a:lnTo>
                  <a:lnTo>
                    <a:pt x="19259" y="7348"/>
                  </a:lnTo>
                  <a:lnTo>
                    <a:pt x="19355" y="8021"/>
                  </a:lnTo>
                  <a:lnTo>
                    <a:pt x="19355" y="8789"/>
                  </a:lnTo>
                  <a:lnTo>
                    <a:pt x="19307" y="9509"/>
                  </a:lnTo>
                  <a:lnTo>
                    <a:pt x="19163" y="10230"/>
                  </a:lnTo>
                  <a:lnTo>
                    <a:pt x="18971" y="10998"/>
                  </a:lnTo>
                  <a:lnTo>
                    <a:pt x="18682" y="11719"/>
                  </a:lnTo>
                  <a:lnTo>
                    <a:pt x="18394" y="12439"/>
                  </a:lnTo>
                  <a:lnTo>
                    <a:pt x="18058" y="13159"/>
                  </a:lnTo>
                  <a:lnTo>
                    <a:pt x="17626" y="13880"/>
                  </a:lnTo>
                  <a:lnTo>
                    <a:pt x="17001" y="14936"/>
                  </a:lnTo>
                  <a:lnTo>
                    <a:pt x="17001" y="14936"/>
                  </a:lnTo>
                  <a:lnTo>
                    <a:pt x="16857" y="15368"/>
                  </a:lnTo>
                  <a:lnTo>
                    <a:pt x="16713" y="15705"/>
                  </a:lnTo>
                  <a:lnTo>
                    <a:pt x="16569" y="16089"/>
                  </a:lnTo>
                  <a:lnTo>
                    <a:pt x="16377" y="16425"/>
                  </a:lnTo>
                  <a:lnTo>
                    <a:pt x="16185" y="16713"/>
                  </a:lnTo>
                  <a:lnTo>
                    <a:pt x="15945" y="17001"/>
                  </a:lnTo>
                  <a:lnTo>
                    <a:pt x="15657" y="17289"/>
                  </a:lnTo>
                  <a:lnTo>
                    <a:pt x="15417" y="17530"/>
                  </a:lnTo>
                  <a:lnTo>
                    <a:pt x="14792" y="17962"/>
                  </a:lnTo>
                  <a:lnTo>
                    <a:pt x="14168" y="18298"/>
                  </a:lnTo>
                  <a:lnTo>
                    <a:pt x="13448" y="18538"/>
                  </a:lnTo>
                  <a:lnTo>
                    <a:pt x="12679" y="18730"/>
                  </a:lnTo>
                  <a:lnTo>
                    <a:pt x="11911" y="18826"/>
                  </a:lnTo>
                  <a:lnTo>
                    <a:pt x="11094" y="18826"/>
                  </a:lnTo>
                  <a:lnTo>
                    <a:pt x="10326" y="18778"/>
                  </a:lnTo>
                  <a:lnTo>
                    <a:pt x="9510" y="18634"/>
                  </a:lnTo>
                  <a:lnTo>
                    <a:pt x="8693" y="18442"/>
                  </a:lnTo>
                  <a:lnTo>
                    <a:pt x="7925" y="18202"/>
                  </a:lnTo>
                  <a:lnTo>
                    <a:pt x="7204" y="17866"/>
                  </a:lnTo>
                  <a:lnTo>
                    <a:pt x="6484" y="17482"/>
                  </a:lnTo>
                  <a:lnTo>
                    <a:pt x="3698" y="15801"/>
                  </a:lnTo>
                  <a:lnTo>
                    <a:pt x="3698" y="15801"/>
                  </a:lnTo>
                  <a:lnTo>
                    <a:pt x="3026" y="15368"/>
                  </a:lnTo>
                  <a:lnTo>
                    <a:pt x="2450" y="14888"/>
                  </a:lnTo>
                  <a:lnTo>
                    <a:pt x="1922" y="14312"/>
                  </a:lnTo>
                  <a:lnTo>
                    <a:pt x="1441" y="13736"/>
                  </a:lnTo>
                  <a:lnTo>
                    <a:pt x="1057" y="13111"/>
                  </a:lnTo>
                  <a:lnTo>
                    <a:pt x="721" y="12487"/>
                  </a:lnTo>
                  <a:lnTo>
                    <a:pt x="433" y="11767"/>
                  </a:lnTo>
                  <a:lnTo>
                    <a:pt x="241" y="11094"/>
                  </a:lnTo>
                  <a:lnTo>
                    <a:pt x="97" y="10374"/>
                  </a:lnTo>
                  <a:lnTo>
                    <a:pt x="1" y="9605"/>
                  </a:lnTo>
                  <a:lnTo>
                    <a:pt x="1" y="8885"/>
                  </a:lnTo>
                  <a:lnTo>
                    <a:pt x="97" y="8165"/>
                  </a:lnTo>
                  <a:lnTo>
                    <a:pt x="241" y="7396"/>
                  </a:lnTo>
                  <a:lnTo>
                    <a:pt x="433" y="6676"/>
                  </a:lnTo>
                  <a:lnTo>
                    <a:pt x="721" y="6004"/>
                  </a:lnTo>
                  <a:lnTo>
                    <a:pt x="1105" y="5283"/>
                  </a:lnTo>
                  <a:lnTo>
                    <a:pt x="1777" y="4227"/>
                  </a:lnTo>
                  <a:lnTo>
                    <a:pt x="1777" y="4227"/>
                  </a:lnTo>
                  <a:lnTo>
                    <a:pt x="2210" y="3554"/>
                  </a:lnTo>
                  <a:lnTo>
                    <a:pt x="2738" y="2930"/>
                  </a:lnTo>
                  <a:lnTo>
                    <a:pt x="3266" y="2402"/>
                  </a:lnTo>
                  <a:lnTo>
                    <a:pt x="3891" y="1873"/>
                  </a:lnTo>
                  <a:lnTo>
                    <a:pt x="4515" y="1441"/>
                  </a:lnTo>
                  <a:lnTo>
                    <a:pt x="5235" y="1009"/>
                  </a:lnTo>
                  <a:lnTo>
                    <a:pt x="5908" y="673"/>
                  </a:lnTo>
                  <a:lnTo>
                    <a:pt x="6676" y="385"/>
                  </a:lnTo>
                  <a:lnTo>
                    <a:pt x="7444" y="192"/>
                  </a:lnTo>
                  <a:lnTo>
                    <a:pt x="8165" y="48"/>
                  </a:lnTo>
                  <a:lnTo>
                    <a:pt x="8933" y="0"/>
                  </a:lnTo>
                  <a:lnTo>
                    <a:pt x="9702" y="48"/>
                  </a:lnTo>
                  <a:lnTo>
                    <a:pt x="10470" y="144"/>
                  </a:lnTo>
                  <a:lnTo>
                    <a:pt x="11190" y="289"/>
                  </a:lnTo>
                  <a:lnTo>
                    <a:pt x="11911" y="577"/>
                  </a:lnTo>
                  <a:lnTo>
                    <a:pt x="12631" y="96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2" name="Google Shape;2702;p41"/>
            <p:cNvSpPr/>
            <p:nvPr/>
          </p:nvSpPr>
          <p:spPr>
            <a:xfrm>
              <a:off x="2632175" y="1082950"/>
              <a:ext cx="147700" cy="152500"/>
            </a:xfrm>
            <a:custGeom>
              <a:avLst/>
              <a:gdLst/>
              <a:ahLst/>
              <a:cxnLst/>
              <a:rect l="l" t="t" r="r" b="b"/>
              <a:pathLst>
                <a:path w="5908" h="6100" extrusionOk="0">
                  <a:moveTo>
                    <a:pt x="2930" y="0"/>
                  </a:moveTo>
                  <a:lnTo>
                    <a:pt x="2354" y="96"/>
                  </a:lnTo>
                  <a:lnTo>
                    <a:pt x="1825" y="336"/>
                  </a:lnTo>
                  <a:lnTo>
                    <a:pt x="1345" y="625"/>
                  </a:lnTo>
                  <a:lnTo>
                    <a:pt x="865" y="1057"/>
                  </a:lnTo>
                  <a:lnTo>
                    <a:pt x="673" y="1297"/>
                  </a:lnTo>
                  <a:lnTo>
                    <a:pt x="481" y="1585"/>
                  </a:lnTo>
                  <a:lnTo>
                    <a:pt x="336" y="1825"/>
                  </a:lnTo>
                  <a:lnTo>
                    <a:pt x="240" y="2113"/>
                  </a:lnTo>
                  <a:lnTo>
                    <a:pt x="48" y="2738"/>
                  </a:lnTo>
                  <a:lnTo>
                    <a:pt x="0" y="3314"/>
                  </a:lnTo>
                  <a:lnTo>
                    <a:pt x="48" y="3890"/>
                  </a:lnTo>
                  <a:lnTo>
                    <a:pt x="240" y="4419"/>
                  </a:lnTo>
                  <a:lnTo>
                    <a:pt x="336" y="4707"/>
                  </a:lnTo>
                  <a:lnTo>
                    <a:pt x="481" y="4947"/>
                  </a:lnTo>
                  <a:lnTo>
                    <a:pt x="673" y="5187"/>
                  </a:lnTo>
                  <a:lnTo>
                    <a:pt x="865" y="5379"/>
                  </a:lnTo>
                  <a:lnTo>
                    <a:pt x="1105" y="5571"/>
                  </a:lnTo>
                  <a:lnTo>
                    <a:pt x="1345" y="5715"/>
                  </a:lnTo>
                  <a:lnTo>
                    <a:pt x="1585" y="5859"/>
                  </a:lnTo>
                  <a:lnTo>
                    <a:pt x="1873" y="5955"/>
                  </a:lnTo>
                  <a:lnTo>
                    <a:pt x="2113" y="6051"/>
                  </a:lnTo>
                  <a:lnTo>
                    <a:pt x="2402" y="6099"/>
                  </a:lnTo>
                  <a:lnTo>
                    <a:pt x="2978" y="6099"/>
                  </a:lnTo>
                  <a:lnTo>
                    <a:pt x="3554" y="6003"/>
                  </a:lnTo>
                  <a:lnTo>
                    <a:pt x="4082" y="5763"/>
                  </a:lnTo>
                  <a:lnTo>
                    <a:pt x="4563" y="5475"/>
                  </a:lnTo>
                  <a:lnTo>
                    <a:pt x="5043" y="5043"/>
                  </a:lnTo>
                  <a:lnTo>
                    <a:pt x="5235" y="4803"/>
                  </a:lnTo>
                  <a:lnTo>
                    <a:pt x="5379" y="4563"/>
                  </a:lnTo>
                  <a:lnTo>
                    <a:pt x="5571" y="4275"/>
                  </a:lnTo>
                  <a:lnTo>
                    <a:pt x="5667" y="3986"/>
                  </a:lnTo>
                  <a:lnTo>
                    <a:pt x="5859" y="3362"/>
                  </a:lnTo>
                  <a:lnTo>
                    <a:pt x="5907" y="2786"/>
                  </a:lnTo>
                  <a:lnTo>
                    <a:pt x="5811" y="2209"/>
                  </a:lnTo>
                  <a:lnTo>
                    <a:pt x="5667" y="1681"/>
                  </a:lnTo>
                  <a:lnTo>
                    <a:pt x="5571" y="1393"/>
                  </a:lnTo>
                  <a:lnTo>
                    <a:pt x="5379" y="1153"/>
                  </a:lnTo>
                  <a:lnTo>
                    <a:pt x="5235" y="961"/>
                  </a:lnTo>
                  <a:lnTo>
                    <a:pt x="5043" y="721"/>
                  </a:lnTo>
                  <a:lnTo>
                    <a:pt x="4803" y="529"/>
                  </a:lnTo>
                  <a:lnTo>
                    <a:pt x="4563" y="384"/>
                  </a:lnTo>
                  <a:lnTo>
                    <a:pt x="4323" y="240"/>
                  </a:lnTo>
                  <a:lnTo>
                    <a:pt x="4034" y="144"/>
                  </a:lnTo>
                  <a:lnTo>
                    <a:pt x="3794" y="48"/>
                  </a:lnTo>
                  <a:lnTo>
                    <a:pt x="3506"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3" name="Google Shape;2703;p41"/>
            <p:cNvSpPr/>
            <p:nvPr/>
          </p:nvSpPr>
          <p:spPr>
            <a:xfrm>
              <a:off x="2632175" y="1082950"/>
              <a:ext cx="147700" cy="152500"/>
            </a:xfrm>
            <a:custGeom>
              <a:avLst/>
              <a:gdLst/>
              <a:ahLst/>
              <a:cxnLst/>
              <a:rect l="l" t="t" r="r" b="b"/>
              <a:pathLst>
                <a:path w="5908" h="6100" fill="none" extrusionOk="0">
                  <a:moveTo>
                    <a:pt x="481" y="1585"/>
                  </a:moveTo>
                  <a:lnTo>
                    <a:pt x="481" y="1585"/>
                  </a:lnTo>
                  <a:lnTo>
                    <a:pt x="336" y="1825"/>
                  </a:lnTo>
                  <a:lnTo>
                    <a:pt x="240" y="2113"/>
                  </a:lnTo>
                  <a:lnTo>
                    <a:pt x="48" y="2738"/>
                  </a:lnTo>
                  <a:lnTo>
                    <a:pt x="0" y="3314"/>
                  </a:lnTo>
                  <a:lnTo>
                    <a:pt x="48" y="3890"/>
                  </a:lnTo>
                  <a:lnTo>
                    <a:pt x="240" y="4419"/>
                  </a:lnTo>
                  <a:lnTo>
                    <a:pt x="336" y="4707"/>
                  </a:lnTo>
                  <a:lnTo>
                    <a:pt x="481" y="4947"/>
                  </a:lnTo>
                  <a:lnTo>
                    <a:pt x="673" y="5187"/>
                  </a:lnTo>
                  <a:lnTo>
                    <a:pt x="865" y="5379"/>
                  </a:lnTo>
                  <a:lnTo>
                    <a:pt x="1105" y="5571"/>
                  </a:lnTo>
                  <a:lnTo>
                    <a:pt x="1345" y="5715"/>
                  </a:lnTo>
                  <a:lnTo>
                    <a:pt x="1345" y="5715"/>
                  </a:lnTo>
                  <a:lnTo>
                    <a:pt x="1585" y="5859"/>
                  </a:lnTo>
                  <a:lnTo>
                    <a:pt x="1873" y="5955"/>
                  </a:lnTo>
                  <a:lnTo>
                    <a:pt x="2113" y="6051"/>
                  </a:lnTo>
                  <a:lnTo>
                    <a:pt x="2402" y="6099"/>
                  </a:lnTo>
                  <a:lnTo>
                    <a:pt x="2690" y="6099"/>
                  </a:lnTo>
                  <a:lnTo>
                    <a:pt x="2978" y="6099"/>
                  </a:lnTo>
                  <a:lnTo>
                    <a:pt x="3554" y="6003"/>
                  </a:lnTo>
                  <a:lnTo>
                    <a:pt x="4082" y="5763"/>
                  </a:lnTo>
                  <a:lnTo>
                    <a:pt x="4563" y="5475"/>
                  </a:lnTo>
                  <a:lnTo>
                    <a:pt x="5043" y="5043"/>
                  </a:lnTo>
                  <a:lnTo>
                    <a:pt x="5235" y="4803"/>
                  </a:lnTo>
                  <a:lnTo>
                    <a:pt x="5379" y="4563"/>
                  </a:lnTo>
                  <a:lnTo>
                    <a:pt x="5379" y="4563"/>
                  </a:lnTo>
                  <a:lnTo>
                    <a:pt x="5571" y="4275"/>
                  </a:lnTo>
                  <a:lnTo>
                    <a:pt x="5667" y="3986"/>
                  </a:lnTo>
                  <a:lnTo>
                    <a:pt x="5859" y="3362"/>
                  </a:lnTo>
                  <a:lnTo>
                    <a:pt x="5907" y="2786"/>
                  </a:lnTo>
                  <a:lnTo>
                    <a:pt x="5811" y="2209"/>
                  </a:lnTo>
                  <a:lnTo>
                    <a:pt x="5667" y="1681"/>
                  </a:lnTo>
                  <a:lnTo>
                    <a:pt x="5571" y="1393"/>
                  </a:lnTo>
                  <a:lnTo>
                    <a:pt x="5379" y="1153"/>
                  </a:lnTo>
                  <a:lnTo>
                    <a:pt x="5235" y="961"/>
                  </a:lnTo>
                  <a:lnTo>
                    <a:pt x="5043" y="721"/>
                  </a:lnTo>
                  <a:lnTo>
                    <a:pt x="4803" y="529"/>
                  </a:lnTo>
                  <a:lnTo>
                    <a:pt x="4563" y="384"/>
                  </a:lnTo>
                  <a:lnTo>
                    <a:pt x="4563" y="384"/>
                  </a:lnTo>
                  <a:lnTo>
                    <a:pt x="4323" y="240"/>
                  </a:lnTo>
                  <a:lnTo>
                    <a:pt x="4034" y="144"/>
                  </a:lnTo>
                  <a:lnTo>
                    <a:pt x="3794" y="48"/>
                  </a:lnTo>
                  <a:lnTo>
                    <a:pt x="3506" y="0"/>
                  </a:lnTo>
                  <a:lnTo>
                    <a:pt x="3218" y="0"/>
                  </a:lnTo>
                  <a:lnTo>
                    <a:pt x="2930" y="0"/>
                  </a:lnTo>
                  <a:lnTo>
                    <a:pt x="2354" y="96"/>
                  </a:lnTo>
                  <a:lnTo>
                    <a:pt x="1825" y="336"/>
                  </a:lnTo>
                  <a:lnTo>
                    <a:pt x="1345" y="625"/>
                  </a:lnTo>
                  <a:lnTo>
                    <a:pt x="865" y="1057"/>
                  </a:lnTo>
                  <a:lnTo>
                    <a:pt x="673" y="1297"/>
                  </a:lnTo>
                  <a:lnTo>
                    <a:pt x="481" y="1585"/>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4" name="Google Shape;2704;p41"/>
            <p:cNvSpPr/>
            <p:nvPr/>
          </p:nvSpPr>
          <p:spPr>
            <a:xfrm>
              <a:off x="2665775" y="1115350"/>
              <a:ext cx="86475" cy="90075"/>
            </a:xfrm>
            <a:custGeom>
              <a:avLst/>
              <a:gdLst/>
              <a:ahLst/>
              <a:cxnLst/>
              <a:rect l="l" t="t" r="r" b="b"/>
              <a:pathLst>
                <a:path w="3459" h="3603" extrusionOk="0">
                  <a:moveTo>
                    <a:pt x="1634" y="1"/>
                  </a:moveTo>
                  <a:lnTo>
                    <a:pt x="1394" y="49"/>
                  </a:lnTo>
                  <a:lnTo>
                    <a:pt x="1202" y="145"/>
                  </a:lnTo>
                  <a:lnTo>
                    <a:pt x="1010" y="241"/>
                  </a:lnTo>
                  <a:lnTo>
                    <a:pt x="769" y="385"/>
                  </a:lnTo>
                  <a:lnTo>
                    <a:pt x="577" y="529"/>
                  </a:lnTo>
                  <a:lnTo>
                    <a:pt x="433" y="721"/>
                  </a:lnTo>
                  <a:lnTo>
                    <a:pt x="289" y="913"/>
                  </a:lnTo>
                  <a:lnTo>
                    <a:pt x="145" y="1250"/>
                  </a:lnTo>
                  <a:lnTo>
                    <a:pt x="49" y="1634"/>
                  </a:lnTo>
                  <a:lnTo>
                    <a:pt x="1" y="1970"/>
                  </a:lnTo>
                  <a:lnTo>
                    <a:pt x="49" y="2306"/>
                  </a:lnTo>
                  <a:lnTo>
                    <a:pt x="145" y="2642"/>
                  </a:lnTo>
                  <a:lnTo>
                    <a:pt x="289" y="2930"/>
                  </a:lnTo>
                  <a:lnTo>
                    <a:pt x="481" y="3171"/>
                  </a:lnTo>
                  <a:lnTo>
                    <a:pt x="769" y="3411"/>
                  </a:lnTo>
                  <a:lnTo>
                    <a:pt x="961" y="3507"/>
                  </a:lnTo>
                  <a:lnTo>
                    <a:pt x="1154" y="3555"/>
                  </a:lnTo>
                  <a:lnTo>
                    <a:pt x="1394" y="3603"/>
                  </a:lnTo>
                  <a:lnTo>
                    <a:pt x="1826" y="3603"/>
                  </a:lnTo>
                  <a:lnTo>
                    <a:pt x="2066" y="3555"/>
                  </a:lnTo>
                  <a:lnTo>
                    <a:pt x="2258" y="3459"/>
                  </a:lnTo>
                  <a:lnTo>
                    <a:pt x="2498" y="3363"/>
                  </a:lnTo>
                  <a:lnTo>
                    <a:pt x="2690" y="3219"/>
                  </a:lnTo>
                  <a:lnTo>
                    <a:pt x="2882" y="3075"/>
                  </a:lnTo>
                  <a:lnTo>
                    <a:pt x="3027" y="2882"/>
                  </a:lnTo>
                  <a:lnTo>
                    <a:pt x="3171" y="2690"/>
                  </a:lnTo>
                  <a:lnTo>
                    <a:pt x="3363" y="2354"/>
                  </a:lnTo>
                  <a:lnTo>
                    <a:pt x="3459" y="2018"/>
                  </a:lnTo>
                  <a:lnTo>
                    <a:pt x="3459" y="1634"/>
                  </a:lnTo>
                  <a:lnTo>
                    <a:pt x="3411" y="1298"/>
                  </a:lnTo>
                  <a:lnTo>
                    <a:pt x="3315" y="1009"/>
                  </a:lnTo>
                  <a:lnTo>
                    <a:pt x="3171" y="721"/>
                  </a:lnTo>
                  <a:lnTo>
                    <a:pt x="2979" y="433"/>
                  </a:lnTo>
                  <a:lnTo>
                    <a:pt x="2690" y="241"/>
                  </a:lnTo>
                  <a:lnTo>
                    <a:pt x="2498" y="145"/>
                  </a:lnTo>
                  <a:lnTo>
                    <a:pt x="2306" y="49"/>
                  </a:lnTo>
                  <a:lnTo>
                    <a:pt x="2066"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5" name="Google Shape;2705;p41"/>
            <p:cNvSpPr/>
            <p:nvPr/>
          </p:nvSpPr>
          <p:spPr>
            <a:xfrm>
              <a:off x="2665775" y="1115350"/>
              <a:ext cx="86475" cy="90075"/>
            </a:xfrm>
            <a:custGeom>
              <a:avLst/>
              <a:gdLst/>
              <a:ahLst/>
              <a:cxnLst/>
              <a:rect l="l" t="t" r="r" b="b"/>
              <a:pathLst>
                <a:path w="3459" h="3603" fill="none" extrusionOk="0">
                  <a:moveTo>
                    <a:pt x="1874" y="1"/>
                  </a:moveTo>
                  <a:lnTo>
                    <a:pt x="1874" y="1"/>
                  </a:lnTo>
                  <a:lnTo>
                    <a:pt x="1634" y="1"/>
                  </a:lnTo>
                  <a:lnTo>
                    <a:pt x="1394" y="49"/>
                  </a:lnTo>
                  <a:lnTo>
                    <a:pt x="1202" y="145"/>
                  </a:lnTo>
                  <a:lnTo>
                    <a:pt x="1010" y="241"/>
                  </a:lnTo>
                  <a:lnTo>
                    <a:pt x="769" y="385"/>
                  </a:lnTo>
                  <a:lnTo>
                    <a:pt x="577" y="529"/>
                  </a:lnTo>
                  <a:lnTo>
                    <a:pt x="433" y="721"/>
                  </a:lnTo>
                  <a:lnTo>
                    <a:pt x="289" y="913"/>
                  </a:lnTo>
                  <a:lnTo>
                    <a:pt x="289" y="913"/>
                  </a:lnTo>
                  <a:lnTo>
                    <a:pt x="145" y="1250"/>
                  </a:lnTo>
                  <a:lnTo>
                    <a:pt x="49" y="1634"/>
                  </a:lnTo>
                  <a:lnTo>
                    <a:pt x="1" y="1970"/>
                  </a:lnTo>
                  <a:lnTo>
                    <a:pt x="49" y="2306"/>
                  </a:lnTo>
                  <a:lnTo>
                    <a:pt x="145" y="2642"/>
                  </a:lnTo>
                  <a:lnTo>
                    <a:pt x="289" y="2930"/>
                  </a:lnTo>
                  <a:lnTo>
                    <a:pt x="481" y="3171"/>
                  </a:lnTo>
                  <a:lnTo>
                    <a:pt x="769" y="3411"/>
                  </a:lnTo>
                  <a:lnTo>
                    <a:pt x="769" y="3411"/>
                  </a:lnTo>
                  <a:lnTo>
                    <a:pt x="961" y="3507"/>
                  </a:lnTo>
                  <a:lnTo>
                    <a:pt x="1154" y="3555"/>
                  </a:lnTo>
                  <a:lnTo>
                    <a:pt x="1394" y="3603"/>
                  </a:lnTo>
                  <a:lnTo>
                    <a:pt x="1586" y="3603"/>
                  </a:lnTo>
                  <a:lnTo>
                    <a:pt x="1586" y="3603"/>
                  </a:lnTo>
                  <a:lnTo>
                    <a:pt x="1826" y="3603"/>
                  </a:lnTo>
                  <a:lnTo>
                    <a:pt x="2066" y="3555"/>
                  </a:lnTo>
                  <a:lnTo>
                    <a:pt x="2258" y="3459"/>
                  </a:lnTo>
                  <a:lnTo>
                    <a:pt x="2498" y="3363"/>
                  </a:lnTo>
                  <a:lnTo>
                    <a:pt x="2690" y="3219"/>
                  </a:lnTo>
                  <a:lnTo>
                    <a:pt x="2882" y="3075"/>
                  </a:lnTo>
                  <a:lnTo>
                    <a:pt x="3027" y="2882"/>
                  </a:lnTo>
                  <a:lnTo>
                    <a:pt x="3171" y="2690"/>
                  </a:lnTo>
                  <a:lnTo>
                    <a:pt x="3171" y="2690"/>
                  </a:lnTo>
                  <a:lnTo>
                    <a:pt x="3363" y="2354"/>
                  </a:lnTo>
                  <a:lnTo>
                    <a:pt x="3459" y="2018"/>
                  </a:lnTo>
                  <a:lnTo>
                    <a:pt x="3459" y="1634"/>
                  </a:lnTo>
                  <a:lnTo>
                    <a:pt x="3411" y="1298"/>
                  </a:lnTo>
                  <a:lnTo>
                    <a:pt x="3315" y="1009"/>
                  </a:lnTo>
                  <a:lnTo>
                    <a:pt x="3171" y="721"/>
                  </a:lnTo>
                  <a:lnTo>
                    <a:pt x="2979" y="433"/>
                  </a:lnTo>
                  <a:lnTo>
                    <a:pt x="2690" y="241"/>
                  </a:lnTo>
                  <a:lnTo>
                    <a:pt x="2690" y="241"/>
                  </a:lnTo>
                  <a:lnTo>
                    <a:pt x="2498" y="145"/>
                  </a:lnTo>
                  <a:lnTo>
                    <a:pt x="2306" y="49"/>
                  </a:lnTo>
                  <a:lnTo>
                    <a:pt x="2066" y="1"/>
                  </a:lnTo>
                  <a:lnTo>
                    <a:pt x="1874"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6" name="Google Shape;2706;p41"/>
            <p:cNvSpPr/>
            <p:nvPr/>
          </p:nvSpPr>
          <p:spPr>
            <a:xfrm>
              <a:off x="2770250" y="1151375"/>
              <a:ext cx="1225" cy="25"/>
            </a:xfrm>
            <a:custGeom>
              <a:avLst/>
              <a:gdLst/>
              <a:ahLst/>
              <a:cxnLst/>
              <a:rect l="l" t="t" r="r" b="b"/>
              <a:pathLst>
                <a:path w="49" h="1" extrusionOk="0">
                  <a:moveTo>
                    <a:pt x="0" y="1"/>
                  </a:moveTo>
                  <a:lnTo>
                    <a:pt x="48" y="1"/>
                  </a:lnTo>
                  <a:lnTo>
                    <a:pt x="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7" name="Google Shape;2707;p41"/>
            <p:cNvSpPr/>
            <p:nvPr/>
          </p:nvSpPr>
          <p:spPr>
            <a:xfrm>
              <a:off x="2782250" y="1145375"/>
              <a:ext cx="1225" cy="25"/>
            </a:xfrm>
            <a:custGeom>
              <a:avLst/>
              <a:gdLst/>
              <a:ahLst/>
              <a:cxnLst/>
              <a:rect l="l" t="t" r="r" b="b"/>
              <a:pathLst>
                <a:path w="49" h="1" extrusionOk="0">
                  <a:moveTo>
                    <a:pt x="0" y="1"/>
                  </a:moveTo>
                  <a:lnTo>
                    <a:pt x="48" y="1"/>
                  </a:lnTo>
                  <a:lnTo>
                    <a:pt x="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8" name="Google Shape;2708;p41"/>
            <p:cNvSpPr/>
            <p:nvPr/>
          </p:nvSpPr>
          <p:spPr>
            <a:xfrm>
              <a:off x="2561325" y="1118975"/>
              <a:ext cx="76875" cy="66050"/>
            </a:xfrm>
            <a:custGeom>
              <a:avLst/>
              <a:gdLst/>
              <a:ahLst/>
              <a:cxnLst/>
              <a:rect l="l" t="t" r="r" b="b"/>
              <a:pathLst>
                <a:path w="3075" h="2642" extrusionOk="0">
                  <a:moveTo>
                    <a:pt x="1201" y="0"/>
                  </a:moveTo>
                  <a:lnTo>
                    <a:pt x="961" y="48"/>
                  </a:lnTo>
                  <a:lnTo>
                    <a:pt x="721" y="144"/>
                  </a:lnTo>
                  <a:lnTo>
                    <a:pt x="529" y="240"/>
                  </a:lnTo>
                  <a:lnTo>
                    <a:pt x="337" y="384"/>
                  </a:lnTo>
                  <a:lnTo>
                    <a:pt x="193" y="528"/>
                  </a:lnTo>
                  <a:lnTo>
                    <a:pt x="97" y="720"/>
                  </a:lnTo>
                  <a:lnTo>
                    <a:pt x="1" y="961"/>
                  </a:lnTo>
                  <a:lnTo>
                    <a:pt x="1" y="1201"/>
                  </a:lnTo>
                  <a:lnTo>
                    <a:pt x="49" y="1489"/>
                  </a:lnTo>
                  <a:lnTo>
                    <a:pt x="145" y="1729"/>
                  </a:lnTo>
                  <a:lnTo>
                    <a:pt x="289" y="1969"/>
                  </a:lnTo>
                  <a:lnTo>
                    <a:pt x="529" y="2161"/>
                  </a:lnTo>
                  <a:lnTo>
                    <a:pt x="769" y="2353"/>
                  </a:lnTo>
                  <a:lnTo>
                    <a:pt x="1057" y="2497"/>
                  </a:lnTo>
                  <a:lnTo>
                    <a:pt x="1394" y="2593"/>
                  </a:lnTo>
                  <a:lnTo>
                    <a:pt x="1874" y="2641"/>
                  </a:lnTo>
                  <a:lnTo>
                    <a:pt x="2162" y="2641"/>
                  </a:lnTo>
                  <a:lnTo>
                    <a:pt x="2450" y="2593"/>
                  </a:lnTo>
                  <a:lnTo>
                    <a:pt x="2690" y="2497"/>
                  </a:lnTo>
                  <a:lnTo>
                    <a:pt x="2882" y="2353"/>
                  </a:lnTo>
                  <a:lnTo>
                    <a:pt x="2834" y="1969"/>
                  </a:lnTo>
                  <a:lnTo>
                    <a:pt x="2834" y="1537"/>
                  </a:lnTo>
                  <a:lnTo>
                    <a:pt x="2930" y="1105"/>
                  </a:lnTo>
                  <a:lnTo>
                    <a:pt x="3074" y="672"/>
                  </a:lnTo>
                  <a:lnTo>
                    <a:pt x="2834" y="432"/>
                  </a:lnTo>
                  <a:lnTo>
                    <a:pt x="2594" y="288"/>
                  </a:lnTo>
                  <a:lnTo>
                    <a:pt x="2306" y="144"/>
                  </a:lnTo>
                  <a:lnTo>
                    <a:pt x="1970" y="48"/>
                  </a:lnTo>
                  <a:lnTo>
                    <a:pt x="149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9" name="Google Shape;2709;p41"/>
            <p:cNvSpPr/>
            <p:nvPr/>
          </p:nvSpPr>
          <p:spPr>
            <a:xfrm>
              <a:off x="2561325" y="1118975"/>
              <a:ext cx="76875" cy="66050"/>
            </a:xfrm>
            <a:custGeom>
              <a:avLst/>
              <a:gdLst/>
              <a:ahLst/>
              <a:cxnLst/>
              <a:rect l="l" t="t" r="r" b="b"/>
              <a:pathLst>
                <a:path w="3075" h="2642" fill="none" extrusionOk="0">
                  <a:moveTo>
                    <a:pt x="1490" y="0"/>
                  </a:moveTo>
                  <a:lnTo>
                    <a:pt x="1490" y="0"/>
                  </a:lnTo>
                  <a:lnTo>
                    <a:pt x="1201" y="0"/>
                  </a:lnTo>
                  <a:lnTo>
                    <a:pt x="961" y="48"/>
                  </a:lnTo>
                  <a:lnTo>
                    <a:pt x="721" y="144"/>
                  </a:lnTo>
                  <a:lnTo>
                    <a:pt x="529" y="240"/>
                  </a:lnTo>
                  <a:lnTo>
                    <a:pt x="337" y="384"/>
                  </a:lnTo>
                  <a:lnTo>
                    <a:pt x="193" y="528"/>
                  </a:lnTo>
                  <a:lnTo>
                    <a:pt x="97" y="720"/>
                  </a:lnTo>
                  <a:lnTo>
                    <a:pt x="1" y="961"/>
                  </a:lnTo>
                  <a:lnTo>
                    <a:pt x="1" y="961"/>
                  </a:lnTo>
                  <a:lnTo>
                    <a:pt x="1" y="1201"/>
                  </a:lnTo>
                  <a:lnTo>
                    <a:pt x="49" y="1489"/>
                  </a:lnTo>
                  <a:lnTo>
                    <a:pt x="145" y="1729"/>
                  </a:lnTo>
                  <a:lnTo>
                    <a:pt x="289" y="1969"/>
                  </a:lnTo>
                  <a:lnTo>
                    <a:pt x="529" y="2161"/>
                  </a:lnTo>
                  <a:lnTo>
                    <a:pt x="769" y="2353"/>
                  </a:lnTo>
                  <a:lnTo>
                    <a:pt x="1057" y="2497"/>
                  </a:lnTo>
                  <a:lnTo>
                    <a:pt x="1394" y="2593"/>
                  </a:lnTo>
                  <a:lnTo>
                    <a:pt x="1394" y="2593"/>
                  </a:lnTo>
                  <a:lnTo>
                    <a:pt x="1874" y="2641"/>
                  </a:lnTo>
                  <a:lnTo>
                    <a:pt x="1874" y="2641"/>
                  </a:lnTo>
                  <a:lnTo>
                    <a:pt x="2162" y="2641"/>
                  </a:lnTo>
                  <a:lnTo>
                    <a:pt x="2450" y="2593"/>
                  </a:lnTo>
                  <a:lnTo>
                    <a:pt x="2690" y="2497"/>
                  </a:lnTo>
                  <a:lnTo>
                    <a:pt x="2882" y="2353"/>
                  </a:lnTo>
                  <a:lnTo>
                    <a:pt x="2882" y="2353"/>
                  </a:lnTo>
                  <a:lnTo>
                    <a:pt x="2834" y="1969"/>
                  </a:lnTo>
                  <a:lnTo>
                    <a:pt x="2834" y="1537"/>
                  </a:lnTo>
                  <a:lnTo>
                    <a:pt x="2930" y="1105"/>
                  </a:lnTo>
                  <a:lnTo>
                    <a:pt x="3074" y="672"/>
                  </a:lnTo>
                  <a:lnTo>
                    <a:pt x="3074" y="672"/>
                  </a:lnTo>
                  <a:lnTo>
                    <a:pt x="2834" y="432"/>
                  </a:lnTo>
                  <a:lnTo>
                    <a:pt x="2594" y="288"/>
                  </a:lnTo>
                  <a:lnTo>
                    <a:pt x="2306" y="144"/>
                  </a:lnTo>
                  <a:lnTo>
                    <a:pt x="1970" y="48"/>
                  </a:lnTo>
                  <a:lnTo>
                    <a:pt x="1970" y="48"/>
                  </a:lnTo>
                  <a:lnTo>
                    <a:pt x="149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0" name="Google Shape;2710;p41"/>
            <p:cNvSpPr/>
            <p:nvPr/>
          </p:nvSpPr>
          <p:spPr>
            <a:xfrm>
              <a:off x="2632175" y="1135775"/>
              <a:ext cx="14425" cy="42050"/>
            </a:xfrm>
            <a:custGeom>
              <a:avLst/>
              <a:gdLst/>
              <a:ahLst/>
              <a:cxnLst/>
              <a:rect l="l" t="t" r="r" b="b"/>
              <a:pathLst>
                <a:path w="577" h="1682" extrusionOk="0">
                  <a:moveTo>
                    <a:pt x="240" y="0"/>
                  </a:moveTo>
                  <a:lnTo>
                    <a:pt x="96" y="433"/>
                  </a:lnTo>
                  <a:lnTo>
                    <a:pt x="0" y="865"/>
                  </a:lnTo>
                  <a:lnTo>
                    <a:pt x="0" y="1297"/>
                  </a:lnTo>
                  <a:lnTo>
                    <a:pt x="48" y="1681"/>
                  </a:lnTo>
                  <a:lnTo>
                    <a:pt x="240" y="1585"/>
                  </a:lnTo>
                  <a:lnTo>
                    <a:pt x="384" y="1393"/>
                  </a:lnTo>
                  <a:lnTo>
                    <a:pt x="481" y="1201"/>
                  </a:lnTo>
                  <a:lnTo>
                    <a:pt x="529" y="1009"/>
                  </a:lnTo>
                  <a:lnTo>
                    <a:pt x="577" y="769"/>
                  </a:lnTo>
                  <a:lnTo>
                    <a:pt x="529" y="481"/>
                  </a:lnTo>
                  <a:lnTo>
                    <a:pt x="384" y="241"/>
                  </a:lnTo>
                  <a:lnTo>
                    <a:pt x="24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1" name="Google Shape;2711;p41"/>
            <p:cNvSpPr/>
            <p:nvPr/>
          </p:nvSpPr>
          <p:spPr>
            <a:xfrm>
              <a:off x="2632175" y="1135775"/>
              <a:ext cx="14425" cy="42050"/>
            </a:xfrm>
            <a:custGeom>
              <a:avLst/>
              <a:gdLst/>
              <a:ahLst/>
              <a:cxnLst/>
              <a:rect l="l" t="t" r="r" b="b"/>
              <a:pathLst>
                <a:path w="577" h="1682" fill="none" extrusionOk="0">
                  <a:moveTo>
                    <a:pt x="240" y="0"/>
                  </a:moveTo>
                  <a:lnTo>
                    <a:pt x="240" y="0"/>
                  </a:lnTo>
                  <a:lnTo>
                    <a:pt x="96" y="433"/>
                  </a:lnTo>
                  <a:lnTo>
                    <a:pt x="0" y="865"/>
                  </a:lnTo>
                  <a:lnTo>
                    <a:pt x="0" y="1297"/>
                  </a:lnTo>
                  <a:lnTo>
                    <a:pt x="48" y="1681"/>
                  </a:lnTo>
                  <a:lnTo>
                    <a:pt x="48" y="1681"/>
                  </a:lnTo>
                  <a:lnTo>
                    <a:pt x="240" y="1585"/>
                  </a:lnTo>
                  <a:lnTo>
                    <a:pt x="384" y="1393"/>
                  </a:lnTo>
                  <a:lnTo>
                    <a:pt x="481" y="1201"/>
                  </a:lnTo>
                  <a:lnTo>
                    <a:pt x="529" y="1009"/>
                  </a:lnTo>
                  <a:lnTo>
                    <a:pt x="529" y="1009"/>
                  </a:lnTo>
                  <a:lnTo>
                    <a:pt x="577" y="769"/>
                  </a:lnTo>
                  <a:lnTo>
                    <a:pt x="529" y="481"/>
                  </a:lnTo>
                  <a:lnTo>
                    <a:pt x="384" y="241"/>
                  </a:lnTo>
                  <a:lnTo>
                    <a:pt x="24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2" name="Google Shape;2712;p41"/>
            <p:cNvSpPr/>
            <p:nvPr/>
          </p:nvSpPr>
          <p:spPr>
            <a:xfrm>
              <a:off x="2412450" y="860825"/>
              <a:ext cx="82875" cy="40850"/>
            </a:xfrm>
            <a:custGeom>
              <a:avLst/>
              <a:gdLst/>
              <a:ahLst/>
              <a:cxnLst/>
              <a:rect l="l" t="t" r="r" b="b"/>
              <a:pathLst>
                <a:path w="3315" h="1634" extrusionOk="0">
                  <a:moveTo>
                    <a:pt x="1537" y="1"/>
                  </a:moveTo>
                  <a:lnTo>
                    <a:pt x="1105" y="97"/>
                  </a:lnTo>
                  <a:lnTo>
                    <a:pt x="721" y="241"/>
                  </a:lnTo>
                  <a:lnTo>
                    <a:pt x="529" y="337"/>
                  </a:lnTo>
                  <a:lnTo>
                    <a:pt x="337" y="481"/>
                  </a:lnTo>
                  <a:lnTo>
                    <a:pt x="49" y="865"/>
                  </a:lnTo>
                  <a:lnTo>
                    <a:pt x="1" y="961"/>
                  </a:lnTo>
                  <a:lnTo>
                    <a:pt x="49" y="1057"/>
                  </a:lnTo>
                  <a:lnTo>
                    <a:pt x="145" y="1057"/>
                  </a:lnTo>
                  <a:lnTo>
                    <a:pt x="241" y="1009"/>
                  </a:lnTo>
                  <a:lnTo>
                    <a:pt x="385" y="865"/>
                  </a:lnTo>
                  <a:lnTo>
                    <a:pt x="577" y="721"/>
                  </a:lnTo>
                  <a:lnTo>
                    <a:pt x="961" y="529"/>
                  </a:lnTo>
                  <a:lnTo>
                    <a:pt x="1393" y="433"/>
                  </a:lnTo>
                  <a:lnTo>
                    <a:pt x="1826" y="433"/>
                  </a:lnTo>
                  <a:lnTo>
                    <a:pt x="2210" y="481"/>
                  </a:lnTo>
                  <a:lnTo>
                    <a:pt x="2402" y="577"/>
                  </a:lnTo>
                  <a:lnTo>
                    <a:pt x="2546" y="673"/>
                  </a:lnTo>
                  <a:lnTo>
                    <a:pt x="2738" y="865"/>
                  </a:lnTo>
                  <a:lnTo>
                    <a:pt x="2834" y="1057"/>
                  </a:lnTo>
                  <a:lnTo>
                    <a:pt x="2930" y="1297"/>
                  </a:lnTo>
                  <a:lnTo>
                    <a:pt x="3026" y="1537"/>
                  </a:lnTo>
                  <a:lnTo>
                    <a:pt x="3026" y="1585"/>
                  </a:lnTo>
                  <a:lnTo>
                    <a:pt x="3074" y="1633"/>
                  </a:lnTo>
                  <a:lnTo>
                    <a:pt x="3170" y="1633"/>
                  </a:lnTo>
                  <a:lnTo>
                    <a:pt x="3314" y="1585"/>
                  </a:lnTo>
                  <a:lnTo>
                    <a:pt x="3314" y="1537"/>
                  </a:lnTo>
                  <a:lnTo>
                    <a:pt x="3314" y="1441"/>
                  </a:lnTo>
                  <a:lnTo>
                    <a:pt x="3170" y="1057"/>
                  </a:lnTo>
                  <a:lnTo>
                    <a:pt x="2978" y="673"/>
                  </a:lnTo>
                  <a:lnTo>
                    <a:pt x="2690" y="385"/>
                  </a:lnTo>
                  <a:lnTo>
                    <a:pt x="2306" y="145"/>
                  </a:lnTo>
                  <a:lnTo>
                    <a:pt x="2114" y="97"/>
                  </a:lnTo>
                  <a:lnTo>
                    <a:pt x="1922" y="49"/>
                  </a:lnTo>
                  <a:lnTo>
                    <a:pt x="1537"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3" name="Google Shape;2713;p41"/>
            <p:cNvSpPr/>
            <p:nvPr/>
          </p:nvSpPr>
          <p:spPr>
            <a:xfrm>
              <a:off x="2608150" y="934075"/>
              <a:ext cx="70875" cy="57650"/>
            </a:xfrm>
            <a:custGeom>
              <a:avLst/>
              <a:gdLst/>
              <a:ahLst/>
              <a:cxnLst/>
              <a:rect l="l" t="t" r="r" b="b"/>
              <a:pathLst>
                <a:path w="2835" h="2306" extrusionOk="0">
                  <a:moveTo>
                    <a:pt x="865" y="0"/>
                  </a:moveTo>
                  <a:lnTo>
                    <a:pt x="577" y="48"/>
                  </a:lnTo>
                  <a:lnTo>
                    <a:pt x="337" y="96"/>
                  </a:lnTo>
                  <a:lnTo>
                    <a:pt x="97" y="240"/>
                  </a:lnTo>
                  <a:lnTo>
                    <a:pt x="49" y="288"/>
                  </a:lnTo>
                  <a:lnTo>
                    <a:pt x="1" y="336"/>
                  </a:lnTo>
                  <a:lnTo>
                    <a:pt x="49" y="432"/>
                  </a:lnTo>
                  <a:lnTo>
                    <a:pt x="145" y="528"/>
                  </a:lnTo>
                  <a:lnTo>
                    <a:pt x="241" y="528"/>
                  </a:lnTo>
                  <a:lnTo>
                    <a:pt x="433" y="432"/>
                  </a:lnTo>
                  <a:lnTo>
                    <a:pt x="673" y="384"/>
                  </a:lnTo>
                  <a:lnTo>
                    <a:pt x="865" y="336"/>
                  </a:lnTo>
                  <a:lnTo>
                    <a:pt x="1057" y="336"/>
                  </a:lnTo>
                  <a:lnTo>
                    <a:pt x="1297" y="384"/>
                  </a:lnTo>
                  <a:lnTo>
                    <a:pt x="1490" y="480"/>
                  </a:lnTo>
                  <a:lnTo>
                    <a:pt x="1826" y="721"/>
                  </a:lnTo>
                  <a:lnTo>
                    <a:pt x="2114" y="1009"/>
                  </a:lnTo>
                  <a:lnTo>
                    <a:pt x="2306" y="1345"/>
                  </a:lnTo>
                  <a:lnTo>
                    <a:pt x="2498" y="1729"/>
                  </a:lnTo>
                  <a:lnTo>
                    <a:pt x="2498" y="1969"/>
                  </a:lnTo>
                  <a:lnTo>
                    <a:pt x="2498" y="2161"/>
                  </a:lnTo>
                  <a:lnTo>
                    <a:pt x="2546" y="2257"/>
                  </a:lnTo>
                  <a:lnTo>
                    <a:pt x="2642" y="2305"/>
                  </a:lnTo>
                  <a:lnTo>
                    <a:pt x="2738" y="2257"/>
                  </a:lnTo>
                  <a:lnTo>
                    <a:pt x="2786" y="2161"/>
                  </a:lnTo>
                  <a:lnTo>
                    <a:pt x="2834" y="1873"/>
                  </a:lnTo>
                  <a:lnTo>
                    <a:pt x="2786" y="1633"/>
                  </a:lnTo>
                  <a:lnTo>
                    <a:pt x="2738" y="1393"/>
                  </a:lnTo>
                  <a:lnTo>
                    <a:pt x="2642" y="1201"/>
                  </a:lnTo>
                  <a:lnTo>
                    <a:pt x="2546" y="961"/>
                  </a:lnTo>
                  <a:lnTo>
                    <a:pt x="2402" y="769"/>
                  </a:lnTo>
                  <a:lnTo>
                    <a:pt x="2018" y="432"/>
                  </a:lnTo>
                  <a:lnTo>
                    <a:pt x="1826" y="288"/>
                  </a:lnTo>
                  <a:lnTo>
                    <a:pt x="1586" y="192"/>
                  </a:lnTo>
                  <a:lnTo>
                    <a:pt x="1345" y="96"/>
                  </a:lnTo>
                  <a:lnTo>
                    <a:pt x="1105" y="48"/>
                  </a:lnTo>
                  <a:lnTo>
                    <a:pt x="865"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4" name="Google Shape;2714;p41"/>
            <p:cNvSpPr/>
            <p:nvPr/>
          </p:nvSpPr>
          <p:spPr>
            <a:xfrm>
              <a:off x="2312800" y="986900"/>
              <a:ext cx="81675" cy="70850"/>
            </a:xfrm>
            <a:custGeom>
              <a:avLst/>
              <a:gdLst/>
              <a:ahLst/>
              <a:cxnLst/>
              <a:rect l="l" t="t" r="r" b="b"/>
              <a:pathLst>
                <a:path w="3267" h="2834" extrusionOk="0">
                  <a:moveTo>
                    <a:pt x="1249" y="0"/>
                  </a:moveTo>
                  <a:lnTo>
                    <a:pt x="913" y="48"/>
                  </a:lnTo>
                  <a:lnTo>
                    <a:pt x="577" y="144"/>
                  </a:lnTo>
                  <a:lnTo>
                    <a:pt x="337" y="336"/>
                  </a:lnTo>
                  <a:lnTo>
                    <a:pt x="145" y="577"/>
                  </a:lnTo>
                  <a:lnTo>
                    <a:pt x="49" y="817"/>
                  </a:lnTo>
                  <a:lnTo>
                    <a:pt x="1" y="1105"/>
                  </a:lnTo>
                  <a:lnTo>
                    <a:pt x="49" y="1345"/>
                  </a:lnTo>
                  <a:lnTo>
                    <a:pt x="97" y="1633"/>
                  </a:lnTo>
                  <a:lnTo>
                    <a:pt x="241" y="1921"/>
                  </a:lnTo>
                  <a:lnTo>
                    <a:pt x="433" y="2161"/>
                  </a:lnTo>
                  <a:lnTo>
                    <a:pt x="673" y="2353"/>
                  </a:lnTo>
                  <a:lnTo>
                    <a:pt x="961" y="2546"/>
                  </a:lnTo>
                  <a:lnTo>
                    <a:pt x="1249" y="2690"/>
                  </a:lnTo>
                  <a:lnTo>
                    <a:pt x="1489" y="2786"/>
                  </a:lnTo>
                  <a:lnTo>
                    <a:pt x="1777" y="2834"/>
                  </a:lnTo>
                  <a:lnTo>
                    <a:pt x="2354" y="2834"/>
                  </a:lnTo>
                  <a:lnTo>
                    <a:pt x="2690" y="2690"/>
                  </a:lnTo>
                  <a:lnTo>
                    <a:pt x="2930" y="2498"/>
                  </a:lnTo>
                  <a:lnTo>
                    <a:pt x="3122" y="2257"/>
                  </a:lnTo>
                  <a:lnTo>
                    <a:pt x="3218" y="2017"/>
                  </a:lnTo>
                  <a:lnTo>
                    <a:pt x="3266" y="1777"/>
                  </a:lnTo>
                  <a:lnTo>
                    <a:pt x="3218" y="1489"/>
                  </a:lnTo>
                  <a:lnTo>
                    <a:pt x="3170" y="1201"/>
                  </a:lnTo>
                  <a:lnTo>
                    <a:pt x="3026" y="961"/>
                  </a:lnTo>
                  <a:lnTo>
                    <a:pt x="2786" y="721"/>
                  </a:lnTo>
                  <a:lnTo>
                    <a:pt x="2546" y="481"/>
                  </a:lnTo>
                  <a:lnTo>
                    <a:pt x="2258" y="288"/>
                  </a:lnTo>
                  <a:lnTo>
                    <a:pt x="2018" y="144"/>
                  </a:lnTo>
                  <a:lnTo>
                    <a:pt x="1777" y="48"/>
                  </a:lnTo>
                  <a:lnTo>
                    <a:pt x="14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5" name="Google Shape;2715;p41"/>
            <p:cNvSpPr/>
            <p:nvPr/>
          </p:nvSpPr>
          <p:spPr>
            <a:xfrm>
              <a:off x="2312800" y="986900"/>
              <a:ext cx="81675" cy="70850"/>
            </a:xfrm>
            <a:custGeom>
              <a:avLst/>
              <a:gdLst/>
              <a:ahLst/>
              <a:cxnLst/>
              <a:rect l="l" t="t" r="r" b="b"/>
              <a:pathLst>
                <a:path w="3267" h="2834" fill="none" extrusionOk="0">
                  <a:moveTo>
                    <a:pt x="1249" y="0"/>
                  </a:moveTo>
                  <a:lnTo>
                    <a:pt x="1249" y="0"/>
                  </a:lnTo>
                  <a:lnTo>
                    <a:pt x="913" y="48"/>
                  </a:lnTo>
                  <a:lnTo>
                    <a:pt x="577" y="144"/>
                  </a:lnTo>
                  <a:lnTo>
                    <a:pt x="337" y="336"/>
                  </a:lnTo>
                  <a:lnTo>
                    <a:pt x="145" y="577"/>
                  </a:lnTo>
                  <a:lnTo>
                    <a:pt x="145" y="577"/>
                  </a:lnTo>
                  <a:lnTo>
                    <a:pt x="49" y="817"/>
                  </a:lnTo>
                  <a:lnTo>
                    <a:pt x="1" y="1105"/>
                  </a:lnTo>
                  <a:lnTo>
                    <a:pt x="49" y="1345"/>
                  </a:lnTo>
                  <a:lnTo>
                    <a:pt x="97" y="1633"/>
                  </a:lnTo>
                  <a:lnTo>
                    <a:pt x="241" y="1921"/>
                  </a:lnTo>
                  <a:lnTo>
                    <a:pt x="433" y="2161"/>
                  </a:lnTo>
                  <a:lnTo>
                    <a:pt x="673" y="2353"/>
                  </a:lnTo>
                  <a:lnTo>
                    <a:pt x="961" y="2546"/>
                  </a:lnTo>
                  <a:lnTo>
                    <a:pt x="961" y="2546"/>
                  </a:lnTo>
                  <a:lnTo>
                    <a:pt x="1249" y="2690"/>
                  </a:lnTo>
                  <a:lnTo>
                    <a:pt x="1489" y="2786"/>
                  </a:lnTo>
                  <a:lnTo>
                    <a:pt x="1777" y="2834"/>
                  </a:lnTo>
                  <a:lnTo>
                    <a:pt x="2018" y="2834"/>
                  </a:lnTo>
                  <a:lnTo>
                    <a:pt x="2018" y="2834"/>
                  </a:lnTo>
                  <a:lnTo>
                    <a:pt x="2354" y="2834"/>
                  </a:lnTo>
                  <a:lnTo>
                    <a:pt x="2690" y="2690"/>
                  </a:lnTo>
                  <a:lnTo>
                    <a:pt x="2930" y="2498"/>
                  </a:lnTo>
                  <a:lnTo>
                    <a:pt x="3122" y="2257"/>
                  </a:lnTo>
                  <a:lnTo>
                    <a:pt x="3122" y="2257"/>
                  </a:lnTo>
                  <a:lnTo>
                    <a:pt x="3218" y="2017"/>
                  </a:lnTo>
                  <a:lnTo>
                    <a:pt x="3266" y="1777"/>
                  </a:lnTo>
                  <a:lnTo>
                    <a:pt x="3218" y="1489"/>
                  </a:lnTo>
                  <a:lnTo>
                    <a:pt x="3170" y="1201"/>
                  </a:lnTo>
                  <a:lnTo>
                    <a:pt x="3026" y="961"/>
                  </a:lnTo>
                  <a:lnTo>
                    <a:pt x="2786" y="721"/>
                  </a:lnTo>
                  <a:lnTo>
                    <a:pt x="2546" y="481"/>
                  </a:lnTo>
                  <a:lnTo>
                    <a:pt x="2258" y="288"/>
                  </a:lnTo>
                  <a:lnTo>
                    <a:pt x="2258" y="288"/>
                  </a:lnTo>
                  <a:lnTo>
                    <a:pt x="2018" y="144"/>
                  </a:lnTo>
                  <a:lnTo>
                    <a:pt x="1777" y="48"/>
                  </a:lnTo>
                  <a:lnTo>
                    <a:pt x="1489" y="0"/>
                  </a:lnTo>
                  <a:lnTo>
                    <a:pt x="12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6" name="Google Shape;2716;p41"/>
            <p:cNvSpPr/>
            <p:nvPr/>
          </p:nvSpPr>
          <p:spPr>
            <a:xfrm>
              <a:off x="2551725" y="985700"/>
              <a:ext cx="106875" cy="120075"/>
            </a:xfrm>
            <a:custGeom>
              <a:avLst/>
              <a:gdLst/>
              <a:ahLst/>
              <a:cxnLst/>
              <a:rect l="l" t="t" r="r" b="b"/>
              <a:pathLst>
                <a:path w="4275" h="4803" extrusionOk="0">
                  <a:moveTo>
                    <a:pt x="2354" y="0"/>
                  </a:moveTo>
                  <a:lnTo>
                    <a:pt x="1970" y="48"/>
                  </a:lnTo>
                  <a:lnTo>
                    <a:pt x="1633" y="144"/>
                  </a:lnTo>
                  <a:lnTo>
                    <a:pt x="1297" y="288"/>
                  </a:lnTo>
                  <a:lnTo>
                    <a:pt x="1009" y="529"/>
                  </a:lnTo>
                  <a:lnTo>
                    <a:pt x="769" y="817"/>
                  </a:lnTo>
                  <a:lnTo>
                    <a:pt x="577" y="1153"/>
                  </a:lnTo>
                  <a:lnTo>
                    <a:pt x="145" y="2065"/>
                  </a:lnTo>
                  <a:lnTo>
                    <a:pt x="49" y="2450"/>
                  </a:lnTo>
                  <a:lnTo>
                    <a:pt x="1" y="2834"/>
                  </a:lnTo>
                  <a:lnTo>
                    <a:pt x="49" y="3218"/>
                  </a:lnTo>
                  <a:lnTo>
                    <a:pt x="145" y="3554"/>
                  </a:lnTo>
                  <a:lnTo>
                    <a:pt x="289" y="3890"/>
                  </a:lnTo>
                  <a:lnTo>
                    <a:pt x="529" y="4178"/>
                  </a:lnTo>
                  <a:lnTo>
                    <a:pt x="817" y="4419"/>
                  </a:lnTo>
                  <a:lnTo>
                    <a:pt x="1153" y="4611"/>
                  </a:lnTo>
                  <a:lnTo>
                    <a:pt x="1537" y="4755"/>
                  </a:lnTo>
                  <a:lnTo>
                    <a:pt x="1874" y="4803"/>
                  </a:lnTo>
                  <a:lnTo>
                    <a:pt x="2258" y="4755"/>
                  </a:lnTo>
                  <a:lnTo>
                    <a:pt x="2642" y="4659"/>
                  </a:lnTo>
                  <a:lnTo>
                    <a:pt x="2930" y="4467"/>
                  </a:lnTo>
                  <a:lnTo>
                    <a:pt x="3266" y="4274"/>
                  </a:lnTo>
                  <a:lnTo>
                    <a:pt x="3506" y="3986"/>
                  </a:lnTo>
                  <a:lnTo>
                    <a:pt x="3699" y="3650"/>
                  </a:lnTo>
                  <a:lnTo>
                    <a:pt x="4083" y="2690"/>
                  </a:lnTo>
                  <a:lnTo>
                    <a:pt x="4227" y="2305"/>
                  </a:lnTo>
                  <a:lnTo>
                    <a:pt x="4275" y="1969"/>
                  </a:lnTo>
                  <a:lnTo>
                    <a:pt x="4227" y="1585"/>
                  </a:lnTo>
                  <a:lnTo>
                    <a:pt x="4131" y="1249"/>
                  </a:lnTo>
                  <a:lnTo>
                    <a:pt x="3939" y="913"/>
                  </a:lnTo>
                  <a:lnTo>
                    <a:pt x="3747" y="625"/>
                  </a:lnTo>
                  <a:lnTo>
                    <a:pt x="3458" y="336"/>
                  </a:lnTo>
                  <a:lnTo>
                    <a:pt x="3122" y="144"/>
                  </a:lnTo>
                  <a:lnTo>
                    <a:pt x="2738" y="48"/>
                  </a:lnTo>
                  <a:lnTo>
                    <a:pt x="2354"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7" name="Google Shape;2717;p41"/>
            <p:cNvSpPr/>
            <p:nvPr/>
          </p:nvSpPr>
          <p:spPr>
            <a:xfrm>
              <a:off x="2551725" y="988100"/>
              <a:ext cx="78075" cy="102075"/>
            </a:xfrm>
            <a:custGeom>
              <a:avLst/>
              <a:gdLst/>
              <a:ahLst/>
              <a:cxnLst/>
              <a:rect l="l" t="t" r="r" b="b"/>
              <a:pathLst>
                <a:path w="3123" h="4083" extrusionOk="0">
                  <a:moveTo>
                    <a:pt x="1729" y="0"/>
                  </a:moveTo>
                  <a:lnTo>
                    <a:pt x="1393" y="144"/>
                  </a:lnTo>
                  <a:lnTo>
                    <a:pt x="1057" y="384"/>
                  </a:lnTo>
                  <a:lnTo>
                    <a:pt x="769" y="673"/>
                  </a:lnTo>
                  <a:lnTo>
                    <a:pt x="577" y="1057"/>
                  </a:lnTo>
                  <a:lnTo>
                    <a:pt x="145" y="1969"/>
                  </a:lnTo>
                  <a:lnTo>
                    <a:pt x="97" y="2209"/>
                  </a:lnTo>
                  <a:lnTo>
                    <a:pt x="1" y="2450"/>
                  </a:lnTo>
                  <a:lnTo>
                    <a:pt x="1" y="2690"/>
                  </a:lnTo>
                  <a:lnTo>
                    <a:pt x="1" y="2930"/>
                  </a:lnTo>
                  <a:lnTo>
                    <a:pt x="49" y="3170"/>
                  </a:lnTo>
                  <a:lnTo>
                    <a:pt x="97" y="3410"/>
                  </a:lnTo>
                  <a:lnTo>
                    <a:pt x="337" y="3842"/>
                  </a:lnTo>
                  <a:lnTo>
                    <a:pt x="529" y="3938"/>
                  </a:lnTo>
                  <a:lnTo>
                    <a:pt x="865" y="4034"/>
                  </a:lnTo>
                  <a:lnTo>
                    <a:pt x="1201" y="4082"/>
                  </a:lnTo>
                  <a:lnTo>
                    <a:pt x="1537" y="3986"/>
                  </a:lnTo>
                  <a:lnTo>
                    <a:pt x="1874" y="3890"/>
                  </a:lnTo>
                  <a:lnTo>
                    <a:pt x="2210" y="3650"/>
                  </a:lnTo>
                  <a:lnTo>
                    <a:pt x="2498" y="3410"/>
                  </a:lnTo>
                  <a:lnTo>
                    <a:pt x="2738" y="3074"/>
                  </a:lnTo>
                  <a:lnTo>
                    <a:pt x="2930" y="2690"/>
                  </a:lnTo>
                  <a:lnTo>
                    <a:pt x="3074" y="2305"/>
                  </a:lnTo>
                  <a:lnTo>
                    <a:pt x="3122" y="1921"/>
                  </a:lnTo>
                  <a:lnTo>
                    <a:pt x="3122" y="1537"/>
                  </a:lnTo>
                  <a:lnTo>
                    <a:pt x="3074" y="1153"/>
                  </a:lnTo>
                  <a:lnTo>
                    <a:pt x="2930" y="817"/>
                  </a:lnTo>
                  <a:lnTo>
                    <a:pt x="2738" y="529"/>
                  </a:lnTo>
                  <a:lnTo>
                    <a:pt x="2498" y="288"/>
                  </a:lnTo>
                  <a:lnTo>
                    <a:pt x="2210" y="96"/>
                  </a:lnTo>
                  <a:lnTo>
                    <a:pt x="1970" y="48"/>
                  </a:lnTo>
                  <a:lnTo>
                    <a:pt x="1729"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8" name="Google Shape;2718;p41"/>
            <p:cNvSpPr/>
            <p:nvPr/>
          </p:nvSpPr>
          <p:spPr>
            <a:xfrm>
              <a:off x="2402850" y="1046925"/>
              <a:ext cx="147700" cy="110475"/>
            </a:xfrm>
            <a:custGeom>
              <a:avLst/>
              <a:gdLst/>
              <a:ahLst/>
              <a:cxnLst/>
              <a:rect l="l" t="t" r="r" b="b"/>
              <a:pathLst>
                <a:path w="5908" h="4419" extrusionOk="0">
                  <a:moveTo>
                    <a:pt x="1057" y="1"/>
                  </a:moveTo>
                  <a:lnTo>
                    <a:pt x="817" y="49"/>
                  </a:lnTo>
                  <a:lnTo>
                    <a:pt x="577" y="193"/>
                  </a:lnTo>
                  <a:lnTo>
                    <a:pt x="385" y="385"/>
                  </a:lnTo>
                  <a:lnTo>
                    <a:pt x="241" y="673"/>
                  </a:lnTo>
                  <a:lnTo>
                    <a:pt x="97" y="913"/>
                  </a:lnTo>
                  <a:lnTo>
                    <a:pt x="48" y="1249"/>
                  </a:lnTo>
                  <a:lnTo>
                    <a:pt x="0" y="1585"/>
                  </a:lnTo>
                  <a:lnTo>
                    <a:pt x="0" y="1922"/>
                  </a:lnTo>
                  <a:lnTo>
                    <a:pt x="97" y="2306"/>
                  </a:lnTo>
                  <a:lnTo>
                    <a:pt x="193" y="2642"/>
                  </a:lnTo>
                  <a:lnTo>
                    <a:pt x="385" y="2978"/>
                  </a:lnTo>
                  <a:lnTo>
                    <a:pt x="673" y="3314"/>
                  </a:lnTo>
                  <a:lnTo>
                    <a:pt x="1009" y="3602"/>
                  </a:lnTo>
                  <a:lnTo>
                    <a:pt x="1441" y="3891"/>
                  </a:lnTo>
                  <a:lnTo>
                    <a:pt x="2114" y="4131"/>
                  </a:lnTo>
                  <a:lnTo>
                    <a:pt x="2738" y="4323"/>
                  </a:lnTo>
                  <a:lnTo>
                    <a:pt x="3266" y="4419"/>
                  </a:lnTo>
                  <a:lnTo>
                    <a:pt x="3746" y="4371"/>
                  </a:lnTo>
                  <a:lnTo>
                    <a:pt x="4179" y="4323"/>
                  </a:lnTo>
                  <a:lnTo>
                    <a:pt x="4611" y="4179"/>
                  </a:lnTo>
                  <a:lnTo>
                    <a:pt x="4947" y="3987"/>
                  </a:lnTo>
                  <a:lnTo>
                    <a:pt x="5235" y="3746"/>
                  </a:lnTo>
                  <a:lnTo>
                    <a:pt x="5427" y="3458"/>
                  </a:lnTo>
                  <a:lnTo>
                    <a:pt x="5619" y="3170"/>
                  </a:lnTo>
                  <a:lnTo>
                    <a:pt x="5763" y="2882"/>
                  </a:lnTo>
                  <a:lnTo>
                    <a:pt x="5860" y="2594"/>
                  </a:lnTo>
                  <a:lnTo>
                    <a:pt x="5908" y="2306"/>
                  </a:lnTo>
                  <a:lnTo>
                    <a:pt x="5908" y="2018"/>
                  </a:lnTo>
                  <a:lnTo>
                    <a:pt x="5860" y="1777"/>
                  </a:lnTo>
                  <a:lnTo>
                    <a:pt x="5763" y="1633"/>
                  </a:lnTo>
                  <a:lnTo>
                    <a:pt x="5523" y="1393"/>
                  </a:lnTo>
                  <a:lnTo>
                    <a:pt x="5283" y="1249"/>
                  </a:lnTo>
                  <a:lnTo>
                    <a:pt x="5043" y="1201"/>
                  </a:lnTo>
                  <a:lnTo>
                    <a:pt x="4707" y="1153"/>
                  </a:lnTo>
                  <a:lnTo>
                    <a:pt x="4227" y="1105"/>
                  </a:lnTo>
                  <a:lnTo>
                    <a:pt x="3554" y="913"/>
                  </a:lnTo>
                  <a:lnTo>
                    <a:pt x="2690" y="625"/>
                  </a:lnTo>
                  <a:lnTo>
                    <a:pt x="1537" y="97"/>
                  </a:lnTo>
                  <a:lnTo>
                    <a:pt x="12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9" name="Google Shape;2719;p41"/>
            <p:cNvSpPr/>
            <p:nvPr/>
          </p:nvSpPr>
          <p:spPr>
            <a:xfrm>
              <a:off x="2489300" y="1000100"/>
              <a:ext cx="25225" cy="20425"/>
            </a:xfrm>
            <a:custGeom>
              <a:avLst/>
              <a:gdLst/>
              <a:ahLst/>
              <a:cxnLst/>
              <a:rect l="l" t="t" r="r" b="b"/>
              <a:pathLst>
                <a:path w="1009" h="817" extrusionOk="0">
                  <a:moveTo>
                    <a:pt x="288" y="1"/>
                  </a:moveTo>
                  <a:lnTo>
                    <a:pt x="288" y="49"/>
                  </a:lnTo>
                  <a:lnTo>
                    <a:pt x="96" y="385"/>
                  </a:lnTo>
                  <a:lnTo>
                    <a:pt x="48" y="577"/>
                  </a:lnTo>
                  <a:lnTo>
                    <a:pt x="0" y="673"/>
                  </a:lnTo>
                  <a:lnTo>
                    <a:pt x="0" y="769"/>
                  </a:lnTo>
                  <a:lnTo>
                    <a:pt x="48" y="817"/>
                  </a:lnTo>
                  <a:lnTo>
                    <a:pt x="144" y="817"/>
                  </a:lnTo>
                  <a:lnTo>
                    <a:pt x="192" y="721"/>
                  </a:lnTo>
                  <a:lnTo>
                    <a:pt x="192" y="625"/>
                  </a:lnTo>
                  <a:lnTo>
                    <a:pt x="240" y="433"/>
                  </a:lnTo>
                  <a:lnTo>
                    <a:pt x="330" y="223"/>
                  </a:lnTo>
                  <a:lnTo>
                    <a:pt x="330" y="223"/>
                  </a:lnTo>
                  <a:lnTo>
                    <a:pt x="336" y="241"/>
                  </a:lnTo>
                  <a:lnTo>
                    <a:pt x="384" y="433"/>
                  </a:lnTo>
                  <a:lnTo>
                    <a:pt x="481" y="721"/>
                  </a:lnTo>
                  <a:lnTo>
                    <a:pt x="481" y="769"/>
                  </a:lnTo>
                  <a:lnTo>
                    <a:pt x="625" y="769"/>
                  </a:lnTo>
                  <a:lnTo>
                    <a:pt x="1009" y="433"/>
                  </a:lnTo>
                  <a:lnTo>
                    <a:pt x="1009" y="337"/>
                  </a:lnTo>
                  <a:lnTo>
                    <a:pt x="1009" y="289"/>
                  </a:lnTo>
                  <a:lnTo>
                    <a:pt x="961" y="241"/>
                  </a:lnTo>
                  <a:lnTo>
                    <a:pt x="865" y="289"/>
                  </a:lnTo>
                  <a:lnTo>
                    <a:pt x="605" y="516"/>
                  </a:lnTo>
                  <a:lnTo>
                    <a:pt x="605" y="516"/>
                  </a:lnTo>
                  <a:lnTo>
                    <a:pt x="529" y="337"/>
                  </a:lnTo>
                  <a:lnTo>
                    <a:pt x="481" y="241"/>
                  </a:lnTo>
                  <a:lnTo>
                    <a:pt x="384" y="49"/>
                  </a:lnTo>
                  <a:lnTo>
                    <a:pt x="384"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0" name="Google Shape;2720;p41"/>
            <p:cNvSpPr/>
            <p:nvPr/>
          </p:nvSpPr>
          <p:spPr>
            <a:xfrm>
              <a:off x="2383650" y="904050"/>
              <a:ext cx="108075" cy="118900"/>
            </a:xfrm>
            <a:custGeom>
              <a:avLst/>
              <a:gdLst/>
              <a:ahLst/>
              <a:cxnLst/>
              <a:rect l="l" t="t" r="r" b="b"/>
              <a:pathLst>
                <a:path w="4323" h="4756" extrusionOk="0">
                  <a:moveTo>
                    <a:pt x="2161" y="1"/>
                  </a:moveTo>
                  <a:lnTo>
                    <a:pt x="1777" y="97"/>
                  </a:lnTo>
                  <a:lnTo>
                    <a:pt x="1441" y="241"/>
                  </a:lnTo>
                  <a:lnTo>
                    <a:pt x="1153" y="433"/>
                  </a:lnTo>
                  <a:lnTo>
                    <a:pt x="865" y="721"/>
                  </a:lnTo>
                  <a:lnTo>
                    <a:pt x="672" y="1057"/>
                  </a:lnTo>
                  <a:lnTo>
                    <a:pt x="192" y="1970"/>
                  </a:lnTo>
                  <a:lnTo>
                    <a:pt x="48" y="2306"/>
                  </a:lnTo>
                  <a:lnTo>
                    <a:pt x="0" y="2690"/>
                  </a:lnTo>
                  <a:lnTo>
                    <a:pt x="0" y="3074"/>
                  </a:lnTo>
                  <a:lnTo>
                    <a:pt x="96" y="3410"/>
                  </a:lnTo>
                  <a:lnTo>
                    <a:pt x="240" y="3746"/>
                  </a:lnTo>
                  <a:lnTo>
                    <a:pt x="480" y="4083"/>
                  </a:lnTo>
                  <a:lnTo>
                    <a:pt x="720" y="4323"/>
                  </a:lnTo>
                  <a:lnTo>
                    <a:pt x="1057" y="4563"/>
                  </a:lnTo>
                  <a:lnTo>
                    <a:pt x="1441" y="4659"/>
                  </a:lnTo>
                  <a:lnTo>
                    <a:pt x="1825" y="4755"/>
                  </a:lnTo>
                  <a:lnTo>
                    <a:pt x="2161" y="4755"/>
                  </a:lnTo>
                  <a:lnTo>
                    <a:pt x="2545" y="4659"/>
                  </a:lnTo>
                  <a:lnTo>
                    <a:pt x="2882" y="4515"/>
                  </a:lnTo>
                  <a:lnTo>
                    <a:pt x="3170" y="4275"/>
                  </a:lnTo>
                  <a:lnTo>
                    <a:pt x="3458" y="4035"/>
                  </a:lnTo>
                  <a:lnTo>
                    <a:pt x="3650" y="3698"/>
                  </a:lnTo>
                  <a:lnTo>
                    <a:pt x="4082" y="2786"/>
                  </a:lnTo>
                  <a:lnTo>
                    <a:pt x="4226" y="2402"/>
                  </a:lnTo>
                  <a:lnTo>
                    <a:pt x="4322" y="2018"/>
                  </a:lnTo>
                  <a:lnTo>
                    <a:pt x="4274" y="1681"/>
                  </a:lnTo>
                  <a:lnTo>
                    <a:pt x="4226" y="1297"/>
                  </a:lnTo>
                  <a:lnTo>
                    <a:pt x="4082" y="961"/>
                  </a:lnTo>
                  <a:lnTo>
                    <a:pt x="3842" y="673"/>
                  </a:lnTo>
                  <a:lnTo>
                    <a:pt x="3554" y="385"/>
                  </a:lnTo>
                  <a:lnTo>
                    <a:pt x="3266" y="193"/>
                  </a:lnTo>
                  <a:lnTo>
                    <a:pt x="2882" y="49"/>
                  </a:lnTo>
                  <a:lnTo>
                    <a:pt x="24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1" name="Google Shape;2721;p41"/>
            <p:cNvSpPr/>
            <p:nvPr/>
          </p:nvSpPr>
          <p:spPr>
            <a:xfrm>
              <a:off x="2383650" y="904050"/>
              <a:ext cx="108075" cy="118900"/>
            </a:xfrm>
            <a:custGeom>
              <a:avLst/>
              <a:gdLst/>
              <a:ahLst/>
              <a:cxnLst/>
              <a:rect l="l" t="t" r="r" b="b"/>
              <a:pathLst>
                <a:path w="4323" h="4756" fill="none" extrusionOk="0">
                  <a:moveTo>
                    <a:pt x="1057" y="4563"/>
                  </a:moveTo>
                  <a:lnTo>
                    <a:pt x="1057" y="4563"/>
                  </a:lnTo>
                  <a:lnTo>
                    <a:pt x="1057" y="4563"/>
                  </a:lnTo>
                  <a:lnTo>
                    <a:pt x="720" y="4323"/>
                  </a:lnTo>
                  <a:lnTo>
                    <a:pt x="480" y="4083"/>
                  </a:lnTo>
                  <a:lnTo>
                    <a:pt x="240" y="3746"/>
                  </a:lnTo>
                  <a:lnTo>
                    <a:pt x="96" y="3410"/>
                  </a:lnTo>
                  <a:lnTo>
                    <a:pt x="0" y="3074"/>
                  </a:lnTo>
                  <a:lnTo>
                    <a:pt x="0" y="2690"/>
                  </a:lnTo>
                  <a:lnTo>
                    <a:pt x="48" y="2306"/>
                  </a:lnTo>
                  <a:lnTo>
                    <a:pt x="192" y="1970"/>
                  </a:lnTo>
                  <a:lnTo>
                    <a:pt x="672" y="1057"/>
                  </a:lnTo>
                  <a:lnTo>
                    <a:pt x="672" y="1057"/>
                  </a:lnTo>
                  <a:lnTo>
                    <a:pt x="865" y="721"/>
                  </a:lnTo>
                  <a:lnTo>
                    <a:pt x="1153" y="433"/>
                  </a:lnTo>
                  <a:lnTo>
                    <a:pt x="1441" y="241"/>
                  </a:lnTo>
                  <a:lnTo>
                    <a:pt x="1777" y="97"/>
                  </a:lnTo>
                  <a:lnTo>
                    <a:pt x="2161" y="1"/>
                  </a:lnTo>
                  <a:lnTo>
                    <a:pt x="2497" y="1"/>
                  </a:lnTo>
                  <a:lnTo>
                    <a:pt x="2882" y="49"/>
                  </a:lnTo>
                  <a:lnTo>
                    <a:pt x="3266" y="193"/>
                  </a:lnTo>
                  <a:lnTo>
                    <a:pt x="3266" y="193"/>
                  </a:lnTo>
                  <a:lnTo>
                    <a:pt x="3554" y="385"/>
                  </a:lnTo>
                  <a:lnTo>
                    <a:pt x="3842" y="673"/>
                  </a:lnTo>
                  <a:lnTo>
                    <a:pt x="4082" y="961"/>
                  </a:lnTo>
                  <a:lnTo>
                    <a:pt x="4226" y="1297"/>
                  </a:lnTo>
                  <a:lnTo>
                    <a:pt x="4274" y="1681"/>
                  </a:lnTo>
                  <a:lnTo>
                    <a:pt x="4322" y="2018"/>
                  </a:lnTo>
                  <a:lnTo>
                    <a:pt x="4226" y="2402"/>
                  </a:lnTo>
                  <a:lnTo>
                    <a:pt x="4082" y="2786"/>
                  </a:lnTo>
                  <a:lnTo>
                    <a:pt x="3650" y="3698"/>
                  </a:lnTo>
                  <a:lnTo>
                    <a:pt x="3650" y="3698"/>
                  </a:lnTo>
                  <a:lnTo>
                    <a:pt x="3458" y="4035"/>
                  </a:lnTo>
                  <a:lnTo>
                    <a:pt x="3170" y="4275"/>
                  </a:lnTo>
                  <a:lnTo>
                    <a:pt x="2882" y="4515"/>
                  </a:lnTo>
                  <a:lnTo>
                    <a:pt x="2545" y="4659"/>
                  </a:lnTo>
                  <a:lnTo>
                    <a:pt x="2161" y="4755"/>
                  </a:lnTo>
                  <a:lnTo>
                    <a:pt x="1825" y="4755"/>
                  </a:lnTo>
                  <a:lnTo>
                    <a:pt x="1441" y="4659"/>
                  </a:lnTo>
                  <a:lnTo>
                    <a:pt x="1057" y="45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2" name="Google Shape;2722;p41"/>
            <p:cNvSpPr/>
            <p:nvPr/>
          </p:nvSpPr>
          <p:spPr>
            <a:xfrm>
              <a:off x="2410050" y="923250"/>
              <a:ext cx="81675" cy="99700"/>
            </a:xfrm>
            <a:custGeom>
              <a:avLst/>
              <a:gdLst/>
              <a:ahLst/>
              <a:cxnLst/>
              <a:rect l="l" t="t" r="r" b="b"/>
              <a:pathLst>
                <a:path w="3267" h="3988" extrusionOk="0">
                  <a:moveTo>
                    <a:pt x="2066" y="1"/>
                  </a:moveTo>
                  <a:lnTo>
                    <a:pt x="1730" y="49"/>
                  </a:lnTo>
                  <a:lnTo>
                    <a:pt x="1393" y="145"/>
                  </a:lnTo>
                  <a:lnTo>
                    <a:pt x="1057" y="337"/>
                  </a:lnTo>
                  <a:lnTo>
                    <a:pt x="769" y="577"/>
                  </a:lnTo>
                  <a:lnTo>
                    <a:pt x="481" y="865"/>
                  </a:lnTo>
                  <a:lnTo>
                    <a:pt x="289" y="1250"/>
                  </a:lnTo>
                  <a:lnTo>
                    <a:pt x="97" y="1634"/>
                  </a:lnTo>
                  <a:lnTo>
                    <a:pt x="1" y="2018"/>
                  </a:lnTo>
                  <a:lnTo>
                    <a:pt x="1" y="2402"/>
                  </a:lnTo>
                  <a:lnTo>
                    <a:pt x="49" y="2786"/>
                  </a:lnTo>
                  <a:lnTo>
                    <a:pt x="145" y="3123"/>
                  </a:lnTo>
                  <a:lnTo>
                    <a:pt x="337" y="3459"/>
                  </a:lnTo>
                  <a:lnTo>
                    <a:pt x="577" y="3699"/>
                  </a:lnTo>
                  <a:lnTo>
                    <a:pt x="865" y="3891"/>
                  </a:lnTo>
                  <a:lnTo>
                    <a:pt x="1057" y="3987"/>
                  </a:lnTo>
                  <a:lnTo>
                    <a:pt x="1537" y="3843"/>
                  </a:lnTo>
                  <a:lnTo>
                    <a:pt x="1778" y="3747"/>
                  </a:lnTo>
                  <a:lnTo>
                    <a:pt x="1970" y="3651"/>
                  </a:lnTo>
                  <a:lnTo>
                    <a:pt x="2162" y="3507"/>
                  </a:lnTo>
                  <a:lnTo>
                    <a:pt x="2306" y="3315"/>
                  </a:lnTo>
                  <a:lnTo>
                    <a:pt x="2450" y="3123"/>
                  </a:lnTo>
                  <a:lnTo>
                    <a:pt x="2594" y="2930"/>
                  </a:lnTo>
                  <a:lnTo>
                    <a:pt x="3026" y="2018"/>
                  </a:lnTo>
                  <a:lnTo>
                    <a:pt x="3170" y="1634"/>
                  </a:lnTo>
                  <a:lnTo>
                    <a:pt x="3266" y="1202"/>
                  </a:lnTo>
                  <a:lnTo>
                    <a:pt x="3218" y="817"/>
                  </a:lnTo>
                  <a:lnTo>
                    <a:pt x="3122" y="433"/>
                  </a:lnTo>
                  <a:lnTo>
                    <a:pt x="2930" y="289"/>
                  </a:lnTo>
                  <a:lnTo>
                    <a:pt x="2738" y="145"/>
                  </a:lnTo>
                  <a:lnTo>
                    <a:pt x="240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3" name="Google Shape;2723;p41"/>
            <p:cNvSpPr/>
            <p:nvPr/>
          </p:nvSpPr>
          <p:spPr>
            <a:xfrm>
              <a:off x="2269575" y="593100"/>
              <a:ext cx="609950" cy="678375"/>
            </a:xfrm>
            <a:custGeom>
              <a:avLst/>
              <a:gdLst/>
              <a:ahLst/>
              <a:cxnLst/>
              <a:rect l="l" t="t" r="r" b="b"/>
              <a:pathLst>
                <a:path w="24398" h="27135" extrusionOk="0">
                  <a:moveTo>
                    <a:pt x="7733" y="0"/>
                  </a:moveTo>
                  <a:lnTo>
                    <a:pt x="7493" y="48"/>
                  </a:lnTo>
                  <a:lnTo>
                    <a:pt x="7300" y="144"/>
                  </a:lnTo>
                  <a:lnTo>
                    <a:pt x="7156" y="288"/>
                  </a:lnTo>
                  <a:lnTo>
                    <a:pt x="7060" y="480"/>
                  </a:lnTo>
                  <a:lnTo>
                    <a:pt x="7012" y="672"/>
                  </a:lnTo>
                  <a:lnTo>
                    <a:pt x="7012" y="864"/>
                  </a:lnTo>
                  <a:lnTo>
                    <a:pt x="7060" y="1105"/>
                  </a:lnTo>
                  <a:lnTo>
                    <a:pt x="7156" y="1297"/>
                  </a:lnTo>
                  <a:lnTo>
                    <a:pt x="7445" y="1729"/>
                  </a:lnTo>
                  <a:lnTo>
                    <a:pt x="7733" y="2113"/>
                  </a:lnTo>
                  <a:lnTo>
                    <a:pt x="8069" y="2449"/>
                  </a:lnTo>
                  <a:lnTo>
                    <a:pt x="8405" y="2737"/>
                  </a:lnTo>
                  <a:lnTo>
                    <a:pt x="7349" y="2545"/>
                  </a:lnTo>
                  <a:lnTo>
                    <a:pt x="6244" y="2353"/>
                  </a:lnTo>
                  <a:lnTo>
                    <a:pt x="4995" y="2161"/>
                  </a:lnTo>
                  <a:lnTo>
                    <a:pt x="3651" y="2017"/>
                  </a:lnTo>
                  <a:lnTo>
                    <a:pt x="2498" y="1969"/>
                  </a:lnTo>
                  <a:lnTo>
                    <a:pt x="1970" y="1969"/>
                  </a:lnTo>
                  <a:lnTo>
                    <a:pt x="1585" y="2065"/>
                  </a:lnTo>
                  <a:lnTo>
                    <a:pt x="1249" y="2161"/>
                  </a:lnTo>
                  <a:lnTo>
                    <a:pt x="1153" y="2209"/>
                  </a:lnTo>
                  <a:lnTo>
                    <a:pt x="1057" y="2305"/>
                  </a:lnTo>
                  <a:lnTo>
                    <a:pt x="1009" y="2497"/>
                  </a:lnTo>
                  <a:lnTo>
                    <a:pt x="1009" y="2689"/>
                  </a:lnTo>
                  <a:lnTo>
                    <a:pt x="1105" y="2833"/>
                  </a:lnTo>
                  <a:lnTo>
                    <a:pt x="1249" y="2978"/>
                  </a:lnTo>
                  <a:lnTo>
                    <a:pt x="1441" y="3122"/>
                  </a:lnTo>
                  <a:lnTo>
                    <a:pt x="1730" y="3266"/>
                  </a:lnTo>
                  <a:lnTo>
                    <a:pt x="2306" y="3506"/>
                  </a:lnTo>
                  <a:lnTo>
                    <a:pt x="2882" y="3698"/>
                  </a:lnTo>
                  <a:lnTo>
                    <a:pt x="3458" y="3842"/>
                  </a:lnTo>
                  <a:lnTo>
                    <a:pt x="3987" y="3986"/>
                  </a:lnTo>
                  <a:lnTo>
                    <a:pt x="3410" y="4226"/>
                  </a:lnTo>
                  <a:lnTo>
                    <a:pt x="2210" y="4754"/>
                  </a:lnTo>
                  <a:lnTo>
                    <a:pt x="1489" y="5139"/>
                  </a:lnTo>
                  <a:lnTo>
                    <a:pt x="865" y="5523"/>
                  </a:lnTo>
                  <a:lnTo>
                    <a:pt x="337" y="5907"/>
                  </a:lnTo>
                  <a:lnTo>
                    <a:pt x="145" y="6099"/>
                  </a:lnTo>
                  <a:lnTo>
                    <a:pt x="49" y="6243"/>
                  </a:lnTo>
                  <a:lnTo>
                    <a:pt x="1" y="6435"/>
                  </a:lnTo>
                  <a:lnTo>
                    <a:pt x="1" y="6579"/>
                  </a:lnTo>
                  <a:lnTo>
                    <a:pt x="49" y="6676"/>
                  </a:lnTo>
                  <a:lnTo>
                    <a:pt x="145" y="6820"/>
                  </a:lnTo>
                  <a:lnTo>
                    <a:pt x="433" y="7012"/>
                  </a:lnTo>
                  <a:lnTo>
                    <a:pt x="817" y="7108"/>
                  </a:lnTo>
                  <a:lnTo>
                    <a:pt x="1201" y="7204"/>
                  </a:lnTo>
                  <a:lnTo>
                    <a:pt x="1585" y="7252"/>
                  </a:lnTo>
                  <a:lnTo>
                    <a:pt x="1970" y="7300"/>
                  </a:lnTo>
                  <a:lnTo>
                    <a:pt x="1778" y="7684"/>
                  </a:lnTo>
                  <a:lnTo>
                    <a:pt x="1634" y="8116"/>
                  </a:lnTo>
                  <a:lnTo>
                    <a:pt x="1345" y="8981"/>
                  </a:lnTo>
                  <a:lnTo>
                    <a:pt x="1105" y="9605"/>
                  </a:lnTo>
                  <a:lnTo>
                    <a:pt x="913" y="10229"/>
                  </a:lnTo>
                  <a:lnTo>
                    <a:pt x="769" y="10902"/>
                  </a:lnTo>
                  <a:lnTo>
                    <a:pt x="625" y="11574"/>
                  </a:lnTo>
                  <a:lnTo>
                    <a:pt x="529" y="12294"/>
                  </a:lnTo>
                  <a:lnTo>
                    <a:pt x="433" y="13015"/>
                  </a:lnTo>
                  <a:lnTo>
                    <a:pt x="433" y="13783"/>
                  </a:lnTo>
                  <a:lnTo>
                    <a:pt x="433" y="14552"/>
                  </a:lnTo>
                  <a:lnTo>
                    <a:pt x="529" y="14360"/>
                  </a:lnTo>
                  <a:lnTo>
                    <a:pt x="865" y="13831"/>
                  </a:lnTo>
                  <a:lnTo>
                    <a:pt x="1393" y="13063"/>
                  </a:lnTo>
                  <a:lnTo>
                    <a:pt x="2114" y="12102"/>
                  </a:lnTo>
                  <a:lnTo>
                    <a:pt x="2546" y="11622"/>
                  </a:lnTo>
                  <a:lnTo>
                    <a:pt x="3026" y="11094"/>
                  </a:lnTo>
                  <a:lnTo>
                    <a:pt x="3603" y="10614"/>
                  </a:lnTo>
                  <a:lnTo>
                    <a:pt x="4179" y="10133"/>
                  </a:lnTo>
                  <a:lnTo>
                    <a:pt x="4803" y="9701"/>
                  </a:lnTo>
                  <a:lnTo>
                    <a:pt x="5524" y="9317"/>
                  </a:lnTo>
                  <a:lnTo>
                    <a:pt x="6244" y="8981"/>
                  </a:lnTo>
                  <a:lnTo>
                    <a:pt x="7012" y="8693"/>
                  </a:lnTo>
                  <a:lnTo>
                    <a:pt x="8453" y="8885"/>
                  </a:lnTo>
                  <a:lnTo>
                    <a:pt x="8885" y="9125"/>
                  </a:lnTo>
                  <a:lnTo>
                    <a:pt x="9318" y="9461"/>
                  </a:lnTo>
                  <a:lnTo>
                    <a:pt x="9510" y="9701"/>
                  </a:lnTo>
                  <a:lnTo>
                    <a:pt x="9702" y="9941"/>
                  </a:lnTo>
                  <a:lnTo>
                    <a:pt x="9894" y="10181"/>
                  </a:lnTo>
                  <a:lnTo>
                    <a:pt x="10038" y="10518"/>
                  </a:lnTo>
                  <a:lnTo>
                    <a:pt x="10038" y="10373"/>
                  </a:lnTo>
                  <a:lnTo>
                    <a:pt x="10038" y="10085"/>
                  </a:lnTo>
                  <a:lnTo>
                    <a:pt x="10038" y="9989"/>
                  </a:lnTo>
                  <a:lnTo>
                    <a:pt x="10134" y="9893"/>
                  </a:lnTo>
                  <a:lnTo>
                    <a:pt x="10230" y="9797"/>
                  </a:lnTo>
                  <a:lnTo>
                    <a:pt x="10374" y="9797"/>
                  </a:lnTo>
                  <a:lnTo>
                    <a:pt x="10518" y="9941"/>
                  </a:lnTo>
                  <a:lnTo>
                    <a:pt x="10710" y="10133"/>
                  </a:lnTo>
                  <a:lnTo>
                    <a:pt x="10854" y="10421"/>
                  </a:lnTo>
                  <a:lnTo>
                    <a:pt x="10950" y="10710"/>
                  </a:lnTo>
                  <a:lnTo>
                    <a:pt x="11143" y="11238"/>
                  </a:lnTo>
                  <a:lnTo>
                    <a:pt x="11239" y="11478"/>
                  </a:lnTo>
                  <a:lnTo>
                    <a:pt x="12247" y="11190"/>
                  </a:lnTo>
                  <a:lnTo>
                    <a:pt x="12967" y="11046"/>
                  </a:lnTo>
                  <a:lnTo>
                    <a:pt x="13256" y="10998"/>
                  </a:lnTo>
                  <a:lnTo>
                    <a:pt x="13448" y="10998"/>
                  </a:lnTo>
                  <a:lnTo>
                    <a:pt x="13544" y="11046"/>
                  </a:lnTo>
                  <a:lnTo>
                    <a:pt x="13592" y="11142"/>
                  </a:lnTo>
                  <a:lnTo>
                    <a:pt x="13544" y="11238"/>
                  </a:lnTo>
                  <a:lnTo>
                    <a:pt x="13496" y="11382"/>
                  </a:lnTo>
                  <a:lnTo>
                    <a:pt x="13352" y="11622"/>
                  </a:lnTo>
                  <a:lnTo>
                    <a:pt x="13256" y="11718"/>
                  </a:lnTo>
                  <a:lnTo>
                    <a:pt x="15705" y="11814"/>
                  </a:lnTo>
                  <a:lnTo>
                    <a:pt x="16281" y="12342"/>
                  </a:lnTo>
                  <a:lnTo>
                    <a:pt x="16761" y="13015"/>
                  </a:lnTo>
                  <a:lnTo>
                    <a:pt x="17194" y="13687"/>
                  </a:lnTo>
                  <a:lnTo>
                    <a:pt x="17338" y="14071"/>
                  </a:lnTo>
                  <a:lnTo>
                    <a:pt x="17482" y="14456"/>
                  </a:lnTo>
                  <a:lnTo>
                    <a:pt x="17626" y="14888"/>
                  </a:lnTo>
                  <a:lnTo>
                    <a:pt x="17674" y="15320"/>
                  </a:lnTo>
                  <a:lnTo>
                    <a:pt x="17770" y="15752"/>
                  </a:lnTo>
                  <a:lnTo>
                    <a:pt x="17770" y="16233"/>
                  </a:lnTo>
                  <a:lnTo>
                    <a:pt x="17770" y="16713"/>
                  </a:lnTo>
                  <a:lnTo>
                    <a:pt x="17770" y="17241"/>
                  </a:lnTo>
                  <a:lnTo>
                    <a:pt x="17674" y="17769"/>
                  </a:lnTo>
                  <a:lnTo>
                    <a:pt x="17578" y="18346"/>
                  </a:lnTo>
                  <a:lnTo>
                    <a:pt x="16954" y="19018"/>
                  </a:lnTo>
                  <a:lnTo>
                    <a:pt x="16665" y="19354"/>
                  </a:lnTo>
                  <a:lnTo>
                    <a:pt x="16425" y="19642"/>
                  </a:lnTo>
                  <a:lnTo>
                    <a:pt x="16185" y="19978"/>
                  </a:lnTo>
                  <a:lnTo>
                    <a:pt x="16041" y="20363"/>
                  </a:lnTo>
                  <a:lnTo>
                    <a:pt x="15945" y="20747"/>
                  </a:lnTo>
                  <a:lnTo>
                    <a:pt x="15945" y="21179"/>
                  </a:lnTo>
                  <a:lnTo>
                    <a:pt x="18875" y="19978"/>
                  </a:lnTo>
                  <a:lnTo>
                    <a:pt x="19211" y="20267"/>
                  </a:lnTo>
                  <a:lnTo>
                    <a:pt x="19595" y="20603"/>
                  </a:lnTo>
                  <a:lnTo>
                    <a:pt x="19931" y="21083"/>
                  </a:lnTo>
                  <a:lnTo>
                    <a:pt x="20075" y="21371"/>
                  </a:lnTo>
                  <a:lnTo>
                    <a:pt x="20219" y="21659"/>
                  </a:lnTo>
                  <a:lnTo>
                    <a:pt x="20315" y="21948"/>
                  </a:lnTo>
                  <a:lnTo>
                    <a:pt x="20363" y="22284"/>
                  </a:lnTo>
                  <a:lnTo>
                    <a:pt x="20363" y="22668"/>
                  </a:lnTo>
                  <a:lnTo>
                    <a:pt x="20315" y="23004"/>
                  </a:lnTo>
                  <a:lnTo>
                    <a:pt x="20171" y="23388"/>
                  </a:lnTo>
                  <a:lnTo>
                    <a:pt x="19979" y="23820"/>
                  </a:lnTo>
                  <a:lnTo>
                    <a:pt x="19739" y="24253"/>
                  </a:lnTo>
                  <a:lnTo>
                    <a:pt x="19403" y="24685"/>
                  </a:lnTo>
                  <a:lnTo>
                    <a:pt x="19115" y="24973"/>
                  </a:lnTo>
                  <a:lnTo>
                    <a:pt x="18779" y="25213"/>
                  </a:lnTo>
                  <a:lnTo>
                    <a:pt x="18490" y="25405"/>
                  </a:lnTo>
                  <a:lnTo>
                    <a:pt x="18154" y="25549"/>
                  </a:lnTo>
                  <a:lnTo>
                    <a:pt x="17866" y="25597"/>
                  </a:lnTo>
                  <a:lnTo>
                    <a:pt x="17578" y="25645"/>
                  </a:lnTo>
                  <a:lnTo>
                    <a:pt x="17290" y="25693"/>
                  </a:lnTo>
                  <a:lnTo>
                    <a:pt x="17002" y="25645"/>
                  </a:lnTo>
                  <a:lnTo>
                    <a:pt x="16521" y="25549"/>
                  </a:lnTo>
                  <a:lnTo>
                    <a:pt x="16137" y="25453"/>
                  </a:lnTo>
                  <a:lnTo>
                    <a:pt x="15753" y="25309"/>
                  </a:lnTo>
                  <a:lnTo>
                    <a:pt x="15417" y="25597"/>
                  </a:lnTo>
                  <a:lnTo>
                    <a:pt x="15033" y="25886"/>
                  </a:lnTo>
                  <a:lnTo>
                    <a:pt x="14504" y="26222"/>
                  </a:lnTo>
                  <a:lnTo>
                    <a:pt x="13880" y="26558"/>
                  </a:lnTo>
                  <a:lnTo>
                    <a:pt x="13208" y="26846"/>
                  </a:lnTo>
                  <a:lnTo>
                    <a:pt x="12823" y="26942"/>
                  </a:lnTo>
                  <a:lnTo>
                    <a:pt x="12487" y="27038"/>
                  </a:lnTo>
                  <a:lnTo>
                    <a:pt x="12103" y="27086"/>
                  </a:lnTo>
                  <a:lnTo>
                    <a:pt x="11671" y="27086"/>
                  </a:lnTo>
                  <a:lnTo>
                    <a:pt x="12247" y="27134"/>
                  </a:lnTo>
                  <a:lnTo>
                    <a:pt x="12919" y="27086"/>
                  </a:lnTo>
                  <a:lnTo>
                    <a:pt x="13784" y="27038"/>
                  </a:lnTo>
                  <a:lnTo>
                    <a:pt x="14792" y="26942"/>
                  </a:lnTo>
                  <a:lnTo>
                    <a:pt x="15897" y="26702"/>
                  </a:lnTo>
                  <a:lnTo>
                    <a:pt x="16473" y="26558"/>
                  </a:lnTo>
                  <a:lnTo>
                    <a:pt x="17098" y="26366"/>
                  </a:lnTo>
                  <a:lnTo>
                    <a:pt x="17722" y="26126"/>
                  </a:lnTo>
                  <a:lnTo>
                    <a:pt x="18298" y="25886"/>
                  </a:lnTo>
                  <a:lnTo>
                    <a:pt x="18923" y="25549"/>
                  </a:lnTo>
                  <a:lnTo>
                    <a:pt x="19547" y="25213"/>
                  </a:lnTo>
                  <a:lnTo>
                    <a:pt x="20123" y="24829"/>
                  </a:lnTo>
                  <a:lnTo>
                    <a:pt x="20700" y="24349"/>
                  </a:lnTo>
                  <a:lnTo>
                    <a:pt x="21228" y="23820"/>
                  </a:lnTo>
                  <a:lnTo>
                    <a:pt x="21756" y="23244"/>
                  </a:lnTo>
                  <a:lnTo>
                    <a:pt x="22236" y="22620"/>
                  </a:lnTo>
                  <a:lnTo>
                    <a:pt x="22717" y="21948"/>
                  </a:lnTo>
                  <a:lnTo>
                    <a:pt x="23101" y="21179"/>
                  </a:lnTo>
                  <a:lnTo>
                    <a:pt x="23485" y="20315"/>
                  </a:lnTo>
                  <a:lnTo>
                    <a:pt x="23773" y="19402"/>
                  </a:lnTo>
                  <a:lnTo>
                    <a:pt x="24061" y="18394"/>
                  </a:lnTo>
                  <a:lnTo>
                    <a:pt x="24253" y="17337"/>
                  </a:lnTo>
                  <a:lnTo>
                    <a:pt x="24349" y="16184"/>
                  </a:lnTo>
                  <a:lnTo>
                    <a:pt x="24397" y="14936"/>
                  </a:lnTo>
                  <a:lnTo>
                    <a:pt x="24349" y="13591"/>
                  </a:lnTo>
                  <a:lnTo>
                    <a:pt x="24301" y="12679"/>
                  </a:lnTo>
                  <a:lnTo>
                    <a:pt x="24157" y="11862"/>
                  </a:lnTo>
                  <a:lnTo>
                    <a:pt x="23965" y="11046"/>
                  </a:lnTo>
                  <a:lnTo>
                    <a:pt x="23677" y="10325"/>
                  </a:lnTo>
                  <a:lnTo>
                    <a:pt x="23389" y="9605"/>
                  </a:lnTo>
                  <a:lnTo>
                    <a:pt x="23005" y="8981"/>
                  </a:lnTo>
                  <a:lnTo>
                    <a:pt x="22621" y="8356"/>
                  </a:lnTo>
                  <a:lnTo>
                    <a:pt x="22140" y="7780"/>
                  </a:lnTo>
                  <a:lnTo>
                    <a:pt x="21660" y="7252"/>
                  </a:lnTo>
                  <a:lnTo>
                    <a:pt x="21084" y="6724"/>
                  </a:lnTo>
                  <a:lnTo>
                    <a:pt x="20507" y="6243"/>
                  </a:lnTo>
                  <a:lnTo>
                    <a:pt x="19883" y="5763"/>
                  </a:lnTo>
                  <a:lnTo>
                    <a:pt x="19259" y="5331"/>
                  </a:lnTo>
                  <a:lnTo>
                    <a:pt x="18586" y="4947"/>
                  </a:lnTo>
                  <a:lnTo>
                    <a:pt x="17098" y="4178"/>
                  </a:lnTo>
                  <a:lnTo>
                    <a:pt x="16425" y="3362"/>
                  </a:lnTo>
                  <a:lnTo>
                    <a:pt x="15753" y="2641"/>
                  </a:lnTo>
                  <a:lnTo>
                    <a:pt x="15081" y="1969"/>
                  </a:lnTo>
                  <a:lnTo>
                    <a:pt x="14456" y="1393"/>
                  </a:lnTo>
                  <a:lnTo>
                    <a:pt x="13880" y="912"/>
                  </a:lnTo>
                  <a:lnTo>
                    <a:pt x="13400" y="576"/>
                  </a:lnTo>
                  <a:lnTo>
                    <a:pt x="12967" y="384"/>
                  </a:lnTo>
                  <a:lnTo>
                    <a:pt x="12823" y="288"/>
                  </a:lnTo>
                  <a:lnTo>
                    <a:pt x="12583" y="288"/>
                  </a:lnTo>
                  <a:lnTo>
                    <a:pt x="12487" y="384"/>
                  </a:lnTo>
                  <a:lnTo>
                    <a:pt x="12391" y="432"/>
                  </a:lnTo>
                  <a:lnTo>
                    <a:pt x="12343" y="528"/>
                  </a:lnTo>
                  <a:lnTo>
                    <a:pt x="12295" y="816"/>
                  </a:lnTo>
                  <a:lnTo>
                    <a:pt x="12295" y="1153"/>
                  </a:lnTo>
                  <a:lnTo>
                    <a:pt x="12343" y="1537"/>
                  </a:lnTo>
                  <a:lnTo>
                    <a:pt x="12439" y="1969"/>
                  </a:lnTo>
                  <a:lnTo>
                    <a:pt x="12679" y="2785"/>
                  </a:lnTo>
                  <a:lnTo>
                    <a:pt x="12247" y="2737"/>
                  </a:lnTo>
                  <a:lnTo>
                    <a:pt x="11671" y="2209"/>
                  </a:lnTo>
                  <a:lnTo>
                    <a:pt x="10998" y="1633"/>
                  </a:lnTo>
                  <a:lnTo>
                    <a:pt x="10326" y="1153"/>
                  </a:lnTo>
                  <a:lnTo>
                    <a:pt x="9606" y="672"/>
                  </a:lnTo>
                  <a:lnTo>
                    <a:pt x="8885" y="288"/>
                  </a:lnTo>
                  <a:lnTo>
                    <a:pt x="8261" y="96"/>
                  </a:lnTo>
                  <a:lnTo>
                    <a:pt x="7973"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4" name="Google Shape;2724;p41"/>
            <p:cNvSpPr/>
            <p:nvPr/>
          </p:nvSpPr>
          <p:spPr>
            <a:xfrm>
              <a:off x="2269575" y="593100"/>
              <a:ext cx="609950" cy="678375"/>
            </a:xfrm>
            <a:custGeom>
              <a:avLst/>
              <a:gdLst/>
              <a:ahLst/>
              <a:cxnLst/>
              <a:rect l="l" t="t" r="r" b="b"/>
              <a:pathLst>
                <a:path w="24398" h="27135" fill="none" extrusionOk="0">
                  <a:moveTo>
                    <a:pt x="24349" y="13591"/>
                  </a:moveTo>
                  <a:lnTo>
                    <a:pt x="24349" y="13591"/>
                  </a:lnTo>
                  <a:lnTo>
                    <a:pt x="24301" y="12679"/>
                  </a:lnTo>
                  <a:lnTo>
                    <a:pt x="24157" y="11862"/>
                  </a:lnTo>
                  <a:lnTo>
                    <a:pt x="23965" y="11046"/>
                  </a:lnTo>
                  <a:lnTo>
                    <a:pt x="23677" y="10325"/>
                  </a:lnTo>
                  <a:lnTo>
                    <a:pt x="23389" y="9605"/>
                  </a:lnTo>
                  <a:lnTo>
                    <a:pt x="23005" y="8981"/>
                  </a:lnTo>
                  <a:lnTo>
                    <a:pt x="22621" y="8356"/>
                  </a:lnTo>
                  <a:lnTo>
                    <a:pt x="22140" y="7780"/>
                  </a:lnTo>
                  <a:lnTo>
                    <a:pt x="21660" y="7252"/>
                  </a:lnTo>
                  <a:lnTo>
                    <a:pt x="21084" y="6724"/>
                  </a:lnTo>
                  <a:lnTo>
                    <a:pt x="20507" y="6243"/>
                  </a:lnTo>
                  <a:lnTo>
                    <a:pt x="19883" y="5763"/>
                  </a:lnTo>
                  <a:lnTo>
                    <a:pt x="19259" y="5331"/>
                  </a:lnTo>
                  <a:lnTo>
                    <a:pt x="18586" y="4947"/>
                  </a:lnTo>
                  <a:lnTo>
                    <a:pt x="17098" y="4178"/>
                  </a:lnTo>
                  <a:lnTo>
                    <a:pt x="17098" y="4178"/>
                  </a:lnTo>
                  <a:lnTo>
                    <a:pt x="16425" y="3362"/>
                  </a:lnTo>
                  <a:lnTo>
                    <a:pt x="15753" y="2641"/>
                  </a:lnTo>
                  <a:lnTo>
                    <a:pt x="15081" y="1969"/>
                  </a:lnTo>
                  <a:lnTo>
                    <a:pt x="14456" y="1393"/>
                  </a:lnTo>
                  <a:lnTo>
                    <a:pt x="13880" y="912"/>
                  </a:lnTo>
                  <a:lnTo>
                    <a:pt x="13400" y="576"/>
                  </a:lnTo>
                  <a:lnTo>
                    <a:pt x="12967" y="384"/>
                  </a:lnTo>
                  <a:lnTo>
                    <a:pt x="12823" y="288"/>
                  </a:lnTo>
                  <a:lnTo>
                    <a:pt x="12679" y="288"/>
                  </a:lnTo>
                  <a:lnTo>
                    <a:pt x="12679" y="288"/>
                  </a:lnTo>
                  <a:lnTo>
                    <a:pt x="12583" y="288"/>
                  </a:lnTo>
                  <a:lnTo>
                    <a:pt x="12487" y="384"/>
                  </a:lnTo>
                  <a:lnTo>
                    <a:pt x="12391" y="432"/>
                  </a:lnTo>
                  <a:lnTo>
                    <a:pt x="12343" y="528"/>
                  </a:lnTo>
                  <a:lnTo>
                    <a:pt x="12295" y="816"/>
                  </a:lnTo>
                  <a:lnTo>
                    <a:pt x="12295" y="1153"/>
                  </a:lnTo>
                  <a:lnTo>
                    <a:pt x="12343" y="1537"/>
                  </a:lnTo>
                  <a:lnTo>
                    <a:pt x="12439" y="1969"/>
                  </a:lnTo>
                  <a:lnTo>
                    <a:pt x="12679" y="2785"/>
                  </a:lnTo>
                  <a:lnTo>
                    <a:pt x="12679" y="2785"/>
                  </a:lnTo>
                  <a:lnTo>
                    <a:pt x="12247" y="2737"/>
                  </a:lnTo>
                  <a:lnTo>
                    <a:pt x="12247" y="2737"/>
                  </a:lnTo>
                  <a:lnTo>
                    <a:pt x="11671" y="2209"/>
                  </a:lnTo>
                  <a:lnTo>
                    <a:pt x="10998" y="1633"/>
                  </a:lnTo>
                  <a:lnTo>
                    <a:pt x="10326" y="1153"/>
                  </a:lnTo>
                  <a:lnTo>
                    <a:pt x="9606" y="672"/>
                  </a:lnTo>
                  <a:lnTo>
                    <a:pt x="8885" y="288"/>
                  </a:lnTo>
                  <a:lnTo>
                    <a:pt x="8261" y="96"/>
                  </a:lnTo>
                  <a:lnTo>
                    <a:pt x="7973" y="0"/>
                  </a:lnTo>
                  <a:lnTo>
                    <a:pt x="7733" y="0"/>
                  </a:lnTo>
                  <a:lnTo>
                    <a:pt x="7493" y="48"/>
                  </a:lnTo>
                  <a:lnTo>
                    <a:pt x="7300" y="144"/>
                  </a:lnTo>
                  <a:lnTo>
                    <a:pt x="7300" y="144"/>
                  </a:lnTo>
                  <a:lnTo>
                    <a:pt x="7156" y="288"/>
                  </a:lnTo>
                  <a:lnTo>
                    <a:pt x="7060" y="480"/>
                  </a:lnTo>
                  <a:lnTo>
                    <a:pt x="7012" y="672"/>
                  </a:lnTo>
                  <a:lnTo>
                    <a:pt x="7012" y="864"/>
                  </a:lnTo>
                  <a:lnTo>
                    <a:pt x="7060" y="1105"/>
                  </a:lnTo>
                  <a:lnTo>
                    <a:pt x="7156" y="1297"/>
                  </a:lnTo>
                  <a:lnTo>
                    <a:pt x="7445" y="1729"/>
                  </a:lnTo>
                  <a:lnTo>
                    <a:pt x="7733" y="2113"/>
                  </a:lnTo>
                  <a:lnTo>
                    <a:pt x="8069" y="2449"/>
                  </a:lnTo>
                  <a:lnTo>
                    <a:pt x="8405" y="2737"/>
                  </a:lnTo>
                  <a:lnTo>
                    <a:pt x="8405" y="2737"/>
                  </a:lnTo>
                  <a:lnTo>
                    <a:pt x="7349" y="2545"/>
                  </a:lnTo>
                  <a:lnTo>
                    <a:pt x="6244" y="2353"/>
                  </a:lnTo>
                  <a:lnTo>
                    <a:pt x="4995" y="2161"/>
                  </a:lnTo>
                  <a:lnTo>
                    <a:pt x="3651" y="2017"/>
                  </a:lnTo>
                  <a:lnTo>
                    <a:pt x="2498" y="1969"/>
                  </a:lnTo>
                  <a:lnTo>
                    <a:pt x="1970" y="1969"/>
                  </a:lnTo>
                  <a:lnTo>
                    <a:pt x="1585" y="2065"/>
                  </a:lnTo>
                  <a:lnTo>
                    <a:pt x="1249" y="2161"/>
                  </a:lnTo>
                  <a:lnTo>
                    <a:pt x="1153" y="2209"/>
                  </a:lnTo>
                  <a:lnTo>
                    <a:pt x="1057" y="2305"/>
                  </a:lnTo>
                  <a:lnTo>
                    <a:pt x="1057" y="2305"/>
                  </a:lnTo>
                  <a:lnTo>
                    <a:pt x="1009" y="2497"/>
                  </a:lnTo>
                  <a:lnTo>
                    <a:pt x="1009" y="2689"/>
                  </a:lnTo>
                  <a:lnTo>
                    <a:pt x="1105" y="2833"/>
                  </a:lnTo>
                  <a:lnTo>
                    <a:pt x="1249" y="2978"/>
                  </a:lnTo>
                  <a:lnTo>
                    <a:pt x="1441" y="3122"/>
                  </a:lnTo>
                  <a:lnTo>
                    <a:pt x="1730" y="3266"/>
                  </a:lnTo>
                  <a:lnTo>
                    <a:pt x="2306" y="3506"/>
                  </a:lnTo>
                  <a:lnTo>
                    <a:pt x="2882" y="3698"/>
                  </a:lnTo>
                  <a:lnTo>
                    <a:pt x="3458" y="3842"/>
                  </a:lnTo>
                  <a:lnTo>
                    <a:pt x="3987" y="3986"/>
                  </a:lnTo>
                  <a:lnTo>
                    <a:pt x="3987" y="3986"/>
                  </a:lnTo>
                  <a:lnTo>
                    <a:pt x="3410" y="4226"/>
                  </a:lnTo>
                  <a:lnTo>
                    <a:pt x="2210" y="4754"/>
                  </a:lnTo>
                  <a:lnTo>
                    <a:pt x="1489" y="5139"/>
                  </a:lnTo>
                  <a:lnTo>
                    <a:pt x="865" y="5523"/>
                  </a:lnTo>
                  <a:lnTo>
                    <a:pt x="337" y="5907"/>
                  </a:lnTo>
                  <a:lnTo>
                    <a:pt x="145" y="6099"/>
                  </a:lnTo>
                  <a:lnTo>
                    <a:pt x="49" y="6243"/>
                  </a:lnTo>
                  <a:lnTo>
                    <a:pt x="49" y="6243"/>
                  </a:lnTo>
                  <a:lnTo>
                    <a:pt x="1" y="6435"/>
                  </a:lnTo>
                  <a:lnTo>
                    <a:pt x="1" y="6579"/>
                  </a:lnTo>
                  <a:lnTo>
                    <a:pt x="49" y="6676"/>
                  </a:lnTo>
                  <a:lnTo>
                    <a:pt x="145" y="6820"/>
                  </a:lnTo>
                  <a:lnTo>
                    <a:pt x="433" y="7012"/>
                  </a:lnTo>
                  <a:lnTo>
                    <a:pt x="817" y="7108"/>
                  </a:lnTo>
                  <a:lnTo>
                    <a:pt x="1201" y="7204"/>
                  </a:lnTo>
                  <a:lnTo>
                    <a:pt x="1585" y="7252"/>
                  </a:lnTo>
                  <a:lnTo>
                    <a:pt x="1970" y="7300"/>
                  </a:lnTo>
                  <a:lnTo>
                    <a:pt x="1970" y="7300"/>
                  </a:lnTo>
                  <a:lnTo>
                    <a:pt x="1778" y="7684"/>
                  </a:lnTo>
                  <a:lnTo>
                    <a:pt x="1634" y="8116"/>
                  </a:lnTo>
                  <a:lnTo>
                    <a:pt x="1345" y="8981"/>
                  </a:lnTo>
                  <a:lnTo>
                    <a:pt x="1345" y="8981"/>
                  </a:lnTo>
                  <a:lnTo>
                    <a:pt x="1105" y="9605"/>
                  </a:lnTo>
                  <a:lnTo>
                    <a:pt x="913" y="10229"/>
                  </a:lnTo>
                  <a:lnTo>
                    <a:pt x="769" y="10902"/>
                  </a:lnTo>
                  <a:lnTo>
                    <a:pt x="625" y="11574"/>
                  </a:lnTo>
                  <a:lnTo>
                    <a:pt x="529" y="12294"/>
                  </a:lnTo>
                  <a:lnTo>
                    <a:pt x="433" y="13015"/>
                  </a:lnTo>
                  <a:lnTo>
                    <a:pt x="433" y="13783"/>
                  </a:lnTo>
                  <a:lnTo>
                    <a:pt x="433" y="14552"/>
                  </a:lnTo>
                  <a:lnTo>
                    <a:pt x="433" y="14552"/>
                  </a:lnTo>
                  <a:lnTo>
                    <a:pt x="529" y="14360"/>
                  </a:lnTo>
                  <a:lnTo>
                    <a:pt x="865" y="13831"/>
                  </a:lnTo>
                  <a:lnTo>
                    <a:pt x="1393" y="13063"/>
                  </a:lnTo>
                  <a:lnTo>
                    <a:pt x="2114" y="12102"/>
                  </a:lnTo>
                  <a:lnTo>
                    <a:pt x="2546" y="11622"/>
                  </a:lnTo>
                  <a:lnTo>
                    <a:pt x="3026" y="11094"/>
                  </a:lnTo>
                  <a:lnTo>
                    <a:pt x="3603" y="10614"/>
                  </a:lnTo>
                  <a:lnTo>
                    <a:pt x="4179" y="10133"/>
                  </a:lnTo>
                  <a:lnTo>
                    <a:pt x="4803" y="9701"/>
                  </a:lnTo>
                  <a:lnTo>
                    <a:pt x="5524" y="9317"/>
                  </a:lnTo>
                  <a:lnTo>
                    <a:pt x="6244" y="8981"/>
                  </a:lnTo>
                  <a:lnTo>
                    <a:pt x="7012" y="8693"/>
                  </a:lnTo>
                  <a:lnTo>
                    <a:pt x="7012" y="8693"/>
                  </a:lnTo>
                  <a:lnTo>
                    <a:pt x="8453" y="8885"/>
                  </a:lnTo>
                  <a:lnTo>
                    <a:pt x="8453" y="8885"/>
                  </a:lnTo>
                  <a:lnTo>
                    <a:pt x="8885" y="9125"/>
                  </a:lnTo>
                  <a:lnTo>
                    <a:pt x="9318" y="9461"/>
                  </a:lnTo>
                  <a:lnTo>
                    <a:pt x="9510" y="9701"/>
                  </a:lnTo>
                  <a:lnTo>
                    <a:pt x="9702" y="9941"/>
                  </a:lnTo>
                  <a:lnTo>
                    <a:pt x="9894" y="10181"/>
                  </a:lnTo>
                  <a:lnTo>
                    <a:pt x="10038" y="10518"/>
                  </a:lnTo>
                  <a:lnTo>
                    <a:pt x="10038" y="10518"/>
                  </a:lnTo>
                  <a:lnTo>
                    <a:pt x="10038" y="10373"/>
                  </a:lnTo>
                  <a:lnTo>
                    <a:pt x="10038" y="10085"/>
                  </a:lnTo>
                  <a:lnTo>
                    <a:pt x="10038" y="9989"/>
                  </a:lnTo>
                  <a:lnTo>
                    <a:pt x="10134" y="9893"/>
                  </a:lnTo>
                  <a:lnTo>
                    <a:pt x="10230" y="9797"/>
                  </a:lnTo>
                  <a:lnTo>
                    <a:pt x="10374" y="9797"/>
                  </a:lnTo>
                  <a:lnTo>
                    <a:pt x="10374" y="9797"/>
                  </a:lnTo>
                  <a:lnTo>
                    <a:pt x="10518" y="9941"/>
                  </a:lnTo>
                  <a:lnTo>
                    <a:pt x="10710" y="10133"/>
                  </a:lnTo>
                  <a:lnTo>
                    <a:pt x="10854" y="10421"/>
                  </a:lnTo>
                  <a:lnTo>
                    <a:pt x="10950" y="10710"/>
                  </a:lnTo>
                  <a:lnTo>
                    <a:pt x="11143" y="11238"/>
                  </a:lnTo>
                  <a:lnTo>
                    <a:pt x="11239" y="11478"/>
                  </a:lnTo>
                  <a:lnTo>
                    <a:pt x="11239" y="11478"/>
                  </a:lnTo>
                  <a:lnTo>
                    <a:pt x="12247" y="11190"/>
                  </a:lnTo>
                  <a:lnTo>
                    <a:pt x="12967" y="11046"/>
                  </a:lnTo>
                  <a:lnTo>
                    <a:pt x="13256" y="10998"/>
                  </a:lnTo>
                  <a:lnTo>
                    <a:pt x="13448" y="10998"/>
                  </a:lnTo>
                  <a:lnTo>
                    <a:pt x="13448" y="10998"/>
                  </a:lnTo>
                  <a:lnTo>
                    <a:pt x="13544" y="11046"/>
                  </a:lnTo>
                  <a:lnTo>
                    <a:pt x="13592" y="11142"/>
                  </a:lnTo>
                  <a:lnTo>
                    <a:pt x="13544" y="11238"/>
                  </a:lnTo>
                  <a:lnTo>
                    <a:pt x="13496" y="11382"/>
                  </a:lnTo>
                  <a:lnTo>
                    <a:pt x="13352" y="11622"/>
                  </a:lnTo>
                  <a:lnTo>
                    <a:pt x="13256" y="11718"/>
                  </a:lnTo>
                  <a:lnTo>
                    <a:pt x="15705" y="11814"/>
                  </a:lnTo>
                  <a:lnTo>
                    <a:pt x="15705" y="11814"/>
                  </a:lnTo>
                  <a:lnTo>
                    <a:pt x="16281" y="12342"/>
                  </a:lnTo>
                  <a:lnTo>
                    <a:pt x="16761" y="13015"/>
                  </a:lnTo>
                  <a:lnTo>
                    <a:pt x="17194" y="13687"/>
                  </a:lnTo>
                  <a:lnTo>
                    <a:pt x="17338" y="14071"/>
                  </a:lnTo>
                  <a:lnTo>
                    <a:pt x="17482" y="14456"/>
                  </a:lnTo>
                  <a:lnTo>
                    <a:pt x="17626" y="14888"/>
                  </a:lnTo>
                  <a:lnTo>
                    <a:pt x="17674" y="15320"/>
                  </a:lnTo>
                  <a:lnTo>
                    <a:pt x="17770" y="15752"/>
                  </a:lnTo>
                  <a:lnTo>
                    <a:pt x="17770" y="16233"/>
                  </a:lnTo>
                  <a:lnTo>
                    <a:pt x="17770" y="16713"/>
                  </a:lnTo>
                  <a:lnTo>
                    <a:pt x="17770" y="17241"/>
                  </a:lnTo>
                  <a:lnTo>
                    <a:pt x="17674" y="17769"/>
                  </a:lnTo>
                  <a:lnTo>
                    <a:pt x="17578" y="18346"/>
                  </a:lnTo>
                  <a:lnTo>
                    <a:pt x="17578" y="18346"/>
                  </a:lnTo>
                  <a:lnTo>
                    <a:pt x="16954" y="19018"/>
                  </a:lnTo>
                  <a:lnTo>
                    <a:pt x="16665" y="19354"/>
                  </a:lnTo>
                  <a:lnTo>
                    <a:pt x="16425" y="19642"/>
                  </a:lnTo>
                  <a:lnTo>
                    <a:pt x="16185" y="19978"/>
                  </a:lnTo>
                  <a:lnTo>
                    <a:pt x="16041" y="20363"/>
                  </a:lnTo>
                  <a:lnTo>
                    <a:pt x="15945" y="20747"/>
                  </a:lnTo>
                  <a:lnTo>
                    <a:pt x="15945" y="21179"/>
                  </a:lnTo>
                  <a:lnTo>
                    <a:pt x="18875" y="19978"/>
                  </a:lnTo>
                  <a:lnTo>
                    <a:pt x="18875" y="19978"/>
                  </a:lnTo>
                  <a:lnTo>
                    <a:pt x="19211" y="20267"/>
                  </a:lnTo>
                  <a:lnTo>
                    <a:pt x="19595" y="20603"/>
                  </a:lnTo>
                  <a:lnTo>
                    <a:pt x="19931" y="21083"/>
                  </a:lnTo>
                  <a:lnTo>
                    <a:pt x="20075" y="21371"/>
                  </a:lnTo>
                  <a:lnTo>
                    <a:pt x="20219" y="21659"/>
                  </a:lnTo>
                  <a:lnTo>
                    <a:pt x="20315" y="21948"/>
                  </a:lnTo>
                  <a:lnTo>
                    <a:pt x="20363" y="22284"/>
                  </a:lnTo>
                  <a:lnTo>
                    <a:pt x="20363" y="22668"/>
                  </a:lnTo>
                  <a:lnTo>
                    <a:pt x="20315" y="23004"/>
                  </a:lnTo>
                  <a:lnTo>
                    <a:pt x="20171" y="23388"/>
                  </a:lnTo>
                  <a:lnTo>
                    <a:pt x="19979" y="23820"/>
                  </a:lnTo>
                  <a:lnTo>
                    <a:pt x="19739" y="24253"/>
                  </a:lnTo>
                  <a:lnTo>
                    <a:pt x="19403" y="24685"/>
                  </a:lnTo>
                  <a:lnTo>
                    <a:pt x="19403" y="24685"/>
                  </a:lnTo>
                  <a:lnTo>
                    <a:pt x="19115" y="24973"/>
                  </a:lnTo>
                  <a:lnTo>
                    <a:pt x="18779" y="25213"/>
                  </a:lnTo>
                  <a:lnTo>
                    <a:pt x="18490" y="25405"/>
                  </a:lnTo>
                  <a:lnTo>
                    <a:pt x="18154" y="25549"/>
                  </a:lnTo>
                  <a:lnTo>
                    <a:pt x="17866" y="25597"/>
                  </a:lnTo>
                  <a:lnTo>
                    <a:pt x="17578" y="25645"/>
                  </a:lnTo>
                  <a:lnTo>
                    <a:pt x="17290" y="25693"/>
                  </a:lnTo>
                  <a:lnTo>
                    <a:pt x="17002" y="25645"/>
                  </a:lnTo>
                  <a:lnTo>
                    <a:pt x="16521" y="25549"/>
                  </a:lnTo>
                  <a:lnTo>
                    <a:pt x="16137" y="25453"/>
                  </a:lnTo>
                  <a:lnTo>
                    <a:pt x="15753" y="25309"/>
                  </a:lnTo>
                  <a:lnTo>
                    <a:pt x="15753" y="25309"/>
                  </a:lnTo>
                  <a:lnTo>
                    <a:pt x="15417" y="25597"/>
                  </a:lnTo>
                  <a:lnTo>
                    <a:pt x="15033" y="25886"/>
                  </a:lnTo>
                  <a:lnTo>
                    <a:pt x="14504" y="26222"/>
                  </a:lnTo>
                  <a:lnTo>
                    <a:pt x="13880" y="26558"/>
                  </a:lnTo>
                  <a:lnTo>
                    <a:pt x="13208" y="26846"/>
                  </a:lnTo>
                  <a:lnTo>
                    <a:pt x="12823" y="26942"/>
                  </a:lnTo>
                  <a:lnTo>
                    <a:pt x="12487" y="27038"/>
                  </a:lnTo>
                  <a:lnTo>
                    <a:pt x="12103" y="27086"/>
                  </a:lnTo>
                  <a:lnTo>
                    <a:pt x="11671" y="27086"/>
                  </a:lnTo>
                  <a:lnTo>
                    <a:pt x="11671" y="27086"/>
                  </a:lnTo>
                  <a:lnTo>
                    <a:pt x="12247" y="27134"/>
                  </a:lnTo>
                  <a:lnTo>
                    <a:pt x="12919" y="27086"/>
                  </a:lnTo>
                  <a:lnTo>
                    <a:pt x="13784" y="27038"/>
                  </a:lnTo>
                  <a:lnTo>
                    <a:pt x="14792" y="26942"/>
                  </a:lnTo>
                  <a:lnTo>
                    <a:pt x="15897" y="26702"/>
                  </a:lnTo>
                  <a:lnTo>
                    <a:pt x="16473" y="26558"/>
                  </a:lnTo>
                  <a:lnTo>
                    <a:pt x="17098" y="26366"/>
                  </a:lnTo>
                  <a:lnTo>
                    <a:pt x="17722" y="26126"/>
                  </a:lnTo>
                  <a:lnTo>
                    <a:pt x="18298" y="25886"/>
                  </a:lnTo>
                  <a:lnTo>
                    <a:pt x="18923" y="25549"/>
                  </a:lnTo>
                  <a:lnTo>
                    <a:pt x="19547" y="25213"/>
                  </a:lnTo>
                  <a:lnTo>
                    <a:pt x="20123" y="24829"/>
                  </a:lnTo>
                  <a:lnTo>
                    <a:pt x="20700" y="24349"/>
                  </a:lnTo>
                  <a:lnTo>
                    <a:pt x="21228" y="23820"/>
                  </a:lnTo>
                  <a:lnTo>
                    <a:pt x="21756" y="23244"/>
                  </a:lnTo>
                  <a:lnTo>
                    <a:pt x="22236" y="22620"/>
                  </a:lnTo>
                  <a:lnTo>
                    <a:pt x="22717" y="21948"/>
                  </a:lnTo>
                  <a:lnTo>
                    <a:pt x="23101" y="21179"/>
                  </a:lnTo>
                  <a:lnTo>
                    <a:pt x="23485" y="20315"/>
                  </a:lnTo>
                  <a:lnTo>
                    <a:pt x="23773" y="19402"/>
                  </a:lnTo>
                  <a:lnTo>
                    <a:pt x="24061" y="18394"/>
                  </a:lnTo>
                  <a:lnTo>
                    <a:pt x="24253" y="17337"/>
                  </a:lnTo>
                  <a:lnTo>
                    <a:pt x="24349" y="16184"/>
                  </a:lnTo>
                  <a:lnTo>
                    <a:pt x="24397" y="14936"/>
                  </a:lnTo>
                  <a:lnTo>
                    <a:pt x="24349" y="1359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5" name="Google Shape;2725;p41"/>
            <p:cNvSpPr/>
            <p:nvPr/>
          </p:nvSpPr>
          <p:spPr>
            <a:xfrm>
              <a:off x="2458075" y="675925"/>
              <a:ext cx="92475" cy="36050"/>
            </a:xfrm>
            <a:custGeom>
              <a:avLst/>
              <a:gdLst/>
              <a:ahLst/>
              <a:cxnLst/>
              <a:rect l="l" t="t" r="r" b="b"/>
              <a:pathLst>
                <a:path w="3699" h="1442" extrusionOk="0">
                  <a:moveTo>
                    <a:pt x="625" y="1"/>
                  </a:moveTo>
                  <a:lnTo>
                    <a:pt x="433" y="49"/>
                  </a:lnTo>
                  <a:lnTo>
                    <a:pt x="241" y="145"/>
                  </a:lnTo>
                  <a:lnTo>
                    <a:pt x="97" y="193"/>
                  </a:lnTo>
                  <a:lnTo>
                    <a:pt x="1" y="337"/>
                  </a:lnTo>
                  <a:lnTo>
                    <a:pt x="1" y="481"/>
                  </a:lnTo>
                  <a:lnTo>
                    <a:pt x="49" y="625"/>
                  </a:lnTo>
                  <a:lnTo>
                    <a:pt x="145" y="817"/>
                  </a:lnTo>
                  <a:lnTo>
                    <a:pt x="337" y="1009"/>
                  </a:lnTo>
                  <a:lnTo>
                    <a:pt x="577" y="1153"/>
                  </a:lnTo>
                  <a:lnTo>
                    <a:pt x="817" y="1249"/>
                  </a:lnTo>
                  <a:lnTo>
                    <a:pt x="1153" y="1345"/>
                  </a:lnTo>
                  <a:lnTo>
                    <a:pt x="1441" y="1393"/>
                  </a:lnTo>
                  <a:lnTo>
                    <a:pt x="2114" y="1441"/>
                  </a:lnTo>
                  <a:lnTo>
                    <a:pt x="2738" y="1393"/>
                  </a:lnTo>
                  <a:lnTo>
                    <a:pt x="3266" y="1249"/>
                  </a:lnTo>
                  <a:lnTo>
                    <a:pt x="3458" y="1201"/>
                  </a:lnTo>
                  <a:lnTo>
                    <a:pt x="3603" y="1057"/>
                  </a:lnTo>
                  <a:lnTo>
                    <a:pt x="3651" y="961"/>
                  </a:lnTo>
                  <a:lnTo>
                    <a:pt x="3699" y="817"/>
                  </a:lnTo>
                  <a:lnTo>
                    <a:pt x="3603" y="625"/>
                  </a:lnTo>
                  <a:lnTo>
                    <a:pt x="3410" y="481"/>
                  </a:lnTo>
                  <a:lnTo>
                    <a:pt x="3122" y="337"/>
                  </a:lnTo>
                  <a:lnTo>
                    <a:pt x="2786" y="241"/>
                  </a:lnTo>
                  <a:lnTo>
                    <a:pt x="2402" y="97"/>
                  </a:lnTo>
                  <a:lnTo>
                    <a:pt x="1970" y="49"/>
                  </a:lnTo>
                  <a:lnTo>
                    <a:pt x="1585"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6" name="Google Shape;2726;p41"/>
            <p:cNvSpPr/>
            <p:nvPr/>
          </p:nvSpPr>
          <p:spPr>
            <a:xfrm>
              <a:off x="2458075" y="675925"/>
              <a:ext cx="92475" cy="36050"/>
            </a:xfrm>
            <a:custGeom>
              <a:avLst/>
              <a:gdLst/>
              <a:ahLst/>
              <a:cxnLst/>
              <a:rect l="l" t="t" r="r" b="b"/>
              <a:pathLst>
                <a:path w="3699" h="1442" fill="none" extrusionOk="0">
                  <a:moveTo>
                    <a:pt x="1153" y="1"/>
                  </a:moveTo>
                  <a:lnTo>
                    <a:pt x="1153" y="1"/>
                  </a:lnTo>
                  <a:lnTo>
                    <a:pt x="625" y="1"/>
                  </a:lnTo>
                  <a:lnTo>
                    <a:pt x="433" y="49"/>
                  </a:lnTo>
                  <a:lnTo>
                    <a:pt x="241" y="145"/>
                  </a:lnTo>
                  <a:lnTo>
                    <a:pt x="97" y="193"/>
                  </a:lnTo>
                  <a:lnTo>
                    <a:pt x="1" y="337"/>
                  </a:lnTo>
                  <a:lnTo>
                    <a:pt x="1" y="481"/>
                  </a:lnTo>
                  <a:lnTo>
                    <a:pt x="49" y="625"/>
                  </a:lnTo>
                  <a:lnTo>
                    <a:pt x="49" y="625"/>
                  </a:lnTo>
                  <a:lnTo>
                    <a:pt x="145" y="817"/>
                  </a:lnTo>
                  <a:lnTo>
                    <a:pt x="337" y="1009"/>
                  </a:lnTo>
                  <a:lnTo>
                    <a:pt x="577" y="1153"/>
                  </a:lnTo>
                  <a:lnTo>
                    <a:pt x="817" y="1249"/>
                  </a:lnTo>
                  <a:lnTo>
                    <a:pt x="1153" y="1345"/>
                  </a:lnTo>
                  <a:lnTo>
                    <a:pt x="1441" y="1393"/>
                  </a:lnTo>
                  <a:lnTo>
                    <a:pt x="2114" y="1441"/>
                  </a:lnTo>
                  <a:lnTo>
                    <a:pt x="2114" y="1441"/>
                  </a:lnTo>
                  <a:lnTo>
                    <a:pt x="2738" y="1393"/>
                  </a:lnTo>
                  <a:lnTo>
                    <a:pt x="3266" y="1249"/>
                  </a:lnTo>
                  <a:lnTo>
                    <a:pt x="3458" y="1201"/>
                  </a:lnTo>
                  <a:lnTo>
                    <a:pt x="3603" y="1057"/>
                  </a:lnTo>
                  <a:lnTo>
                    <a:pt x="3651" y="961"/>
                  </a:lnTo>
                  <a:lnTo>
                    <a:pt x="3699" y="817"/>
                  </a:lnTo>
                  <a:lnTo>
                    <a:pt x="3699" y="817"/>
                  </a:lnTo>
                  <a:lnTo>
                    <a:pt x="3603" y="625"/>
                  </a:lnTo>
                  <a:lnTo>
                    <a:pt x="3410" y="481"/>
                  </a:lnTo>
                  <a:lnTo>
                    <a:pt x="3122" y="337"/>
                  </a:lnTo>
                  <a:lnTo>
                    <a:pt x="2786" y="241"/>
                  </a:lnTo>
                  <a:lnTo>
                    <a:pt x="2402" y="97"/>
                  </a:lnTo>
                  <a:lnTo>
                    <a:pt x="1970" y="49"/>
                  </a:lnTo>
                  <a:lnTo>
                    <a:pt x="1585" y="1"/>
                  </a:lnTo>
                  <a:lnTo>
                    <a:pt x="115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7" name="Google Shape;2727;p41"/>
            <p:cNvSpPr/>
            <p:nvPr/>
          </p:nvSpPr>
          <p:spPr>
            <a:xfrm>
              <a:off x="2497700" y="721550"/>
              <a:ext cx="52850" cy="28850"/>
            </a:xfrm>
            <a:custGeom>
              <a:avLst/>
              <a:gdLst/>
              <a:ahLst/>
              <a:cxnLst/>
              <a:rect l="l" t="t" r="r" b="b"/>
              <a:pathLst>
                <a:path w="2114" h="1154" extrusionOk="0">
                  <a:moveTo>
                    <a:pt x="1393" y="1"/>
                  </a:moveTo>
                  <a:lnTo>
                    <a:pt x="1105" y="49"/>
                  </a:lnTo>
                  <a:lnTo>
                    <a:pt x="817" y="97"/>
                  </a:lnTo>
                  <a:lnTo>
                    <a:pt x="529" y="193"/>
                  </a:lnTo>
                  <a:lnTo>
                    <a:pt x="289" y="289"/>
                  </a:lnTo>
                  <a:lnTo>
                    <a:pt x="96" y="433"/>
                  </a:lnTo>
                  <a:lnTo>
                    <a:pt x="0" y="577"/>
                  </a:lnTo>
                  <a:lnTo>
                    <a:pt x="0" y="673"/>
                  </a:lnTo>
                  <a:lnTo>
                    <a:pt x="0" y="721"/>
                  </a:lnTo>
                  <a:lnTo>
                    <a:pt x="96" y="913"/>
                  </a:lnTo>
                  <a:lnTo>
                    <a:pt x="289" y="1009"/>
                  </a:lnTo>
                  <a:lnTo>
                    <a:pt x="481" y="1105"/>
                  </a:lnTo>
                  <a:lnTo>
                    <a:pt x="673" y="1153"/>
                  </a:lnTo>
                  <a:lnTo>
                    <a:pt x="913" y="1153"/>
                  </a:lnTo>
                  <a:lnTo>
                    <a:pt x="1153" y="1105"/>
                  </a:lnTo>
                  <a:lnTo>
                    <a:pt x="1441" y="1057"/>
                  </a:lnTo>
                  <a:lnTo>
                    <a:pt x="1633" y="1009"/>
                  </a:lnTo>
                  <a:lnTo>
                    <a:pt x="1825" y="865"/>
                  </a:lnTo>
                  <a:lnTo>
                    <a:pt x="2018" y="769"/>
                  </a:lnTo>
                  <a:lnTo>
                    <a:pt x="2114" y="625"/>
                  </a:lnTo>
                  <a:lnTo>
                    <a:pt x="2114" y="433"/>
                  </a:lnTo>
                  <a:lnTo>
                    <a:pt x="2066" y="289"/>
                  </a:lnTo>
                  <a:lnTo>
                    <a:pt x="1969" y="145"/>
                  </a:lnTo>
                  <a:lnTo>
                    <a:pt x="1825" y="49"/>
                  </a:lnTo>
                  <a:lnTo>
                    <a:pt x="1633"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8" name="Google Shape;2728;p41"/>
            <p:cNvSpPr/>
            <p:nvPr/>
          </p:nvSpPr>
          <p:spPr>
            <a:xfrm>
              <a:off x="2497700" y="721550"/>
              <a:ext cx="52850" cy="28850"/>
            </a:xfrm>
            <a:custGeom>
              <a:avLst/>
              <a:gdLst/>
              <a:ahLst/>
              <a:cxnLst/>
              <a:rect l="l" t="t" r="r" b="b"/>
              <a:pathLst>
                <a:path w="2114" h="1154" fill="none" extrusionOk="0">
                  <a:moveTo>
                    <a:pt x="1393" y="1"/>
                  </a:moveTo>
                  <a:lnTo>
                    <a:pt x="1393" y="1"/>
                  </a:lnTo>
                  <a:lnTo>
                    <a:pt x="1105" y="49"/>
                  </a:lnTo>
                  <a:lnTo>
                    <a:pt x="817" y="97"/>
                  </a:lnTo>
                  <a:lnTo>
                    <a:pt x="529" y="193"/>
                  </a:lnTo>
                  <a:lnTo>
                    <a:pt x="289" y="289"/>
                  </a:lnTo>
                  <a:lnTo>
                    <a:pt x="96" y="433"/>
                  </a:lnTo>
                  <a:lnTo>
                    <a:pt x="0" y="577"/>
                  </a:lnTo>
                  <a:lnTo>
                    <a:pt x="0" y="673"/>
                  </a:lnTo>
                  <a:lnTo>
                    <a:pt x="0" y="721"/>
                  </a:lnTo>
                  <a:lnTo>
                    <a:pt x="96" y="913"/>
                  </a:lnTo>
                  <a:lnTo>
                    <a:pt x="96" y="913"/>
                  </a:lnTo>
                  <a:lnTo>
                    <a:pt x="289" y="1009"/>
                  </a:lnTo>
                  <a:lnTo>
                    <a:pt x="481" y="1105"/>
                  </a:lnTo>
                  <a:lnTo>
                    <a:pt x="673" y="1153"/>
                  </a:lnTo>
                  <a:lnTo>
                    <a:pt x="913" y="1153"/>
                  </a:lnTo>
                  <a:lnTo>
                    <a:pt x="913" y="1153"/>
                  </a:lnTo>
                  <a:lnTo>
                    <a:pt x="1153" y="1105"/>
                  </a:lnTo>
                  <a:lnTo>
                    <a:pt x="1441" y="1057"/>
                  </a:lnTo>
                  <a:lnTo>
                    <a:pt x="1633" y="1009"/>
                  </a:lnTo>
                  <a:lnTo>
                    <a:pt x="1825" y="865"/>
                  </a:lnTo>
                  <a:lnTo>
                    <a:pt x="2018" y="769"/>
                  </a:lnTo>
                  <a:lnTo>
                    <a:pt x="2114" y="625"/>
                  </a:lnTo>
                  <a:lnTo>
                    <a:pt x="2114" y="433"/>
                  </a:lnTo>
                  <a:lnTo>
                    <a:pt x="2066" y="289"/>
                  </a:lnTo>
                  <a:lnTo>
                    <a:pt x="2066" y="289"/>
                  </a:lnTo>
                  <a:lnTo>
                    <a:pt x="1969" y="145"/>
                  </a:lnTo>
                  <a:lnTo>
                    <a:pt x="1825" y="49"/>
                  </a:lnTo>
                  <a:lnTo>
                    <a:pt x="1633" y="1"/>
                  </a:lnTo>
                  <a:lnTo>
                    <a:pt x="139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9" name="Google Shape;2729;p41"/>
            <p:cNvSpPr/>
            <p:nvPr/>
          </p:nvSpPr>
          <p:spPr>
            <a:xfrm>
              <a:off x="2801450" y="934075"/>
              <a:ext cx="34850" cy="62450"/>
            </a:xfrm>
            <a:custGeom>
              <a:avLst/>
              <a:gdLst/>
              <a:ahLst/>
              <a:cxnLst/>
              <a:rect l="l" t="t" r="r" b="b"/>
              <a:pathLst>
                <a:path w="1394" h="2498" extrusionOk="0">
                  <a:moveTo>
                    <a:pt x="577" y="0"/>
                  </a:moveTo>
                  <a:lnTo>
                    <a:pt x="481" y="48"/>
                  </a:lnTo>
                  <a:lnTo>
                    <a:pt x="385" y="96"/>
                  </a:lnTo>
                  <a:lnTo>
                    <a:pt x="289" y="240"/>
                  </a:lnTo>
                  <a:lnTo>
                    <a:pt x="193" y="384"/>
                  </a:lnTo>
                  <a:lnTo>
                    <a:pt x="49" y="769"/>
                  </a:lnTo>
                  <a:lnTo>
                    <a:pt x="1" y="1201"/>
                  </a:lnTo>
                  <a:lnTo>
                    <a:pt x="1" y="1633"/>
                  </a:lnTo>
                  <a:lnTo>
                    <a:pt x="97" y="2017"/>
                  </a:lnTo>
                  <a:lnTo>
                    <a:pt x="193" y="2209"/>
                  </a:lnTo>
                  <a:lnTo>
                    <a:pt x="289" y="2353"/>
                  </a:lnTo>
                  <a:lnTo>
                    <a:pt x="433" y="2449"/>
                  </a:lnTo>
                  <a:lnTo>
                    <a:pt x="577" y="2497"/>
                  </a:lnTo>
                  <a:lnTo>
                    <a:pt x="865" y="2497"/>
                  </a:lnTo>
                  <a:lnTo>
                    <a:pt x="1009" y="2449"/>
                  </a:lnTo>
                  <a:lnTo>
                    <a:pt x="1153" y="2353"/>
                  </a:lnTo>
                  <a:lnTo>
                    <a:pt x="1201" y="2209"/>
                  </a:lnTo>
                  <a:lnTo>
                    <a:pt x="1346" y="1873"/>
                  </a:lnTo>
                  <a:lnTo>
                    <a:pt x="1394" y="1489"/>
                  </a:lnTo>
                  <a:lnTo>
                    <a:pt x="1346" y="1057"/>
                  </a:lnTo>
                  <a:lnTo>
                    <a:pt x="1201" y="673"/>
                  </a:lnTo>
                  <a:lnTo>
                    <a:pt x="1057" y="336"/>
                  </a:lnTo>
                  <a:lnTo>
                    <a:pt x="913" y="192"/>
                  </a:lnTo>
                  <a:lnTo>
                    <a:pt x="769" y="96"/>
                  </a:lnTo>
                  <a:lnTo>
                    <a:pt x="673"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0" name="Google Shape;2730;p41"/>
            <p:cNvSpPr/>
            <p:nvPr/>
          </p:nvSpPr>
          <p:spPr>
            <a:xfrm>
              <a:off x="2801450" y="934075"/>
              <a:ext cx="34850" cy="62450"/>
            </a:xfrm>
            <a:custGeom>
              <a:avLst/>
              <a:gdLst/>
              <a:ahLst/>
              <a:cxnLst/>
              <a:rect l="l" t="t" r="r" b="b"/>
              <a:pathLst>
                <a:path w="1394" h="2498" fill="none" extrusionOk="0">
                  <a:moveTo>
                    <a:pt x="577" y="0"/>
                  </a:moveTo>
                  <a:lnTo>
                    <a:pt x="577" y="0"/>
                  </a:lnTo>
                  <a:lnTo>
                    <a:pt x="481" y="48"/>
                  </a:lnTo>
                  <a:lnTo>
                    <a:pt x="385" y="96"/>
                  </a:lnTo>
                  <a:lnTo>
                    <a:pt x="289" y="240"/>
                  </a:lnTo>
                  <a:lnTo>
                    <a:pt x="193" y="384"/>
                  </a:lnTo>
                  <a:lnTo>
                    <a:pt x="49" y="769"/>
                  </a:lnTo>
                  <a:lnTo>
                    <a:pt x="1" y="1201"/>
                  </a:lnTo>
                  <a:lnTo>
                    <a:pt x="1" y="1633"/>
                  </a:lnTo>
                  <a:lnTo>
                    <a:pt x="97" y="2017"/>
                  </a:lnTo>
                  <a:lnTo>
                    <a:pt x="193" y="2209"/>
                  </a:lnTo>
                  <a:lnTo>
                    <a:pt x="289" y="2353"/>
                  </a:lnTo>
                  <a:lnTo>
                    <a:pt x="433" y="2449"/>
                  </a:lnTo>
                  <a:lnTo>
                    <a:pt x="577" y="2497"/>
                  </a:lnTo>
                  <a:lnTo>
                    <a:pt x="577" y="2497"/>
                  </a:lnTo>
                  <a:lnTo>
                    <a:pt x="721" y="2497"/>
                  </a:lnTo>
                  <a:lnTo>
                    <a:pt x="721" y="2497"/>
                  </a:lnTo>
                  <a:lnTo>
                    <a:pt x="865" y="2497"/>
                  </a:lnTo>
                  <a:lnTo>
                    <a:pt x="1009" y="2449"/>
                  </a:lnTo>
                  <a:lnTo>
                    <a:pt x="1153" y="2353"/>
                  </a:lnTo>
                  <a:lnTo>
                    <a:pt x="1201" y="2209"/>
                  </a:lnTo>
                  <a:lnTo>
                    <a:pt x="1346" y="1873"/>
                  </a:lnTo>
                  <a:lnTo>
                    <a:pt x="1394" y="1489"/>
                  </a:lnTo>
                  <a:lnTo>
                    <a:pt x="1346" y="1057"/>
                  </a:lnTo>
                  <a:lnTo>
                    <a:pt x="1201" y="673"/>
                  </a:lnTo>
                  <a:lnTo>
                    <a:pt x="1057" y="336"/>
                  </a:lnTo>
                  <a:lnTo>
                    <a:pt x="913" y="192"/>
                  </a:lnTo>
                  <a:lnTo>
                    <a:pt x="769" y="96"/>
                  </a:lnTo>
                  <a:lnTo>
                    <a:pt x="769" y="96"/>
                  </a:lnTo>
                  <a:lnTo>
                    <a:pt x="673" y="0"/>
                  </a:lnTo>
                  <a:lnTo>
                    <a:pt x="57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1" name="Google Shape;2731;p41"/>
            <p:cNvSpPr/>
            <p:nvPr/>
          </p:nvSpPr>
          <p:spPr>
            <a:xfrm>
              <a:off x="2763050" y="941275"/>
              <a:ext cx="24025" cy="43250"/>
            </a:xfrm>
            <a:custGeom>
              <a:avLst/>
              <a:gdLst/>
              <a:ahLst/>
              <a:cxnLst/>
              <a:rect l="l" t="t" r="r" b="b"/>
              <a:pathLst>
                <a:path w="961" h="1730" extrusionOk="0">
                  <a:moveTo>
                    <a:pt x="336" y="0"/>
                  </a:moveTo>
                  <a:lnTo>
                    <a:pt x="288" y="48"/>
                  </a:lnTo>
                  <a:lnTo>
                    <a:pt x="144" y="240"/>
                  </a:lnTo>
                  <a:lnTo>
                    <a:pt x="48" y="481"/>
                  </a:lnTo>
                  <a:lnTo>
                    <a:pt x="0" y="817"/>
                  </a:lnTo>
                  <a:lnTo>
                    <a:pt x="0" y="1105"/>
                  </a:lnTo>
                  <a:lnTo>
                    <a:pt x="96" y="1393"/>
                  </a:lnTo>
                  <a:lnTo>
                    <a:pt x="240" y="1633"/>
                  </a:lnTo>
                  <a:lnTo>
                    <a:pt x="336" y="1681"/>
                  </a:lnTo>
                  <a:lnTo>
                    <a:pt x="432" y="1729"/>
                  </a:lnTo>
                  <a:lnTo>
                    <a:pt x="624" y="1729"/>
                  </a:lnTo>
                  <a:lnTo>
                    <a:pt x="720" y="1681"/>
                  </a:lnTo>
                  <a:lnTo>
                    <a:pt x="864" y="1537"/>
                  </a:lnTo>
                  <a:lnTo>
                    <a:pt x="961" y="1297"/>
                  </a:lnTo>
                  <a:lnTo>
                    <a:pt x="961" y="1009"/>
                  </a:lnTo>
                  <a:lnTo>
                    <a:pt x="961" y="721"/>
                  </a:lnTo>
                  <a:lnTo>
                    <a:pt x="864" y="433"/>
                  </a:lnTo>
                  <a:lnTo>
                    <a:pt x="720" y="192"/>
                  </a:lnTo>
                  <a:lnTo>
                    <a:pt x="576" y="48"/>
                  </a:lnTo>
                  <a:lnTo>
                    <a:pt x="432"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2" name="Google Shape;2732;p41"/>
            <p:cNvSpPr/>
            <p:nvPr/>
          </p:nvSpPr>
          <p:spPr>
            <a:xfrm>
              <a:off x="2763050" y="941275"/>
              <a:ext cx="24025" cy="43250"/>
            </a:xfrm>
            <a:custGeom>
              <a:avLst/>
              <a:gdLst/>
              <a:ahLst/>
              <a:cxnLst/>
              <a:rect l="l" t="t" r="r" b="b"/>
              <a:pathLst>
                <a:path w="961" h="1730" fill="none" extrusionOk="0">
                  <a:moveTo>
                    <a:pt x="432" y="0"/>
                  </a:moveTo>
                  <a:lnTo>
                    <a:pt x="432" y="0"/>
                  </a:lnTo>
                  <a:lnTo>
                    <a:pt x="336" y="0"/>
                  </a:lnTo>
                  <a:lnTo>
                    <a:pt x="288" y="48"/>
                  </a:lnTo>
                  <a:lnTo>
                    <a:pt x="144" y="240"/>
                  </a:lnTo>
                  <a:lnTo>
                    <a:pt x="48" y="481"/>
                  </a:lnTo>
                  <a:lnTo>
                    <a:pt x="0" y="817"/>
                  </a:lnTo>
                  <a:lnTo>
                    <a:pt x="0" y="1105"/>
                  </a:lnTo>
                  <a:lnTo>
                    <a:pt x="96" y="1393"/>
                  </a:lnTo>
                  <a:lnTo>
                    <a:pt x="240" y="1633"/>
                  </a:lnTo>
                  <a:lnTo>
                    <a:pt x="336" y="1681"/>
                  </a:lnTo>
                  <a:lnTo>
                    <a:pt x="432" y="1729"/>
                  </a:lnTo>
                  <a:lnTo>
                    <a:pt x="432" y="1729"/>
                  </a:lnTo>
                  <a:lnTo>
                    <a:pt x="528" y="1729"/>
                  </a:lnTo>
                  <a:lnTo>
                    <a:pt x="528" y="1729"/>
                  </a:lnTo>
                  <a:lnTo>
                    <a:pt x="624" y="1729"/>
                  </a:lnTo>
                  <a:lnTo>
                    <a:pt x="720" y="1681"/>
                  </a:lnTo>
                  <a:lnTo>
                    <a:pt x="864" y="1537"/>
                  </a:lnTo>
                  <a:lnTo>
                    <a:pt x="961" y="1297"/>
                  </a:lnTo>
                  <a:lnTo>
                    <a:pt x="961" y="1009"/>
                  </a:lnTo>
                  <a:lnTo>
                    <a:pt x="961" y="721"/>
                  </a:lnTo>
                  <a:lnTo>
                    <a:pt x="864" y="433"/>
                  </a:lnTo>
                  <a:lnTo>
                    <a:pt x="720" y="192"/>
                  </a:lnTo>
                  <a:lnTo>
                    <a:pt x="576" y="48"/>
                  </a:lnTo>
                  <a:lnTo>
                    <a:pt x="576" y="48"/>
                  </a:lnTo>
                  <a:lnTo>
                    <a:pt x="43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sp>
        <p:nvSpPr>
          <p:cNvPr id="2" name="TextBox 1"/>
          <p:cNvSpPr txBox="1"/>
          <p:nvPr/>
        </p:nvSpPr>
        <p:spPr>
          <a:xfrm>
            <a:off x="-4135081" y="-1774642"/>
            <a:ext cx="2787806" cy="924693"/>
          </a:xfrm>
          <a:prstGeom prst="roundRect">
            <a:avLst/>
          </a:prstGeom>
          <a:solidFill>
            <a:schemeClr val="accent2">
              <a:lumMod val="20000"/>
              <a:lumOff val="80000"/>
            </a:schemeClr>
          </a:solidFill>
          <a:ln w="28575">
            <a:solidFill>
              <a:schemeClr val="accent6">
                <a:lumMod val="75000"/>
              </a:schemeClr>
            </a:solidFill>
          </a:ln>
        </p:spPr>
        <p:txBody>
          <a:bodyPr wrap="square" rtlCol="0">
            <a:spAutoFit/>
          </a:bodyPr>
          <a:lstStyle/>
          <a:p>
            <a:r>
              <a:rPr lang="en-US" sz="4800" dirty="0" err="1">
                <a:solidFill>
                  <a:schemeClr val="tx2">
                    <a:lumMod val="50000"/>
                  </a:schemeClr>
                </a:solidFill>
                <a:latin typeface="Coiny" panose="02000903060500060000" pitchFamily="2" charset="0"/>
              </a:rPr>
              <a:t>Tuần</a:t>
            </a:r>
            <a:r>
              <a:rPr lang="en-US" sz="4800" dirty="0">
                <a:solidFill>
                  <a:schemeClr val="tx2">
                    <a:lumMod val="50000"/>
                  </a:schemeClr>
                </a:solidFill>
                <a:latin typeface="Coiny" panose="02000903060500060000" pitchFamily="2" charset="0"/>
              </a:rPr>
              <a:t> 12</a:t>
            </a:r>
          </a:p>
        </p:txBody>
      </p:sp>
      <p:grpSp>
        <p:nvGrpSpPr>
          <p:cNvPr id="234" name="Google Shape;5418;p76"/>
          <p:cNvGrpSpPr/>
          <p:nvPr/>
        </p:nvGrpSpPr>
        <p:grpSpPr>
          <a:xfrm flipH="1">
            <a:off x="15394940" y="887730"/>
            <a:ext cx="3536950" cy="4172585"/>
            <a:chOff x="2271975" y="3774750"/>
            <a:chExt cx="940125" cy="1212675"/>
          </a:xfrm>
        </p:grpSpPr>
        <p:sp>
          <p:nvSpPr>
            <p:cNvPr id="235" name="Google Shape;5419;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6" name="Google Shape;5420;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7" name="Google Shape;5421;p76"/>
            <p:cNvSpPr/>
            <p:nvPr/>
          </p:nvSpPr>
          <p:spPr>
            <a:xfrm>
              <a:off x="2414850" y="3829975"/>
              <a:ext cx="797250" cy="842875"/>
            </a:xfrm>
            <a:custGeom>
              <a:avLst/>
              <a:gdLst/>
              <a:ahLst/>
              <a:cxnLst/>
              <a:rect l="l" t="t" r="r" b="b"/>
              <a:pathLst>
                <a:path w="31890" h="33715" extrusionOk="0">
                  <a:moveTo>
                    <a:pt x="24157" y="1"/>
                  </a:move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8" name="Google Shape;5422;p76"/>
            <p:cNvSpPr/>
            <p:nvPr/>
          </p:nvSpPr>
          <p:spPr>
            <a:xfrm>
              <a:off x="2414850" y="3829975"/>
              <a:ext cx="797250" cy="842875"/>
            </a:xfrm>
            <a:custGeom>
              <a:avLst/>
              <a:gdLst/>
              <a:ahLst/>
              <a:cxnLst/>
              <a:rect l="l" t="t" r="r" b="b"/>
              <a:pathLst>
                <a:path w="31890" h="33715" fill="none" extrusionOk="0">
                  <a:moveTo>
                    <a:pt x="29824" y="11863"/>
                  </a:moveTo>
                  <a:lnTo>
                    <a:pt x="29824" y="11863"/>
                  </a:lnTo>
                  <a:lnTo>
                    <a:pt x="30161" y="11527"/>
                  </a:lnTo>
                  <a:lnTo>
                    <a:pt x="30497" y="11095"/>
                  </a:lnTo>
                  <a:lnTo>
                    <a:pt x="30881" y="10566"/>
                  </a:lnTo>
                  <a:lnTo>
                    <a:pt x="31265" y="9846"/>
                  </a:lnTo>
                  <a:lnTo>
                    <a:pt x="31457" y="9462"/>
                  </a:lnTo>
                  <a:lnTo>
                    <a:pt x="31601" y="9078"/>
                  </a:lnTo>
                  <a:lnTo>
                    <a:pt x="31745" y="8645"/>
                  </a:lnTo>
                  <a:lnTo>
                    <a:pt x="31841" y="8165"/>
                  </a:lnTo>
                  <a:lnTo>
                    <a:pt x="31889" y="7685"/>
                  </a:lnTo>
                  <a:lnTo>
                    <a:pt x="31889" y="7205"/>
                  </a:lnTo>
                  <a:lnTo>
                    <a:pt x="31889" y="7205"/>
                  </a:lnTo>
                  <a:lnTo>
                    <a:pt x="31841" y="6917"/>
                  </a:lnTo>
                  <a:lnTo>
                    <a:pt x="31793" y="6676"/>
                  </a:lnTo>
                  <a:lnTo>
                    <a:pt x="31697" y="6388"/>
                  </a:lnTo>
                  <a:lnTo>
                    <a:pt x="31505" y="6100"/>
                  </a:lnTo>
                  <a:lnTo>
                    <a:pt x="31121" y="5524"/>
                  </a:lnTo>
                  <a:lnTo>
                    <a:pt x="30641" y="4948"/>
                  </a:lnTo>
                  <a:lnTo>
                    <a:pt x="30016" y="4323"/>
                  </a:lnTo>
                  <a:lnTo>
                    <a:pt x="29392" y="3747"/>
                  </a:lnTo>
                  <a:lnTo>
                    <a:pt x="28672" y="3171"/>
                  </a:lnTo>
                  <a:lnTo>
                    <a:pt x="27951" y="2594"/>
                  </a:lnTo>
                  <a:lnTo>
                    <a:pt x="26511" y="1586"/>
                  </a:lnTo>
                  <a:lnTo>
                    <a:pt x="25262" y="769"/>
                  </a:lnTo>
                  <a:lnTo>
                    <a:pt x="24446" y="241"/>
                  </a:lnTo>
                  <a:lnTo>
                    <a:pt x="24205" y="49"/>
                  </a:lnTo>
                  <a:lnTo>
                    <a:pt x="24157" y="1"/>
                  </a:lnTo>
                  <a:lnTo>
                    <a:pt x="24157" y="1"/>
                  </a:lnTo>
                  <a:lnTo>
                    <a:pt x="23485" y="2690"/>
                  </a:lnTo>
                  <a:lnTo>
                    <a:pt x="22813" y="5620"/>
                  </a:lnTo>
                  <a:lnTo>
                    <a:pt x="22044" y="9174"/>
                  </a:lnTo>
                  <a:lnTo>
                    <a:pt x="21276" y="13016"/>
                  </a:lnTo>
                  <a:lnTo>
                    <a:pt x="20604" y="16858"/>
                  </a:lnTo>
                  <a:lnTo>
                    <a:pt x="20315" y="18683"/>
                  </a:lnTo>
                  <a:lnTo>
                    <a:pt x="20123" y="20412"/>
                  </a:lnTo>
                  <a:lnTo>
                    <a:pt x="19979" y="21948"/>
                  </a:lnTo>
                  <a:lnTo>
                    <a:pt x="19883" y="23293"/>
                  </a:lnTo>
                  <a:lnTo>
                    <a:pt x="13640" y="17290"/>
                  </a:lnTo>
                  <a:lnTo>
                    <a:pt x="13640" y="17290"/>
                  </a:lnTo>
                  <a:lnTo>
                    <a:pt x="11383" y="18299"/>
                  </a:lnTo>
                  <a:lnTo>
                    <a:pt x="9125" y="19451"/>
                  </a:lnTo>
                  <a:lnTo>
                    <a:pt x="7829" y="20123"/>
                  </a:lnTo>
                  <a:lnTo>
                    <a:pt x="6532" y="20844"/>
                  </a:lnTo>
                  <a:lnTo>
                    <a:pt x="5235" y="21564"/>
                  </a:lnTo>
                  <a:lnTo>
                    <a:pt x="3987" y="22333"/>
                  </a:lnTo>
                  <a:lnTo>
                    <a:pt x="2834" y="23101"/>
                  </a:lnTo>
                  <a:lnTo>
                    <a:pt x="1826" y="23869"/>
                  </a:lnTo>
                  <a:lnTo>
                    <a:pt x="1393" y="24254"/>
                  </a:lnTo>
                  <a:lnTo>
                    <a:pt x="1009" y="24638"/>
                  </a:lnTo>
                  <a:lnTo>
                    <a:pt x="673" y="24974"/>
                  </a:lnTo>
                  <a:lnTo>
                    <a:pt x="385" y="25358"/>
                  </a:lnTo>
                  <a:lnTo>
                    <a:pt x="193" y="25694"/>
                  </a:lnTo>
                  <a:lnTo>
                    <a:pt x="49" y="25983"/>
                  </a:lnTo>
                  <a:lnTo>
                    <a:pt x="1" y="26319"/>
                  </a:lnTo>
                  <a:lnTo>
                    <a:pt x="49" y="26607"/>
                  </a:lnTo>
                  <a:lnTo>
                    <a:pt x="49" y="26607"/>
                  </a:lnTo>
                  <a:lnTo>
                    <a:pt x="145" y="26847"/>
                  </a:lnTo>
                  <a:lnTo>
                    <a:pt x="241" y="27135"/>
                  </a:lnTo>
                  <a:lnTo>
                    <a:pt x="625" y="27759"/>
                  </a:lnTo>
                  <a:lnTo>
                    <a:pt x="1105" y="28336"/>
                  </a:lnTo>
                  <a:lnTo>
                    <a:pt x="1730" y="28912"/>
                  </a:lnTo>
                  <a:lnTo>
                    <a:pt x="2498" y="29536"/>
                  </a:lnTo>
                  <a:lnTo>
                    <a:pt x="3314" y="30113"/>
                  </a:lnTo>
                  <a:lnTo>
                    <a:pt x="4275" y="30689"/>
                  </a:lnTo>
                  <a:lnTo>
                    <a:pt x="5283" y="31217"/>
                  </a:lnTo>
                  <a:lnTo>
                    <a:pt x="6388" y="31746"/>
                  </a:lnTo>
                  <a:lnTo>
                    <a:pt x="7541" y="32178"/>
                  </a:lnTo>
                  <a:lnTo>
                    <a:pt x="8741" y="32610"/>
                  </a:lnTo>
                  <a:lnTo>
                    <a:pt x="9990" y="32946"/>
                  </a:lnTo>
                  <a:lnTo>
                    <a:pt x="11239" y="33282"/>
                  </a:lnTo>
                  <a:lnTo>
                    <a:pt x="12535" y="33474"/>
                  </a:lnTo>
                  <a:lnTo>
                    <a:pt x="13832" y="33619"/>
                  </a:lnTo>
                  <a:lnTo>
                    <a:pt x="15129" y="33715"/>
                  </a:lnTo>
                  <a:lnTo>
                    <a:pt x="15129" y="33715"/>
                  </a:lnTo>
                  <a:lnTo>
                    <a:pt x="15993" y="33667"/>
                  </a:lnTo>
                  <a:lnTo>
                    <a:pt x="16858" y="33571"/>
                  </a:lnTo>
                  <a:lnTo>
                    <a:pt x="17626" y="33378"/>
                  </a:lnTo>
                  <a:lnTo>
                    <a:pt x="18346" y="33138"/>
                  </a:lnTo>
                  <a:lnTo>
                    <a:pt x="18971" y="32850"/>
                  </a:lnTo>
                  <a:lnTo>
                    <a:pt x="19595" y="32514"/>
                  </a:lnTo>
                  <a:lnTo>
                    <a:pt x="20123" y="32130"/>
                  </a:lnTo>
                  <a:lnTo>
                    <a:pt x="20652" y="31698"/>
                  </a:lnTo>
                  <a:lnTo>
                    <a:pt x="21084" y="31265"/>
                  </a:lnTo>
                  <a:lnTo>
                    <a:pt x="21516" y="30785"/>
                  </a:lnTo>
                  <a:lnTo>
                    <a:pt x="21852" y="30353"/>
                  </a:lnTo>
                  <a:lnTo>
                    <a:pt x="22188" y="29873"/>
                  </a:lnTo>
                  <a:lnTo>
                    <a:pt x="22717" y="28960"/>
                  </a:lnTo>
                  <a:lnTo>
                    <a:pt x="23101" y="28144"/>
                  </a:lnTo>
                  <a:lnTo>
                    <a:pt x="23101" y="28144"/>
                  </a:lnTo>
                  <a:lnTo>
                    <a:pt x="23869" y="28624"/>
                  </a:lnTo>
                  <a:lnTo>
                    <a:pt x="24542" y="29008"/>
                  </a:lnTo>
                  <a:lnTo>
                    <a:pt x="25118" y="29200"/>
                  </a:lnTo>
                  <a:lnTo>
                    <a:pt x="25406" y="29248"/>
                  </a:lnTo>
                  <a:lnTo>
                    <a:pt x="25646" y="29296"/>
                  </a:lnTo>
                  <a:lnTo>
                    <a:pt x="25886" y="29296"/>
                  </a:lnTo>
                  <a:lnTo>
                    <a:pt x="26126" y="29248"/>
                  </a:lnTo>
                  <a:lnTo>
                    <a:pt x="26367" y="29200"/>
                  </a:lnTo>
                  <a:lnTo>
                    <a:pt x="26559" y="29104"/>
                  </a:lnTo>
                  <a:lnTo>
                    <a:pt x="26943" y="28864"/>
                  </a:lnTo>
                  <a:lnTo>
                    <a:pt x="27327" y="28480"/>
                  </a:lnTo>
                  <a:lnTo>
                    <a:pt x="27327" y="28480"/>
                  </a:lnTo>
                  <a:lnTo>
                    <a:pt x="27471" y="28240"/>
                  </a:lnTo>
                  <a:lnTo>
                    <a:pt x="27615" y="28000"/>
                  </a:lnTo>
                  <a:lnTo>
                    <a:pt x="27711" y="27807"/>
                  </a:lnTo>
                  <a:lnTo>
                    <a:pt x="27759" y="27567"/>
                  </a:lnTo>
                  <a:lnTo>
                    <a:pt x="27807" y="27327"/>
                  </a:lnTo>
                  <a:lnTo>
                    <a:pt x="27807" y="27135"/>
                  </a:lnTo>
                  <a:lnTo>
                    <a:pt x="27711" y="26703"/>
                  </a:lnTo>
                  <a:lnTo>
                    <a:pt x="27567" y="26271"/>
                  </a:lnTo>
                  <a:lnTo>
                    <a:pt x="27327" y="25886"/>
                  </a:lnTo>
                  <a:lnTo>
                    <a:pt x="27039" y="25550"/>
                  </a:lnTo>
                  <a:lnTo>
                    <a:pt x="26703" y="25214"/>
                  </a:lnTo>
                  <a:lnTo>
                    <a:pt x="26030" y="24590"/>
                  </a:lnTo>
                  <a:lnTo>
                    <a:pt x="25454" y="24110"/>
                  </a:lnTo>
                  <a:lnTo>
                    <a:pt x="25214" y="23917"/>
                  </a:lnTo>
                  <a:lnTo>
                    <a:pt x="25118" y="23725"/>
                  </a:lnTo>
                  <a:lnTo>
                    <a:pt x="25070" y="23581"/>
                  </a:lnTo>
                  <a:lnTo>
                    <a:pt x="25118" y="23533"/>
                  </a:lnTo>
                  <a:lnTo>
                    <a:pt x="25166" y="23485"/>
                  </a:lnTo>
                  <a:lnTo>
                    <a:pt x="25166" y="23485"/>
                  </a:lnTo>
                  <a:lnTo>
                    <a:pt x="25646" y="23293"/>
                  </a:lnTo>
                  <a:lnTo>
                    <a:pt x="26367" y="23053"/>
                  </a:lnTo>
                  <a:lnTo>
                    <a:pt x="27279" y="22717"/>
                  </a:lnTo>
                  <a:lnTo>
                    <a:pt x="27711" y="22477"/>
                  </a:lnTo>
                  <a:lnTo>
                    <a:pt x="28192" y="22237"/>
                  </a:lnTo>
                  <a:lnTo>
                    <a:pt x="28672" y="21900"/>
                  </a:lnTo>
                  <a:lnTo>
                    <a:pt x="29152" y="21564"/>
                  </a:lnTo>
                  <a:lnTo>
                    <a:pt x="29584" y="21132"/>
                  </a:lnTo>
                  <a:lnTo>
                    <a:pt x="30016" y="20652"/>
                  </a:lnTo>
                  <a:lnTo>
                    <a:pt x="30401" y="20123"/>
                  </a:lnTo>
                  <a:lnTo>
                    <a:pt x="30785" y="19499"/>
                  </a:lnTo>
                  <a:lnTo>
                    <a:pt x="31073" y="18779"/>
                  </a:lnTo>
                  <a:lnTo>
                    <a:pt x="31313" y="18010"/>
                  </a:lnTo>
                  <a:lnTo>
                    <a:pt x="31313" y="18010"/>
                  </a:lnTo>
                  <a:lnTo>
                    <a:pt x="31361" y="17530"/>
                  </a:lnTo>
                  <a:lnTo>
                    <a:pt x="31409" y="17002"/>
                  </a:lnTo>
                  <a:lnTo>
                    <a:pt x="31361" y="16522"/>
                  </a:lnTo>
                  <a:lnTo>
                    <a:pt x="31313" y="15993"/>
                  </a:lnTo>
                  <a:lnTo>
                    <a:pt x="31217" y="15465"/>
                  </a:lnTo>
                  <a:lnTo>
                    <a:pt x="31073" y="14985"/>
                  </a:lnTo>
                  <a:lnTo>
                    <a:pt x="30785" y="14024"/>
                  </a:lnTo>
                  <a:lnTo>
                    <a:pt x="30449" y="13160"/>
                  </a:lnTo>
                  <a:lnTo>
                    <a:pt x="30161" y="12487"/>
                  </a:lnTo>
                  <a:lnTo>
                    <a:pt x="29824" y="1186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39" name="Google Shape;5423;p76"/>
            <p:cNvSpPr/>
            <p:nvPr/>
          </p:nvSpPr>
          <p:spPr>
            <a:xfrm>
              <a:off x="3159250" y="4217800"/>
              <a:ext cx="31225" cy="82850"/>
            </a:xfrm>
            <a:custGeom>
              <a:avLst/>
              <a:gdLst/>
              <a:ahLst/>
              <a:cxnLst/>
              <a:rect l="l" t="t" r="r" b="b"/>
              <a:pathLst>
                <a:path w="1249" h="3314" extrusionOk="0">
                  <a:moveTo>
                    <a:pt x="481" y="0"/>
                  </a:moveTo>
                  <a:lnTo>
                    <a:pt x="337" y="48"/>
                  </a:lnTo>
                  <a:lnTo>
                    <a:pt x="240" y="144"/>
                  </a:lnTo>
                  <a:lnTo>
                    <a:pt x="144" y="336"/>
                  </a:lnTo>
                  <a:lnTo>
                    <a:pt x="48" y="528"/>
                  </a:lnTo>
                  <a:lnTo>
                    <a:pt x="0" y="1057"/>
                  </a:lnTo>
                  <a:lnTo>
                    <a:pt x="0" y="1633"/>
                  </a:lnTo>
                  <a:lnTo>
                    <a:pt x="48" y="2257"/>
                  </a:lnTo>
                  <a:lnTo>
                    <a:pt x="192" y="2786"/>
                  </a:lnTo>
                  <a:lnTo>
                    <a:pt x="288" y="2978"/>
                  </a:lnTo>
                  <a:lnTo>
                    <a:pt x="385" y="3170"/>
                  </a:lnTo>
                  <a:lnTo>
                    <a:pt x="481" y="3266"/>
                  </a:lnTo>
                  <a:lnTo>
                    <a:pt x="577"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0" name="Google Shape;5424;p76"/>
            <p:cNvSpPr/>
            <p:nvPr/>
          </p:nvSpPr>
          <p:spPr>
            <a:xfrm>
              <a:off x="3159250" y="4217800"/>
              <a:ext cx="31225" cy="82850"/>
            </a:xfrm>
            <a:custGeom>
              <a:avLst/>
              <a:gdLst/>
              <a:ahLst/>
              <a:cxnLst/>
              <a:rect l="l" t="t" r="r" b="b"/>
              <a:pathLst>
                <a:path w="1249" h="3314" fill="none" extrusionOk="0">
                  <a:moveTo>
                    <a:pt x="481" y="0"/>
                  </a:moveTo>
                  <a:lnTo>
                    <a:pt x="481" y="0"/>
                  </a:lnTo>
                  <a:lnTo>
                    <a:pt x="337" y="48"/>
                  </a:lnTo>
                  <a:lnTo>
                    <a:pt x="240" y="144"/>
                  </a:lnTo>
                  <a:lnTo>
                    <a:pt x="144" y="336"/>
                  </a:lnTo>
                  <a:lnTo>
                    <a:pt x="48" y="528"/>
                  </a:lnTo>
                  <a:lnTo>
                    <a:pt x="0" y="1057"/>
                  </a:lnTo>
                  <a:lnTo>
                    <a:pt x="0" y="1633"/>
                  </a:lnTo>
                  <a:lnTo>
                    <a:pt x="0" y="1633"/>
                  </a:lnTo>
                  <a:lnTo>
                    <a:pt x="48" y="2257"/>
                  </a:lnTo>
                  <a:lnTo>
                    <a:pt x="192" y="2786"/>
                  </a:lnTo>
                  <a:lnTo>
                    <a:pt x="288" y="2978"/>
                  </a:lnTo>
                  <a:lnTo>
                    <a:pt x="385" y="3170"/>
                  </a:lnTo>
                  <a:lnTo>
                    <a:pt x="481" y="3266"/>
                  </a:lnTo>
                  <a:lnTo>
                    <a:pt x="577" y="3314"/>
                  </a:lnTo>
                  <a:lnTo>
                    <a:pt x="577" y="3314"/>
                  </a:lnTo>
                  <a:lnTo>
                    <a:pt x="625" y="3314"/>
                  </a:lnTo>
                  <a:lnTo>
                    <a:pt x="625" y="3314"/>
                  </a:lnTo>
                  <a:lnTo>
                    <a:pt x="769" y="3218"/>
                  </a:lnTo>
                  <a:lnTo>
                    <a:pt x="865" y="3122"/>
                  </a:lnTo>
                  <a:lnTo>
                    <a:pt x="961" y="2978"/>
                  </a:lnTo>
                  <a:lnTo>
                    <a:pt x="1057" y="2737"/>
                  </a:lnTo>
                  <a:lnTo>
                    <a:pt x="1201" y="2257"/>
                  </a:lnTo>
                  <a:lnTo>
                    <a:pt x="1249" y="1681"/>
                  </a:lnTo>
                  <a:lnTo>
                    <a:pt x="1201" y="1105"/>
                  </a:lnTo>
                  <a:lnTo>
                    <a:pt x="1105" y="624"/>
                  </a:lnTo>
                  <a:lnTo>
                    <a:pt x="1009" y="384"/>
                  </a:lnTo>
                  <a:lnTo>
                    <a:pt x="865" y="240"/>
                  </a:lnTo>
                  <a:lnTo>
                    <a:pt x="721" y="96"/>
                  </a:lnTo>
                  <a:lnTo>
                    <a:pt x="577" y="0"/>
                  </a:lnTo>
                  <a:lnTo>
                    <a:pt x="577"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1" name="Google Shape;5425;p76"/>
            <p:cNvSpPr/>
            <p:nvPr/>
          </p:nvSpPr>
          <p:spPr>
            <a:xfrm>
              <a:off x="2431675" y="4620000"/>
              <a:ext cx="365000" cy="207725"/>
            </a:xfrm>
            <a:custGeom>
              <a:avLst/>
              <a:gdLst/>
              <a:ahLst/>
              <a:cxnLst/>
              <a:rect l="l" t="t" r="r" b="b"/>
              <a:pathLst>
                <a:path w="14600" h="8309" extrusionOk="0">
                  <a:moveTo>
                    <a:pt x="9749" y="0"/>
                  </a:moveTo>
                  <a:lnTo>
                    <a:pt x="8020" y="4803"/>
                  </a:lnTo>
                  <a:lnTo>
                    <a:pt x="5667" y="2882"/>
                  </a:lnTo>
                  <a:lnTo>
                    <a:pt x="4034" y="1489"/>
                  </a:lnTo>
                  <a:lnTo>
                    <a:pt x="3122" y="721"/>
                  </a:lnTo>
                  <a:lnTo>
                    <a:pt x="3026" y="721"/>
                  </a:lnTo>
                  <a:lnTo>
                    <a:pt x="2930" y="769"/>
                  </a:lnTo>
                  <a:lnTo>
                    <a:pt x="2497" y="1105"/>
                  </a:lnTo>
                  <a:lnTo>
                    <a:pt x="2017" y="1585"/>
                  </a:lnTo>
                  <a:lnTo>
                    <a:pt x="1441" y="2210"/>
                  </a:lnTo>
                  <a:lnTo>
                    <a:pt x="913" y="2882"/>
                  </a:lnTo>
                  <a:lnTo>
                    <a:pt x="432" y="3506"/>
                  </a:lnTo>
                  <a:lnTo>
                    <a:pt x="144" y="3987"/>
                  </a:lnTo>
                  <a:lnTo>
                    <a:pt x="48" y="4131"/>
                  </a:lnTo>
                  <a:lnTo>
                    <a:pt x="0" y="4275"/>
                  </a:lnTo>
                  <a:lnTo>
                    <a:pt x="0" y="4323"/>
                  </a:lnTo>
                  <a:lnTo>
                    <a:pt x="96" y="4323"/>
                  </a:lnTo>
                  <a:lnTo>
                    <a:pt x="288" y="4275"/>
                  </a:lnTo>
                  <a:lnTo>
                    <a:pt x="624" y="4131"/>
                  </a:lnTo>
                  <a:lnTo>
                    <a:pt x="961" y="3891"/>
                  </a:lnTo>
                  <a:lnTo>
                    <a:pt x="1633" y="3410"/>
                  </a:lnTo>
                  <a:lnTo>
                    <a:pt x="1921" y="3218"/>
                  </a:lnTo>
                  <a:lnTo>
                    <a:pt x="2737" y="4275"/>
                  </a:lnTo>
                  <a:lnTo>
                    <a:pt x="3506" y="5235"/>
                  </a:lnTo>
                  <a:lnTo>
                    <a:pt x="4274" y="6004"/>
                  </a:lnTo>
                  <a:lnTo>
                    <a:pt x="4995" y="6676"/>
                  </a:lnTo>
                  <a:lnTo>
                    <a:pt x="5715" y="7204"/>
                  </a:lnTo>
                  <a:lnTo>
                    <a:pt x="6387" y="7636"/>
                  </a:lnTo>
                  <a:lnTo>
                    <a:pt x="7060" y="7973"/>
                  </a:lnTo>
                  <a:lnTo>
                    <a:pt x="7636" y="8165"/>
                  </a:lnTo>
                  <a:lnTo>
                    <a:pt x="8260" y="8309"/>
                  </a:lnTo>
                  <a:lnTo>
                    <a:pt x="8789" y="8309"/>
                  </a:lnTo>
                  <a:lnTo>
                    <a:pt x="9317" y="8261"/>
                  </a:lnTo>
                  <a:lnTo>
                    <a:pt x="9845" y="8165"/>
                  </a:lnTo>
                  <a:lnTo>
                    <a:pt x="10325" y="7973"/>
                  </a:lnTo>
                  <a:lnTo>
                    <a:pt x="10758" y="7733"/>
                  </a:lnTo>
                  <a:lnTo>
                    <a:pt x="11190" y="7444"/>
                  </a:lnTo>
                  <a:lnTo>
                    <a:pt x="11622" y="7108"/>
                  </a:lnTo>
                  <a:lnTo>
                    <a:pt x="11958" y="6724"/>
                  </a:lnTo>
                  <a:lnTo>
                    <a:pt x="12343" y="6340"/>
                  </a:lnTo>
                  <a:lnTo>
                    <a:pt x="12631" y="5908"/>
                  </a:lnTo>
                  <a:lnTo>
                    <a:pt x="12967" y="5475"/>
                  </a:lnTo>
                  <a:lnTo>
                    <a:pt x="13447" y="4611"/>
                  </a:lnTo>
                  <a:lnTo>
                    <a:pt x="13879" y="3746"/>
                  </a:lnTo>
                  <a:lnTo>
                    <a:pt x="14216" y="2978"/>
                  </a:lnTo>
                  <a:lnTo>
                    <a:pt x="14456" y="2354"/>
                  </a:lnTo>
                  <a:lnTo>
                    <a:pt x="14600" y="1777"/>
                  </a:lnTo>
                  <a:lnTo>
                    <a:pt x="9749"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2" name="Google Shape;5426;p76"/>
            <p:cNvSpPr/>
            <p:nvPr/>
          </p:nvSpPr>
          <p:spPr>
            <a:xfrm>
              <a:off x="2431675" y="4620000"/>
              <a:ext cx="365000" cy="207725"/>
            </a:xfrm>
            <a:custGeom>
              <a:avLst/>
              <a:gdLst/>
              <a:ahLst/>
              <a:cxnLst/>
              <a:rect l="l" t="t" r="r" b="b"/>
              <a:pathLst>
                <a:path w="14600" h="8309" fill="none" extrusionOk="0">
                  <a:moveTo>
                    <a:pt x="14600" y="1777"/>
                  </a:moveTo>
                  <a:lnTo>
                    <a:pt x="14600" y="1777"/>
                  </a:lnTo>
                  <a:lnTo>
                    <a:pt x="14456" y="2354"/>
                  </a:lnTo>
                  <a:lnTo>
                    <a:pt x="14216" y="2978"/>
                  </a:lnTo>
                  <a:lnTo>
                    <a:pt x="13879" y="3746"/>
                  </a:lnTo>
                  <a:lnTo>
                    <a:pt x="13447" y="4611"/>
                  </a:lnTo>
                  <a:lnTo>
                    <a:pt x="12967" y="5475"/>
                  </a:lnTo>
                  <a:lnTo>
                    <a:pt x="12631" y="5908"/>
                  </a:lnTo>
                  <a:lnTo>
                    <a:pt x="12343" y="6340"/>
                  </a:lnTo>
                  <a:lnTo>
                    <a:pt x="11958" y="6724"/>
                  </a:lnTo>
                  <a:lnTo>
                    <a:pt x="11622" y="7108"/>
                  </a:lnTo>
                  <a:lnTo>
                    <a:pt x="11190" y="7444"/>
                  </a:lnTo>
                  <a:lnTo>
                    <a:pt x="10758" y="7733"/>
                  </a:lnTo>
                  <a:lnTo>
                    <a:pt x="10325" y="7973"/>
                  </a:lnTo>
                  <a:lnTo>
                    <a:pt x="9845" y="8165"/>
                  </a:lnTo>
                  <a:lnTo>
                    <a:pt x="9317" y="8261"/>
                  </a:lnTo>
                  <a:lnTo>
                    <a:pt x="8789" y="8309"/>
                  </a:lnTo>
                  <a:lnTo>
                    <a:pt x="8260" y="8309"/>
                  </a:lnTo>
                  <a:lnTo>
                    <a:pt x="7636" y="8165"/>
                  </a:lnTo>
                  <a:lnTo>
                    <a:pt x="7060" y="7973"/>
                  </a:lnTo>
                  <a:lnTo>
                    <a:pt x="6387" y="7636"/>
                  </a:lnTo>
                  <a:lnTo>
                    <a:pt x="5715" y="7204"/>
                  </a:lnTo>
                  <a:lnTo>
                    <a:pt x="4995" y="6676"/>
                  </a:lnTo>
                  <a:lnTo>
                    <a:pt x="4274" y="6004"/>
                  </a:lnTo>
                  <a:lnTo>
                    <a:pt x="3506" y="5235"/>
                  </a:lnTo>
                  <a:lnTo>
                    <a:pt x="2737" y="4275"/>
                  </a:lnTo>
                  <a:lnTo>
                    <a:pt x="1921" y="3218"/>
                  </a:lnTo>
                  <a:lnTo>
                    <a:pt x="1921" y="3218"/>
                  </a:lnTo>
                  <a:lnTo>
                    <a:pt x="1633" y="3410"/>
                  </a:lnTo>
                  <a:lnTo>
                    <a:pt x="961" y="3891"/>
                  </a:lnTo>
                  <a:lnTo>
                    <a:pt x="624" y="4131"/>
                  </a:lnTo>
                  <a:lnTo>
                    <a:pt x="288" y="4275"/>
                  </a:lnTo>
                  <a:lnTo>
                    <a:pt x="96" y="4323"/>
                  </a:lnTo>
                  <a:lnTo>
                    <a:pt x="0" y="4323"/>
                  </a:lnTo>
                  <a:lnTo>
                    <a:pt x="0" y="4275"/>
                  </a:lnTo>
                  <a:lnTo>
                    <a:pt x="0" y="4275"/>
                  </a:lnTo>
                  <a:lnTo>
                    <a:pt x="48" y="4131"/>
                  </a:lnTo>
                  <a:lnTo>
                    <a:pt x="144" y="3987"/>
                  </a:lnTo>
                  <a:lnTo>
                    <a:pt x="432" y="3506"/>
                  </a:lnTo>
                  <a:lnTo>
                    <a:pt x="913" y="2882"/>
                  </a:lnTo>
                  <a:lnTo>
                    <a:pt x="1441" y="2210"/>
                  </a:lnTo>
                  <a:lnTo>
                    <a:pt x="2017" y="1585"/>
                  </a:lnTo>
                  <a:lnTo>
                    <a:pt x="2497" y="1105"/>
                  </a:lnTo>
                  <a:lnTo>
                    <a:pt x="2930" y="769"/>
                  </a:lnTo>
                  <a:lnTo>
                    <a:pt x="3026" y="721"/>
                  </a:lnTo>
                  <a:lnTo>
                    <a:pt x="3122" y="721"/>
                  </a:lnTo>
                  <a:lnTo>
                    <a:pt x="3122" y="721"/>
                  </a:lnTo>
                  <a:lnTo>
                    <a:pt x="4034" y="1489"/>
                  </a:lnTo>
                  <a:lnTo>
                    <a:pt x="5667" y="2882"/>
                  </a:lnTo>
                  <a:lnTo>
                    <a:pt x="8020" y="4803"/>
                  </a:lnTo>
                  <a:lnTo>
                    <a:pt x="9749" y="0"/>
                  </a:lnTo>
                  <a:lnTo>
                    <a:pt x="14600" y="17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3" name="Google Shape;5427;p76"/>
            <p:cNvSpPr/>
            <p:nvPr/>
          </p:nvSpPr>
          <p:spPr>
            <a:xfrm>
              <a:off x="2423250" y="4628400"/>
              <a:ext cx="94875" cy="104475"/>
            </a:xfrm>
            <a:custGeom>
              <a:avLst/>
              <a:gdLst/>
              <a:ahLst/>
              <a:cxnLst/>
              <a:rect l="l" t="t" r="r" b="b"/>
              <a:pathLst>
                <a:path w="3795" h="4179" extrusionOk="0">
                  <a:moveTo>
                    <a:pt x="2978" y="1"/>
                  </a:moveTo>
                  <a:lnTo>
                    <a:pt x="2738" y="145"/>
                  </a:lnTo>
                  <a:lnTo>
                    <a:pt x="2354" y="577"/>
                  </a:lnTo>
                  <a:lnTo>
                    <a:pt x="1826" y="1105"/>
                  </a:lnTo>
                  <a:lnTo>
                    <a:pt x="1250" y="1778"/>
                  </a:lnTo>
                  <a:lnTo>
                    <a:pt x="721" y="2498"/>
                  </a:lnTo>
                  <a:lnTo>
                    <a:pt x="289" y="3170"/>
                  </a:lnTo>
                  <a:lnTo>
                    <a:pt x="145" y="3458"/>
                  </a:lnTo>
                  <a:lnTo>
                    <a:pt x="49" y="3699"/>
                  </a:lnTo>
                  <a:lnTo>
                    <a:pt x="1" y="3891"/>
                  </a:lnTo>
                  <a:lnTo>
                    <a:pt x="49" y="4035"/>
                  </a:lnTo>
                  <a:lnTo>
                    <a:pt x="145" y="4131"/>
                  </a:lnTo>
                  <a:lnTo>
                    <a:pt x="241" y="4179"/>
                  </a:lnTo>
                  <a:lnTo>
                    <a:pt x="529" y="4179"/>
                  </a:lnTo>
                  <a:lnTo>
                    <a:pt x="913" y="4035"/>
                  </a:lnTo>
                  <a:lnTo>
                    <a:pt x="1250" y="3795"/>
                  </a:lnTo>
                  <a:lnTo>
                    <a:pt x="1874" y="3314"/>
                  </a:lnTo>
                  <a:lnTo>
                    <a:pt x="2114" y="3122"/>
                  </a:lnTo>
                  <a:lnTo>
                    <a:pt x="1778" y="2498"/>
                  </a:lnTo>
                  <a:lnTo>
                    <a:pt x="3795" y="577"/>
                  </a:lnTo>
                  <a:lnTo>
                    <a:pt x="3459" y="289"/>
                  </a:lnTo>
                  <a:lnTo>
                    <a:pt x="3171" y="97"/>
                  </a:lnTo>
                  <a:lnTo>
                    <a:pt x="3074" y="49"/>
                  </a:lnTo>
                  <a:lnTo>
                    <a:pt x="2978"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4" name="Google Shape;5428;p76"/>
            <p:cNvSpPr/>
            <p:nvPr/>
          </p:nvSpPr>
          <p:spPr>
            <a:xfrm>
              <a:off x="2592550" y="4708850"/>
              <a:ext cx="39650" cy="31225"/>
            </a:xfrm>
            <a:custGeom>
              <a:avLst/>
              <a:gdLst/>
              <a:ahLst/>
              <a:cxnLst/>
              <a:rect l="l" t="t" r="r" b="b"/>
              <a:pathLst>
                <a:path w="1586" h="1249" extrusionOk="0">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85" y="1249"/>
                  </a:moveTo>
                  <a:lnTo>
                    <a:pt x="1585" y="1249"/>
                  </a:lnTo>
                  <a:lnTo>
                    <a:pt x="1585" y="1249"/>
                  </a:lnTo>
                  <a:lnTo>
                    <a:pt x="1585" y="1249"/>
                  </a:lnTo>
                  <a:lnTo>
                    <a:pt x="1585" y="1249"/>
                  </a:lnTo>
                  <a:close/>
                  <a:moveTo>
                    <a:pt x="1537" y="1249"/>
                  </a:moveTo>
                  <a:lnTo>
                    <a:pt x="1537" y="1249"/>
                  </a:lnTo>
                  <a:lnTo>
                    <a:pt x="1585" y="1249"/>
                  </a:lnTo>
                  <a:lnTo>
                    <a:pt x="1585"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537" y="1249"/>
                  </a:moveTo>
                  <a:lnTo>
                    <a:pt x="1537" y="1249"/>
                  </a:lnTo>
                  <a:lnTo>
                    <a:pt x="1537" y="1249"/>
                  </a:lnTo>
                  <a:lnTo>
                    <a:pt x="1537" y="1249"/>
                  </a:lnTo>
                  <a:lnTo>
                    <a:pt x="1537" y="1249"/>
                  </a:lnTo>
                  <a:close/>
                  <a:moveTo>
                    <a:pt x="1489" y="1249"/>
                  </a:moveTo>
                  <a:lnTo>
                    <a:pt x="1489" y="1249"/>
                  </a:lnTo>
                  <a:lnTo>
                    <a:pt x="1537" y="1249"/>
                  </a:lnTo>
                  <a:lnTo>
                    <a:pt x="1537" y="1249"/>
                  </a:lnTo>
                  <a:lnTo>
                    <a:pt x="1489" y="1249"/>
                  </a:lnTo>
                  <a:close/>
                  <a:moveTo>
                    <a:pt x="0" y="0"/>
                  </a:moveTo>
                  <a:lnTo>
                    <a:pt x="0" y="0"/>
                  </a:lnTo>
                  <a:lnTo>
                    <a:pt x="0" y="0"/>
                  </a:lnTo>
                  <a:lnTo>
                    <a:pt x="1489" y="1201"/>
                  </a:lnTo>
                  <a:lnTo>
                    <a:pt x="1489" y="1201"/>
                  </a:lnTo>
                  <a:lnTo>
                    <a:pt x="0" y="0"/>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5" name="Google Shape;5429;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6" name="Google Shape;5430;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7" name="Google Shape;5431;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8" name="Google Shape;5432;p76"/>
            <p:cNvSpPr/>
            <p:nvPr/>
          </p:nvSpPr>
          <p:spPr>
            <a:xfrm>
              <a:off x="26321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49" name="Google Shape;5433;p76"/>
            <p:cNvSpPr/>
            <p:nvPr/>
          </p:nvSpPr>
          <p:spPr>
            <a:xfrm>
              <a:off x="26309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0" name="Google Shape;5434;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1" name="Google Shape;5435;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2" name="Google Shape;5436;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3" name="Google Shape;5437;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4" name="Google Shape;5438;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5" name="Google Shape;5439;p76"/>
            <p:cNvSpPr/>
            <p:nvPr/>
          </p:nvSpPr>
          <p:spPr>
            <a:xfrm>
              <a:off x="2630975" y="47400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6" name="Google Shape;5440;p76"/>
            <p:cNvSpPr/>
            <p:nvPr/>
          </p:nvSpPr>
          <p:spPr>
            <a:xfrm>
              <a:off x="2629775" y="4740050"/>
              <a:ext cx="1225" cy="25"/>
            </a:xfrm>
            <a:custGeom>
              <a:avLst/>
              <a:gdLst/>
              <a:ahLst/>
              <a:cxnLst/>
              <a:rect l="l" t="t" r="r" b="b"/>
              <a:pathLst>
                <a:path w="49" h="1" fill="none" extrusionOk="0">
                  <a:moveTo>
                    <a:pt x="0" y="1"/>
                  </a:moveTo>
                  <a:lnTo>
                    <a:pt x="0"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7" name="Google Shape;5441;p76"/>
            <p:cNvSpPr/>
            <p:nvPr/>
          </p:nvSpPr>
          <p:spPr>
            <a:xfrm>
              <a:off x="2592550" y="4708850"/>
              <a:ext cx="37250" cy="30025"/>
            </a:xfrm>
            <a:custGeom>
              <a:avLst/>
              <a:gdLst/>
              <a:ahLst/>
              <a:cxnLst/>
              <a:rect l="l" t="t" r="r" b="b"/>
              <a:pathLst>
                <a:path w="1490" h="1201" fill="none" extrusionOk="0">
                  <a:moveTo>
                    <a:pt x="0" y="0"/>
                  </a:moveTo>
                  <a:lnTo>
                    <a:pt x="0" y="0"/>
                  </a:lnTo>
                  <a:lnTo>
                    <a:pt x="0" y="0"/>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8" name="Google Shape;5442;p76"/>
            <p:cNvSpPr/>
            <p:nvPr/>
          </p:nvSpPr>
          <p:spPr>
            <a:xfrm>
              <a:off x="2592550" y="4708850"/>
              <a:ext cx="91275" cy="117675"/>
            </a:xfrm>
            <a:custGeom>
              <a:avLst/>
              <a:gdLst/>
              <a:ahLst/>
              <a:cxnLst/>
              <a:rect l="l" t="t" r="r" b="b"/>
              <a:pathLst>
                <a:path w="3651" h="4707" extrusionOk="0">
                  <a:moveTo>
                    <a:pt x="0" y="0"/>
                  </a:moveTo>
                  <a:lnTo>
                    <a:pt x="1249" y="1345"/>
                  </a:lnTo>
                  <a:lnTo>
                    <a:pt x="1777" y="2498"/>
                  </a:lnTo>
                  <a:lnTo>
                    <a:pt x="2354" y="3554"/>
                  </a:lnTo>
                  <a:lnTo>
                    <a:pt x="2978" y="4707"/>
                  </a:lnTo>
                  <a:lnTo>
                    <a:pt x="3314" y="4611"/>
                  </a:lnTo>
                  <a:lnTo>
                    <a:pt x="3650" y="4515"/>
                  </a:lnTo>
                  <a:lnTo>
                    <a:pt x="3026" y="3458"/>
                  </a:lnTo>
                  <a:lnTo>
                    <a:pt x="2450" y="2354"/>
                  </a:lnTo>
                  <a:lnTo>
                    <a:pt x="1729" y="865"/>
                  </a:lnTo>
                  <a:lnTo>
                    <a:pt x="1585" y="1249"/>
                  </a:lnTo>
                  <a:lnTo>
                    <a:pt x="1489" y="1249"/>
                  </a:lnTo>
                  <a:lnTo>
                    <a:pt x="1489" y="1201"/>
                  </a:lnTo>
                  <a:lnTo>
                    <a:pt x="0"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59" name="Google Shape;5443;p76"/>
            <p:cNvSpPr/>
            <p:nvPr/>
          </p:nvSpPr>
          <p:spPr>
            <a:xfrm>
              <a:off x="2592550" y="4708850"/>
              <a:ext cx="91275" cy="117675"/>
            </a:xfrm>
            <a:custGeom>
              <a:avLst/>
              <a:gdLst/>
              <a:ahLst/>
              <a:cxnLst/>
              <a:rect l="l" t="t" r="r" b="b"/>
              <a:pathLst>
                <a:path w="3651" h="4707" fill="none" extrusionOk="0">
                  <a:moveTo>
                    <a:pt x="0" y="0"/>
                  </a:moveTo>
                  <a:lnTo>
                    <a:pt x="1249" y="1345"/>
                  </a:lnTo>
                  <a:lnTo>
                    <a:pt x="1249" y="1345"/>
                  </a:lnTo>
                  <a:lnTo>
                    <a:pt x="1777" y="2498"/>
                  </a:lnTo>
                  <a:lnTo>
                    <a:pt x="2354" y="3554"/>
                  </a:lnTo>
                  <a:lnTo>
                    <a:pt x="2978" y="4707"/>
                  </a:lnTo>
                  <a:lnTo>
                    <a:pt x="2978" y="4707"/>
                  </a:lnTo>
                  <a:lnTo>
                    <a:pt x="3314" y="4611"/>
                  </a:lnTo>
                  <a:lnTo>
                    <a:pt x="3650" y="4515"/>
                  </a:lnTo>
                  <a:lnTo>
                    <a:pt x="3650" y="4515"/>
                  </a:lnTo>
                  <a:lnTo>
                    <a:pt x="3026" y="3458"/>
                  </a:lnTo>
                  <a:lnTo>
                    <a:pt x="2450" y="2354"/>
                  </a:lnTo>
                  <a:lnTo>
                    <a:pt x="1729" y="865"/>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85"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537" y="1249"/>
                  </a:lnTo>
                  <a:lnTo>
                    <a:pt x="1489" y="1249"/>
                  </a:lnTo>
                  <a:lnTo>
                    <a:pt x="1489" y="1249"/>
                  </a:lnTo>
                  <a:lnTo>
                    <a:pt x="1489" y="1201"/>
                  </a:lnTo>
                  <a:lnTo>
                    <a:pt x="1489" y="1201"/>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0" name="Google Shape;5444;p76"/>
            <p:cNvSpPr/>
            <p:nvPr/>
          </p:nvSpPr>
          <p:spPr>
            <a:xfrm>
              <a:off x="2608150" y="4585175"/>
              <a:ext cx="312200" cy="392625"/>
            </a:xfrm>
            <a:custGeom>
              <a:avLst/>
              <a:gdLst/>
              <a:ahLst/>
              <a:cxnLst/>
              <a:rect l="l" t="t" r="r" b="b"/>
              <a:pathLst>
                <a:path w="12488" h="15705" extrusionOk="0">
                  <a:moveTo>
                    <a:pt x="12487" y="1"/>
                  </a:moveTo>
                  <a:lnTo>
                    <a:pt x="7397" y="3507"/>
                  </a:lnTo>
                  <a:lnTo>
                    <a:pt x="7397" y="4419"/>
                  </a:lnTo>
                  <a:lnTo>
                    <a:pt x="7349" y="5235"/>
                  </a:lnTo>
                  <a:lnTo>
                    <a:pt x="7253" y="6004"/>
                  </a:lnTo>
                  <a:lnTo>
                    <a:pt x="7157" y="6724"/>
                  </a:lnTo>
                  <a:lnTo>
                    <a:pt x="7012" y="7397"/>
                  </a:lnTo>
                  <a:lnTo>
                    <a:pt x="6820" y="7973"/>
                  </a:lnTo>
                  <a:lnTo>
                    <a:pt x="6580" y="8501"/>
                  </a:lnTo>
                  <a:lnTo>
                    <a:pt x="6340" y="8981"/>
                  </a:lnTo>
                  <a:lnTo>
                    <a:pt x="6100" y="9414"/>
                  </a:lnTo>
                  <a:lnTo>
                    <a:pt x="5812" y="9798"/>
                  </a:lnTo>
                  <a:lnTo>
                    <a:pt x="5524" y="10134"/>
                  </a:lnTo>
                  <a:lnTo>
                    <a:pt x="5187" y="10470"/>
                  </a:lnTo>
                  <a:lnTo>
                    <a:pt x="4851" y="10710"/>
                  </a:lnTo>
                  <a:lnTo>
                    <a:pt x="4515" y="10950"/>
                  </a:lnTo>
                  <a:lnTo>
                    <a:pt x="4179" y="11143"/>
                  </a:lnTo>
                  <a:lnTo>
                    <a:pt x="3795" y="11287"/>
                  </a:lnTo>
                  <a:lnTo>
                    <a:pt x="3074" y="11479"/>
                  </a:lnTo>
                  <a:lnTo>
                    <a:pt x="2402" y="11623"/>
                  </a:lnTo>
                  <a:lnTo>
                    <a:pt x="1778" y="11671"/>
                  </a:lnTo>
                  <a:lnTo>
                    <a:pt x="1201" y="11671"/>
                  </a:lnTo>
                  <a:lnTo>
                    <a:pt x="673" y="11623"/>
                  </a:lnTo>
                  <a:lnTo>
                    <a:pt x="337" y="11575"/>
                  </a:lnTo>
                  <a:lnTo>
                    <a:pt x="1" y="11527"/>
                  </a:lnTo>
                  <a:lnTo>
                    <a:pt x="913" y="15705"/>
                  </a:lnTo>
                  <a:lnTo>
                    <a:pt x="1297" y="13832"/>
                  </a:lnTo>
                  <a:lnTo>
                    <a:pt x="2018" y="13880"/>
                  </a:lnTo>
                  <a:lnTo>
                    <a:pt x="2882" y="13928"/>
                  </a:lnTo>
                  <a:lnTo>
                    <a:pt x="3891" y="13928"/>
                  </a:lnTo>
                  <a:lnTo>
                    <a:pt x="4995" y="13832"/>
                  </a:lnTo>
                  <a:lnTo>
                    <a:pt x="5524" y="13736"/>
                  </a:lnTo>
                  <a:lnTo>
                    <a:pt x="6100" y="13640"/>
                  </a:lnTo>
                  <a:lnTo>
                    <a:pt x="6628" y="13496"/>
                  </a:lnTo>
                  <a:lnTo>
                    <a:pt x="7157" y="13304"/>
                  </a:lnTo>
                  <a:lnTo>
                    <a:pt x="7637" y="13112"/>
                  </a:lnTo>
                  <a:lnTo>
                    <a:pt x="8021" y="12823"/>
                  </a:lnTo>
                  <a:lnTo>
                    <a:pt x="8405" y="12535"/>
                  </a:lnTo>
                  <a:lnTo>
                    <a:pt x="8789" y="12199"/>
                  </a:lnTo>
                  <a:lnTo>
                    <a:pt x="9126" y="11815"/>
                  </a:lnTo>
                  <a:lnTo>
                    <a:pt x="9414" y="11383"/>
                  </a:lnTo>
                  <a:lnTo>
                    <a:pt x="9750" y="10950"/>
                  </a:lnTo>
                  <a:lnTo>
                    <a:pt x="9990" y="10518"/>
                  </a:lnTo>
                  <a:lnTo>
                    <a:pt x="10518" y="9558"/>
                  </a:lnTo>
                  <a:lnTo>
                    <a:pt x="10951" y="8501"/>
                  </a:lnTo>
                  <a:lnTo>
                    <a:pt x="11287" y="7445"/>
                  </a:lnTo>
                  <a:lnTo>
                    <a:pt x="11623" y="6340"/>
                  </a:lnTo>
                  <a:lnTo>
                    <a:pt x="11863" y="5284"/>
                  </a:lnTo>
                  <a:lnTo>
                    <a:pt x="12055" y="4227"/>
                  </a:lnTo>
                  <a:lnTo>
                    <a:pt x="12199" y="3266"/>
                  </a:lnTo>
                  <a:lnTo>
                    <a:pt x="12391" y="1586"/>
                  </a:lnTo>
                  <a:lnTo>
                    <a:pt x="12487" y="433"/>
                  </a:lnTo>
                  <a:lnTo>
                    <a:pt x="12487"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1" name="Google Shape;5445;p76"/>
            <p:cNvSpPr/>
            <p:nvPr/>
          </p:nvSpPr>
          <p:spPr>
            <a:xfrm>
              <a:off x="2608150" y="4585175"/>
              <a:ext cx="312200" cy="392625"/>
            </a:xfrm>
            <a:custGeom>
              <a:avLst/>
              <a:gdLst/>
              <a:ahLst/>
              <a:cxnLst/>
              <a:rect l="l" t="t" r="r" b="b"/>
              <a:pathLst>
                <a:path w="12488" h="15705" fill="none" extrusionOk="0">
                  <a:moveTo>
                    <a:pt x="12487" y="1"/>
                  </a:moveTo>
                  <a:lnTo>
                    <a:pt x="12487" y="1"/>
                  </a:lnTo>
                  <a:lnTo>
                    <a:pt x="12487" y="433"/>
                  </a:lnTo>
                  <a:lnTo>
                    <a:pt x="12391" y="1586"/>
                  </a:lnTo>
                  <a:lnTo>
                    <a:pt x="12199" y="3266"/>
                  </a:lnTo>
                  <a:lnTo>
                    <a:pt x="12055" y="4227"/>
                  </a:lnTo>
                  <a:lnTo>
                    <a:pt x="11863" y="5284"/>
                  </a:lnTo>
                  <a:lnTo>
                    <a:pt x="11623" y="6340"/>
                  </a:lnTo>
                  <a:lnTo>
                    <a:pt x="11287" y="7445"/>
                  </a:lnTo>
                  <a:lnTo>
                    <a:pt x="10951" y="8501"/>
                  </a:lnTo>
                  <a:lnTo>
                    <a:pt x="10518" y="9558"/>
                  </a:lnTo>
                  <a:lnTo>
                    <a:pt x="9990" y="10518"/>
                  </a:lnTo>
                  <a:lnTo>
                    <a:pt x="9750" y="10950"/>
                  </a:lnTo>
                  <a:lnTo>
                    <a:pt x="9414" y="11383"/>
                  </a:lnTo>
                  <a:lnTo>
                    <a:pt x="9126" y="11815"/>
                  </a:lnTo>
                  <a:lnTo>
                    <a:pt x="8789" y="12199"/>
                  </a:lnTo>
                  <a:lnTo>
                    <a:pt x="8405" y="12535"/>
                  </a:lnTo>
                  <a:lnTo>
                    <a:pt x="8021" y="12823"/>
                  </a:lnTo>
                  <a:lnTo>
                    <a:pt x="8021" y="12823"/>
                  </a:lnTo>
                  <a:lnTo>
                    <a:pt x="7637" y="13112"/>
                  </a:lnTo>
                  <a:lnTo>
                    <a:pt x="7157" y="13304"/>
                  </a:lnTo>
                  <a:lnTo>
                    <a:pt x="6628" y="13496"/>
                  </a:lnTo>
                  <a:lnTo>
                    <a:pt x="6100" y="13640"/>
                  </a:lnTo>
                  <a:lnTo>
                    <a:pt x="5524" y="13736"/>
                  </a:lnTo>
                  <a:lnTo>
                    <a:pt x="4995" y="13832"/>
                  </a:lnTo>
                  <a:lnTo>
                    <a:pt x="3891" y="13928"/>
                  </a:lnTo>
                  <a:lnTo>
                    <a:pt x="2882" y="13928"/>
                  </a:lnTo>
                  <a:lnTo>
                    <a:pt x="2018" y="13880"/>
                  </a:lnTo>
                  <a:lnTo>
                    <a:pt x="1297" y="13832"/>
                  </a:lnTo>
                  <a:lnTo>
                    <a:pt x="913" y="15705"/>
                  </a:lnTo>
                  <a:lnTo>
                    <a:pt x="1" y="11527"/>
                  </a:lnTo>
                  <a:lnTo>
                    <a:pt x="1" y="11527"/>
                  </a:lnTo>
                  <a:lnTo>
                    <a:pt x="337" y="11575"/>
                  </a:lnTo>
                  <a:lnTo>
                    <a:pt x="673" y="11623"/>
                  </a:lnTo>
                  <a:lnTo>
                    <a:pt x="1201" y="11671"/>
                  </a:lnTo>
                  <a:lnTo>
                    <a:pt x="1778" y="11671"/>
                  </a:lnTo>
                  <a:lnTo>
                    <a:pt x="2402" y="11623"/>
                  </a:lnTo>
                  <a:lnTo>
                    <a:pt x="3074" y="11479"/>
                  </a:lnTo>
                  <a:lnTo>
                    <a:pt x="3795" y="11287"/>
                  </a:lnTo>
                  <a:lnTo>
                    <a:pt x="4179" y="11143"/>
                  </a:lnTo>
                  <a:lnTo>
                    <a:pt x="4515" y="10950"/>
                  </a:lnTo>
                  <a:lnTo>
                    <a:pt x="4851" y="10710"/>
                  </a:lnTo>
                  <a:lnTo>
                    <a:pt x="5187" y="10470"/>
                  </a:lnTo>
                  <a:lnTo>
                    <a:pt x="5524" y="10134"/>
                  </a:lnTo>
                  <a:lnTo>
                    <a:pt x="5812" y="9798"/>
                  </a:lnTo>
                  <a:lnTo>
                    <a:pt x="6100" y="9414"/>
                  </a:lnTo>
                  <a:lnTo>
                    <a:pt x="6340" y="8981"/>
                  </a:lnTo>
                  <a:lnTo>
                    <a:pt x="6580" y="8501"/>
                  </a:lnTo>
                  <a:lnTo>
                    <a:pt x="6820" y="7973"/>
                  </a:lnTo>
                  <a:lnTo>
                    <a:pt x="7012" y="7397"/>
                  </a:lnTo>
                  <a:lnTo>
                    <a:pt x="7157" y="6724"/>
                  </a:lnTo>
                  <a:lnTo>
                    <a:pt x="7253" y="6004"/>
                  </a:lnTo>
                  <a:lnTo>
                    <a:pt x="7349" y="5235"/>
                  </a:lnTo>
                  <a:lnTo>
                    <a:pt x="7397" y="4419"/>
                  </a:lnTo>
                  <a:lnTo>
                    <a:pt x="7397" y="3507"/>
                  </a:lnTo>
                  <a:lnTo>
                    <a:pt x="1248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2" name="Google Shape;5446;p76"/>
            <p:cNvSpPr/>
            <p:nvPr/>
          </p:nvSpPr>
          <p:spPr>
            <a:xfrm>
              <a:off x="2600950" y="4866125"/>
              <a:ext cx="46850" cy="121300"/>
            </a:xfrm>
            <a:custGeom>
              <a:avLst/>
              <a:gdLst/>
              <a:ahLst/>
              <a:cxnLst/>
              <a:rect l="l" t="t" r="r" b="b"/>
              <a:pathLst>
                <a:path w="1874" h="4852" extrusionOk="0">
                  <a:moveTo>
                    <a:pt x="145" y="1"/>
                  </a:moveTo>
                  <a:lnTo>
                    <a:pt x="49" y="49"/>
                  </a:lnTo>
                  <a:lnTo>
                    <a:pt x="1" y="289"/>
                  </a:lnTo>
                  <a:lnTo>
                    <a:pt x="49" y="865"/>
                  </a:lnTo>
                  <a:lnTo>
                    <a:pt x="145" y="1633"/>
                  </a:lnTo>
                  <a:lnTo>
                    <a:pt x="289" y="2498"/>
                  </a:lnTo>
                  <a:lnTo>
                    <a:pt x="481" y="3362"/>
                  </a:lnTo>
                  <a:lnTo>
                    <a:pt x="721" y="4131"/>
                  </a:lnTo>
                  <a:lnTo>
                    <a:pt x="865" y="4419"/>
                  </a:lnTo>
                  <a:lnTo>
                    <a:pt x="961" y="4659"/>
                  </a:lnTo>
                  <a:lnTo>
                    <a:pt x="1105" y="4803"/>
                  </a:lnTo>
                  <a:lnTo>
                    <a:pt x="1249" y="4851"/>
                  </a:lnTo>
                  <a:lnTo>
                    <a:pt x="1393" y="4851"/>
                  </a:lnTo>
                  <a:lnTo>
                    <a:pt x="1537" y="4803"/>
                  </a:lnTo>
                  <a:lnTo>
                    <a:pt x="1585" y="4707"/>
                  </a:lnTo>
                  <a:lnTo>
                    <a:pt x="1681" y="4563"/>
                  </a:lnTo>
                  <a:lnTo>
                    <a:pt x="1778" y="4179"/>
                  </a:lnTo>
                  <a:lnTo>
                    <a:pt x="1874" y="3795"/>
                  </a:lnTo>
                  <a:lnTo>
                    <a:pt x="1874" y="3026"/>
                  </a:lnTo>
                  <a:lnTo>
                    <a:pt x="1874" y="2642"/>
                  </a:lnTo>
                  <a:lnTo>
                    <a:pt x="1201" y="2594"/>
                  </a:lnTo>
                  <a:lnTo>
                    <a:pt x="1105" y="97"/>
                  </a:lnTo>
                  <a:lnTo>
                    <a:pt x="625" y="1"/>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3" name="Google Shape;5447;p76"/>
            <p:cNvSpPr/>
            <p:nvPr/>
          </p:nvSpPr>
          <p:spPr>
            <a:xfrm>
              <a:off x="2700600" y="4862525"/>
              <a:ext cx="12025" cy="4825"/>
            </a:xfrm>
            <a:custGeom>
              <a:avLst/>
              <a:gdLst/>
              <a:ahLst/>
              <a:cxnLst/>
              <a:rect l="l" t="t" r="r" b="b"/>
              <a:pathLst>
                <a:path w="481" h="193" extrusionOk="0">
                  <a:moveTo>
                    <a:pt x="481" y="1"/>
                  </a:moveTo>
                  <a:lnTo>
                    <a:pt x="1" y="193"/>
                  </a:lnTo>
                  <a:lnTo>
                    <a:pt x="49" y="193"/>
                  </a:lnTo>
                  <a:lnTo>
                    <a:pt x="481" y="1"/>
                  </a:lnTo>
                  <a:close/>
                </a:path>
              </a:pathLst>
            </a:custGeom>
            <a:solidFill>
              <a:srgbClr val="DBB5A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4" name="Google Shape;5448;p76"/>
            <p:cNvSpPr/>
            <p:nvPr/>
          </p:nvSpPr>
          <p:spPr>
            <a:xfrm>
              <a:off x="2700600" y="4855325"/>
              <a:ext cx="24050" cy="12025"/>
            </a:xfrm>
            <a:custGeom>
              <a:avLst/>
              <a:gdLst/>
              <a:ahLst/>
              <a:cxnLst/>
              <a:rect l="l" t="t" r="r" b="b"/>
              <a:pathLst>
                <a:path w="962" h="481" fill="none" extrusionOk="0">
                  <a:moveTo>
                    <a:pt x="961" y="0"/>
                  </a:moveTo>
                  <a:lnTo>
                    <a:pt x="961" y="0"/>
                  </a:lnTo>
                  <a:lnTo>
                    <a:pt x="481" y="289"/>
                  </a:lnTo>
                  <a:lnTo>
                    <a:pt x="1" y="481"/>
                  </a:lnTo>
                  <a:lnTo>
                    <a:pt x="1" y="481"/>
                  </a:lnTo>
                  <a:lnTo>
                    <a:pt x="49" y="481"/>
                  </a:lnTo>
                  <a:lnTo>
                    <a:pt x="49" y="481"/>
                  </a:lnTo>
                  <a:lnTo>
                    <a:pt x="481" y="289"/>
                  </a:lnTo>
                  <a:lnTo>
                    <a:pt x="961" y="0"/>
                  </a:lnTo>
                  <a:lnTo>
                    <a:pt x="961" y="0"/>
                  </a:lnTo>
                  <a:lnTo>
                    <a:pt x="96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5" name="Google Shape;5449;p76"/>
            <p:cNvSpPr/>
            <p:nvPr/>
          </p:nvSpPr>
          <p:spPr>
            <a:xfrm>
              <a:off x="2701800" y="4812100"/>
              <a:ext cx="170525" cy="58850"/>
            </a:xfrm>
            <a:custGeom>
              <a:avLst/>
              <a:gdLst/>
              <a:ahLst/>
              <a:cxnLst/>
              <a:rect l="l" t="t" r="r" b="b"/>
              <a:pathLst>
                <a:path w="6821" h="2354" extrusionOk="0">
                  <a:moveTo>
                    <a:pt x="6052" y="1"/>
                  </a:moveTo>
                  <a:lnTo>
                    <a:pt x="5716" y="97"/>
                  </a:lnTo>
                  <a:lnTo>
                    <a:pt x="5187" y="289"/>
                  </a:lnTo>
                  <a:lnTo>
                    <a:pt x="3843" y="865"/>
                  </a:lnTo>
                  <a:lnTo>
                    <a:pt x="3122" y="1201"/>
                  </a:lnTo>
                  <a:lnTo>
                    <a:pt x="2354" y="1489"/>
                  </a:lnTo>
                  <a:lnTo>
                    <a:pt x="1634" y="1681"/>
                  </a:lnTo>
                  <a:lnTo>
                    <a:pt x="1297" y="1729"/>
                  </a:lnTo>
                  <a:lnTo>
                    <a:pt x="913" y="1729"/>
                  </a:lnTo>
                  <a:lnTo>
                    <a:pt x="433" y="2018"/>
                  </a:lnTo>
                  <a:lnTo>
                    <a:pt x="1" y="2210"/>
                  </a:lnTo>
                  <a:lnTo>
                    <a:pt x="241" y="2306"/>
                  </a:lnTo>
                  <a:lnTo>
                    <a:pt x="577" y="2354"/>
                  </a:lnTo>
                  <a:lnTo>
                    <a:pt x="865" y="2306"/>
                  </a:lnTo>
                  <a:lnTo>
                    <a:pt x="1201" y="2258"/>
                  </a:lnTo>
                  <a:lnTo>
                    <a:pt x="1922" y="2066"/>
                  </a:lnTo>
                  <a:lnTo>
                    <a:pt x="2690" y="1777"/>
                  </a:lnTo>
                  <a:lnTo>
                    <a:pt x="3411" y="1489"/>
                  </a:lnTo>
                  <a:lnTo>
                    <a:pt x="4755" y="865"/>
                  </a:lnTo>
                  <a:lnTo>
                    <a:pt x="5284" y="673"/>
                  </a:lnTo>
                  <a:lnTo>
                    <a:pt x="5620" y="625"/>
                  </a:lnTo>
                  <a:lnTo>
                    <a:pt x="5812" y="625"/>
                  </a:lnTo>
                  <a:lnTo>
                    <a:pt x="6004" y="721"/>
                  </a:lnTo>
                  <a:lnTo>
                    <a:pt x="6484" y="1009"/>
                  </a:lnTo>
                  <a:lnTo>
                    <a:pt x="6628" y="769"/>
                  </a:lnTo>
                  <a:lnTo>
                    <a:pt x="6724" y="577"/>
                  </a:lnTo>
                  <a:lnTo>
                    <a:pt x="6820" y="337"/>
                  </a:lnTo>
                  <a:lnTo>
                    <a:pt x="6388" y="97"/>
                  </a:lnTo>
                  <a:lnTo>
                    <a:pt x="6244" y="49"/>
                  </a:lnTo>
                  <a:lnTo>
                    <a:pt x="610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6" name="Google Shape;5450;p76"/>
            <p:cNvSpPr/>
            <p:nvPr/>
          </p:nvSpPr>
          <p:spPr>
            <a:xfrm>
              <a:off x="2701800" y="4812100"/>
              <a:ext cx="170525" cy="58850"/>
            </a:xfrm>
            <a:custGeom>
              <a:avLst/>
              <a:gdLst/>
              <a:ahLst/>
              <a:cxnLst/>
              <a:rect l="l" t="t" r="r" b="b"/>
              <a:pathLst>
                <a:path w="6821" h="2354" fill="none" extrusionOk="0">
                  <a:moveTo>
                    <a:pt x="6052" y="1"/>
                  </a:moveTo>
                  <a:lnTo>
                    <a:pt x="6052" y="1"/>
                  </a:lnTo>
                  <a:lnTo>
                    <a:pt x="5716" y="97"/>
                  </a:lnTo>
                  <a:lnTo>
                    <a:pt x="5187" y="289"/>
                  </a:lnTo>
                  <a:lnTo>
                    <a:pt x="3843" y="865"/>
                  </a:lnTo>
                  <a:lnTo>
                    <a:pt x="3843" y="865"/>
                  </a:lnTo>
                  <a:lnTo>
                    <a:pt x="3122" y="1201"/>
                  </a:lnTo>
                  <a:lnTo>
                    <a:pt x="2354" y="1489"/>
                  </a:lnTo>
                  <a:lnTo>
                    <a:pt x="1634" y="1681"/>
                  </a:lnTo>
                  <a:lnTo>
                    <a:pt x="1297" y="1729"/>
                  </a:lnTo>
                  <a:lnTo>
                    <a:pt x="1009" y="1729"/>
                  </a:lnTo>
                  <a:lnTo>
                    <a:pt x="1009" y="1729"/>
                  </a:lnTo>
                  <a:lnTo>
                    <a:pt x="913" y="1729"/>
                  </a:lnTo>
                  <a:lnTo>
                    <a:pt x="913" y="1729"/>
                  </a:lnTo>
                  <a:lnTo>
                    <a:pt x="433" y="2018"/>
                  </a:lnTo>
                  <a:lnTo>
                    <a:pt x="1" y="2210"/>
                  </a:lnTo>
                  <a:lnTo>
                    <a:pt x="1" y="2210"/>
                  </a:lnTo>
                  <a:lnTo>
                    <a:pt x="241" y="2306"/>
                  </a:lnTo>
                  <a:lnTo>
                    <a:pt x="577" y="2354"/>
                  </a:lnTo>
                  <a:lnTo>
                    <a:pt x="577" y="2354"/>
                  </a:lnTo>
                  <a:lnTo>
                    <a:pt x="865" y="2306"/>
                  </a:lnTo>
                  <a:lnTo>
                    <a:pt x="1201" y="2258"/>
                  </a:lnTo>
                  <a:lnTo>
                    <a:pt x="1922" y="2066"/>
                  </a:lnTo>
                  <a:lnTo>
                    <a:pt x="2690" y="1777"/>
                  </a:lnTo>
                  <a:lnTo>
                    <a:pt x="3411" y="1489"/>
                  </a:lnTo>
                  <a:lnTo>
                    <a:pt x="3411" y="1489"/>
                  </a:lnTo>
                  <a:lnTo>
                    <a:pt x="4755" y="865"/>
                  </a:lnTo>
                  <a:lnTo>
                    <a:pt x="5284" y="673"/>
                  </a:lnTo>
                  <a:lnTo>
                    <a:pt x="5620" y="625"/>
                  </a:lnTo>
                  <a:lnTo>
                    <a:pt x="5620" y="625"/>
                  </a:lnTo>
                  <a:lnTo>
                    <a:pt x="5668" y="625"/>
                  </a:lnTo>
                  <a:lnTo>
                    <a:pt x="5668" y="625"/>
                  </a:lnTo>
                  <a:lnTo>
                    <a:pt x="5812" y="625"/>
                  </a:lnTo>
                  <a:lnTo>
                    <a:pt x="6004" y="721"/>
                  </a:lnTo>
                  <a:lnTo>
                    <a:pt x="6484" y="1009"/>
                  </a:lnTo>
                  <a:lnTo>
                    <a:pt x="6484" y="1009"/>
                  </a:lnTo>
                  <a:lnTo>
                    <a:pt x="6628" y="769"/>
                  </a:lnTo>
                  <a:lnTo>
                    <a:pt x="6628" y="769"/>
                  </a:lnTo>
                  <a:lnTo>
                    <a:pt x="6724" y="577"/>
                  </a:lnTo>
                  <a:lnTo>
                    <a:pt x="6724" y="577"/>
                  </a:lnTo>
                  <a:lnTo>
                    <a:pt x="6820" y="337"/>
                  </a:lnTo>
                  <a:lnTo>
                    <a:pt x="6820" y="337"/>
                  </a:lnTo>
                  <a:lnTo>
                    <a:pt x="6388" y="97"/>
                  </a:lnTo>
                  <a:lnTo>
                    <a:pt x="6244" y="49"/>
                  </a:lnTo>
                  <a:lnTo>
                    <a:pt x="6100" y="1"/>
                  </a:lnTo>
                  <a:lnTo>
                    <a:pt x="6100" y="1"/>
                  </a:lnTo>
                  <a:lnTo>
                    <a:pt x="605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7" name="Google Shape;5451;p76"/>
            <p:cNvSpPr/>
            <p:nvPr/>
          </p:nvSpPr>
          <p:spPr>
            <a:xfrm>
              <a:off x="2871100" y="4406275"/>
              <a:ext cx="288175" cy="433475"/>
            </a:xfrm>
            <a:custGeom>
              <a:avLst/>
              <a:gdLst/>
              <a:ahLst/>
              <a:cxnLst/>
              <a:rect l="l" t="t" r="r" b="b"/>
              <a:pathLst>
                <a:path w="11527" h="17339" extrusionOk="0">
                  <a:moveTo>
                    <a:pt x="2113" y="1"/>
                  </a:moveTo>
                  <a:lnTo>
                    <a:pt x="0" y="4563"/>
                  </a:lnTo>
                  <a:lnTo>
                    <a:pt x="6628" y="14649"/>
                  </a:lnTo>
                  <a:lnTo>
                    <a:pt x="6676" y="15033"/>
                  </a:lnTo>
                  <a:lnTo>
                    <a:pt x="6868" y="15897"/>
                  </a:lnTo>
                  <a:lnTo>
                    <a:pt x="7012" y="16378"/>
                  </a:lnTo>
                  <a:lnTo>
                    <a:pt x="7156" y="16810"/>
                  </a:lnTo>
                  <a:lnTo>
                    <a:pt x="7300" y="17146"/>
                  </a:lnTo>
                  <a:lnTo>
                    <a:pt x="7396" y="17242"/>
                  </a:lnTo>
                  <a:lnTo>
                    <a:pt x="7444" y="17338"/>
                  </a:lnTo>
                  <a:lnTo>
                    <a:pt x="7636" y="17338"/>
                  </a:lnTo>
                  <a:lnTo>
                    <a:pt x="7780" y="17194"/>
                  </a:lnTo>
                  <a:lnTo>
                    <a:pt x="7876" y="16906"/>
                  </a:lnTo>
                  <a:lnTo>
                    <a:pt x="7972" y="16618"/>
                  </a:lnTo>
                  <a:lnTo>
                    <a:pt x="8069" y="15993"/>
                  </a:lnTo>
                  <a:lnTo>
                    <a:pt x="8117" y="15705"/>
                  </a:lnTo>
                  <a:lnTo>
                    <a:pt x="8549" y="15849"/>
                  </a:lnTo>
                  <a:lnTo>
                    <a:pt x="9557" y="16089"/>
                  </a:lnTo>
                  <a:lnTo>
                    <a:pt x="10134" y="16185"/>
                  </a:lnTo>
                  <a:lnTo>
                    <a:pt x="10710" y="16234"/>
                  </a:lnTo>
                  <a:lnTo>
                    <a:pt x="11142" y="16185"/>
                  </a:lnTo>
                  <a:lnTo>
                    <a:pt x="11286" y="16137"/>
                  </a:lnTo>
                  <a:lnTo>
                    <a:pt x="11430" y="16041"/>
                  </a:lnTo>
                  <a:lnTo>
                    <a:pt x="11478" y="15945"/>
                  </a:lnTo>
                  <a:lnTo>
                    <a:pt x="11526" y="15849"/>
                  </a:lnTo>
                  <a:lnTo>
                    <a:pt x="11478" y="15753"/>
                  </a:lnTo>
                  <a:lnTo>
                    <a:pt x="11430" y="15705"/>
                  </a:lnTo>
                  <a:lnTo>
                    <a:pt x="11190" y="15561"/>
                  </a:lnTo>
                  <a:lnTo>
                    <a:pt x="10854" y="15417"/>
                  </a:lnTo>
                  <a:lnTo>
                    <a:pt x="10230" y="15225"/>
                  </a:lnTo>
                  <a:lnTo>
                    <a:pt x="9893" y="15177"/>
                  </a:lnTo>
                  <a:lnTo>
                    <a:pt x="10134" y="15129"/>
                  </a:lnTo>
                  <a:lnTo>
                    <a:pt x="10614" y="15033"/>
                  </a:lnTo>
                  <a:lnTo>
                    <a:pt x="11142" y="14841"/>
                  </a:lnTo>
                  <a:lnTo>
                    <a:pt x="11334" y="14745"/>
                  </a:lnTo>
                  <a:lnTo>
                    <a:pt x="11526" y="14601"/>
                  </a:lnTo>
                  <a:lnTo>
                    <a:pt x="11526" y="14505"/>
                  </a:lnTo>
                  <a:lnTo>
                    <a:pt x="11526" y="14457"/>
                  </a:lnTo>
                  <a:lnTo>
                    <a:pt x="11382" y="14361"/>
                  </a:lnTo>
                  <a:lnTo>
                    <a:pt x="11142" y="14264"/>
                  </a:lnTo>
                  <a:lnTo>
                    <a:pt x="10806" y="14216"/>
                  </a:lnTo>
                  <a:lnTo>
                    <a:pt x="9893" y="14216"/>
                  </a:lnTo>
                  <a:lnTo>
                    <a:pt x="9990" y="14168"/>
                  </a:lnTo>
                  <a:lnTo>
                    <a:pt x="10278" y="14024"/>
                  </a:lnTo>
                  <a:lnTo>
                    <a:pt x="10470" y="13928"/>
                  </a:lnTo>
                  <a:lnTo>
                    <a:pt x="10614" y="13832"/>
                  </a:lnTo>
                  <a:lnTo>
                    <a:pt x="10710" y="13640"/>
                  </a:lnTo>
                  <a:lnTo>
                    <a:pt x="10758" y="13448"/>
                  </a:lnTo>
                  <a:lnTo>
                    <a:pt x="10758" y="13352"/>
                  </a:lnTo>
                  <a:lnTo>
                    <a:pt x="10710" y="13304"/>
                  </a:lnTo>
                  <a:lnTo>
                    <a:pt x="10518" y="13256"/>
                  </a:lnTo>
                  <a:lnTo>
                    <a:pt x="10230" y="13208"/>
                  </a:lnTo>
                  <a:lnTo>
                    <a:pt x="9893" y="13256"/>
                  </a:lnTo>
                  <a:lnTo>
                    <a:pt x="9269" y="13400"/>
                  </a:lnTo>
                  <a:lnTo>
                    <a:pt x="8981" y="13448"/>
                  </a:lnTo>
                  <a:lnTo>
                    <a:pt x="211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8" name="Google Shape;5452;p76"/>
            <p:cNvSpPr/>
            <p:nvPr/>
          </p:nvSpPr>
          <p:spPr>
            <a:xfrm>
              <a:off x="2871100" y="4406275"/>
              <a:ext cx="288175" cy="433475"/>
            </a:xfrm>
            <a:custGeom>
              <a:avLst/>
              <a:gdLst/>
              <a:ahLst/>
              <a:cxnLst/>
              <a:rect l="l" t="t" r="r" b="b"/>
              <a:pathLst>
                <a:path w="11527" h="17339" fill="none" extrusionOk="0">
                  <a:moveTo>
                    <a:pt x="2113" y="1"/>
                  </a:moveTo>
                  <a:lnTo>
                    <a:pt x="8981" y="13448"/>
                  </a:lnTo>
                  <a:lnTo>
                    <a:pt x="8981" y="13448"/>
                  </a:lnTo>
                  <a:lnTo>
                    <a:pt x="9269" y="13400"/>
                  </a:lnTo>
                  <a:lnTo>
                    <a:pt x="9893" y="13256"/>
                  </a:lnTo>
                  <a:lnTo>
                    <a:pt x="10230" y="13208"/>
                  </a:lnTo>
                  <a:lnTo>
                    <a:pt x="10518" y="13256"/>
                  </a:lnTo>
                  <a:lnTo>
                    <a:pt x="10710" y="13304"/>
                  </a:lnTo>
                  <a:lnTo>
                    <a:pt x="10758" y="13352"/>
                  </a:lnTo>
                  <a:lnTo>
                    <a:pt x="10758" y="13448"/>
                  </a:lnTo>
                  <a:lnTo>
                    <a:pt x="10758" y="13448"/>
                  </a:lnTo>
                  <a:lnTo>
                    <a:pt x="10710" y="13640"/>
                  </a:lnTo>
                  <a:lnTo>
                    <a:pt x="10614" y="13832"/>
                  </a:lnTo>
                  <a:lnTo>
                    <a:pt x="10470" y="13928"/>
                  </a:lnTo>
                  <a:lnTo>
                    <a:pt x="10278" y="14024"/>
                  </a:lnTo>
                  <a:lnTo>
                    <a:pt x="9990" y="14168"/>
                  </a:lnTo>
                  <a:lnTo>
                    <a:pt x="9893" y="14216"/>
                  </a:lnTo>
                  <a:lnTo>
                    <a:pt x="9893" y="14216"/>
                  </a:lnTo>
                  <a:lnTo>
                    <a:pt x="10182" y="14216"/>
                  </a:lnTo>
                  <a:lnTo>
                    <a:pt x="10806" y="14216"/>
                  </a:lnTo>
                  <a:lnTo>
                    <a:pt x="11142" y="14264"/>
                  </a:lnTo>
                  <a:lnTo>
                    <a:pt x="11382" y="14361"/>
                  </a:lnTo>
                  <a:lnTo>
                    <a:pt x="11526" y="14457"/>
                  </a:lnTo>
                  <a:lnTo>
                    <a:pt x="11526" y="14505"/>
                  </a:lnTo>
                  <a:lnTo>
                    <a:pt x="11526" y="14601"/>
                  </a:lnTo>
                  <a:lnTo>
                    <a:pt x="11526" y="14601"/>
                  </a:lnTo>
                  <a:lnTo>
                    <a:pt x="11334" y="14745"/>
                  </a:lnTo>
                  <a:lnTo>
                    <a:pt x="11142" y="14841"/>
                  </a:lnTo>
                  <a:lnTo>
                    <a:pt x="10614" y="15033"/>
                  </a:lnTo>
                  <a:lnTo>
                    <a:pt x="10134" y="15129"/>
                  </a:lnTo>
                  <a:lnTo>
                    <a:pt x="9893" y="15177"/>
                  </a:lnTo>
                  <a:lnTo>
                    <a:pt x="9893" y="15177"/>
                  </a:lnTo>
                  <a:lnTo>
                    <a:pt x="10230" y="15225"/>
                  </a:lnTo>
                  <a:lnTo>
                    <a:pt x="10854" y="15417"/>
                  </a:lnTo>
                  <a:lnTo>
                    <a:pt x="11190" y="15561"/>
                  </a:lnTo>
                  <a:lnTo>
                    <a:pt x="11430" y="15705"/>
                  </a:lnTo>
                  <a:lnTo>
                    <a:pt x="11478" y="15753"/>
                  </a:lnTo>
                  <a:lnTo>
                    <a:pt x="11526" y="15849"/>
                  </a:lnTo>
                  <a:lnTo>
                    <a:pt x="11478" y="15945"/>
                  </a:lnTo>
                  <a:lnTo>
                    <a:pt x="11430" y="16041"/>
                  </a:lnTo>
                  <a:lnTo>
                    <a:pt x="11430" y="16041"/>
                  </a:lnTo>
                  <a:lnTo>
                    <a:pt x="11286" y="16137"/>
                  </a:lnTo>
                  <a:lnTo>
                    <a:pt x="11142" y="16185"/>
                  </a:lnTo>
                  <a:lnTo>
                    <a:pt x="10710" y="16234"/>
                  </a:lnTo>
                  <a:lnTo>
                    <a:pt x="10134" y="16185"/>
                  </a:lnTo>
                  <a:lnTo>
                    <a:pt x="9557" y="16089"/>
                  </a:lnTo>
                  <a:lnTo>
                    <a:pt x="8549" y="15849"/>
                  </a:lnTo>
                  <a:lnTo>
                    <a:pt x="8117" y="15705"/>
                  </a:lnTo>
                  <a:lnTo>
                    <a:pt x="8117" y="15705"/>
                  </a:lnTo>
                  <a:lnTo>
                    <a:pt x="8069" y="15993"/>
                  </a:lnTo>
                  <a:lnTo>
                    <a:pt x="7972" y="16618"/>
                  </a:lnTo>
                  <a:lnTo>
                    <a:pt x="7876" y="16906"/>
                  </a:lnTo>
                  <a:lnTo>
                    <a:pt x="7780" y="17194"/>
                  </a:lnTo>
                  <a:lnTo>
                    <a:pt x="7636" y="17338"/>
                  </a:lnTo>
                  <a:lnTo>
                    <a:pt x="7540" y="17338"/>
                  </a:lnTo>
                  <a:lnTo>
                    <a:pt x="7444" y="17338"/>
                  </a:lnTo>
                  <a:lnTo>
                    <a:pt x="7444" y="17338"/>
                  </a:lnTo>
                  <a:lnTo>
                    <a:pt x="7396" y="17242"/>
                  </a:lnTo>
                  <a:lnTo>
                    <a:pt x="7300" y="17146"/>
                  </a:lnTo>
                  <a:lnTo>
                    <a:pt x="7156" y="16810"/>
                  </a:lnTo>
                  <a:lnTo>
                    <a:pt x="7012" y="16378"/>
                  </a:lnTo>
                  <a:lnTo>
                    <a:pt x="6868" y="15897"/>
                  </a:lnTo>
                  <a:lnTo>
                    <a:pt x="6676" y="15033"/>
                  </a:lnTo>
                  <a:lnTo>
                    <a:pt x="6628" y="14649"/>
                  </a:lnTo>
                  <a:lnTo>
                    <a:pt x="0" y="4563"/>
                  </a:lnTo>
                  <a:lnTo>
                    <a:pt x="21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69" name="Google Shape;5453;p76"/>
            <p:cNvSpPr/>
            <p:nvPr/>
          </p:nvSpPr>
          <p:spPr>
            <a:xfrm>
              <a:off x="2952750" y="4462725"/>
              <a:ext cx="19225" cy="37225"/>
            </a:xfrm>
            <a:custGeom>
              <a:avLst/>
              <a:gdLst/>
              <a:ahLst/>
              <a:cxnLst/>
              <a:rect l="l" t="t" r="r" b="b"/>
              <a:pathLst>
                <a:path w="769" h="1489" extrusionOk="0">
                  <a:moveTo>
                    <a:pt x="0" y="0"/>
                  </a:moveTo>
                  <a:lnTo>
                    <a:pt x="0" y="0"/>
                  </a:lnTo>
                  <a:lnTo>
                    <a:pt x="768" y="1489"/>
                  </a:lnTo>
                  <a:lnTo>
                    <a:pt x="768" y="1489"/>
                  </a:lnTo>
                  <a:lnTo>
                    <a:pt x="768" y="1489"/>
                  </a:lnTo>
                  <a:lnTo>
                    <a:pt x="0" y="0"/>
                  </a:lnTo>
                  <a:close/>
                </a:path>
              </a:pathLst>
            </a:custGeom>
            <a:solidFill>
              <a:srgbClr val="4B160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0" name="Google Shape;5454;p76"/>
            <p:cNvSpPr/>
            <p:nvPr/>
          </p:nvSpPr>
          <p:spPr>
            <a:xfrm>
              <a:off x="2952750" y="4462725"/>
              <a:ext cx="19225" cy="37225"/>
            </a:xfrm>
            <a:custGeom>
              <a:avLst/>
              <a:gdLst/>
              <a:ahLst/>
              <a:cxnLst/>
              <a:rect l="l" t="t" r="r" b="b"/>
              <a:pathLst>
                <a:path w="769" h="1489" fill="none" extrusionOk="0">
                  <a:moveTo>
                    <a:pt x="0" y="0"/>
                  </a:moveTo>
                  <a:lnTo>
                    <a:pt x="0" y="0"/>
                  </a:lnTo>
                  <a:lnTo>
                    <a:pt x="768" y="1489"/>
                  </a:lnTo>
                  <a:lnTo>
                    <a:pt x="768" y="1489"/>
                  </a:lnTo>
                  <a:lnTo>
                    <a:pt x="768" y="1489"/>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1" name="Google Shape;5455;p76"/>
            <p:cNvSpPr/>
            <p:nvPr/>
          </p:nvSpPr>
          <p:spPr>
            <a:xfrm>
              <a:off x="2945525" y="4462725"/>
              <a:ext cx="26450" cy="189725"/>
            </a:xfrm>
            <a:custGeom>
              <a:avLst/>
              <a:gdLst/>
              <a:ahLst/>
              <a:cxnLst/>
              <a:rect l="l" t="t" r="r" b="b"/>
              <a:pathLst>
                <a:path w="1058" h="7589" extrusionOk="0">
                  <a:moveTo>
                    <a:pt x="289" y="0"/>
                  </a:moveTo>
                  <a:lnTo>
                    <a:pt x="337" y="817"/>
                  </a:lnTo>
                  <a:lnTo>
                    <a:pt x="385" y="1681"/>
                  </a:lnTo>
                  <a:lnTo>
                    <a:pt x="385" y="2594"/>
                  </a:lnTo>
                  <a:lnTo>
                    <a:pt x="337" y="3506"/>
                  </a:lnTo>
                  <a:lnTo>
                    <a:pt x="193" y="5235"/>
                  </a:lnTo>
                  <a:lnTo>
                    <a:pt x="1" y="6820"/>
                  </a:lnTo>
                  <a:lnTo>
                    <a:pt x="481" y="7588"/>
                  </a:lnTo>
                  <a:lnTo>
                    <a:pt x="625" y="7012"/>
                  </a:lnTo>
                  <a:lnTo>
                    <a:pt x="721" y="6340"/>
                  </a:lnTo>
                  <a:lnTo>
                    <a:pt x="865" y="4803"/>
                  </a:lnTo>
                  <a:lnTo>
                    <a:pt x="961" y="3122"/>
                  </a:lnTo>
                  <a:lnTo>
                    <a:pt x="1057" y="1489"/>
                  </a:lnTo>
                  <a:lnTo>
                    <a:pt x="28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2" name="Google Shape;5456;p76"/>
            <p:cNvSpPr/>
            <p:nvPr/>
          </p:nvSpPr>
          <p:spPr>
            <a:xfrm>
              <a:off x="2945525" y="4462725"/>
              <a:ext cx="26450" cy="189725"/>
            </a:xfrm>
            <a:custGeom>
              <a:avLst/>
              <a:gdLst/>
              <a:ahLst/>
              <a:cxnLst/>
              <a:rect l="l" t="t" r="r" b="b"/>
              <a:pathLst>
                <a:path w="1058" h="7589" fill="none" extrusionOk="0">
                  <a:moveTo>
                    <a:pt x="289" y="0"/>
                  </a:moveTo>
                  <a:lnTo>
                    <a:pt x="289" y="0"/>
                  </a:lnTo>
                  <a:lnTo>
                    <a:pt x="337" y="817"/>
                  </a:lnTo>
                  <a:lnTo>
                    <a:pt x="385" y="1681"/>
                  </a:lnTo>
                  <a:lnTo>
                    <a:pt x="385" y="2594"/>
                  </a:lnTo>
                  <a:lnTo>
                    <a:pt x="337" y="3506"/>
                  </a:lnTo>
                  <a:lnTo>
                    <a:pt x="193" y="5235"/>
                  </a:lnTo>
                  <a:lnTo>
                    <a:pt x="1" y="6820"/>
                  </a:lnTo>
                  <a:lnTo>
                    <a:pt x="481" y="7588"/>
                  </a:lnTo>
                  <a:lnTo>
                    <a:pt x="481" y="7588"/>
                  </a:lnTo>
                  <a:lnTo>
                    <a:pt x="625" y="7012"/>
                  </a:lnTo>
                  <a:lnTo>
                    <a:pt x="721" y="6340"/>
                  </a:lnTo>
                  <a:lnTo>
                    <a:pt x="865" y="4803"/>
                  </a:lnTo>
                  <a:lnTo>
                    <a:pt x="961" y="3122"/>
                  </a:lnTo>
                  <a:lnTo>
                    <a:pt x="1057" y="1489"/>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3" name="Google Shape;5457;p76"/>
            <p:cNvSpPr/>
            <p:nvPr/>
          </p:nvSpPr>
          <p:spPr>
            <a:xfrm>
              <a:off x="2586550" y="4373875"/>
              <a:ext cx="371025" cy="491075"/>
            </a:xfrm>
            <a:custGeom>
              <a:avLst/>
              <a:gdLst/>
              <a:ahLst/>
              <a:cxnLst/>
              <a:rect l="l" t="t" r="r" b="b"/>
              <a:pathLst>
                <a:path w="14841" h="19643" extrusionOk="0">
                  <a:moveTo>
                    <a:pt x="8693" y="0"/>
                  </a:moveTo>
                  <a:lnTo>
                    <a:pt x="7924" y="96"/>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2209" y="14792"/>
                  </a:lnTo>
                  <a:lnTo>
                    <a:pt x="2930" y="16281"/>
                  </a:lnTo>
                  <a:lnTo>
                    <a:pt x="3410" y="17097"/>
                  </a:lnTo>
                  <a:lnTo>
                    <a:pt x="3890" y="17914"/>
                  </a:lnTo>
                  <a:lnTo>
                    <a:pt x="4371" y="18586"/>
                  </a:lnTo>
                  <a:lnTo>
                    <a:pt x="4611" y="18874"/>
                  </a:lnTo>
                  <a:lnTo>
                    <a:pt x="4851" y="19066"/>
                  </a:lnTo>
                  <a:lnTo>
                    <a:pt x="4995" y="19162"/>
                  </a:lnTo>
                  <a:lnTo>
                    <a:pt x="5139" y="19210"/>
                  </a:lnTo>
                  <a:lnTo>
                    <a:pt x="5523" y="19258"/>
                  </a:lnTo>
                  <a:lnTo>
                    <a:pt x="5955" y="19258"/>
                  </a:lnTo>
                  <a:lnTo>
                    <a:pt x="6388" y="19162"/>
                  </a:lnTo>
                  <a:lnTo>
                    <a:pt x="6916" y="19018"/>
                  </a:lnTo>
                  <a:lnTo>
                    <a:pt x="7444" y="18826"/>
                  </a:lnTo>
                  <a:lnTo>
                    <a:pt x="8453" y="18394"/>
                  </a:lnTo>
                  <a:lnTo>
                    <a:pt x="9797" y="17818"/>
                  </a:lnTo>
                  <a:lnTo>
                    <a:pt x="10326" y="17626"/>
                  </a:lnTo>
                  <a:lnTo>
                    <a:pt x="10518" y="17578"/>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399" y="913"/>
                  </a:lnTo>
                  <a:lnTo>
                    <a:pt x="13063" y="721"/>
                  </a:lnTo>
                  <a:lnTo>
                    <a:pt x="12679" y="577"/>
                  </a:lnTo>
                  <a:lnTo>
                    <a:pt x="12295" y="433"/>
                  </a:lnTo>
                  <a:lnTo>
                    <a:pt x="11382" y="192"/>
                  </a:lnTo>
                  <a:lnTo>
                    <a:pt x="10470" y="48"/>
                  </a:lnTo>
                  <a:lnTo>
                    <a:pt x="95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4" name="Google Shape;5458;p76"/>
            <p:cNvSpPr/>
            <p:nvPr/>
          </p:nvSpPr>
          <p:spPr>
            <a:xfrm>
              <a:off x="2586550" y="4373875"/>
              <a:ext cx="371025" cy="491075"/>
            </a:xfrm>
            <a:custGeom>
              <a:avLst/>
              <a:gdLst/>
              <a:ahLst/>
              <a:cxnLst/>
              <a:rect l="l" t="t" r="r" b="b"/>
              <a:pathLst>
                <a:path w="14841" h="19643" fill="none" extrusionOk="0">
                  <a:moveTo>
                    <a:pt x="14024" y="12439"/>
                  </a:moveTo>
                  <a:lnTo>
                    <a:pt x="14024" y="12439"/>
                  </a:lnTo>
                  <a:lnTo>
                    <a:pt x="14264" y="10950"/>
                  </a:lnTo>
                  <a:lnTo>
                    <a:pt x="14456" y="9365"/>
                  </a:lnTo>
                  <a:lnTo>
                    <a:pt x="14648" y="7492"/>
                  </a:lnTo>
                  <a:lnTo>
                    <a:pt x="14744" y="6532"/>
                  </a:lnTo>
                  <a:lnTo>
                    <a:pt x="14744" y="5571"/>
                  </a:lnTo>
                  <a:lnTo>
                    <a:pt x="14744" y="4611"/>
                  </a:lnTo>
                  <a:lnTo>
                    <a:pt x="14648" y="3698"/>
                  </a:lnTo>
                  <a:lnTo>
                    <a:pt x="14552" y="2882"/>
                  </a:lnTo>
                  <a:lnTo>
                    <a:pt x="14312" y="2161"/>
                  </a:lnTo>
                  <a:lnTo>
                    <a:pt x="14216" y="1873"/>
                  </a:lnTo>
                  <a:lnTo>
                    <a:pt x="14072" y="1585"/>
                  </a:lnTo>
                  <a:lnTo>
                    <a:pt x="13880" y="1345"/>
                  </a:lnTo>
                  <a:lnTo>
                    <a:pt x="13687" y="1153"/>
                  </a:lnTo>
                  <a:lnTo>
                    <a:pt x="13687" y="1153"/>
                  </a:lnTo>
                  <a:lnTo>
                    <a:pt x="13399" y="913"/>
                  </a:lnTo>
                  <a:lnTo>
                    <a:pt x="13063" y="721"/>
                  </a:lnTo>
                  <a:lnTo>
                    <a:pt x="12679" y="577"/>
                  </a:lnTo>
                  <a:lnTo>
                    <a:pt x="12295" y="433"/>
                  </a:lnTo>
                  <a:lnTo>
                    <a:pt x="11382" y="192"/>
                  </a:lnTo>
                  <a:lnTo>
                    <a:pt x="10470" y="48"/>
                  </a:lnTo>
                  <a:lnTo>
                    <a:pt x="9509" y="0"/>
                  </a:lnTo>
                  <a:lnTo>
                    <a:pt x="8693" y="0"/>
                  </a:lnTo>
                  <a:lnTo>
                    <a:pt x="7924" y="96"/>
                  </a:lnTo>
                  <a:lnTo>
                    <a:pt x="7396" y="240"/>
                  </a:lnTo>
                  <a:lnTo>
                    <a:pt x="7396" y="240"/>
                  </a:lnTo>
                  <a:lnTo>
                    <a:pt x="7108" y="385"/>
                  </a:lnTo>
                  <a:lnTo>
                    <a:pt x="6868" y="577"/>
                  </a:lnTo>
                  <a:lnTo>
                    <a:pt x="6628" y="769"/>
                  </a:lnTo>
                  <a:lnTo>
                    <a:pt x="6388" y="1009"/>
                  </a:lnTo>
                  <a:lnTo>
                    <a:pt x="5907" y="1633"/>
                  </a:lnTo>
                  <a:lnTo>
                    <a:pt x="5475" y="2306"/>
                  </a:lnTo>
                  <a:lnTo>
                    <a:pt x="5043" y="3074"/>
                  </a:lnTo>
                  <a:lnTo>
                    <a:pt x="4659" y="3938"/>
                  </a:lnTo>
                  <a:lnTo>
                    <a:pt x="4323" y="4803"/>
                  </a:lnTo>
                  <a:lnTo>
                    <a:pt x="4034" y="5715"/>
                  </a:lnTo>
                  <a:lnTo>
                    <a:pt x="3506" y="7396"/>
                  </a:lnTo>
                  <a:lnTo>
                    <a:pt x="3122" y="8837"/>
                  </a:lnTo>
                  <a:lnTo>
                    <a:pt x="2786" y="10278"/>
                  </a:lnTo>
                  <a:lnTo>
                    <a:pt x="2161" y="11815"/>
                  </a:lnTo>
                  <a:lnTo>
                    <a:pt x="0" y="12631"/>
                  </a:lnTo>
                  <a:lnTo>
                    <a:pt x="1921" y="14168"/>
                  </a:lnTo>
                  <a:lnTo>
                    <a:pt x="1921" y="14168"/>
                  </a:lnTo>
                  <a:lnTo>
                    <a:pt x="2209" y="14792"/>
                  </a:lnTo>
                  <a:lnTo>
                    <a:pt x="2930" y="16281"/>
                  </a:lnTo>
                  <a:lnTo>
                    <a:pt x="3410" y="17097"/>
                  </a:lnTo>
                  <a:lnTo>
                    <a:pt x="3890" y="17914"/>
                  </a:lnTo>
                  <a:lnTo>
                    <a:pt x="4371" y="18586"/>
                  </a:lnTo>
                  <a:lnTo>
                    <a:pt x="4611" y="18874"/>
                  </a:lnTo>
                  <a:lnTo>
                    <a:pt x="4851" y="19066"/>
                  </a:lnTo>
                  <a:lnTo>
                    <a:pt x="4851" y="19066"/>
                  </a:lnTo>
                  <a:lnTo>
                    <a:pt x="4995" y="19162"/>
                  </a:lnTo>
                  <a:lnTo>
                    <a:pt x="5139" y="19210"/>
                  </a:lnTo>
                  <a:lnTo>
                    <a:pt x="5523" y="19258"/>
                  </a:lnTo>
                  <a:lnTo>
                    <a:pt x="5955" y="19258"/>
                  </a:lnTo>
                  <a:lnTo>
                    <a:pt x="6388" y="19162"/>
                  </a:lnTo>
                  <a:lnTo>
                    <a:pt x="6916" y="19018"/>
                  </a:lnTo>
                  <a:lnTo>
                    <a:pt x="7444" y="18826"/>
                  </a:lnTo>
                  <a:lnTo>
                    <a:pt x="8453" y="18394"/>
                  </a:lnTo>
                  <a:lnTo>
                    <a:pt x="8453" y="18394"/>
                  </a:lnTo>
                  <a:lnTo>
                    <a:pt x="9797" y="17818"/>
                  </a:lnTo>
                  <a:lnTo>
                    <a:pt x="10326" y="17626"/>
                  </a:lnTo>
                  <a:lnTo>
                    <a:pt x="10518" y="17578"/>
                  </a:lnTo>
                  <a:lnTo>
                    <a:pt x="10710" y="17530"/>
                  </a:lnTo>
                  <a:lnTo>
                    <a:pt x="10710" y="17530"/>
                  </a:lnTo>
                  <a:lnTo>
                    <a:pt x="10854" y="17578"/>
                  </a:lnTo>
                  <a:lnTo>
                    <a:pt x="11046" y="17674"/>
                  </a:lnTo>
                  <a:lnTo>
                    <a:pt x="11478" y="17914"/>
                  </a:lnTo>
                  <a:lnTo>
                    <a:pt x="12583" y="18730"/>
                  </a:lnTo>
                  <a:lnTo>
                    <a:pt x="13111" y="19114"/>
                  </a:lnTo>
                  <a:lnTo>
                    <a:pt x="13639" y="19451"/>
                  </a:lnTo>
                  <a:lnTo>
                    <a:pt x="13928" y="19547"/>
                  </a:lnTo>
                  <a:lnTo>
                    <a:pt x="14120" y="19643"/>
                  </a:lnTo>
                  <a:lnTo>
                    <a:pt x="14360" y="19643"/>
                  </a:lnTo>
                  <a:lnTo>
                    <a:pt x="14504" y="19643"/>
                  </a:lnTo>
                  <a:lnTo>
                    <a:pt x="14504" y="19643"/>
                  </a:lnTo>
                  <a:lnTo>
                    <a:pt x="14600" y="19595"/>
                  </a:lnTo>
                  <a:lnTo>
                    <a:pt x="14648" y="19499"/>
                  </a:lnTo>
                  <a:lnTo>
                    <a:pt x="14744" y="19258"/>
                  </a:lnTo>
                  <a:lnTo>
                    <a:pt x="14792" y="18874"/>
                  </a:lnTo>
                  <a:lnTo>
                    <a:pt x="14840" y="18394"/>
                  </a:lnTo>
                  <a:lnTo>
                    <a:pt x="14744" y="17241"/>
                  </a:lnTo>
                  <a:lnTo>
                    <a:pt x="14600" y="15945"/>
                  </a:lnTo>
                  <a:lnTo>
                    <a:pt x="14408" y="14648"/>
                  </a:lnTo>
                  <a:lnTo>
                    <a:pt x="14216" y="13543"/>
                  </a:lnTo>
                  <a:lnTo>
                    <a:pt x="14024" y="1243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5" name="Google Shape;5459;p76"/>
            <p:cNvSpPr/>
            <p:nvPr/>
          </p:nvSpPr>
          <p:spPr>
            <a:xfrm>
              <a:off x="2843475" y="4461525"/>
              <a:ext cx="25250" cy="24025"/>
            </a:xfrm>
            <a:custGeom>
              <a:avLst/>
              <a:gdLst/>
              <a:ahLst/>
              <a:cxnLst/>
              <a:rect l="l" t="t" r="r" b="b"/>
              <a:pathLst>
                <a:path w="1010" h="961" extrusionOk="0">
                  <a:moveTo>
                    <a:pt x="481" y="0"/>
                  </a:moveTo>
                  <a:lnTo>
                    <a:pt x="289" y="96"/>
                  </a:lnTo>
                  <a:lnTo>
                    <a:pt x="145" y="192"/>
                  </a:lnTo>
                  <a:lnTo>
                    <a:pt x="49" y="336"/>
                  </a:lnTo>
                  <a:lnTo>
                    <a:pt x="1" y="528"/>
                  </a:lnTo>
                  <a:lnTo>
                    <a:pt x="1" y="673"/>
                  </a:lnTo>
                  <a:lnTo>
                    <a:pt x="97" y="865"/>
                  </a:lnTo>
                  <a:lnTo>
                    <a:pt x="241" y="961"/>
                  </a:lnTo>
                  <a:lnTo>
                    <a:pt x="529" y="961"/>
                  </a:lnTo>
                  <a:lnTo>
                    <a:pt x="769" y="913"/>
                  </a:lnTo>
                  <a:lnTo>
                    <a:pt x="961" y="817"/>
                  </a:lnTo>
                  <a:lnTo>
                    <a:pt x="1009" y="673"/>
                  </a:lnTo>
                  <a:lnTo>
                    <a:pt x="1009" y="480"/>
                  </a:lnTo>
                  <a:lnTo>
                    <a:pt x="961" y="288"/>
                  </a:lnTo>
                  <a:lnTo>
                    <a:pt x="865" y="144"/>
                  </a:lnTo>
                  <a:lnTo>
                    <a:pt x="673" y="48"/>
                  </a:lnTo>
                  <a:lnTo>
                    <a:pt x="48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6" name="Google Shape;5460;p76"/>
            <p:cNvSpPr/>
            <p:nvPr/>
          </p:nvSpPr>
          <p:spPr>
            <a:xfrm>
              <a:off x="2835075" y="4509550"/>
              <a:ext cx="26450" cy="24025"/>
            </a:xfrm>
            <a:custGeom>
              <a:avLst/>
              <a:gdLst/>
              <a:ahLst/>
              <a:cxnLst/>
              <a:rect l="l" t="t" r="r" b="b"/>
              <a:pathLst>
                <a:path w="1058" h="961" extrusionOk="0">
                  <a:moveTo>
                    <a:pt x="529" y="0"/>
                  </a:moveTo>
                  <a:lnTo>
                    <a:pt x="337" y="48"/>
                  </a:lnTo>
                  <a:lnTo>
                    <a:pt x="193" y="192"/>
                  </a:lnTo>
                  <a:lnTo>
                    <a:pt x="97" y="336"/>
                  </a:lnTo>
                  <a:lnTo>
                    <a:pt x="1" y="528"/>
                  </a:lnTo>
                  <a:lnTo>
                    <a:pt x="49" y="673"/>
                  </a:lnTo>
                  <a:lnTo>
                    <a:pt x="97" y="817"/>
                  </a:lnTo>
                  <a:lnTo>
                    <a:pt x="289" y="913"/>
                  </a:lnTo>
                  <a:lnTo>
                    <a:pt x="529" y="961"/>
                  </a:lnTo>
                  <a:lnTo>
                    <a:pt x="817" y="913"/>
                  </a:lnTo>
                  <a:lnTo>
                    <a:pt x="961" y="817"/>
                  </a:lnTo>
                  <a:lnTo>
                    <a:pt x="1057" y="624"/>
                  </a:lnTo>
                  <a:lnTo>
                    <a:pt x="1057" y="432"/>
                  </a:lnTo>
                  <a:lnTo>
                    <a:pt x="1009" y="240"/>
                  </a:lnTo>
                  <a:lnTo>
                    <a:pt x="865" y="96"/>
                  </a:lnTo>
                  <a:lnTo>
                    <a:pt x="721" y="0"/>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7" name="Google Shape;5461;p76"/>
            <p:cNvSpPr/>
            <p:nvPr/>
          </p:nvSpPr>
          <p:spPr>
            <a:xfrm>
              <a:off x="2797850" y="4373875"/>
              <a:ext cx="118900" cy="70850"/>
            </a:xfrm>
            <a:custGeom>
              <a:avLst/>
              <a:gdLst/>
              <a:ahLst/>
              <a:cxnLst/>
              <a:rect l="l" t="t" r="r" b="b"/>
              <a:pathLst>
                <a:path w="4756" h="2834" extrusionOk="0">
                  <a:moveTo>
                    <a:pt x="529" y="0"/>
                  </a:move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lnTo>
                    <a:pt x="4227" y="577"/>
                  </a:lnTo>
                  <a:lnTo>
                    <a:pt x="3651" y="385"/>
                  </a:lnTo>
                  <a:lnTo>
                    <a:pt x="3026" y="240"/>
                  </a:lnTo>
                  <a:lnTo>
                    <a:pt x="2402" y="96"/>
                  </a:lnTo>
                  <a:lnTo>
                    <a:pt x="1778" y="48"/>
                  </a:lnTo>
                  <a:lnTo>
                    <a:pt x="1153" y="0"/>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8" name="Google Shape;5462;p76"/>
            <p:cNvSpPr/>
            <p:nvPr/>
          </p:nvSpPr>
          <p:spPr>
            <a:xfrm>
              <a:off x="2797850" y="4373875"/>
              <a:ext cx="118900" cy="70850"/>
            </a:xfrm>
            <a:custGeom>
              <a:avLst/>
              <a:gdLst/>
              <a:ahLst/>
              <a:cxnLst/>
              <a:rect l="l" t="t" r="r" b="b"/>
              <a:pathLst>
                <a:path w="4756" h="2834" fill="none" extrusionOk="0">
                  <a:moveTo>
                    <a:pt x="4755" y="817"/>
                  </a:moveTo>
                  <a:lnTo>
                    <a:pt x="4755" y="817"/>
                  </a:lnTo>
                  <a:lnTo>
                    <a:pt x="4227" y="577"/>
                  </a:lnTo>
                  <a:lnTo>
                    <a:pt x="3651" y="385"/>
                  </a:lnTo>
                  <a:lnTo>
                    <a:pt x="3026" y="240"/>
                  </a:lnTo>
                  <a:lnTo>
                    <a:pt x="2402" y="96"/>
                  </a:lnTo>
                  <a:lnTo>
                    <a:pt x="1778" y="48"/>
                  </a:lnTo>
                  <a:lnTo>
                    <a:pt x="1153" y="0"/>
                  </a:lnTo>
                  <a:lnTo>
                    <a:pt x="529" y="0"/>
                  </a:lnTo>
                  <a:lnTo>
                    <a:pt x="1" y="48"/>
                  </a:lnTo>
                  <a:lnTo>
                    <a:pt x="1" y="48"/>
                  </a:lnTo>
                  <a:lnTo>
                    <a:pt x="49" y="673"/>
                  </a:lnTo>
                  <a:lnTo>
                    <a:pt x="145" y="1057"/>
                  </a:lnTo>
                  <a:lnTo>
                    <a:pt x="289" y="1489"/>
                  </a:lnTo>
                  <a:lnTo>
                    <a:pt x="529" y="1873"/>
                  </a:lnTo>
                  <a:lnTo>
                    <a:pt x="817" y="2258"/>
                  </a:lnTo>
                  <a:lnTo>
                    <a:pt x="1009" y="2402"/>
                  </a:lnTo>
                  <a:lnTo>
                    <a:pt x="1249" y="2546"/>
                  </a:lnTo>
                  <a:lnTo>
                    <a:pt x="1490" y="2690"/>
                  </a:lnTo>
                  <a:lnTo>
                    <a:pt x="1730" y="2738"/>
                  </a:lnTo>
                  <a:lnTo>
                    <a:pt x="1730" y="2738"/>
                  </a:lnTo>
                  <a:lnTo>
                    <a:pt x="1970" y="2786"/>
                  </a:lnTo>
                  <a:lnTo>
                    <a:pt x="2210" y="2834"/>
                  </a:lnTo>
                  <a:lnTo>
                    <a:pt x="2450" y="2786"/>
                  </a:lnTo>
                  <a:lnTo>
                    <a:pt x="2690" y="2738"/>
                  </a:lnTo>
                  <a:lnTo>
                    <a:pt x="3122" y="2546"/>
                  </a:lnTo>
                  <a:lnTo>
                    <a:pt x="3555" y="2258"/>
                  </a:lnTo>
                  <a:lnTo>
                    <a:pt x="3939" y="1921"/>
                  </a:lnTo>
                  <a:lnTo>
                    <a:pt x="4275" y="1537"/>
                  </a:lnTo>
                  <a:lnTo>
                    <a:pt x="4515" y="1153"/>
                  </a:lnTo>
                  <a:lnTo>
                    <a:pt x="4755" y="8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79" name="Google Shape;5463;p76"/>
            <p:cNvSpPr/>
            <p:nvPr/>
          </p:nvSpPr>
          <p:spPr>
            <a:xfrm>
              <a:off x="2830275" y="4357050"/>
              <a:ext cx="45650" cy="43250"/>
            </a:xfrm>
            <a:custGeom>
              <a:avLst/>
              <a:gdLst/>
              <a:ahLst/>
              <a:cxnLst/>
              <a:rect l="l" t="t" r="r" b="b"/>
              <a:pathLst>
                <a:path w="1826" h="1730" extrusionOk="0">
                  <a:moveTo>
                    <a:pt x="433" y="1"/>
                  </a:moveTo>
                  <a:lnTo>
                    <a:pt x="0" y="1586"/>
                  </a:lnTo>
                  <a:lnTo>
                    <a:pt x="1585" y="1730"/>
                  </a:lnTo>
                  <a:lnTo>
                    <a:pt x="1825" y="241"/>
                  </a:lnTo>
                  <a:lnTo>
                    <a:pt x="433"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0" name="Google Shape;5464;p76"/>
            <p:cNvSpPr/>
            <p:nvPr/>
          </p:nvSpPr>
          <p:spPr>
            <a:xfrm>
              <a:off x="2830275" y="4357050"/>
              <a:ext cx="45650" cy="43250"/>
            </a:xfrm>
            <a:custGeom>
              <a:avLst/>
              <a:gdLst/>
              <a:ahLst/>
              <a:cxnLst/>
              <a:rect l="l" t="t" r="r" b="b"/>
              <a:pathLst>
                <a:path w="1826" h="1730" fill="none" extrusionOk="0">
                  <a:moveTo>
                    <a:pt x="1825" y="241"/>
                  </a:moveTo>
                  <a:lnTo>
                    <a:pt x="1585" y="1730"/>
                  </a:lnTo>
                  <a:lnTo>
                    <a:pt x="0" y="1586"/>
                  </a:lnTo>
                  <a:lnTo>
                    <a:pt x="433" y="1"/>
                  </a:lnTo>
                  <a:lnTo>
                    <a:pt x="1825" y="2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1" name="Google Shape;5465;p76"/>
            <p:cNvSpPr/>
            <p:nvPr/>
          </p:nvSpPr>
          <p:spPr>
            <a:xfrm>
              <a:off x="2830275" y="4381075"/>
              <a:ext cx="42050" cy="19225"/>
            </a:xfrm>
            <a:custGeom>
              <a:avLst/>
              <a:gdLst/>
              <a:ahLst/>
              <a:cxnLst/>
              <a:rect l="l" t="t" r="r" b="b"/>
              <a:pathLst>
                <a:path w="1682" h="769" extrusionOk="0">
                  <a:moveTo>
                    <a:pt x="193" y="0"/>
                  </a:moveTo>
                  <a:lnTo>
                    <a:pt x="0" y="625"/>
                  </a:lnTo>
                  <a:lnTo>
                    <a:pt x="1585" y="769"/>
                  </a:lnTo>
                  <a:lnTo>
                    <a:pt x="1681" y="97"/>
                  </a:lnTo>
                  <a:lnTo>
                    <a:pt x="1537" y="97"/>
                  </a:lnTo>
                  <a:lnTo>
                    <a:pt x="865" y="48"/>
                  </a:lnTo>
                  <a:lnTo>
                    <a:pt x="193"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2" name="Google Shape;5466;p76"/>
            <p:cNvSpPr/>
            <p:nvPr/>
          </p:nvSpPr>
          <p:spPr>
            <a:xfrm>
              <a:off x="2830275" y="4381075"/>
              <a:ext cx="42050" cy="19225"/>
            </a:xfrm>
            <a:custGeom>
              <a:avLst/>
              <a:gdLst/>
              <a:ahLst/>
              <a:cxnLst/>
              <a:rect l="l" t="t" r="r" b="b"/>
              <a:pathLst>
                <a:path w="1682" h="769" fill="none" extrusionOk="0">
                  <a:moveTo>
                    <a:pt x="193" y="0"/>
                  </a:moveTo>
                  <a:lnTo>
                    <a:pt x="0" y="625"/>
                  </a:lnTo>
                  <a:lnTo>
                    <a:pt x="1585" y="769"/>
                  </a:lnTo>
                  <a:lnTo>
                    <a:pt x="1681" y="97"/>
                  </a:lnTo>
                  <a:lnTo>
                    <a:pt x="1681" y="97"/>
                  </a:lnTo>
                  <a:lnTo>
                    <a:pt x="1537" y="97"/>
                  </a:lnTo>
                  <a:lnTo>
                    <a:pt x="1537" y="97"/>
                  </a:lnTo>
                  <a:lnTo>
                    <a:pt x="865" y="48"/>
                  </a:lnTo>
                  <a:lnTo>
                    <a:pt x="19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3" name="Google Shape;5467;p76"/>
            <p:cNvSpPr/>
            <p:nvPr/>
          </p:nvSpPr>
          <p:spPr>
            <a:xfrm>
              <a:off x="2271975" y="4399075"/>
              <a:ext cx="483875" cy="212550"/>
            </a:xfrm>
            <a:custGeom>
              <a:avLst/>
              <a:gdLst/>
              <a:ahLst/>
              <a:cxnLst/>
              <a:rect l="l" t="t" r="r" b="b"/>
              <a:pathLst>
                <a:path w="19355" h="8502" extrusionOk="0">
                  <a:moveTo>
                    <a:pt x="19355" y="1"/>
                  </a:moveTo>
                  <a:lnTo>
                    <a:pt x="3555" y="4755"/>
                  </a:lnTo>
                  <a:lnTo>
                    <a:pt x="3410" y="4467"/>
                  </a:lnTo>
                  <a:lnTo>
                    <a:pt x="3074" y="3939"/>
                  </a:lnTo>
                  <a:lnTo>
                    <a:pt x="2882" y="3699"/>
                  </a:lnTo>
                  <a:lnTo>
                    <a:pt x="2690" y="3507"/>
                  </a:lnTo>
                  <a:lnTo>
                    <a:pt x="2498" y="3411"/>
                  </a:lnTo>
                  <a:lnTo>
                    <a:pt x="2402" y="3411"/>
                  </a:lnTo>
                  <a:lnTo>
                    <a:pt x="2354" y="3459"/>
                  </a:lnTo>
                  <a:lnTo>
                    <a:pt x="2258" y="3651"/>
                  </a:lnTo>
                  <a:lnTo>
                    <a:pt x="2210" y="3795"/>
                  </a:lnTo>
                  <a:lnTo>
                    <a:pt x="2210" y="3987"/>
                  </a:lnTo>
                  <a:lnTo>
                    <a:pt x="2210" y="4179"/>
                  </a:lnTo>
                  <a:lnTo>
                    <a:pt x="2306" y="4467"/>
                  </a:lnTo>
                  <a:lnTo>
                    <a:pt x="2402" y="4611"/>
                  </a:lnTo>
                  <a:lnTo>
                    <a:pt x="2210" y="4371"/>
                  </a:lnTo>
                  <a:lnTo>
                    <a:pt x="1730" y="3939"/>
                  </a:lnTo>
                  <a:lnTo>
                    <a:pt x="1489" y="3747"/>
                  </a:lnTo>
                  <a:lnTo>
                    <a:pt x="1249" y="3603"/>
                  </a:lnTo>
                  <a:lnTo>
                    <a:pt x="1105" y="3555"/>
                  </a:lnTo>
                  <a:lnTo>
                    <a:pt x="1057" y="3603"/>
                  </a:lnTo>
                  <a:lnTo>
                    <a:pt x="1009" y="3651"/>
                  </a:lnTo>
                  <a:lnTo>
                    <a:pt x="1009" y="3891"/>
                  </a:lnTo>
                  <a:lnTo>
                    <a:pt x="1057" y="4131"/>
                  </a:lnTo>
                  <a:lnTo>
                    <a:pt x="1297" y="4659"/>
                  </a:lnTo>
                  <a:lnTo>
                    <a:pt x="1538" y="5092"/>
                  </a:lnTo>
                  <a:lnTo>
                    <a:pt x="1682" y="5236"/>
                  </a:lnTo>
                  <a:lnTo>
                    <a:pt x="1393" y="5043"/>
                  </a:lnTo>
                  <a:lnTo>
                    <a:pt x="817" y="4707"/>
                  </a:lnTo>
                  <a:lnTo>
                    <a:pt x="529" y="4563"/>
                  </a:lnTo>
                  <a:lnTo>
                    <a:pt x="241" y="4467"/>
                  </a:lnTo>
                  <a:lnTo>
                    <a:pt x="145" y="4515"/>
                  </a:lnTo>
                  <a:lnTo>
                    <a:pt x="49" y="4515"/>
                  </a:lnTo>
                  <a:lnTo>
                    <a:pt x="1" y="4611"/>
                  </a:lnTo>
                  <a:lnTo>
                    <a:pt x="1" y="4707"/>
                  </a:lnTo>
                  <a:lnTo>
                    <a:pt x="1" y="4851"/>
                  </a:lnTo>
                  <a:lnTo>
                    <a:pt x="97" y="5043"/>
                  </a:lnTo>
                  <a:lnTo>
                    <a:pt x="385" y="5380"/>
                  </a:lnTo>
                  <a:lnTo>
                    <a:pt x="769" y="5764"/>
                  </a:lnTo>
                  <a:lnTo>
                    <a:pt x="1249" y="6100"/>
                  </a:lnTo>
                  <a:lnTo>
                    <a:pt x="2066" y="6676"/>
                  </a:lnTo>
                  <a:lnTo>
                    <a:pt x="2498" y="6916"/>
                  </a:lnTo>
                  <a:lnTo>
                    <a:pt x="2306" y="7157"/>
                  </a:lnTo>
                  <a:lnTo>
                    <a:pt x="1922" y="7637"/>
                  </a:lnTo>
                  <a:lnTo>
                    <a:pt x="1778" y="7925"/>
                  </a:lnTo>
                  <a:lnTo>
                    <a:pt x="1634" y="8165"/>
                  </a:lnTo>
                  <a:lnTo>
                    <a:pt x="1634" y="8357"/>
                  </a:lnTo>
                  <a:lnTo>
                    <a:pt x="1682" y="8453"/>
                  </a:lnTo>
                  <a:lnTo>
                    <a:pt x="1730" y="8501"/>
                  </a:lnTo>
                  <a:lnTo>
                    <a:pt x="1970" y="8501"/>
                  </a:lnTo>
                  <a:lnTo>
                    <a:pt x="2354" y="8405"/>
                  </a:lnTo>
                  <a:lnTo>
                    <a:pt x="2738" y="8213"/>
                  </a:lnTo>
                  <a:lnTo>
                    <a:pt x="3218" y="7973"/>
                  </a:lnTo>
                  <a:lnTo>
                    <a:pt x="3939" y="7493"/>
                  </a:lnTo>
                  <a:lnTo>
                    <a:pt x="4275" y="7301"/>
                  </a:lnTo>
                  <a:lnTo>
                    <a:pt x="17242" y="4371"/>
                  </a:lnTo>
                  <a:lnTo>
                    <a:pt x="17578" y="4275"/>
                  </a:lnTo>
                  <a:lnTo>
                    <a:pt x="17914" y="4131"/>
                  </a:lnTo>
                  <a:lnTo>
                    <a:pt x="18154" y="3939"/>
                  </a:lnTo>
                  <a:lnTo>
                    <a:pt x="18394" y="3747"/>
                  </a:lnTo>
                  <a:lnTo>
                    <a:pt x="18634" y="3459"/>
                  </a:lnTo>
                  <a:lnTo>
                    <a:pt x="18779" y="3171"/>
                  </a:lnTo>
                  <a:lnTo>
                    <a:pt x="18923" y="2882"/>
                  </a:lnTo>
                  <a:lnTo>
                    <a:pt x="18971" y="2546"/>
                  </a:lnTo>
                  <a:lnTo>
                    <a:pt x="19355"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4" name="Google Shape;5468;p76"/>
            <p:cNvSpPr/>
            <p:nvPr/>
          </p:nvSpPr>
          <p:spPr>
            <a:xfrm>
              <a:off x="2680200" y="3958450"/>
              <a:ext cx="453850" cy="425050"/>
            </a:xfrm>
            <a:custGeom>
              <a:avLst/>
              <a:gdLst/>
              <a:ahLst/>
              <a:cxnLst/>
              <a:rect l="l" t="t" r="r" b="b"/>
              <a:pathLst>
                <a:path w="18154" h="17002" extrusionOk="0">
                  <a:moveTo>
                    <a:pt x="10278" y="1"/>
                  </a:move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5" name="Google Shape;5469;p76"/>
            <p:cNvSpPr/>
            <p:nvPr/>
          </p:nvSpPr>
          <p:spPr>
            <a:xfrm>
              <a:off x="2680200" y="3958450"/>
              <a:ext cx="453850" cy="425050"/>
            </a:xfrm>
            <a:custGeom>
              <a:avLst/>
              <a:gdLst/>
              <a:ahLst/>
              <a:cxnLst/>
              <a:rect l="l" t="t" r="r" b="b"/>
              <a:pathLst>
                <a:path w="18154" h="17002" fill="none" extrusionOk="0">
                  <a:moveTo>
                    <a:pt x="10278" y="1"/>
                  </a:moveTo>
                  <a:lnTo>
                    <a:pt x="6388" y="481"/>
                  </a:lnTo>
                  <a:lnTo>
                    <a:pt x="6388" y="481"/>
                  </a:lnTo>
                  <a:lnTo>
                    <a:pt x="5475" y="481"/>
                  </a:lnTo>
                  <a:lnTo>
                    <a:pt x="4659" y="625"/>
                  </a:lnTo>
                  <a:lnTo>
                    <a:pt x="3938" y="817"/>
                  </a:lnTo>
                  <a:lnTo>
                    <a:pt x="3266" y="1105"/>
                  </a:lnTo>
                  <a:lnTo>
                    <a:pt x="2690" y="1489"/>
                  </a:lnTo>
                  <a:lnTo>
                    <a:pt x="2161" y="1922"/>
                  </a:lnTo>
                  <a:lnTo>
                    <a:pt x="1681" y="2450"/>
                  </a:lnTo>
                  <a:lnTo>
                    <a:pt x="1297" y="3026"/>
                  </a:lnTo>
                  <a:lnTo>
                    <a:pt x="961" y="3651"/>
                  </a:lnTo>
                  <a:lnTo>
                    <a:pt x="673" y="4323"/>
                  </a:lnTo>
                  <a:lnTo>
                    <a:pt x="433" y="4995"/>
                  </a:lnTo>
                  <a:lnTo>
                    <a:pt x="288" y="5716"/>
                  </a:lnTo>
                  <a:lnTo>
                    <a:pt x="144" y="6484"/>
                  </a:lnTo>
                  <a:lnTo>
                    <a:pt x="96" y="7252"/>
                  </a:lnTo>
                  <a:lnTo>
                    <a:pt x="96" y="8021"/>
                  </a:lnTo>
                  <a:lnTo>
                    <a:pt x="96" y="8789"/>
                  </a:lnTo>
                  <a:lnTo>
                    <a:pt x="192" y="9990"/>
                  </a:lnTo>
                  <a:lnTo>
                    <a:pt x="192" y="9990"/>
                  </a:lnTo>
                  <a:lnTo>
                    <a:pt x="96" y="10422"/>
                  </a:lnTo>
                  <a:lnTo>
                    <a:pt x="48" y="10806"/>
                  </a:lnTo>
                  <a:lnTo>
                    <a:pt x="0" y="11190"/>
                  </a:lnTo>
                  <a:lnTo>
                    <a:pt x="0" y="11527"/>
                  </a:lnTo>
                  <a:lnTo>
                    <a:pt x="48" y="11911"/>
                  </a:lnTo>
                  <a:lnTo>
                    <a:pt x="144" y="12247"/>
                  </a:lnTo>
                  <a:lnTo>
                    <a:pt x="336" y="12919"/>
                  </a:lnTo>
                  <a:lnTo>
                    <a:pt x="673" y="13592"/>
                  </a:lnTo>
                  <a:lnTo>
                    <a:pt x="1105" y="14168"/>
                  </a:lnTo>
                  <a:lnTo>
                    <a:pt x="1585" y="14696"/>
                  </a:lnTo>
                  <a:lnTo>
                    <a:pt x="2161" y="15177"/>
                  </a:lnTo>
                  <a:lnTo>
                    <a:pt x="2786" y="15609"/>
                  </a:lnTo>
                  <a:lnTo>
                    <a:pt x="3458" y="15993"/>
                  </a:lnTo>
                  <a:lnTo>
                    <a:pt x="4178" y="16329"/>
                  </a:lnTo>
                  <a:lnTo>
                    <a:pt x="4899" y="16617"/>
                  </a:lnTo>
                  <a:lnTo>
                    <a:pt x="5667" y="16809"/>
                  </a:lnTo>
                  <a:lnTo>
                    <a:pt x="6436" y="16905"/>
                  </a:lnTo>
                  <a:lnTo>
                    <a:pt x="7252" y="17002"/>
                  </a:lnTo>
                  <a:lnTo>
                    <a:pt x="8020" y="17002"/>
                  </a:lnTo>
                  <a:lnTo>
                    <a:pt x="11190" y="16809"/>
                  </a:lnTo>
                  <a:lnTo>
                    <a:pt x="11190" y="16809"/>
                  </a:lnTo>
                  <a:lnTo>
                    <a:pt x="11959" y="16713"/>
                  </a:lnTo>
                  <a:lnTo>
                    <a:pt x="12679" y="16569"/>
                  </a:lnTo>
                  <a:lnTo>
                    <a:pt x="13351" y="16329"/>
                  </a:lnTo>
                  <a:lnTo>
                    <a:pt x="14024" y="16041"/>
                  </a:lnTo>
                  <a:lnTo>
                    <a:pt x="14648" y="15705"/>
                  </a:lnTo>
                  <a:lnTo>
                    <a:pt x="15272" y="15273"/>
                  </a:lnTo>
                  <a:lnTo>
                    <a:pt x="15801" y="14840"/>
                  </a:lnTo>
                  <a:lnTo>
                    <a:pt x="16281" y="14312"/>
                  </a:lnTo>
                  <a:lnTo>
                    <a:pt x="16761" y="13784"/>
                  </a:lnTo>
                  <a:lnTo>
                    <a:pt x="17145" y="13160"/>
                  </a:lnTo>
                  <a:lnTo>
                    <a:pt x="17481" y="12535"/>
                  </a:lnTo>
                  <a:lnTo>
                    <a:pt x="17770" y="11863"/>
                  </a:lnTo>
                  <a:lnTo>
                    <a:pt x="17962" y="11190"/>
                  </a:lnTo>
                  <a:lnTo>
                    <a:pt x="18106" y="10470"/>
                  </a:lnTo>
                  <a:lnTo>
                    <a:pt x="18154" y="9702"/>
                  </a:lnTo>
                  <a:lnTo>
                    <a:pt x="18154" y="8981"/>
                  </a:lnTo>
                  <a:lnTo>
                    <a:pt x="18106" y="7733"/>
                  </a:lnTo>
                  <a:lnTo>
                    <a:pt x="18106" y="7733"/>
                  </a:lnTo>
                  <a:lnTo>
                    <a:pt x="18010" y="6964"/>
                  </a:lnTo>
                  <a:lnTo>
                    <a:pt x="17866" y="6244"/>
                  </a:lnTo>
                  <a:lnTo>
                    <a:pt x="17626" y="5475"/>
                  </a:lnTo>
                  <a:lnTo>
                    <a:pt x="17337" y="4755"/>
                  </a:lnTo>
                  <a:lnTo>
                    <a:pt x="17001" y="4083"/>
                  </a:lnTo>
                  <a:lnTo>
                    <a:pt x="16617" y="3410"/>
                  </a:lnTo>
                  <a:lnTo>
                    <a:pt x="16137" y="2834"/>
                  </a:lnTo>
                  <a:lnTo>
                    <a:pt x="15656" y="2258"/>
                  </a:lnTo>
                  <a:lnTo>
                    <a:pt x="15080" y="1730"/>
                  </a:lnTo>
                  <a:lnTo>
                    <a:pt x="14504" y="1249"/>
                  </a:lnTo>
                  <a:lnTo>
                    <a:pt x="13880" y="865"/>
                  </a:lnTo>
                  <a:lnTo>
                    <a:pt x="13207" y="529"/>
                  </a:lnTo>
                  <a:lnTo>
                    <a:pt x="12487" y="289"/>
                  </a:lnTo>
                  <a:lnTo>
                    <a:pt x="11766" y="97"/>
                  </a:lnTo>
                  <a:lnTo>
                    <a:pt x="11046" y="1"/>
                  </a:lnTo>
                  <a:lnTo>
                    <a:pt x="1027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6" name="Google Shape;5470;p76"/>
            <p:cNvSpPr/>
            <p:nvPr/>
          </p:nvSpPr>
          <p:spPr>
            <a:xfrm>
              <a:off x="2878300" y="4197375"/>
              <a:ext cx="62450" cy="27650"/>
            </a:xfrm>
            <a:custGeom>
              <a:avLst/>
              <a:gdLst/>
              <a:ahLst/>
              <a:cxnLst/>
              <a:rect l="l" t="t" r="r" b="b"/>
              <a:pathLst>
                <a:path w="2498" h="1106" extrusionOk="0">
                  <a:moveTo>
                    <a:pt x="0" y="1"/>
                  </a:moveTo>
                  <a:lnTo>
                    <a:pt x="0" y="241"/>
                  </a:lnTo>
                  <a:lnTo>
                    <a:pt x="48" y="433"/>
                  </a:lnTo>
                  <a:lnTo>
                    <a:pt x="145" y="577"/>
                  </a:lnTo>
                  <a:lnTo>
                    <a:pt x="241" y="769"/>
                  </a:lnTo>
                  <a:lnTo>
                    <a:pt x="433" y="913"/>
                  </a:lnTo>
                  <a:lnTo>
                    <a:pt x="625" y="1009"/>
                  </a:lnTo>
                  <a:lnTo>
                    <a:pt x="865" y="1057"/>
                  </a:lnTo>
                  <a:lnTo>
                    <a:pt x="1105" y="1105"/>
                  </a:lnTo>
                  <a:lnTo>
                    <a:pt x="1585" y="1105"/>
                  </a:lnTo>
                  <a:lnTo>
                    <a:pt x="1825" y="1009"/>
                  </a:lnTo>
                  <a:lnTo>
                    <a:pt x="2017" y="913"/>
                  </a:lnTo>
                  <a:lnTo>
                    <a:pt x="2210" y="817"/>
                  </a:lnTo>
                  <a:lnTo>
                    <a:pt x="2354" y="625"/>
                  </a:lnTo>
                  <a:lnTo>
                    <a:pt x="2450" y="433"/>
                  </a:lnTo>
                  <a:lnTo>
                    <a:pt x="2498" y="241"/>
                  </a:lnTo>
                  <a:lnTo>
                    <a:pt x="2450" y="193"/>
                  </a:lnTo>
                  <a:lnTo>
                    <a:pt x="2402" y="241"/>
                  </a:lnTo>
                  <a:lnTo>
                    <a:pt x="2210" y="529"/>
                  </a:lnTo>
                  <a:lnTo>
                    <a:pt x="2114" y="673"/>
                  </a:lnTo>
                  <a:lnTo>
                    <a:pt x="1921" y="769"/>
                  </a:lnTo>
                  <a:lnTo>
                    <a:pt x="1729" y="865"/>
                  </a:lnTo>
                  <a:lnTo>
                    <a:pt x="1537" y="961"/>
                  </a:lnTo>
                  <a:lnTo>
                    <a:pt x="1105" y="961"/>
                  </a:lnTo>
                  <a:lnTo>
                    <a:pt x="913" y="913"/>
                  </a:lnTo>
                  <a:lnTo>
                    <a:pt x="721" y="865"/>
                  </a:lnTo>
                  <a:lnTo>
                    <a:pt x="529" y="817"/>
                  </a:lnTo>
                  <a:lnTo>
                    <a:pt x="385" y="673"/>
                  </a:lnTo>
                  <a:lnTo>
                    <a:pt x="289" y="529"/>
                  </a:lnTo>
                  <a:lnTo>
                    <a:pt x="193" y="385"/>
                  </a:lnTo>
                  <a:lnTo>
                    <a:pt x="96" y="193"/>
                  </a:lnTo>
                  <a:lnTo>
                    <a:pt x="96"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7" name="Google Shape;5471;p76"/>
            <p:cNvSpPr/>
            <p:nvPr/>
          </p:nvSpPr>
          <p:spPr>
            <a:xfrm>
              <a:off x="2765450" y="4097725"/>
              <a:ext cx="94875" cy="117675"/>
            </a:xfrm>
            <a:custGeom>
              <a:avLst/>
              <a:gdLst/>
              <a:ahLst/>
              <a:cxnLst/>
              <a:rect l="l" t="t" r="r" b="b"/>
              <a:pathLst>
                <a:path w="3795" h="4707" extrusionOk="0">
                  <a:moveTo>
                    <a:pt x="2017" y="1"/>
                  </a:moveTo>
                  <a:lnTo>
                    <a:pt x="1633" y="49"/>
                  </a:lnTo>
                  <a:lnTo>
                    <a:pt x="1297" y="145"/>
                  </a:lnTo>
                  <a:lnTo>
                    <a:pt x="961" y="289"/>
                  </a:lnTo>
                  <a:lnTo>
                    <a:pt x="672" y="481"/>
                  </a:lnTo>
                  <a:lnTo>
                    <a:pt x="432" y="769"/>
                  </a:lnTo>
                  <a:lnTo>
                    <a:pt x="240" y="1057"/>
                  </a:lnTo>
                  <a:lnTo>
                    <a:pt x="96" y="1393"/>
                  </a:lnTo>
                  <a:lnTo>
                    <a:pt x="48" y="1777"/>
                  </a:lnTo>
                  <a:lnTo>
                    <a:pt x="0" y="2786"/>
                  </a:lnTo>
                  <a:lnTo>
                    <a:pt x="48" y="3170"/>
                  </a:lnTo>
                  <a:lnTo>
                    <a:pt x="144" y="3506"/>
                  </a:lnTo>
                  <a:lnTo>
                    <a:pt x="288" y="3843"/>
                  </a:lnTo>
                  <a:lnTo>
                    <a:pt x="528" y="4131"/>
                  </a:lnTo>
                  <a:lnTo>
                    <a:pt x="768" y="4371"/>
                  </a:lnTo>
                  <a:lnTo>
                    <a:pt x="1105" y="4563"/>
                  </a:lnTo>
                  <a:lnTo>
                    <a:pt x="1441" y="4659"/>
                  </a:lnTo>
                  <a:lnTo>
                    <a:pt x="1825" y="4707"/>
                  </a:lnTo>
                  <a:lnTo>
                    <a:pt x="2161" y="4707"/>
                  </a:lnTo>
                  <a:lnTo>
                    <a:pt x="2545" y="4611"/>
                  </a:lnTo>
                  <a:lnTo>
                    <a:pt x="2882" y="4467"/>
                  </a:lnTo>
                  <a:lnTo>
                    <a:pt x="3170" y="4227"/>
                  </a:lnTo>
                  <a:lnTo>
                    <a:pt x="3410" y="3987"/>
                  </a:lnTo>
                  <a:lnTo>
                    <a:pt x="3554" y="3650"/>
                  </a:lnTo>
                  <a:lnTo>
                    <a:pt x="3698" y="3314"/>
                  </a:lnTo>
                  <a:lnTo>
                    <a:pt x="3746" y="2930"/>
                  </a:lnTo>
                  <a:lnTo>
                    <a:pt x="3794" y="1970"/>
                  </a:lnTo>
                  <a:lnTo>
                    <a:pt x="3794" y="1585"/>
                  </a:lnTo>
                  <a:lnTo>
                    <a:pt x="3698" y="1201"/>
                  </a:lnTo>
                  <a:lnTo>
                    <a:pt x="3506" y="913"/>
                  </a:lnTo>
                  <a:lnTo>
                    <a:pt x="3314" y="625"/>
                  </a:lnTo>
                  <a:lnTo>
                    <a:pt x="3026" y="385"/>
                  </a:lnTo>
                  <a:lnTo>
                    <a:pt x="2738" y="193"/>
                  </a:lnTo>
                  <a:lnTo>
                    <a:pt x="2401" y="49"/>
                  </a:lnTo>
                  <a:lnTo>
                    <a:pt x="2017"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8" name="Google Shape;5472;p76"/>
            <p:cNvSpPr/>
            <p:nvPr/>
          </p:nvSpPr>
          <p:spPr>
            <a:xfrm>
              <a:off x="2790650" y="4108525"/>
              <a:ext cx="69675" cy="100875"/>
            </a:xfrm>
            <a:custGeom>
              <a:avLst/>
              <a:gdLst/>
              <a:ahLst/>
              <a:cxnLst/>
              <a:rect l="l" t="t" r="r" b="b"/>
              <a:pathLst>
                <a:path w="2787" h="4035" extrusionOk="0">
                  <a:moveTo>
                    <a:pt x="1441" y="1"/>
                  </a:moveTo>
                  <a:lnTo>
                    <a:pt x="1105" y="145"/>
                  </a:lnTo>
                  <a:lnTo>
                    <a:pt x="817" y="289"/>
                  </a:lnTo>
                  <a:lnTo>
                    <a:pt x="577" y="529"/>
                  </a:lnTo>
                  <a:lnTo>
                    <a:pt x="337" y="817"/>
                  </a:lnTo>
                  <a:lnTo>
                    <a:pt x="193" y="1153"/>
                  </a:lnTo>
                  <a:lnTo>
                    <a:pt x="49" y="1538"/>
                  </a:lnTo>
                  <a:lnTo>
                    <a:pt x="1" y="1970"/>
                  </a:lnTo>
                  <a:lnTo>
                    <a:pt x="49" y="2354"/>
                  </a:lnTo>
                  <a:lnTo>
                    <a:pt x="97" y="2738"/>
                  </a:lnTo>
                  <a:lnTo>
                    <a:pt x="241" y="3074"/>
                  </a:lnTo>
                  <a:lnTo>
                    <a:pt x="433" y="3411"/>
                  </a:lnTo>
                  <a:lnTo>
                    <a:pt x="673" y="3651"/>
                  </a:lnTo>
                  <a:lnTo>
                    <a:pt x="961" y="3843"/>
                  </a:lnTo>
                  <a:lnTo>
                    <a:pt x="1249" y="3987"/>
                  </a:lnTo>
                  <a:lnTo>
                    <a:pt x="1585" y="4035"/>
                  </a:lnTo>
                  <a:lnTo>
                    <a:pt x="1826" y="4035"/>
                  </a:lnTo>
                  <a:lnTo>
                    <a:pt x="2162" y="3747"/>
                  </a:lnTo>
                  <a:lnTo>
                    <a:pt x="2450" y="3411"/>
                  </a:lnTo>
                  <a:lnTo>
                    <a:pt x="2594" y="3218"/>
                  </a:lnTo>
                  <a:lnTo>
                    <a:pt x="2642" y="2978"/>
                  </a:lnTo>
                  <a:lnTo>
                    <a:pt x="2738" y="2738"/>
                  </a:lnTo>
                  <a:lnTo>
                    <a:pt x="2738" y="2498"/>
                  </a:lnTo>
                  <a:lnTo>
                    <a:pt x="2786" y="1538"/>
                  </a:lnTo>
                  <a:lnTo>
                    <a:pt x="2738" y="1105"/>
                  </a:lnTo>
                  <a:lnTo>
                    <a:pt x="2642" y="721"/>
                  </a:lnTo>
                  <a:lnTo>
                    <a:pt x="2450" y="385"/>
                  </a:lnTo>
                  <a:lnTo>
                    <a:pt x="2210" y="97"/>
                  </a:lnTo>
                  <a:lnTo>
                    <a:pt x="1970"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89" name="Google Shape;5473;p76"/>
            <p:cNvSpPr/>
            <p:nvPr/>
          </p:nvSpPr>
          <p:spPr>
            <a:xfrm>
              <a:off x="2946725" y="4098925"/>
              <a:ext cx="92475" cy="117700"/>
            </a:xfrm>
            <a:custGeom>
              <a:avLst/>
              <a:gdLst/>
              <a:ahLst/>
              <a:cxnLst/>
              <a:rect l="l" t="t" r="r" b="b"/>
              <a:pathLst>
                <a:path w="3699" h="4708" extrusionOk="0">
                  <a:moveTo>
                    <a:pt x="1490" y="1"/>
                  </a:moveTo>
                  <a:lnTo>
                    <a:pt x="1105" y="145"/>
                  </a:lnTo>
                  <a:lnTo>
                    <a:pt x="817" y="289"/>
                  </a:lnTo>
                  <a:lnTo>
                    <a:pt x="529" y="529"/>
                  </a:lnTo>
                  <a:lnTo>
                    <a:pt x="289" y="817"/>
                  </a:lnTo>
                  <a:lnTo>
                    <a:pt x="145" y="1105"/>
                  </a:lnTo>
                  <a:lnTo>
                    <a:pt x="1" y="1489"/>
                  </a:lnTo>
                  <a:lnTo>
                    <a:pt x="1" y="1874"/>
                  </a:lnTo>
                  <a:lnTo>
                    <a:pt x="1" y="2834"/>
                  </a:lnTo>
                  <a:lnTo>
                    <a:pt x="1" y="3218"/>
                  </a:lnTo>
                  <a:lnTo>
                    <a:pt x="145" y="3554"/>
                  </a:lnTo>
                  <a:lnTo>
                    <a:pt x="289" y="3891"/>
                  </a:lnTo>
                  <a:lnTo>
                    <a:pt x="529" y="4179"/>
                  </a:lnTo>
                  <a:lnTo>
                    <a:pt x="817" y="4371"/>
                  </a:lnTo>
                  <a:lnTo>
                    <a:pt x="1105" y="4563"/>
                  </a:lnTo>
                  <a:lnTo>
                    <a:pt x="1490" y="4659"/>
                  </a:lnTo>
                  <a:lnTo>
                    <a:pt x="1826" y="4707"/>
                  </a:lnTo>
                  <a:lnTo>
                    <a:pt x="2210" y="4659"/>
                  </a:lnTo>
                  <a:lnTo>
                    <a:pt x="2594" y="4563"/>
                  </a:lnTo>
                  <a:lnTo>
                    <a:pt x="2882" y="4371"/>
                  </a:lnTo>
                  <a:lnTo>
                    <a:pt x="3171" y="4179"/>
                  </a:lnTo>
                  <a:lnTo>
                    <a:pt x="3411" y="3891"/>
                  </a:lnTo>
                  <a:lnTo>
                    <a:pt x="3555" y="3554"/>
                  </a:lnTo>
                  <a:lnTo>
                    <a:pt x="3651" y="3218"/>
                  </a:lnTo>
                  <a:lnTo>
                    <a:pt x="3699" y="2834"/>
                  </a:lnTo>
                  <a:lnTo>
                    <a:pt x="3699" y="1874"/>
                  </a:lnTo>
                  <a:lnTo>
                    <a:pt x="3651" y="1489"/>
                  </a:lnTo>
                  <a:lnTo>
                    <a:pt x="3555" y="1105"/>
                  </a:lnTo>
                  <a:lnTo>
                    <a:pt x="3411" y="817"/>
                  </a:lnTo>
                  <a:lnTo>
                    <a:pt x="3171" y="529"/>
                  </a:lnTo>
                  <a:lnTo>
                    <a:pt x="2882" y="289"/>
                  </a:lnTo>
                  <a:lnTo>
                    <a:pt x="2594" y="145"/>
                  </a:lnTo>
                  <a:lnTo>
                    <a:pt x="2210" y="1"/>
                  </a:lnTo>
                  <a:close/>
                </a:path>
              </a:pathLst>
            </a:custGeom>
            <a:solidFill>
              <a:srgbClr val="FFFDF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0" name="Google Shape;5474;p76"/>
            <p:cNvSpPr/>
            <p:nvPr/>
          </p:nvSpPr>
          <p:spPr>
            <a:xfrm>
              <a:off x="2946725" y="4098925"/>
              <a:ext cx="92475" cy="117700"/>
            </a:xfrm>
            <a:custGeom>
              <a:avLst/>
              <a:gdLst/>
              <a:ahLst/>
              <a:cxnLst/>
              <a:rect l="l" t="t" r="r" b="b"/>
              <a:pathLst>
                <a:path w="3699" h="4708" fill="none" extrusionOk="0">
                  <a:moveTo>
                    <a:pt x="1826" y="4707"/>
                  </a:moveTo>
                  <a:lnTo>
                    <a:pt x="1826" y="4707"/>
                  </a:lnTo>
                  <a:lnTo>
                    <a:pt x="1826" y="4707"/>
                  </a:lnTo>
                  <a:lnTo>
                    <a:pt x="1490" y="4659"/>
                  </a:lnTo>
                  <a:lnTo>
                    <a:pt x="1105" y="4563"/>
                  </a:lnTo>
                  <a:lnTo>
                    <a:pt x="817" y="4371"/>
                  </a:lnTo>
                  <a:lnTo>
                    <a:pt x="529" y="4179"/>
                  </a:lnTo>
                  <a:lnTo>
                    <a:pt x="289" y="3891"/>
                  </a:lnTo>
                  <a:lnTo>
                    <a:pt x="145" y="3554"/>
                  </a:lnTo>
                  <a:lnTo>
                    <a:pt x="1" y="3218"/>
                  </a:lnTo>
                  <a:lnTo>
                    <a:pt x="1" y="2834"/>
                  </a:lnTo>
                  <a:lnTo>
                    <a:pt x="1" y="1874"/>
                  </a:lnTo>
                  <a:lnTo>
                    <a:pt x="1" y="1874"/>
                  </a:lnTo>
                  <a:lnTo>
                    <a:pt x="1" y="1489"/>
                  </a:lnTo>
                  <a:lnTo>
                    <a:pt x="145" y="1105"/>
                  </a:lnTo>
                  <a:lnTo>
                    <a:pt x="289" y="817"/>
                  </a:lnTo>
                  <a:lnTo>
                    <a:pt x="529" y="529"/>
                  </a:lnTo>
                  <a:lnTo>
                    <a:pt x="817" y="289"/>
                  </a:lnTo>
                  <a:lnTo>
                    <a:pt x="1105" y="145"/>
                  </a:lnTo>
                  <a:lnTo>
                    <a:pt x="1490" y="1"/>
                  </a:lnTo>
                  <a:lnTo>
                    <a:pt x="1826" y="1"/>
                  </a:lnTo>
                  <a:lnTo>
                    <a:pt x="1826" y="1"/>
                  </a:lnTo>
                  <a:lnTo>
                    <a:pt x="2210" y="1"/>
                  </a:lnTo>
                  <a:lnTo>
                    <a:pt x="2594" y="145"/>
                  </a:lnTo>
                  <a:lnTo>
                    <a:pt x="2882" y="289"/>
                  </a:lnTo>
                  <a:lnTo>
                    <a:pt x="3171" y="529"/>
                  </a:lnTo>
                  <a:lnTo>
                    <a:pt x="3411" y="817"/>
                  </a:lnTo>
                  <a:lnTo>
                    <a:pt x="3555" y="1105"/>
                  </a:lnTo>
                  <a:lnTo>
                    <a:pt x="3651" y="1489"/>
                  </a:lnTo>
                  <a:lnTo>
                    <a:pt x="3699" y="1874"/>
                  </a:lnTo>
                  <a:lnTo>
                    <a:pt x="3699" y="2834"/>
                  </a:lnTo>
                  <a:lnTo>
                    <a:pt x="3699" y="2834"/>
                  </a:lnTo>
                  <a:lnTo>
                    <a:pt x="3651" y="3218"/>
                  </a:lnTo>
                  <a:lnTo>
                    <a:pt x="3555" y="3554"/>
                  </a:lnTo>
                  <a:lnTo>
                    <a:pt x="3411" y="3891"/>
                  </a:lnTo>
                  <a:lnTo>
                    <a:pt x="3171" y="4179"/>
                  </a:lnTo>
                  <a:lnTo>
                    <a:pt x="2882" y="4371"/>
                  </a:lnTo>
                  <a:lnTo>
                    <a:pt x="2594" y="4563"/>
                  </a:lnTo>
                  <a:lnTo>
                    <a:pt x="2210" y="4659"/>
                  </a:lnTo>
                  <a:lnTo>
                    <a:pt x="1826" y="470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1" name="Google Shape;5475;p76"/>
            <p:cNvSpPr/>
            <p:nvPr/>
          </p:nvSpPr>
          <p:spPr>
            <a:xfrm>
              <a:off x="2970750" y="4108525"/>
              <a:ext cx="68450" cy="100875"/>
            </a:xfrm>
            <a:custGeom>
              <a:avLst/>
              <a:gdLst/>
              <a:ahLst/>
              <a:cxnLst/>
              <a:rect l="l" t="t" r="r" b="b"/>
              <a:pathLst>
                <a:path w="2738" h="4035" extrusionOk="0">
                  <a:moveTo>
                    <a:pt x="1633" y="1"/>
                  </a:moveTo>
                  <a:lnTo>
                    <a:pt x="1345" y="49"/>
                  </a:lnTo>
                  <a:lnTo>
                    <a:pt x="1009" y="145"/>
                  </a:lnTo>
                  <a:lnTo>
                    <a:pt x="721" y="337"/>
                  </a:lnTo>
                  <a:lnTo>
                    <a:pt x="481" y="577"/>
                  </a:lnTo>
                  <a:lnTo>
                    <a:pt x="289" y="865"/>
                  </a:lnTo>
                  <a:lnTo>
                    <a:pt x="144" y="1249"/>
                  </a:lnTo>
                  <a:lnTo>
                    <a:pt x="48" y="1586"/>
                  </a:lnTo>
                  <a:lnTo>
                    <a:pt x="0" y="2018"/>
                  </a:lnTo>
                  <a:lnTo>
                    <a:pt x="48" y="2450"/>
                  </a:lnTo>
                  <a:lnTo>
                    <a:pt x="144" y="2786"/>
                  </a:lnTo>
                  <a:lnTo>
                    <a:pt x="289" y="3170"/>
                  </a:lnTo>
                  <a:lnTo>
                    <a:pt x="481" y="3459"/>
                  </a:lnTo>
                  <a:lnTo>
                    <a:pt x="721" y="3699"/>
                  </a:lnTo>
                  <a:lnTo>
                    <a:pt x="1009" y="3891"/>
                  </a:lnTo>
                  <a:lnTo>
                    <a:pt x="1345" y="3987"/>
                  </a:lnTo>
                  <a:lnTo>
                    <a:pt x="1633" y="4035"/>
                  </a:lnTo>
                  <a:lnTo>
                    <a:pt x="1873" y="4035"/>
                  </a:lnTo>
                  <a:lnTo>
                    <a:pt x="2258" y="3747"/>
                  </a:lnTo>
                  <a:lnTo>
                    <a:pt x="2498" y="3363"/>
                  </a:lnTo>
                  <a:lnTo>
                    <a:pt x="2594" y="3170"/>
                  </a:lnTo>
                  <a:lnTo>
                    <a:pt x="2690" y="2930"/>
                  </a:lnTo>
                  <a:lnTo>
                    <a:pt x="2738" y="2690"/>
                  </a:lnTo>
                  <a:lnTo>
                    <a:pt x="2738" y="2450"/>
                  </a:lnTo>
                  <a:lnTo>
                    <a:pt x="2738" y="1490"/>
                  </a:lnTo>
                  <a:lnTo>
                    <a:pt x="2690" y="1057"/>
                  </a:lnTo>
                  <a:lnTo>
                    <a:pt x="2594" y="673"/>
                  </a:lnTo>
                  <a:lnTo>
                    <a:pt x="2402" y="337"/>
                  </a:lnTo>
                  <a:lnTo>
                    <a:pt x="2113" y="49"/>
                  </a:lnTo>
                  <a:lnTo>
                    <a:pt x="187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2" name="Google Shape;5476;p76"/>
            <p:cNvSpPr/>
            <p:nvPr/>
          </p:nvSpPr>
          <p:spPr>
            <a:xfrm>
              <a:off x="2608150" y="4112125"/>
              <a:ext cx="139300" cy="152525"/>
            </a:xfrm>
            <a:custGeom>
              <a:avLst/>
              <a:gdLst/>
              <a:ahLst/>
              <a:cxnLst/>
              <a:rect l="l" t="t" r="r" b="b"/>
              <a:pathLst>
                <a:path w="5572" h="6101" extrusionOk="0">
                  <a:moveTo>
                    <a:pt x="2594" y="1"/>
                  </a:moveTo>
                  <a:lnTo>
                    <a:pt x="2306" y="49"/>
                  </a:lnTo>
                  <a:lnTo>
                    <a:pt x="2018" y="97"/>
                  </a:lnTo>
                  <a:lnTo>
                    <a:pt x="1778" y="193"/>
                  </a:lnTo>
                  <a:lnTo>
                    <a:pt x="1538" y="337"/>
                  </a:lnTo>
                  <a:lnTo>
                    <a:pt x="1057" y="625"/>
                  </a:lnTo>
                  <a:lnTo>
                    <a:pt x="673" y="1009"/>
                  </a:lnTo>
                  <a:lnTo>
                    <a:pt x="337" y="1490"/>
                  </a:lnTo>
                  <a:lnTo>
                    <a:pt x="145" y="2018"/>
                  </a:lnTo>
                  <a:lnTo>
                    <a:pt x="1" y="2594"/>
                  </a:lnTo>
                  <a:lnTo>
                    <a:pt x="1" y="2882"/>
                  </a:lnTo>
                  <a:lnTo>
                    <a:pt x="1" y="3219"/>
                  </a:lnTo>
                  <a:lnTo>
                    <a:pt x="1" y="3507"/>
                  </a:lnTo>
                  <a:lnTo>
                    <a:pt x="97" y="3795"/>
                  </a:lnTo>
                  <a:lnTo>
                    <a:pt x="289" y="4371"/>
                  </a:lnTo>
                  <a:lnTo>
                    <a:pt x="577" y="4899"/>
                  </a:lnTo>
                  <a:lnTo>
                    <a:pt x="913" y="5284"/>
                  </a:lnTo>
                  <a:lnTo>
                    <a:pt x="1345" y="5668"/>
                  </a:lnTo>
                  <a:lnTo>
                    <a:pt x="1826" y="5908"/>
                  </a:lnTo>
                  <a:lnTo>
                    <a:pt x="2114" y="6004"/>
                  </a:lnTo>
                  <a:lnTo>
                    <a:pt x="2354" y="6052"/>
                  </a:lnTo>
                  <a:lnTo>
                    <a:pt x="2642" y="6100"/>
                  </a:lnTo>
                  <a:lnTo>
                    <a:pt x="2930" y="6100"/>
                  </a:lnTo>
                  <a:lnTo>
                    <a:pt x="3218" y="6052"/>
                  </a:lnTo>
                  <a:lnTo>
                    <a:pt x="3507" y="6004"/>
                  </a:lnTo>
                  <a:lnTo>
                    <a:pt x="3747" y="5908"/>
                  </a:lnTo>
                  <a:lnTo>
                    <a:pt x="3987" y="5764"/>
                  </a:lnTo>
                  <a:lnTo>
                    <a:pt x="4467" y="5476"/>
                  </a:lnTo>
                  <a:lnTo>
                    <a:pt x="4851" y="5091"/>
                  </a:lnTo>
                  <a:lnTo>
                    <a:pt x="5187" y="4611"/>
                  </a:lnTo>
                  <a:lnTo>
                    <a:pt x="5380" y="4083"/>
                  </a:lnTo>
                  <a:lnTo>
                    <a:pt x="5524" y="3507"/>
                  </a:lnTo>
                  <a:lnTo>
                    <a:pt x="5572" y="3219"/>
                  </a:lnTo>
                  <a:lnTo>
                    <a:pt x="5524" y="2882"/>
                  </a:lnTo>
                  <a:lnTo>
                    <a:pt x="5524" y="2594"/>
                  </a:lnTo>
                  <a:lnTo>
                    <a:pt x="5476" y="2258"/>
                  </a:lnTo>
                  <a:lnTo>
                    <a:pt x="5236" y="1730"/>
                  </a:lnTo>
                  <a:lnTo>
                    <a:pt x="4995" y="1201"/>
                  </a:lnTo>
                  <a:lnTo>
                    <a:pt x="4611" y="769"/>
                  </a:lnTo>
                  <a:lnTo>
                    <a:pt x="4179" y="433"/>
                  </a:lnTo>
                  <a:lnTo>
                    <a:pt x="3699" y="193"/>
                  </a:lnTo>
                  <a:lnTo>
                    <a:pt x="3411" y="97"/>
                  </a:lnTo>
                  <a:lnTo>
                    <a:pt x="3170" y="49"/>
                  </a:lnTo>
                  <a:lnTo>
                    <a:pt x="2882" y="1"/>
                  </a:lnTo>
                  <a:close/>
                </a:path>
              </a:pathLst>
            </a:custGeom>
            <a:solidFill>
              <a:srgbClr val="D3641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3" name="Google Shape;5477;p76"/>
            <p:cNvSpPr/>
            <p:nvPr/>
          </p:nvSpPr>
          <p:spPr>
            <a:xfrm>
              <a:off x="2608150" y="4112125"/>
              <a:ext cx="139300" cy="152525"/>
            </a:xfrm>
            <a:custGeom>
              <a:avLst/>
              <a:gdLst/>
              <a:ahLst/>
              <a:cxnLst/>
              <a:rect l="l" t="t" r="r" b="b"/>
              <a:pathLst>
                <a:path w="5572" h="6101" fill="none" extrusionOk="0">
                  <a:moveTo>
                    <a:pt x="5524" y="2882"/>
                  </a:moveTo>
                  <a:lnTo>
                    <a:pt x="5524" y="2882"/>
                  </a:lnTo>
                  <a:lnTo>
                    <a:pt x="5572" y="3219"/>
                  </a:lnTo>
                  <a:lnTo>
                    <a:pt x="5524" y="3507"/>
                  </a:lnTo>
                  <a:lnTo>
                    <a:pt x="5380" y="4083"/>
                  </a:lnTo>
                  <a:lnTo>
                    <a:pt x="5187" y="4611"/>
                  </a:lnTo>
                  <a:lnTo>
                    <a:pt x="4851" y="5091"/>
                  </a:lnTo>
                  <a:lnTo>
                    <a:pt x="4467" y="5476"/>
                  </a:lnTo>
                  <a:lnTo>
                    <a:pt x="3987" y="5764"/>
                  </a:lnTo>
                  <a:lnTo>
                    <a:pt x="3747" y="5908"/>
                  </a:lnTo>
                  <a:lnTo>
                    <a:pt x="3507" y="6004"/>
                  </a:lnTo>
                  <a:lnTo>
                    <a:pt x="3218" y="6052"/>
                  </a:lnTo>
                  <a:lnTo>
                    <a:pt x="2930" y="6100"/>
                  </a:lnTo>
                  <a:lnTo>
                    <a:pt x="2930" y="6100"/>
                  </a:lnTo>
                  <a:lnTo>
                    <a:pt x="2642" y="6100"/>
                  </a:lnTo>
                  <a:lnTo>
                    <a:pt x="2354" y="6052"/>
                  </a:lnTo>
                  <a:lnTo>
                    <a:pt x="2114" y="6004"/>
                  </a:lnTo>
                  <a:lnTo>
                    <a:pt x="1826" y="5908"/>
                  </a:lnTo>
                  <a:lnTo>
                    <a:pt x="1345" y="5668"/>
                  </a:lnTo>
                  <a:lnTo>
                    <a:pt x="913" y="5284"/>
                  </a:lnTo>
                  <a:lnTo>
                    <a:pt x="577" y="4899"/>
                  </a:lnTo>
                  <a:lnTo>
                    <a:pt x="289" y="4371"/>
                  </a:lnTo>
                  <a:lnTo>
                    <a:pt x="97" y="3795"/>
                  </a:lnTo>
                  <a:lnTo>
                    <a:pt x="1" y="3507"/>
                  </a:lnTo>
                  <a:lnTo>
                    <a:pt x="1" y="3219"/>
                  </a:lnTo>
                  <a:lnTo>
                    <a:pt x="1" y="3219"/>
                  </a:lnTo>
                  <a:lnTo>
                    <a:pt x="1" y="2882"/>
                  </a:lnTo>
                  <a:lnTo>
                    <a:pt x="1" y="2594"/>
                  </a:lnTo>
                  <a:lnTo>
                    <a:pt x="145" y="2018"/>
                  </a:lnTo>
                  <a:lnTo>
                    <a:pt x="337" y="1490"/>
                  </a:lnTo>
                  <a:lnTo>
                    <a:pt x="673" y="1009"/>
                  </a:lnTo>
                  <a:lnTo>
                    <a:pt x="1057" y="625"/>
                  </a:lnTo>
                  <a:lnTo>
                    <a:pt x="1538" y="337"/>
                  </a:lnTo>
                  <a:lnTo>
                    <a:pt x="1778" y="193"/>
                  </a:lnTo>
                  <a:lnTo>
                    <a:pt x="2018" y="97"/>
                  </a:lnTo>
                  <a:lnTo>
                    <a:pt x="2306" y="49"/>
                  </a:lnTo>
                  <a:lnTo>
                    <a:pt x="2594" y="1"/>
                  </a:lnTo>
                  <a:lnTo>
                    <a:pt x="2594" y="1"/>
                  </a:lnTo>
                  <a:lnTo>
                    <a:pt x="2882" y="1"/>
                  </a:lnTo>
                  <a:lnTo>
                    <a:pt x="3170" y="49"/>
                  </a:lnTo>
                  <a:lnTo>
                    <a:pt x="3411" y="97"/>
                  </a:lnTo>
                  <a:lnTo>
                    <a:pt x="3699" y="193"/>
                  </a:lnTo>
                  <a:lnTo>
                    <a:pt x="4179" y="433"/>
                  </a:lnTo>
                  <a:lnTo>
                    <a:pt x="4611" y="769"/>
                  </a:lnTo>
                  <a:lnTo>
                    <a:pt x="4995" y="1201"/>
                  </a:lnTo>
                  <a:lnTo>
                    <a:pt x="5236" y="1730"/>
                  </a:lnTo>
                  <a:lnTo>
                    <a:pt x="5476" y="2258"/>
                  </a:lnTo>
                  <a:lnTo>
                    <a:pt x="5524" y="2594"/>
                  </a:lnTo>
                  <a:lnTo>
                    <a:pt x="5524" y="288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4" name="Google Shape;5478;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5" name="Google Shape;5479;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6" name="Google Shape;5480;p76"/>
            <p:cNvSpPr/>
            <p:nvPr/>
          </p:nvSpPr>
          <p:spPr>
            <a:xfrm>
              <a:off x="2365625" y="3774750"/>
              <a:ext cx="786450" cy="726400"/>
            </a:xfrm>
            <a:custGeom>
              <a:avLst/>
              <a:gdLst/>
              <a:ahLst/>
              <a:cxnLst/>
              <a:rect l="l" t="t" r="r" b="b"/>
              <a:pathLst>
                <a:path w="31458" h="29056" extrusionOk="0">
                  <a:moveTo>
                    <a:pt x="19451" y="1"/>
                  </a:moveTo>
                  <a:lnTo>
                    <a:pt x="18731" y="49"/>
                  </a:lnTo>
                  <a:lnTo>
                    <a:pt x="17962" y="97"/>
                  </a:lnTo>
                  <a:lnTo>
                    <a:pt x="17194" y="193"/>
                  </a:lnTo>
                  <a:lnTo>
                    <a:pt x="16473" y="337"/>
                  </a:lnTo>
                  <a:lnTo>
                    <a:pt x="15705" y="529"/>
                  </a:lnTo>
                  <a:lnTo>
                    <a:pt x="14985" y="769"/>
                  </a:lnTo>
                  <a:lnTo>
                    <a:pt x="14408" y="1009"/>
                  </a:lnTo>
                  <a:lnTo>
                    <a:pt x="13832" y="1249"/>
                  </a:lnTo>
                  <a:lnTo>
                    <a:pt x="12823" y="1826"/>
                  </a:lnTo>
                  <a:lnTo>
                    <a:pt x="11911" y="2450"/>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360" y="13064"/>
                  </a:lnTo>
                  <a:lnTo>
                    <a:pt x="15033" y="12631"/>
                  </a:lnTo>
                  <a:lnTo>
                    <a:pt x="16858" y="11383"/>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3965" y="7829"/>
                  </a:lnTo>
                  <a:lnTo>
                    <a:pt x="25022" y="8069"/>
                  </a:lnTo>
                  <a:lnTo>
                    <a:pt x="25550" y="8213"/>
                  </a:lnTo>
                  <a:lnTo>
                    <a:pt x="26078" y="8357"/>
                  </a:lnTo>
                  <a:lnTo>
                    <a:pt x="26511" y="854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lnTo>
                    <a:pt x="24061" y="433"/>
                  </a:lnTo>
                  <a:lnTo>
                    <a:pt x="23245" y="289"/>
                  </a:lnTo>
                  <a:lnTo>
                    <a:pt x="22140" y="145"/>
                  </a:lnTo>
                  <a:lnTo>
                    <a:pt x="20892" y="49"/>
                  </a:lnTo>
                  <a:lnTo>
                    <a:pt x="1945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7" name="Google Shape;5481;p76"/>
            <p:cNvSpPr/>
            <p:nvPr/>
          </p:nvSpPr>
          <p:spPr>
            <a:xfrm>
              <a:off x="2365625" y="3774750"/>
              <a:ext cx="786450" cy="726400"/>
            </a:xfrm>
            <a:custGeom>
              <a:avLst/>
              <a:gdLst/>
              <a:ahLst/>
              <a:cxnLst/>
              <a:rect l="l" t="t" r="r" b="b"/>
              <a:pathLst>
                <a:path w="31458" h="29056" fill="none" extrusionOk="0">
                  <a:moveTo>
                    <a:pt x="24542" y="577"/>
                  </a:moveTo>
                  <a:lnTo>
                    <a:pt x="24542" y="577"/>
                  </a:lnTo>
                  <a:lnTo>
                    <a:pt x="24061" y="433"/>
                  </a:lnTo>
                  <a:lnTo>
                    <a:pt x="23245" y="289"/>
                  </a:lnTo>
                  <a:lnTo>
                    <a:pt x="22140" y="145"/>
                  </a:lnTo>
                  <a:lnTo>
                    <a:pt x="20892" y="49"/>
                  </a:lnTo>
                  <a:lnTo>
                    <a:pt x="19451" y="1"/>
                  </a:lnTo>
                  <a:lnTo>
                    <a:pt x="18731" y="49"/>
                  </a:lnTo>
                  <a:lnTo>
                    <a:pt x="17962" y="97"/>
                  </a:lnTo>
                  <a:lnTo>
                    <a:pt x="17194" y="193"/>
                  </a:lnTo>
                  <a:lnTo>
                    <a:pt x="16473" y="337"/>
                  </a:lnTo>
                  <a:lnTo>
                    <a:pt x="15705" y="529"/>
                  </a:lnTo>
                  <a:lnTo>
                    <a:pt x="14985" y="769"/>
                  </a:lnTo>
                  <a:lnTo>
                    <a:pt x="14985" y="769"/>
                  </a:lnTo>
                  <a:lnTo>
                    <a:pt x="14408" y="1009"/>
                  </a:lnTo>
                  <a:lnTo>
                    <a:pt x="13832" y="1249"/>
                  </a:lnTo>
                  <a:lnTo>
                    <a:pt x="12823" y="1826"/>
                  </a:lnTo>
                  <a:lnTo>
                    <a:pt x="11911" y="2450"/>
                  </a:lnTo>
                  <a:lnTo>
                    <a:pt x="11094" y="3074"/>
                  </a:lnTo>
                  <a:lnTo>
                    <a:pt x="11094" y="3074"/>
                  </a:lnTo>
                  <a:lnTo>
                    <a:pt x="10566" y="3411"/>
                  </a:lnTo>
                  <a:lnTo>
                    <a:pt x="10086" y="3795"/>
                  </a:lnTo>
                  <a:lnTo>
                    <a:pt x="9606" y="4227"/>
                  </a:lnTo>
                  <a:lnTo>
                    <a:pt x="9173" y="4659"/>
                  </a:lnTo>
                  <a:lnTo>
                    <a:pt x="8405" y="5572"/>
                  </a:lnTo>
                  <a:lnTo>
                    <a:pt x="7685" y="6532"/>
                  </a:lnTo>
                  <a:lnTo>
                    <a:pt x="7060" y="7541"/>
                  </a:lnTo>
                  <a:lnTo>
                    <a:pt x="6484" y="8549"/>
                  </a:lnTo>
                  <a:lnTo>
                    <a:pt x="6052" y="9510"/>
                  </a:lnTo>
                  <a:lnTo>
                    <a:pt x="5668" y="10470"/>
                  </a:lnTo>
                  <a:lnTo>
                    <a:pt x="5331" y="11383"/>
                  </a:lnTo>
                  <a:lnTo>
                    <a:pt x="5043" y="12247"/>
                  </a:lnTo>
                  <a:lnTo>
                    <a:pt x="4707" y="13736"/>
                  </a:lnTo>
                  <a:lnTo>
                    <a:pt x="4515" y="14696"/>
                  </a:lnTo>
                  <a:lnTo>
                    <a:pt x="4467" y="15081"/>
                  </a:lnTo>
                  <a:lnTo>
                    <a:pt x="4467" y="15081"/>
                  </a:lnTo>
                  <a:lnTo>
                    <a:pt x="4035" y="15273"/>
                  </a:lnTo>
                  <a:lnTo>
                    <a:pt x="3603" y="15561"/>
                  </a:lnTo>
                  <a:lnTo>
                    <a:pt x="3074" y="15897"/>
                  </a:lnTo>
                  <a:lnTo>
                    <a:pt x="2546" y="16329"/>
                  </a:lnTo>
                  <a:lnTo>
                    <a:pt x="2066" y="16762"/>
                  </a:lnTo>
                  <a:lnTo>
                    <a:pt x="1874" y="17050"/>
                  </a:lnTo>
                  <a:lnTo>
                    <a:pt x="1682" y="17290"/>
                  </a:lnTo>
                  <a:lnTo>
                    <a:pt x="1537" y="17578"/>
                  </a:lnTo>
                  <a:lnTo>
                    <a:pt x="1489" y="17866"/>
                  </a:lnTo>
                  <a:lnTo>
                    <a:pt x="1489" y="17866"/>
                  </a:lnTo>
                  <a:lnTo>
                    <a:pt x="1489" y="18106"/>
                  </a:lnTo>
                  <a:lnTo>
                    <a:pt x="1537" y="18394"/>
                  </a:lnTo>
                  <a:lnTo>
                    <a:pt x="1730" y="18635"/>
                  </a:lnTo>
                  <a:lnTo>
                    <a:pt x="1922" y="18875"/>
                  </a:lnTo>
                  <a:lnTo>
                    <a:pt x="2210" y="19067"/>
                  </a:lnTo>
                  <a:lnTo>
                    <a:pt x="2546" y="19307"/>
                  </a:lnTo>
                  <a:lnTo>
                    <a:pt x="3266" y="19739"/>
                  </a:lnTo>
                  <a:lnTo>
                    <a:pt x="4035" y="20171"/>
                  </a:lnTo>
                  <a:lnTo>
                    <a:pt x="4755" y="20652"/>
                  </a:lnTo>
                  <a:lnTo>
                    <a:pt x="5043" y="20892"/>
                  </a:lnTo>
                  <a:lnTo>
                    <a:pt x="5283" y="21180"/>
                  </a:lnTo>
                  <a:lnTo>
                    <a:pt x="5476" y="21468"/>
                  </a:lnTo>
                  <a:lnTo>
                    <a:pt x="5620" y="21756"/>
                  </a:lnTo>
                  <a:lnTo>
                    <a:pt x="5620" y="21756"/>
                  </a:lnTo>
                  <a:lnTo>
                    <a:pt x="5668" y="21900"/>
                  </a:lnTo>
                  <a:lnTo>
                    <a:pt x="5620" y="22044"/>
                  </a:lnTo>
                  <a:lnTo>
                    <a:pt x="5620" y="22140"/>
                  </a:lnTo>
                  <a:lnTo>
                    <a:pt x="5524" y="22284"/>
                  </a:lnTo>
                  <a:lnTo>
                    <a:pt x="5331" y="22477"/>
                  </a:lnTo>
                  <a:lnTo>
                    <a:pt x="5043" y="22621"/>
                  </a:lnTo>
                  <a:lnTo>
                    <a:pt x="4707" y="22765"/>
                  </a:lnTo>
                  <a:lnTo>
                    <a:pt x="4275" y="22861"/>
                  </a:lnTo>
                  <a:lnTo>
                    <a:pt x="3314" y="23053"/>
                  </a:lnTo>
                  <a:lnTo>
                    <a:pt x="2306" y="23293"/>
                  </a:lnTo>
                  <a:lnTo>
                    <a:pt x="1778" y="23437"/>
                  </a:lnTo>
                  <a:lnTo>
                    <a:pt x="1345" y="23581"/>
                  </a:lnTo>
                  <a:lnTo>
                    <a:pt x="913" y="23821"/>
                  </a:lnTo>
                  <a:lnTo>
                    <a:pt x="577" y="24061"/>
                  </a:lnTo>
                  <a:lnTo>
                    <a:pt x="289" y="24350"/>
                  </a:lnTo>
                  <a:lnTo>
                    <a:pt x="193" y="24542"/>
                  </a:lnTo>
                  <a:lnTo>
                    <a:pt x="145" y="24734"/>
                  </a:lnTo>
                  <a:lnTo>
                    <a:pt x="145" y="24734"/>
                  </a:lnTo>
                  <a:lnTo>
                    <a:pt x="49" y="25118"/>
                  </a:lnTo>
                  <a:lnTo>
                    <a:pt x="1" y="25502"/>
                  </a:lnTo>
                  <a:lnTo>
                    <a:pt x="49" y="25886"/>
                  </a:lnTo>
                  <a:lnTo>
                    <a:pt x="145" y="26271"/>
                  </a:lnTo>
                  <a:lnTo>
                    <a:pt x="289" y="26655"/>
                  </a:lnTo>
                  <a:lnTo>
                    <a:pt x="433" y="27039"/>
                  </a:lnTo>
                  <a:lnTo>
                    <a:pt x="817" y="27663"/>
                  </a:lnTo>
                  <a:lnTo>
                    <a:pt x="1249" y="28240"/>
                  </a:lnTo>
                  <a:lnTo>
                    <a:pt x="1682" y="28672"/>
                  </a:lnTo>
                  <a:lnTo>
                    <a:pt x="2066" y="29056"/>
                  </a:lnTo>
                  <a:lnTo>
                    <a:pt x="8837" y="27135"/>
                  </a:lnTo>
                  <a:lnTo>
                    <a:pt x="8837" y="27135"/>
                  </a:lnTo>
                  <a:lnTo>
                    <a:pt x="9462" y="27423"/>
                  </a:lnTo>
                  <a:lnTo>
                    <a:pt x="10134" y="27663"/>
                  </a:lnTo>
                  <a:lnTo>
                    <a:pt x="10806" y="27807"/>
                  </a:lnTo>
                  <a:lnTo>
                    <a:pt x="11479" y="27855"/>
                  </a:lnTo>
                  <a:lnTo>
                    <a:pt x="12151" y="27903"/>
                  </a:lnTo>
                  <a:lnTo>
                    <a:pt x="12775" y="27855"/>
                  </a:lnTo>
                  <a:lnTo>
                    <a:pt x="13448" y="27711"/>
                  </a:lnTo>
                  <a:lnTo>
                    <a:pt x="14024" y="27567"/>
                  </a:lnTo>
                  <a:lnTo>
                    <a:pt x="14648" y="27327"/>
                  </a:lnTo>
                  <a:lnTo>
                    <a:pt x="15177" y="27039"/>
                  </a:lnTo>
                  <a:lnTo>
                    <a:pt x="15705" y="26703"/>
                  </a:lnTo>
                  <a:lnTo>
                    <a:pt x="16137" y="26319"/>
                  </a:lnTo>
                  <a:lnTo>
                    <a:pt x="16521" y="25886"/>
                  </a:lnTo>
                  <a:lnTo>
                    <a:pt x="16858" y="25406"/>
                  </a:lnTo>
                  <a:lnTo>
                    <a:pt x="17146" y="24878"/>
                  </a:lnTo>
                  <a:lnTo>
                    <a:pt x="17338" y="24350"/>
                  </a:lnTo>
                  <a:lnTo>
                    <a:pt x="17338" y="24350"/>
                  </a:lnTo>
                  <a:lnTo>
                    <a:pt x="17386" y="24061"/>
                  </a:lnTo>
                  <a:lnTo>
                    <a:pt x="17386" y="23773"/>
                  </a:lnTo>
                  <a:lnTo>
                    <a:pt x="17386" y="23533"/>
                  </a:lnTo>
                  <a:lnTo>
                    <a:pt x="17338" y="23293"/>
                  </a:lnTo>
                  <a:lnTo>
                    <a:pt x="17290" y="23053"/>
                  </a:lnTo>
                  <a:lnTo>
                    <a:pt x="17194" y="22861"/>
                  </a:lnTo>
                  <a:lnTo>
                    <a:pt x="16906" y="22429"/>
                  </a:lnTo>
                  <a:lnTo>
                    <a:pt x="16617" y="22092"/>
                  </a:lnTo>
                  <a:lnTo>
                    <a:pt x="16233" y="21804"/>
                  </a:lnTo>
                  <a:lnTo>
                    <a:pt x="15801" y="21564"/>
                  </a:lnTo>
                  <a:lnTo>
                    <a:pt x="15321" y="21324"/>
                  </a:lnTo>
                  <a:lnTo>
                    <a:pt x="14840" y="21132"/>
                  </a:lnTo>
                  <a:lnTo>
                    <a:pt x="14408" y="20988"/>
                  </a:lnTo>
                  <a:lnTo>
                    <a:pt x="13592" y="20796"/>
                  </a:lnTo>
                  <a:lnTo>
                    <a:pt x="12967" y="20700"/>
                  </a:lnTo>
                  <a:lnTo>
                    <a:pt x="12727" y="20652"/>
                  </a:lnTo>
                  <a:lnTo>
                    <a:pt x="12727" y="20652"/>
                  </a:lnTo>
                  <a:lnTo>
                    <a:pt x="13160" y="20459"/>
                  </a:lnTo>
                  <a:lnTo>
                    <a:pt x="13544" y="20267"/>
                  </a:lnTo>
                  <a:lnTo>
                    <a:pt x="13880" y="20075"/>
                  </a:lnTo>
                  <a:lnTo>
                    <a:pt x="14168" y="19835"/>
                  </a:lnTo>
                  <a:lnTo>
                    <a:pt x="14456" y="19547"/>
                  </a:lnTo>
                  <a:lnTo>
                    <a:pt x="14648" y="19307"/>
                  </a:lnTo>
                  <a:lnTo>
                    <a:pt x="14840" y="19019"/>
                  </a:lnTo>
                  <a:lnTo>
                    <a:pt x="14985" y="18731"/>
                  </a:lnTo>
                  <a:lnTo>
                    <a:pt x="15081" y="18442"/>
                  </a:lnTo>
                  <a:lnTo>
                    <a:pt x="15177" y="18154"/>
                  </a:lnTo>
                  <a:lnTo>
                    <a:pt x="15273" y="17530"/>
                  </a:lnTo>
                  <a:lnTo>
                    <a:pt x="15273" y="16906"/>
                  </a:lnTo>
                  <a:lnTo>
                    <a:pt x="15177" y="16281"/>
                  </a:lnTo>
                  <a:lnTo>
                    <a:pt x="15033" y="15657"/>
                  </a:lnTo>
                  <a:lnTo>
                    <a:pt x="14888" y="15129"/>
                  </a:lnTo>
                  <a:lnTo>
                    <a:pt x="14696" y="14600"/>
                  </a:lnTo>
                  <a:lnTo>
                    <a:pt x="14504" y="14168"/>
                  </a:lnTo>
                  <a:lnTo>
                    <a:pt x="14168" y="13496"/>
                  </a:lnTo>
                  <a:lnTo>
                    <a:pt x="14024" y="13256"/>
                  </a:lnTo>
                  <a:lnTo>
                    <a:pt x="14024" y="13256"/>
                  </a:lnTo>
                  <a:lnTo>
                    <a:pt x="14360" y="13064"/>
                  </a:lnTo>
                  <a:lnTo>
                    <a:pt x="15033" y="12631"/>
                  </a:lnTo>
                  <a:lnTo>
                    <a:pt x="16858" y="11383"/>
                  </a:lnTo>
                  <a:lnTo>
                    <a:pt x="19451" y="9654"/>
                  </a:lnTo>
                  <a:lnTo>
                    <a:pt x="19451" y="9654"/>
                  </a:lnTo>
                  <a:lnTo>
                    <a:pt x="19451" y="10038"/>
                  </a:lnTo>
                  <a:lnTo>
                    <a:pt x="19355" y="10422"/>
                  </a:lnTo>
                  <a:lnTo>
                    <a:pt x="19163" y="10758"/>
                  </a:lnTo>
                  <a:lnTo>
                    <a:pt x="18875" y="11047"/>
                  </a:lnTo>
                  <a:lnTo>
                    <a:pt x="18586" y="11335"/>
                  </a:lnTo>
                  <a:lnTo>
                    <a:pt x="18250" y="11623"/>
                  </a:lnTo>
                  <a:lnTo>
                    <a:pt x="17866" y="11863"/>
                  </a:lnTo>
                  <a:lnTo>
                    <a:pt x="17434" y="12055"/>
                  </a:lnTo>
                  <a:lnTo>
                    <a:pt x="16665" y="12391"/>
                  </a:lnTo>
                  <a:lnTo>
                    <a:pt x="15993" y="12679"/>
                  </a:lnTo>
                  <a:lnTo>
                    <a:pt x="15273" y="12871"/>
                  </a:lnTo>
                  <a:lnTo>
                    <a:pt x="15273" y="12871"/>
                  </a:lnTo>
                  <a:lnTo>
                    <a:pt x="16473" y="13064"/>
                  </a:lnTo>
                  <a:lnTo>
                    <a:pt x="17482" y="13160"/>
                  </a:lnTo>
                  <a:lnTo>
                    <a:pt x="18394" y="13160"/>
                  </a:lnTo>
                  <a:lnTo>
                    <a:pt x="19211" y="13016"/>
                  </a:lnTo>
                  <a:lnTo>
                    <a:pt x="19931" y="12823"/>
                  </a:lnTo>
                  <a:lnTo>
                    <a:pt x="20555" y="12535"/>
                  </a:lnTo>
                  <a:lnTo>
                    <a:pt x="21084" y="12199"/>
                  </a:lnTo>
                  <a:lnTo>
                    <a:pt x="21516" y="11767"/>
                  </a:lnTo>
                  <a:lnTo>
                    <a:pt x="21900" y="11335"/>
                  </a:lnTo>
                  <a:lnTo>
                    <a:pt x="22188" y="10854"/>
                  </a:lnTo>
                  <a:lnTo>
                    <a:pt x="22428" y="10326"/>
                  </a:lnTo>
                  <a:lnTo>
                    <a:pt x="22573" y="9798"/>
                  </a:lnTo>
                  <a:lnTo>
                    <a:pt x="22717" y="9222"/>
                  </a:lnTo>
                  <a:lnTo>
                    <a:pt x="22813" y="8693"/>
                  </a:lnTo>
                  <a:lnTo>
                    <a:pt x="22861" y="8165"/>
                  </a:lnTo>
                  <a:lnTo>
                    <a:pt x="22861" y="7685"/>
                  </a:lnTo>
                  <a:lnTo>
                    <a:pt x="22861" y="7685"/>
                  </a:lnTo>
                  <a:lnTo>
                    <a:pt x="23965" y="7829"/>
                  </a:lnTo>
                  <a:lnTo>
                    <a:pt x="25022" y="8069"/>
                  </a:lnTo>
                  <a:lnTo>
                    <a:pt x="25550" y="8213"/>
                  </a:lnTo>
                  <a:lnTo>
                    <a:pt x="26078" y="8357"/>
                  </a:lnTo>
                  <a:lnTo>
                    <a:pt x="26511" y="8549"/>
                  </a:lnTo>
                  <a:lnTo>
                    <a:pt x="26943" y="8789"/>
                  </a:lnTo>
                  <a:lnTo>
                    <a:pt x="26943" y="8789"/>
                  </a:lnTo>
                  <a:lnTo>
                    <a:pt x="27567" y="9174"/>
                  </a:lnTo>
                  <a:lnTo>
                    <a:pt x="28143" y="9606"/>
                  </a:lnTo>
                  <a:lnTo>
                    <a:pt x="28624" y="10086"/>
                  </a:lnTo>
                  <a:lnTo>
                    <a:pt x="29056" y="10566"/>
                  </a:lnTo>
                  <a:lnTo>
                    <a:pt x="29392" y="11143"/>
                  </a:lnTo>
                  <a:lnTo>
                    <a:pt x="29728" y="11671"/>
                  </a:lnTo>
                  <a:lnTo>
                    <a:pt x="29968" y="12247"/>
                  </a:lnTo>
                  <a:lnTo>
                    <a:pt x="30161" y="12775"/>
                  </a:lnTo>
                  <a:lnTo>
                    <a:pt x="30353" y="13304"/>
                  </a:lnTo>
                  <a:lnTo>
                    <a:pt x="30497" y="13784"/>
                  </a:lnTo>
                  <a:lnTo>
                    <a:pt x="30641" y="14600"/>
                  </a:lnTo>
                  <a:lnTo>
                    <a:pt x="30737" y="15177"/>
                  </a:lnTo>
                  <a:lnTo>
                    <a:pt x="30737" y="15369"/>
                  </a:lnTo>
                  <a:lnTo>
                    <a:pt x="30737" y="15369"/>
                  </a:lnTo>
                  <a:lnTo>
                    <a:pt x="30977" y="14504"/>
                  </a:lnTo>
                  <a:lnTo>
                    <a:pt x="31121" y="13832"/>
                  </a:lnTo>
                  <a:lnTo>
                    <a:pt x="31265" y="13016"/>
                  </a:lnTo>
                  <a:lnTo>
                    <a:pt x="31409" y="12055"/>
                  </a:lnTo>
                  <a:lnTo>
                    <a:pt x="31457" y="10999"/>
                  </a:lnTo>
                  <a:lnTo>
                    <a:pt x="31457" y="9894"/>
                  </a:lnTo>
                  <a:lnTo>
                    <a:pt x="31361" y="8693"/>
                  </a:lnTo>
                  <a:lnTo>
                    <a:pt x="31313" y="8117"/>
                  </a:lnTo>
                  <a:lnTo>
                    <a:pt x="31169" y="7493"/>
                  </a:lnTo>
                  <a:lnTo>
                    <a:pt x="31025" y="6916"/>
                  </a:lnTo>
                  <a:lnTo>
                    <a:pt x="30833" y="6340"/>
                  </a:lnTo>
                  <a:lnTo>
                    <a:pt x="30593" y="5716"/>
                  </a:lnTo>
                  <a:lnTo>
                    <a:pt x="30305" y="5139"/>
                  </a:lnTo>
                  <a:lnTo>
                    <a:pt x="30016" y="4611"/>
                  </a:lnTo>
                  <a:lnTo>
                    <a:pt x="29632" y="4035"/>
                  </a:lnTo>
                  <a:lnTo>
                    <a:pt x="29200" y="3507"/>
                  </a:lnTo>
                  <a:lnTo>
                    <a:pt x="28720" y="3026"/>
                  </a:lnTo>
                  <a:lnTo>
                    <a:pt x="28191" y="2498"/>
                  </a:lnTo>
                  <a:lnTo>
                    <a:pt x="27615" y="2066"/>
                  </a:lnTo>
                  <a:lnTo>
                    <a:pt x="26943" y="1634"/>
                  </a:lnTo>
                  <a:lnTo>
                    <a:pt x="26222" y="1249"/>
                  </a:lnTo>
                  <a:lnTo>
                    <a:pt x="25406" y="865"/>
                  </a:lnTo>
                  <a:lnTo>
                    <a:pt x="24542" y="57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8" name="Google Shape;5482;p76"/>
            <p:cNvSpPr/>
            <p:nvPr/>
          </p:nvSpPr>
          <p:spPr>
            <a:xfrm>
              <a:off x="2746225" y="4330650"/>
              <a:ext cx="34850" cy="50450"/>
            </a:xfrm>
            <a:custGeom>
              <a:avLst/>
              <a:gdLst/>
              <a:ahLst/>
              <a:cxnLst/>
              <a:rect l="l" t="t" r="r" b="b"/>
              <a:pathLst>
                <a:path w="1394" h="2018" extrusionOk="0">
                  <a:moveTo>
                    <a:pt x="193" y="0"/>
                  </a:moveTo>
                  <a:lnTo>
                    <a:pt x="145" y="48"/>
                  </a:lnTo>
                  <a:lnTo>
                    <a:pt x="97" y="193"/>
                  </a:lnTo>
                  <a:lnTo>
                    <a:pt x="49" y="289"/>
                  </a:lnTo>
                  <a:lnTo>
                    <a:pt x="1" y="625"/>
                  </a:lnTo>
                  <a:lnTo>
                    <a:pt x="49" y="1009"/>
                  </a:lnTo>
                  <a:lnTo>
                    <a:pt x="145" y="1393"/>
                  </a:lnTo>
                  <a:lnTo>
                    <a:pt x="289" y="1729"/>
                  </a:lnTo>
                  <a:lnTo>
                    <a:pt x="385" y="1825"/>
                  </a:lnTo>
                  <a:lnTo>
                    <a:pt x="529" y="1969"/>
                  </a:lnTo>
                  <a:lnTo>
                    <a:pt x="673" y="2017"/>
                  </a:lnTo>
                  <a:lnTo>
                    <a:pt x="817" y="2017"/>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299" name="Google Shape;5483;p76"/>
            <p:cNvSpPr/>
            <p:nvPr/>
          </p:nvSpPr>
          <p:spPr>
            <a:xfrm>
              <a:off x="2746225" y="4330650"/>
              <a:ext cx="34850" cy="50450"/>
            </a:xfrm>
            <a:custGeom>
              <a:avLst/>
              <a:gdLst/>
              <a:ahLst/>
              <a:cxnLst/>
              <a:rect l="l" t="t" r="r" b="b"/>
              <a:pathLst>
                <a:path w="1394" h="2018" fill="none" extrusionOk="0">
                  <a:moveTo>
                    <a:pt x="289" y="0"/>
                  </a:moveTo>
                  <a:lnTo>
                    <a:pt x="289" y="0"/>
                  </a:lnTo>
                  <a:lnTo>
                    <a:pt x="193" y="0"/>
                  </a:lnTo>
                  <a:lnTo>
                    <a:pt x="145" y="48"/>
                  </a:lnTo>
                  <a:lnTo>
                    <a:pt x="97" y="193"/>
                  </a:lnTo>
                  <a:lnTo>
                    <a:pt x="49" y="289"/>
                  </a:lnTo>
                  <a:lnTo>
                    <a:pt x="1" y="625"/>
                  </a:lnTo>
                  <a:lnTo>
                    <a:pt x="49" y="1009"/>
                  </a:lnTo>
                  <a:lnTo>
                    <a:pt x="49" y="1009"/>
                  </a:lnTo>
                  <a:lnTo>
                    <a:pt x="145" y="1393"/>
                  </a:lnTo>
                  <a:lnTo>
                    <a:pt x="289" y="1729"/>
                  </a:lnTo>
                  <a:lnTo>
                    <a:pt x="385" y="1825"/>
                  </a:lnTo>
                  <a:lnTo>
                    <a:pt x="529" y="1969"/>
                  </a:lnTo>
                  <a:lnTo>
                    <a:pt x="673" y="2017"/>
                  </a:lnTo>
                  <a:lnTo>
                    <a:pt x="817" y="2017"/>
                  </a:lnTo>
                  <a:lnTo>
                    <a:pt x="817" y="2017"/>
                  </a:lnTo>
                  <a:lnTo>
                    <a:pt x="1009" y="1969"/>
                  </a:lnTo>
                  <a:lnTo>
                    <a:pt x="1009" y="1969"/>
                  </a:lnTo>
                  <a:lnTo>
                    <a:pt x="1153" y="1921"/>
                  </a:lnTo>
                  <a:lnTo>
                    <a:pt x="1297" y="1777"/>
                  </a:lnTo>
                  <a:lnTo>
                    <a:pt x="1345" y="1633"/>
                  </a:lnTo>
                  <a:lnTo>
                    <a:pt x="1393" y="1489"/>
                  </a:lnTo>
                  <a:lnTo>
                    <a:pt x="1393" y="1345"/>
                  </a:lnTo>
                  <a:lnTo>
                    <a:pt x="1393" y="1201"/>
                  </a:lnTo>
                  <a:lnTo>
                    <a:pt x="1249" y="865"/>
                  </a:lnTo>
                  <a:lnTo>
                    <a:pt x="1057" y="529"/>
                  </a:lnTo>
                  <a:lnTo>
                    <a:pt x="865" y="241"/>
                  </a:lnTo>
                  <a:lnTo>
                    <a:pt x="577" y="48"/>
                  </a:lnTo>
                  <a:lnTo>
                    <a:pt x="337" y="0"/>
                  </a:lnTo>
                  <a:lnTo>
                    <a:pt x="337" y="0"/>
                  </a:lnTo>
                  <a:lnTo>
                    <a:pt x="2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0" name="Google Shape;5484;p76"/>
            <p:cNvSpPr/>
            <p:nvPr/>
          </p:nvSpPr>
          <p:spPr>
            <a:xfrm>
              <a:off x="2722225" y="4349850"/>
              <a:ext cx="24025" cy="33650"/>
            </a:xfrm>
            <a:custGeom>
              <a:avLst/>
              <a:gdLst/>
              <a:ahLst/>
              <a:cxnLst/>
              <a:rect l="l" t="t" r="r" b="b"/>
              <a:pathLst>
                <a:path w="961" h="1346" extrusionOk="0">
                  <a:moveTo>
                    <a:pt x="48" y="1"/>
                  </a:moveTo>
                  <a:lnTo>
                    <a:pt x="0" y="49"/>
                  </a:lnTo>
                  <a:lnTo>
                    <a:pt x="0" y="241"/>
                  </a:lnTo>
                  <a:lnTo>
                    <a:pt x="0" y="433"/>
                  </a:lnTo>
                  <a:lnTo>
                    <a:pt x="48" y="721"/>
                  </a:lnTo>
                  <a:lnTo>
                    <a:pt x="144" y="961"/>
                  </a:lnTo>
                  <a:lnTo>
                    <a:pt x="288" y="1153"/>
                  </a:lnTo>
                  <a:lnTo>
                    <a:pt x="432" y="1297"/>
                  </a:lnTo>
                  <a:lnTo>
                    <a:pt x="624" y="1346"/>
                  </a:lnTo>
                  <a:lnTo>
                    <a:pt x="769" y="1297"/>
                  </a:lnTo>
                  <a:lnTo>
                    <a:pt x="913" y="1153"/>
                  </a:lnTo>
                  <a:lnTo>
                    <a:pt x="961" y="961"/>
                  </a:lnTo>
                  <a:lnTo>
                    <a:pt x="913" y="721"/>
                  </a:lnTo>
                  <a:lnTo>
                    <a:pt x="817" y="529"/>
                  </a:lnTo>
                  <a:lnTo>
                    <a:pt x="673" y="337"/>
                  </a:lnTo>
                  <a:lnTo>
                    <a:pt x="528" y="145"/>
                  </a:lnTo>
                  <a:lnTo>
                    <a:pt x="336" y="49"/>
                  </a:lnTo>
                  <a:lnTo>
                    <a:pt x="192"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1" name="Google Shape;5485;p76"/>
            <p:cNvSpPr/>
            <p:nvPr/>
          </p:nvSpPr>
          <p:spPr>
            <a:xfrm>
              <a:off x="2722225" y="4349850"/>
              <a:ext cx="24025" cy="33650"/>
            </a:xfrm>
            <a:custGeom>
              <a:avLst/>
              <a:gdLst/>
              <a:ahLst/>
              <a:cxnLst/>
              <a:rect l="l" t="t" r="r" b="b"/>
              <a:pathLst>
                <a:path w="961" h="1346" fill="none" extrusionOk="0">
                  <a:moveTo>
                    <a:pt x="192" y="1"/>
                  </a:moveTo>
                  <a:lnTo>
                    <a:pt x="192" y="1"/>
                  </a:lnTo>
                  <a:lnTo>
                    <a:pt x="144" y="1"/>
                  </a:lnTo>
                  <a:lnTo>
                    <a:pt x="144" y="1"/>
                  </a:lnTo>
                  <a:lnTo>
                    <a:pt x="48" y="1"/>
                  </a:lnTo>
                  <a:lnTo>
                    <a:pt x="0" y="49"/>
                  </a:lnTo>
                  <a:lnTo>
                    <a:pt x="0" y="241"/>
                  </a:lnTo>
                  <a:lnTo>
                    <a:pt x="0" y="433"/>
                  </a:lnTo>
                  <a:lnTo>
                    <a:pt x="48" y="721"/>
                  </a:lnTo>
                  <a:lnTo>
                    <a:pt x="144" y="961"/>
                  </a:lnTo>
                  <a:lnTo>
                    <a:pt x="288" y="1153"/>
                  </a:lnTo>
                  <a:lnTo>
                    <a:pt x="432" y="1297"/>
                  </a:lnTo>
                  <a:lnTo>
                    <a:pt x="624" y="1346"/>
                  </a:lnTo>
                  <a:lnTo>
                    <a:pt x="624" y="1346"/>
                  </a:lnTo>
                  <a:lnTo>
                    <a:pt x="769" y="1297"/>
                  </a:lnTo>
                  <a:lnTo>
                    <a:pt x="769" y="1297"/>
                  </a:lnTo>
                  <a:lnTo>
                    <a:pt x="913" y="1153"/>
                  </a:lnTo>
                  <a:lnTo>
                    <a:pt x="961" y="961"/>
                  </a:lnTo>
                  <a:lnTo>
                    <a:pt x="913" y="721"/>
                  </a:lnTo>
                  <a:lnTo>
                    <a:pt x="817" y="529"/>
                  </a:lnTo>
                  <a:lnTo>
                    <a:pt x="673" y="337"/>
                  </a:lnTo>
                  <a:lnTo>
                    <a:pt x="528" y="145"/>
                  </a:lnTo>
                  <a:lnTo>
                    <a:pt x="336" y="49"/>
                  </a:lnTo>
                  <a:lnTo>
                    <a:pt x="19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2" name="Google Shape;5486;p76"/>
            <p:cNvSpPr/>
            <p:nvPr/>
          </p:nvSpPr>
          <p:spPr>
            <a:xfrm>
              <a:off x="3141225" y="3948850"/>
              <a:ext cx="43250" cy="54050"/>
            </a:xfrm>
            <a:custGeom>
              <a:avLst/>
              <a:gdLst/>
              <a:ahLst/>
              <a:cxnLst/>
              <a:rect l="l" t="t" r="r" b="b"/>
              <a:pathLst>
                <a:path w="1730" h="2162" extrusionOk="0">
                  <a:moveTo>
                    <a:pt x="1" y="0"/>
                  </a:moveTo>
                  <a:lnTo>
                    <a:pt x="241" y="961"/>
                  </a:lnTo>
                  <a:lnTo>
                    <a:pt x="385" y="1873"/>
                  </a:lnTo>
                  <a:lnTo>
                    <a:pt x="817" y="2065"/>
                  </a:lnTo>
                  <a:lnTo>
                    <a:pt x="1009" y="2114"/>
                  </a:lnTo>
                  <a:lnTo>
                    <a:pt x="1202" y="2162"/>
                  </a:lnTo>
                  <a:lnTo>
                    <a:pt x="1394" y="2114"/>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3" name="Google Shape;5487;p76"/>
            <p:cNvSpPr/>
            <p:nvPr/>
          </p:nvSpPr>
          <p:spPr>
            <a:xfrm>
              <a:off x="3141225" y="3948850"/>
              <a:ext cx="43250" cy="54050"/>
            </a:xfrm>
            <a:custGeom>
              <a:avLst/>
              <a:gdLst/>
              <a:ahLst/>
              <a:cxnLst/>
              <a:rect l="l" t="t" r="r" b="b"/>
              <a:pathLst>
                <a:path w="1730" h="2162" fill="none" extrusionOk="0">
                  <a:moveTo>
                    <a:pt x="1" y="0"/>
                  </a:moveTo>
                  <a:lnTo>
                    <a:pt x="1" y="0"/>
                  </a:lnTo>
                  <a:lnTo>
                    <a:pt x="241" y="961"/>
                  </a:lnTo>
                  <a:lnTo>
                    <a:pt x="385" y="1873"/>
                  </a:lnTo>
                  <a:lnTo>
                    <a:pt x="385" y="1873"/>
                  </a:lnTo>
                  <a:lnTo>
                    <a:pt x="817" y="2065"/>
                  </a:lnTo>
                  <a:lnTo>
                    <a:pt x="1009" y="2114"/>
                  </a:lnTo>
                  <a:lnTo>
                    <a:pt x="1202" y="2162"/>
                  </a:lnTo>
                  <a:lnTo>
                    <a:pt x="1202" y="2162"/>
                  </a:lnTo>
                  <a:lnTo>
                    <a:pt x="1394" y="2114"/>
                  </a:lnTo>
                  <a:lnTo>
                    <a:pt x="1538" y="2065"/>
                  </a:lnTo>
                  <a:lnTo>
                    <a:pt x="1538" y="2065"/>
                  </a:lnTo>
                  <a:lnTo>
                    <a:pt x="1634" y="2017"/>
                  </a:lnTo>
                  <a:lnTo>
                    <a:pt x="1730" y="1921"/>
                  </a:lnTo>
                  <a:lnTo>
                    <a:pt x="1730" y="1825"/>
                  </a:lnTo>
                  <a:lnTo>
                    <a:pt x="1730" y="1729"/>
                  </a:lnTo>
                  <a:lnTo>
                    <a:pt x="1634" y="1441"/>
                  </a:lnTo>
                  <a:lnTo>
                    <a:pt x="1442" y="1153"/>
                  </a:lnTo>
                  <a:lnTo>
                    <a:pt x="1154" y="817"/>
                  </a:lnTo>
                  <a:lnTo>
                    <a:pt x="769" y="529"/>
                  </a:lnTo>
                  <a:lnTo>
                    <a:pt x="385" y="241"/>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4" name="Google Shape;5488;p76"/>
            <p:cNvSpPr/>
            <p:nvPr/>
          </p:nvSpPr>
          <p:spPr>
            <a:xfrm>
              <a:off x="3110025" y="3940450"/>
              <a:ext cx="40850" cy="55250"/>
            </a:xfrm>
            <a:custGeom>
              <a:avLst/>
              <a:gdLst/>
              <a:ahLst/>
              <a:cxnLst/>
              <a:rect l="l" t="t" r="r" b="b"/>
              <a:pathLst>
                <a:path w="1634" h="2210" extrusionOk="0">
                  <a:moveTo>
                    <a:pt x="336" y="0"/>
                  </a:moveTo>
                  <a:lnTo>
                    <a:pt x="192" y="48"/>
                  </a:lnTo>
                  <a:lnTo>
                    <a:pt x="96" y="96"/>
                  </a:lnTo>
                  <a:lnTo>
                    <a:pt x="48" y="144"/>
                  </a:lnTo>
                  <a:lnTo>
                    <a:pt x="0" y="240"/>
                  </a:lnTo>
                  <a:lnTo>
                    <a:pt x="0" y="480"/>
                  </a:lnTo>
                  <a:lnTo>
                    <a:pt x="144" y="769"/>
                  </a:lnTo>
                  <a:lnTo>
                    <a:pt x="336" y="1057"/>
                  </a:lnTo>
                  <a:lnTo>
                    <a:pt x="577" y="1393"/>
                  </a:lnTo>
                  <a:lnTo>
                    <a:pt x="913" y="1681"/>
                  </a:lnTo>
                  <a:lnTo>
                    <a:pt x="1249" y="1969"/>
                  </a:lnTo>
                  <a:lnTo>
                    <a:pt x="1633" y="2209"/>
                  </a:lnTo>
                  <a:lnTo>
                    <a:pt x="1489" y="1297"/>
                  </a:lnTo>
                  <a:lnTo>
                    <a:pt x="1249" y="336"/>
                  </a:lnTo>
                  <a:lnTo>
                    <a:pt x="769" y="96"/>
                  </a:lnTo>
                  <a:lnTo>
                    <a:pt x="529" y="48"/>
                  </a:lnTo>
                  <a:lnTo>
                    <a:pt x="336"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5" name="Google Shape;5489;p76"/>
            <p:cNvSpPr/>
            <p:nvPr/>
          </p:nvSpPr>
          <p:spPr>
            <a:xfrm>
              <a:off x="3110025" y="3940450"/>
              <a:ext cx="40850" cy="55250"/>
            </a:xfrm>
            <a:custGeom>
              <a:avLst/>
              <a:gdLst/>
              <a:ahLst/>
              <a:cxnLst/>
              <a:rect l="l" t="t" r="r" b="b"/>
              <a:pathLst>
                <a:path w="1634" h="2210" fill="none" extrusionOk="0">
                  <a:moveTo>
                    <a:pt x="336" y="0"/>
                  </a:moveTo>
                  <a:lnTo>
                    <a:pt x="336" y="0"/>
                  </a:lnTo>
                  <a:lnTo>
                    <a:pt x="192" y="48"/>
                  </a:lnTo>
                  <a:lnTo>
                    <a:pt x="96" y="96"/>
                  </a:lnTo>
                  <a:lnTo>
                    <a:pt x="96" y="96"/>
                  </a:lnTo>
                  <a:lnTo>
                    <a:pt x="48" y="144"/>
                  </a:lnTo>
                  <a:lnTo>
                    <a:pt x="0" y="240"/>
                  </a:lnTo>
                  <a:lnTo>
                    <a:pt x="0" y="480"/>
                  </a:lnTo>
                  <a:lnTo>
                    <a:pt x="144" y="769"/>
                  </a:lnTo>
                  <a:lnTo>
                    <a:pt x="336" y="1057"/>
                  </a:lnTo>
                  <a:lnTo>
                    <a:pt x="577" y="1393"/>
                  </a:lnTo>
                  <a:lnTo>
                    <a:pt x="913" y="1681"/>
                  </a:lnTo>
                  <a:lnTo>
                    <a:pt x="1249" y="1969"/>
                  </a:lnTo>
                  <a:lnTo>
                    <a:pt x="1633" y="2209"/>
                  </a:lnTo>
                  <a:lnTo>
                    <a:pt x="1633" y="2209"/>
                  </a:lnTo>
                  <a:lnTo>
                    <a:pt x="1489" y="1297"/>
                  </a:lnTo>
                  <a:lnTo>
                    <a:pt x="1249" y="336"/>
                  </a:lnTo>
                  <a:lnTo>
                    <a:pt x="1249" y="336"/>
                  </a:lnTo>
                  <a:lnTo>
                    <a:pt x="769" y="96"/>
                  </a:lnTo>
                  <a:lnTo>
                    <a:pt x="529" y="48"/>
                  </a:lnTo>
                  <a:lnTo>
                    <a:pt x="33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6" name="Google Shape;5490;p76"/>
            <p:cNvSpPr/>
            <p:nvPr/>
          </p:nvSpPr>
          <p:spPr>
            <a:xfrm>
              <a:off x="3088400" y="3982475"/>
              <a:ext cx="45650" cy="37225"/>
            </a:xfrm>
            <a:custGeom>
              <a:avLst/>
              <a:gdLst/>
              <a:ahLst/>
              <a:cxnLst/>
              <a:rect l="l" t="t" r="r" b="b"/>
              <a:pathLst>
                <a:path w="1826" h="1489" extrusionOk="0">
                  <a:moveTo>
                    <a:pt x="241" y="0"/>
                  </a:move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7" name="Google Shape;5491;p76"/>
            <p:cNvSpPr/>
            <p:nvPr/>
          </p:nvSpPr>
          <p:spPr>
            <a:xfrm>
              <a:off x="3088400" y="3982475"/>
              <a:ext cx="45650" cy="37225"/>
            </a:xfrm>
            <a:custGeom>
              <a:avLst/>
              <a:gdLst/>
              <a:ahLst/>
              <a:cxnLst/>
              <a:rect l="l" t="t" r="r" b="b"/>
              <a:pathLst>
                <a:path w="1826" h="1489" fill="none" extrusionOk="0">
                  <a:moveTo>
                    <a:pt x="385" y="0"/>
                  </a:moveTo>
                  <a:lnTo>
                    <a:pt x="385" y="0"/>
                  </a:lnTo>
                  <a:lnTo>
                    <a:pt x="241" y="0"/>
                  </a:lnTo>
                  <a:lnTo>
                    <a:pt x="145" y="48"/>
                  </a:lnTo>
                  <a:lnTo>
                    <a:pt x="145" y="48"/>
                  </a:lnTo>
                  <a:lnTo>
                    <a:pt x="49" y="144"/>
                  </a:lnTo>
                  <a:lnTo>
                    <a:pt x="1" y="240"/>
                  </a:lnTo>
                  <a:lnTo>
                    <a:pt x="1" y="336"/>
                  </a:lnTo>
                  <a:lnTo>
                    <a:pt x="1" y="432"/>
                  </a:lnTo>
                  <a:lnTo>
                    <a:pt x="97" y="672"/>
                  </a:lnTo>
                  <a:lnTo>
                    <a:pt x="241" y="913"/>
                  </a:lnTo>
                  <a:lnTo>
                    <a:pt x="481" y="1153"/>
                  </a:lnTo>
                  <a:lnTo>
                    <a:pt x="769" y="1345"/>
                  </a:lnTo>
                  <a:lnTo>
                    <a:pt x="1057" y="1441"/>
                  </a:lnTo>
                  <a:lnTo>
                    <a:pt x="1394" y="1489"/>
                  </a:lnTo>
                  <a:lnTo>
                    <a:pt x="1394" y="1489"/>
                  </a:lnTo>
                  <a:lnTo>
                    <a:pt x="1586" y="1489"/>
                  </a:lnTo>
                  <a:lnTo>
                    <a:pt x="1586" y="1489"/>
                  </a:lnTo>
                  <a:lnTo>
                    <a:pt x="1682" y="1441"/>
                  </a:lnTo>
                  <a:lnTo>
                    <a:pt x="1778" y="1393"/>
                  </a:lnTo>
                  <a:lnTo>
                    <a:pt x="1826" y="1297"/>
                  </a:lnTo>
                  <a:lnTo>
                    <a:pt x="1826" y="1201"/>
                  </a:lnTo>
                  <a:lnTo>
                    <a:pt x="1730" y="961"/>
                  </a:lnTo>
                  <a:lnTo>
                    <a:pt x="1538" y="672"/>
                  </a:lnTo>
                  <a:lnTo>
                    <a:pt x="1250" y="432"/>
                  </a:lnTo>
                  <a:lnTo>
                    <a:pt x="961" y="192"/>
                  </a:lnTo>
                  <a:lnTo>
                    <a:pt x="673" y="48"/>
                  </a:lnTo>
                  <a:lnTo>
                    <a:pt x="38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8" name="Google Shape;5492;p76"/>
            <p:cNvSpPr/>
            <p:nvPr/>
          </p:nvSpPr>
          <p:spPr>
            <a:xfrm>
              <a:off x="2618950" y="3905625"/>
              <a:ext cx="43250" cy="55250"/>
            </a:xfrm>
            <a:custGeom>
              <a:avLst/>
              <a:gdLst/>
              <a:ahLst/>
              <a:cxnLst/>
              <a:rect l="l" t="t" r="r" b="b"/>
              <a:pathLst>
                <a:path w="1730" h="2210" extrusionOk="0">
                  <a:moveTo>
                    <a:pt x="1346" y="0"/>
                  </a:move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529" y="2210"/>
                  </a:lnTo>
                  <a:lnTo>
                    <a:pt x="721" y="2162"/>
                  </a:lnTo>
                  <a:lnTo>
                    <a:pt x="865" y="2114"/>
                  </a:lnTo>
                  <a:lnTo>
                    <a:pt x="1010" y="2018"/>
                  </a:lnTo>
                  <a:lnTo>
                    <a:pt x="1154" y="1873"/>
                  </a:lnTo>
                  <a:lnTo>
                    <a:pt x="1394" y="1489"/>
                  </a:lnTo>
                  <a:lnTo>
                    <a:pt x="1586" y="1105"/>
                  </a:lnTo>
                  <a:lnTo>
                    <a:pt x="1682" y="721"/>
                  </a:lnTo>
                  <a:lnTo>
                    <a:pt x="1730" y="337"/>
                  </a:lnTo>
                  <a:lnTo>
                    <a:pt x="1682" y="193"/>
                  </a:lnTo>
                  <a:lnTo>
                    <a:pt x="1634" y="97"/>
                  </a:lnTo>
                  <a:lnTo>
                    <a:pt x="1538" y="49"/>
                  </a:lnTo>
                  <a:lnTo>
                    <a:pt x="1394"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09" name="Google Shape;5493;p76"/>
            <p:cNvSpPr/>
            <p:nvPr/>
          </p:nvSpPr>
          <p:spPr>
            <a:xfrm>
              <a:off x="2618950" y="3905625"/>
              <a:ext cx="43250" cy="55250"/>
            </a:xfrm>
            <a:custGeom>
              <a:avLst/>
              <a:gdLst/>
              <a:ahLst/>
              <a:cxnLst/>
              <a:rect l="l" t="t" r="r" b="b"/>
              <a:pathLst>
                <a:path w="1730" h="2210" fill="none" extrusionOk="0">
                  <a:moveTo>
                    <a:pt x="1394" y="0"/>
                  </a:moveTo>
                  <a:lnTo>
                    <a:pt x="1394" y="0"/>
                  </a:lnTo>
                  <a:lnTo>
                    <a:pt x="1346" y="0"/>
                  </a:lnTo>
                  <a:lnTo>
                    <a:pt x="1346" y="0"/>
                  </a:lnTo>
                  <a:lnTo>
                    <a:pt x="1154" y="49"/>
                  </a:lnTo>
                  <a:lnTo>
                    <a:pt x="1010" y="145"/>
                  </a:lnTo>
                  <a:lnTo>
                    <a:pt x="673" y="337"/>
                  </a:lnTo>
                  <a:lnTo>
                    <a:pt x="385" y="673"/>
                  </a:lnTo>
                  <a:lnTo>
                    <a:pt x="145" y="1009"/>
                  </a:lnTo>
                  <a:lnTo>
                    <a:pt x="1" y="1393"/>
                  </a:lnTo>
                  <a:lnTo>
                    <a:pt x="1" y="1537"/>
                  </a:lnTo>
                  <a:lnTo>
                    <a:pt x="1" y="1729"/>
                  </a:lnTo>
                  <a:lnTo>
                    <a:pt x="49" y="1873"/>
                  </a:lnTo>
                  <a:lnTo>
                    <a:pt x="97" y="2018"/>
                  </a:lnTo>
                  <a:lnTo>
                    <a:pt x="241" y="2114"/>
                  </a:lnTo>
                  <a:lnTo>
                    <a:pt x="385" y="2162"/>
                  </a:lnTo>
                  <a:lnTo>
                    <a:pt x="385" y="2162"/>
                  </a:lnTo>
                  <a:lnTo>
                    <a:pt x="529" y="2210"/>
                  </a:lnTo>
                  <a:lnTo>
                    <a:pt x="529" y="2210"/>
                  </a:lnTo>
                  <a:lnTo>
                    <a:pt x="721" y="2162"/>
                  </a:lnTo>
                  <a:lnTo>
                    <a:pt x="865" y="2114"/>
                  </a:lnTo>
                  <a:lnTo>
                    <a:pt x="1010" y="2018"/>
                  </a:lnTo>
                  <a:lnTo>
                    <a:pt x="1154" y="1873"/>
                  </a:lnTo>
                  <a:lnTo>
                    <a:pt x="1394" y="1489"/>
                  </a:lnTo>
                  <a:lnTo>
                    <a:pt x="1586" y="1105"/>
                  </a:lnTo>
                  <a:lnTo>
                    <a:pt x="1586" y="1105"/>
                  </a:lnTo>
                  <a:lnTo>
                    <a:pt x="1682" y="721"/>
                  </a:lnTo>
                  <a:lnTo>
                    <a:pt x="1730" y="337"/>
                  </a:lnTo>
                  <a:lnTo>
                    <a:pt x="1682" y="193"/>
                  </a:lnTo>
                  <a:lnTo>
                    <a:pt x="1634" y="97"/>
                  </a:lnTo>
                  <a:lnTo>
                    <a:pt x="1538" y="49"/>
                  </a:lnTo>
                  <a:lnTo>
                    <a:pt x="139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0" name="Google Shape;5494;p76"/>
            <p:cNvSpPr/>
            <p:nvPr/>
          </p:nvSpPr>
          <p:spPr>
            <a:xfrm>
              <a:off x="2663375" y="3930850"/>
              <a:ext cx="30050" cy="38425"/>
            </a:xfrm>
            <a:custGeom>
              <a:avLst/>
              <a:gdLst/>
              <a:ahLst/>
              <a:cxnLst/>
              <a:rect l="l" t="t" r="r" b="b"/>
              <a:pathLst>
                <a:path w="1202" h="1537" extrusionOk="0">
                  <a:moveTo>
                    <a:pt x="961" y="0"/>
                  </a:moveTo>
                  <a:lnTo>
                    <a:pt x="721" y="96"/>
                  </a:lnTo>
                  <a:lnTo>
                    <a:pt x="481" y="240"/>
                  </a:lnTo>
                  <a:lnTo>
                    <a:pt x="289" y="480"/>
                  </a:lnTo>
                  <a:lnTo>
                    <a:pt x="145" y="720"/>
                  </a:lnTo>
                  <a:lnTo>
                    <a:pt x="49" y="961"/>
                  </a:lnTo>
                  <a:lnTo>
                    <a:pt x="1" y="1201"/>
                  </a:lnTo>
                  <a:lnTo>
                    <a:pt x="49" y="1297"/>
                  </a:lnTo>
                  <a:lnTo>
                    <a:pt x="97" y="1393"/>
                  </a:lnTo>
                  <a:lnTo>
                    <a:pt x="193" y="1489"/>
                  </a:lnTo>
                  <a:lnTo>
                    <a:pt x="289" y="1537"/>
                  </a:lnTo>
                  <a:lnTo>
                    <a:pt x="529" y="1537"/>
                  </a:lnTo>
                  <a:lnTo>
                    <a:pt x="625" y="1489"/>
                  </a:lnTo>
                  <a:lnTo>
                    <a:pt x="817" y="1297"/>
                  </a:lnTo>
                  <a:lnTo>
                    <a:pt x="1009" y="1057"/>
                  </a:lnTo>
                  <a:lnTo>
                    <a:pt x="1154" y="768"/>
                  </a:lnTo>
                  <a:lnTo>
                    <a:pt x="1202" y="480"/>
                  </a:lnTo>
                  <a:lnTo>
                    <a:pt x="1202" y="240"/>
                  </a:lnTo>
                  <a:lnTo>
                    <a:pt x="1154" y="96"/>
                  </a:lnTo>
                  <a:lnTo>
                    <a:pt x="1106" y="48"/>
                  </a:lnTo>
                  <a:lnTo>
                    <a:pt x="1009"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1" name="Google Shape;5495;p76"/>
            <p:cNvSpPr/>
            <p:nvPr/>
          </p:nvSpPr>
          <p:spPr>
            <a:xfrm>
              <a:off x="2663375" y="3930850"/>
              <a:ext cx="30050" cy="38425"/>
            </a:xfrm>
            <a:custGeom>
              <a:avLst/>
              <a:gdLst/>
              <a:ahLst/>
              <a:cxnLst/>
              <a:rect l="l" t="t" r="r" b="b"/>
              <a:pathLst>
                <a:path w="1202" h="1537" fill="none" extrusionOk="0">
                  <a:moveTo>
                    <a:pt x="1009" y="0"/>
                  </a:moveTo>
                  <a:lnTo>
                    <a:pt x="1009" y="0"/>
                  </a:lnTo>
                  <a:lnTo>
                    <a:pt x="961" y="0"/>
                  </a:lnTo>
                  <a:lnTo>
                    <a:pt x="961" y="0"/>
                  </a:lnTo>
                  <a:lnTo>
                    <a:pt x="721" y="96"/>
                  </a:lnTo>
                  <a:lnTo>
                    <a:pt x="481" y="240"/>
                  </a:lnTo>
                  <a:lnTo>
                    <a:pt x="289" y="480"/>
                  </a:lnTo>
                  <a:lnTo>
                    <a:pt x="145" y="720"/>
                  </a:lnTo>
                  <a:lnTo>
                    <a:pt x="49" y="961"/>
                  </a:lnTo>
                  <a:lnTo>
                    <a:pt x="1" y="1201"/>
                  </a:lnTo>
                  <a:lnTo>
                    <a:pt x="49" y="1297"/>
                  </a:lnTo>
                  <a:lnTo>
                    <a:pt x="97" y="1393"/>
                  </a:lnTo>
                  <a:lnTo>
                    <a:pt x="193" y="1489"/>
                  </a:lnTo>
                  <a:lnTo>
                    <a:pt x="289" y="1537"/>
                  </a:lnTo>
                  <a:lnTo>
                    <a:pt x="289" y="1537"/>
                  </a:lnTo>
                  <a:lnTo>
                    <a:pt x="385" y="1537"/>
                  </a:lnTo>
                  <a:lnTo>
                    <a:pt x="385" y="1537"/>
                  </a:lnTo>
                  <a:lnTo>
                    <a:pt x="529" y="1537"/>
                  </a:lnTo>
                  <a:lnTo>
                    <a:pt x="625" y="1489"/>
                  </a:lnTo>
                  <a:lnTo>
                    <a:pt x="817" y="1297"/>
                  </a:lnTo>
                  <a:lnTo>
                    <a:pt x="1009" y="1057"/>
                  </a:lnTo>
                  <a:lnTo>
                    <a:pt x="1154" y="768"/>
                  </a:lnTo>
                  <a:lnTo>
                    <a:pt x="1154" y="768"/>
                  </a:lnTo>
                  <a:lnTo>
                    <a:pt x="1202" y="480"/>
                  </a:lnTo>
                  <a:lnTo>
                    <a:pt x="1202" y="240"/>
                  </a:lnTo>
                  <a:lnTo>
                    <a:pt x="1154" y="96"/>
                  </a:lnTo>
                  <a:lnTo>
                    <a:pt x="1106"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2" name="Google Shape;5496;p76"/>
            <p:cNvSpPr/>
            <p:nvPr/>
          </p:nvSpPr>
          <p:spPr>
            <a:xfrm>
              <a:off x="2617750" y="4180575"/>
              <a:ext cx="25" cy="25"/>
            </a:xfrm>
            <a:custGeom>
              <a:avLst/>
              <a:gdLst/>
              <a:ahLst/>
              <a:cxnLst/>
              <a:rect l="l" t="t" r="r" b="b"/>
              <a:pathLst>
                <a:path w="1" h="1" extrusionOk="0">
                  <a:moveTo>
                    <a:pt x="1" y="0"/>
                  </a:moveTo>
                  <a:lnTo>
                    <a:pt x="1" y="0"/>
                  </a:lnTo>
                  <a:lnTo>
                    <a:pt x="1"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3" name="Google Shape;5497;p76"/>
            <p:cNvSpPr/>
            <p:nvPr/>
          </p:nvSpPr>
          <p:spPr>
            <a:xfrm>
              <a:off x="2610550" y="4169775"/>
              <a:ext cx="25" cy="1225"/>
            </a:xfrm>
            <a:custGeom>
              <a:avLst/>
              <a:gdLst/>
              <a:ahLst/>
              <a:cxnLst/>
              <a:rect l="l" t="t" r="r" b="b"/>
              <a:pathLst>
                <a:path w="1" h="49" extrusionOk="0">
                  <a:moveTo>
                    <a:pt x="1" y="48"/>
                  </a:moveTo>
                  <a:lnTo>
                    <a:pt x="1" y="0"/>
                  </a:lnTo>
                  <a:lnTo>
                    <a:pt x="1" y="48"/>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4" name="Google Shape;5498;p76"/>
            <p:cNvSpPr/>
            <p:nvPr/>
          </p:nvSpPr>
          <p:spPr>
            <a:xfrm>
              <a:off x="2736625" y="4229800"/>
              <a:ext cx="82875" cy="63650"/>
            </a:xfrm>
            <a:custGeom>
              <a:avLst/>
              <a:gdLst/>
              <a:ahLst/>
              <a:cxnLst/>
              <a:rect l="l" t="t" r="r" b="b"/>
              <a:pathLst>
                <a:path w="3315" h="2546" extrusionOk="0">
                  <a:moveTo>
                    <a:pt x="1585" y="0"/>
                  </a:moveTo>
                  <a:lnTo>
                    <a:pt x="1249" y="48"/>
                  </a:lnTo>
                  <a:lnTo>
                    <a:pt x="961" y="144"/>
                  </a:lnTo>
                  <a:lnTo>
                    <a:pt x="673" y="288"/>
                  </a:lnTo>
                  <a:lnTo>
                    <a:pt x="433" y="433"/>
                  </a:lnTo>
                  <a:lnTo>
                    <a:pt x="241" y="673"/>
                  </a:lnTo>
                  <a:lnTo>
                    <a:pt x="97" y="865"/>
                  </a:lnTo>
                  <a:lnTo>
                    <a:pt x="0" y="1105"/>
                  </a:lnTo>
                  <a:lnTo>
                    <a:pt x="0" y="1393"/>
                  </a:lnTo>
                  <a:lnTo>
                    <a:pt x="48" y="1633"/>
                  </a:lnTo>
                  <a:lnTo>
                    <a:pt x="145" y="1825"/>
                  </a:lnTo>
                  <a:lnTo>
                    <a:pt x="289" y="2065"/>
                  </a:lnTo>
                  <a:lnTo>
                    <a:pt x="481" y="2209"/>
                  </a:lnTo>
                  <a:lnTo>
                    <a:pt x="721" y="2354"/>
                  </a:lnTo>
                  <a:lnTo>
                    <a:pt x="1009" y="2450"/>
                  </a:lnTo>
                  <a:lnTo>
                    <a:pt x="1297" y="2546"/>
                  </a:lnTo>
                  <a:lnTo>
                    <a:pt x="1729" y="2546"/>
                  </a:lnTo>
                  <a:lnTo>
                    <a:pt x="2066" y="2498"/>
                  </a:lnTo>
                  <a:lnTo>
                    <a:pt x="2402" y="2402"/>
                  </a:lnTo>
                  <a:lnTo>
                    <a:pt x="2642" y="2257"/>
                  </a:lnTo>
                  <a:lnTo>
                    <a:pt x="2882" y="2113"/>
                  </a:lnTo>
                  <a:lnTo>
                    <a:pt x="3074" y="1921"/>
                  </a:lnTo>
                  <a:lnTo>
                    <a:pt x="3218" y="1681"/>
                  </a:lnTo>
                  <a:lnTo>
                    <a:pt x="3314" y="1441"/>
                  </a:lnTo>
                  <a:lnTo>
                    <a:pt x="3314" y="1201"/>
                  </a:lnTo>
                  <a:lnTo>
                    <a:pt x="3266" y="961"/>
                  </a:lnTo>
                  <a:lnTo>
                    <a:pt x="3170" y="721"/>
                  </a:lnTo>
                  <a:lnTo>
                    <a:pt x="3026" y="529"/>
                  </a:lnTo>
                  <a:lnTo>
                    <a:pt x="2834" y="336"/>
                  </a:lnTo>
                  <a:lnTo>
                    <a:pt x="2594" y="192"/>
                  </a:lnTo>
                  <a:lnTo>
                    <a:pt x="2354" y="96"/>
                  </a:lnTo>
                  <a:lnTo>
                    <a:pt x="2018" y="48"/>
                  </a:lnTo>
                  <a:lnTo>
                    <a:pt x="1729" y="0"/>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5" name="Google Shape;5499;p76"/>
            <p:cNvSpPr/>
            <p:nvPr/>
          </p:nvSpPr>
          <p:spPr>
            <a:xfrm>
              <a:off x="2736625" y="4229800"/>
              <a:ext cx="82875" cy="63650"/>
            </a:xfrm>
            <a:custGeom>
              <a:avLst/>
              <a:gdLst/>
              <a:ahLst/>
              <a:cxnLst/>
              <a:rect l="l" t="t" r="r" b="b"/>
              <a:pathLst>
                <a:path w="3315" h="2546" fill="none" extrusionOk="0">
                  <a:moveTo>
                    <a:pt x="1729" y="0"/>
                  </a:moveTo>
                  <a:lnTo>
                    <a:pt x="1729" y="0"/>
                  </a:lnTo>
                  <a:lnTo>
                    <a:pt x="1585" y="0"/>
                  </a:lnTo>
                  <a:lnTo>
                    <a:pt x="1585" y="0"/>
                  </a:lnTo>
                  <a:lnTo>
                    <a:pt x="1249" y="48"/>
                  </a:lnTo>
                  <a:lnTo>
                    <a:pt x="961" y="144"/>
                  </a:lnTo>
                  <a:lnTo>
                    <a:pt x="673" y="288"/>
                  </a:lnTo>
                  <a:lnTo>
                    <a:pt x="433" y="433"/>
                  </a:lnTo>
                  <a:lnTo>
                    <a:pt x="241" y="673"/>
                  </a:lnTo>
                  <a:lnTo>
                    <a:pt x="97" y="865"/>
                  </a:lnTo>
                  <a:lnTo>
                    <a:pt x="0" y="1105"/>
                  </a:lnTo>
                  <a:lnTo>
                    <a:pt x="0" y="1393"/>
                  </a:lnTo>
                  <a:lnTo>
                    <a:pt x="0" y="1393"/>
                  </a:lnTo>
                  <a:lnTo>
                    <a:pt x="48" y="1633"/>
                  </a:lnTo>
                  <a:lnTo>
                    <a:pt x="145" y="1825"/>
                  </a:lnTo>
                  <a:lnTo>
                    <a:pt x="289" y="2065"/>
                  </a:lnTo>
                  <a:lnTo>
                    <a:pt x="481" y="2209"/>
                  </a:lnTo>
                  <a:lnTo>
                    <a:pt x="721" y="2354"/>
                  </a:lnTo>
                  <a:lnTo>
                    <a:pt x="1009" y="2450"/>
                  </a:lnTo>
                  <a:lnTo>
                    <a:pt x="1297" y="2546"/>
                  </a:lnTo>
                  <a:lnTo>
                    <a:pt x="1633" y="2546"/>
                  </a:lnTo>
                  <a:lnTo>
                    <a:pt x="1633" y="2546"/>
                  </a:lnTo>
                  <a:lnTo>
                    <a:pt x="1729" y="2546"/>
                  </a:lnTo>
                  <a:lnTo>
                    <a:pt x="1729" y="2546"/>
                  </a:lnTo>
                  <a:lnTo>
                    <a:pt x="2066" y="2498"/>
                  </a:lnTo>
                  <a:lnTo>
                    <a:pt x="2402" y="2402"/>
                  </a:lnTo>
                  <a:lnTo>
                    <a:pt x="2642" y="2257"/>
                  </a:lnTo>
                  <a:lnTo>
                    <a:pt x="2882" y="2113"/>
                  </a:lnTo>
                  <a:lnTo>
                    <a:pt x="3074" y="1921"/>
                  </a:lnTo>
                  <a:lnTo>
                    <a:pt x="3218" y="1681"/>
                  </a:lnTo>
                  <a:lnTo>
                    <a:pt x="3314" y="1441"/>
                  </a:lnTo>
                  <a:lnTo>
                    <a:pt x="3314" y="1201"/>
                  </a:lnTo>
                  <a:lnTo>
                    <a:pt x="3314" y="1201"/>
                  </a:lnTo>
                  <a:lnTo>
                    <a:pt x="3266" y="961"/>
                  </a:lnTo>
                  <a:lnTo>
                    <a:pt x="3170" y="721"/>
                  </a:lnTo>
                  <a:lnTo>
                    <a:pt x="3026" y="529"/>
                  </a:lnTo>
                  <a:lnTo>
                    <a:pt x="2834" y="336"/>
                  </a:lnTo>
                  <a:lnTo>
                    <a:pt x="2594" y="192"/>
                  </a:lnTo>
                  <a:lnTo>
                    <a:pt x="2354" y="96"/>
                  </a:lnTo>
                  <a:lnTo>
                    <a:pt x="2018" y="48"/>
                  </a:lnTo>
                  <a:lnTo>
                    <a:pt x="172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6" name="Google Shape;5500;p76"/>
            <p:cNvSpPr/>
            <p:nvPr/>
          </p:nvSpPr>
          <p:spPr>
            <a:xfrm>
              <a:off x="2967150" y="4060500"/>
              <a:ext cx="76850" cy="40850"/>
            </a:xfrm>
            <a:custGeom>
              <a:avLst/>
              <a:gdLst/>
              <a:ahLst/>
              <a:cxnLst/>
              <a:rect l="l" t="t" r="r" b="b"/>
              <a:pathLst>
                <a:path w="3074" h="1634" extrusionOk="0">
                  <a:moveTo>
                    <a:pt x="1105" y="1"/>
                  </a:moveTo>
                  <a:lnTo>
                    <a:pt x="865" y="49"/>
                  </a:lnTo>
                  <a:lnTo>
                    <a:pt x="625" y="145"/>
                  </a:lnTo>
                  <a:lnTo>
                    <a:pt x="385" y="289"/>
                  </a:lnTo>
                  <a:lnTo>
                    <a:pt x="192" y="481"/>
                  </a:lnTo>
                  <a:lnTo>
                    <a:pt x="0" y="673"/>
                  </a:lnTo>
                  <a:lnTo>
                    <a:pt x="0" y="769"/>
                  </a:lnTo>
                  <a:lnTo>
                    <a:pt x="48" y="817"/>
                  </a:lnTo>
                  <a:lnTo>
                    <a:pt x="144" y="865"/>
                  </a:lnTo>
                  <a:lnTo>
                    <a:pt x="192" y="817"/>
                  </a:lnTo>
                  <a:lnTo>
                    <a:pt x="385" y="625"/>
                  </a:lnTo>
                  <a:lnTo>
                    <a:pt x="577" y="481"/>
                  </a:lnTo>
                  <a:lnTo>
                    <a:pt x="769" y="337"/>
                  </a:lnTo>
                  <a:lnTo>
                    <a:pt x="1009" y="241"/>
                  </a:lnTo>
                  <a:lnTo>
                    <a:pt x="1393" y="241"/>
                  </a:lnTo>
                  <a:lnTo>
                    <a:pt x="1777" y="337"/>
                  </a:lnTo>
                  <a:lnTo>
                    <a:pt x="2161" y="529"/>
                  </a:lnTo>
                  <a:lnTo>
                    <a:pt x="2498" y="817"/>
                  </a:lnTo>
                  <a:lnTo>
                    <a:pt x="2738" y="1153"/>
                  </a:lnTo>
                  <a:lnTo>
                    <a:pt x="2834" y="1345"/>
                  </a:lnTo>
                  <a:lnTo>
                    <a:pt x="2882" y="1586"/>
                  </a:lnTo>
                  <a:lnTo>
                    <a:pt x="2930" y="1634"/>
                  </a:lnTo>
                  <a:lnTo>
                    <a:pt x="2978" y="1634"/>
                  </a:lnTo>
                  <a:lnTo>
                    <a:pt x="3074" y="1586"/>
                  </a:lnTo>
                  <a:lnTo>
                    <a:pt x="3074" y="1490"/>
                  </a:lnTo>
                  <a:lnTo>
                    <a:pt x="3026" y="1249"/>
                  </a:lnTo>
                  <a:lnTo>
                    <a:pt x="2930" y="1009"/>
                  </a:lnTo>
                  <a:lnTo>
                    <a:pt x="2786" y="817"/>
                  </a:lnTo>
                  <a:lnTo>
                    <a:pt x="2642" y="625"/>
                  </a:lnTo>
                  <a:lnTo>
                    <a:pt x="2498" y="433"/>
                  </a:lnTo>
                  <a:lnTo>
                    <a:pt x="2306" y="289"/>
                  </a:lnTo>
                  <a:lnTo>
                    <a:pt x="2065" y="145"/>
                  </a:lnTo>
                  <a:lnTo>
                    <a:pt x="1825" y="49"/>
                  </a:lnTo>
                  <a:lnTo>
                    <a:pt x="158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7" name="Google Shape;5501;p76"/>
            <p:cNvSpPr/>
            <p:nvPr/>
          </p:nvSpPr>
          <p:spPr>
            <a:xfrm>
              <a:off x="2770250" y="4048500"/>
              <a:ext cx="78050" cy="32450"/>
            </a:xfrm>
            <a:custGeom>
              <a:avLst/>
              <a:gdLst/>
              <a:ahLst/>
              <a:cxnLst/>
              <a:rect l="l" t="t" r="r" b="b"/>
              <a:pathLst>
                <a:path w="3122" h="1298" extrusionOk="0">
                  <a:moveTo>
                    <a:pt x="1633" y="0"/>
                  </a:moveTo>
                  <a:lnTo>
                    <a:pt x="1393" y="49"/>
                  </a:lnTo>
                  <a:lnTo>
                    <a:pt x="913" y="193"/>
                  </a:lnTo>
                  <a:lnTo>
                    <a:pt x="528" y="433"/>
                  </a:lnTo>
                  <a:lnTo>
                    <a:pt x="336" y="577"/>
                  </a:lnTo>
                  <a:lnTo>
                    <a:pt x="192" y="769"/>
                  </a:lnTo>
                  <a:lnTo>
                    <a:pt x="96" y="961"/>
                  </a:lnTo>
                  <a:lnTo>
                    <a:pt x="0" y="1201"/>
                  </a:lnTo>
                  <a:lnTo>
                    <a:pt x="0" y="1249"/>
                  </a:lnTo>
                  <a:lnTo>
                    <a:pt x="48" y="1297"/>
                  </a:lnTo>
                  <a:lnTo>
                    <a:pt x="96" y="1297"/>
                  </a:lnTo>
                  <a:lnTo>
                    <a:pt x="192" y="1249"/>
                  </a:lnTo>
                  <a:lnTo>
                    <a:pt x="240" y="1057"/>
                  </a:lnTo>
                  <a:lnTo>
                    <a:pt x="384" y="913"/>
                  </a:lnTo>
                  <a:lnTo>
                    <a:pt x="673" y="625"/>
                  </a:lnTo>
                  <a:lnTo>
                    <a:pt x="1057" y="433"/>
                  </a:lnTo>
                  <a:lnTo>
                    <a:pt x="1393" y="289"/>
                  </a:lnTo>
                  <a:lnTo>
                    <a:pt x="1825" y="241"/>
                  </a:lnTo>
                  <a:lnTo>
                    <a:pt x="2017" y="241"/>
                  </a:lnTo>
                  <a:lnTo>
                    <a:pt x="2209" y="289"/>
                  </a:lnTo>
                  <a:lnTo>
                    <a:pt x="2401" y="337"/>
                  </a:lnTo>
                  <a:lnTo>
                    <a:pt x="2594" y="481"/>
                  </a:lnTo>
                  <a:lnTo>
                    <a:pt x="2786" y="625"/>
                  </a:lnTo>
                  <a:lnTo>
                    <a:pt x="2930" y="769"/>
                  </a:lnTo>
                  <a:lnTo>
                    <a:pt x="2978" y="817"/>
                  </a:lnTo>
                  <a:lnTo>
                    <a:pt x="3074" y="817"/>
                  </a:lnTo>
                  <a:lnTo>
                    <a:pt x="3122" y="769"/>
                  </a:lnTo>
                  <a:lnTo>
                    <a:pt x="3122" y="673"/>
                  </a:lnTo>
                  <a:lnTo>
                    <a:pt x="2930" y="481"/>
                  </a:lnTo>
                  <a:lnTo>
                    <a:pt x="2786" y="337"/>
                  </a:lnTo>
                  <a:lnTo>
                    <a:pt x="2546" y="193"/>
                  </a:lnTo>
                  <a:lnTo>
                    <a:pt x="2353" y="97"/>
                  </a:lnTo>
                  <a:lnTo>
                    <a:pt x="2113" y="49"/>
                  </a:lnTo>
                  <a:lnTo>
                    <a:pt x="1873"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8" name="Google Shape;5502;p76"/>
            <p:cNvSpPr/>
            <p:nvPr/>
          </p:nvSpPr>
          <p:spPr>
            <a:xfrm>
              <a:off x="2995950" y="4214175"/>
              <a:ext cx="82875" cy="63675"/>
            </a:xfrm>
            <a:custGeom>
              <a:avLst/>
              <a:gdLst/>
              <a:ahLst/>
              <a:cxnLst/>
              <a:rect l="l" t="t" r="r" b="b"/>
              <a:pathLst>
                <a:path w="3315" h="2547" extrusionOk="0">
                  <a:moveTo>
                    <a:pt x="1586" y="1"/>
                  </a:moveTo>
                  <a:lnTo>
                    <a:pt x="1250" y="49"/>
                  </a:lnTo>
                  <a:lnTo>
                    <a:pt x="913" y="145"/>
                  </a:lnTo>
                  <a:lnTo>
                    <a:pt x="673" y="289"/>
                  </a:lnTo>
                  <a:lnTo>
                    <a:pt x="433" y="481"/>
                  </a:lnTo>
                  <a:lnTo>
                    <a:pt x="241" y="673"/>
                  </a:lnTo>
                  <a:lnTo>
                    <a:pt x="97" y="865"/>
                  </a:lnTo>
                  <a:lnTo>
                    <a:pt x="1" y="1154"/>
                  </a:lnTo>
                  <a:lnTo>
                    <a:pt x="1" y="1394"/>
                  </a:lnTo>
                  <a:lnTo>
                    <a:pt x="49" y="1634"/>
                  </a:lnTo>
                  <a:lnTo>
                    <a:pt x="145" y="1874"/>
                  </a:lnTo>
                  <a:lnTo>
                    <a:pt x="289" y="2066"/>
                  </a:lnTo>
                  <a:lnTo>
                    <a:pt x="481" y="2210"/>
                  </a:lnTo>
                  <a:lnTo>
                    <a:pt x="721" y="2354"/>
                  </a:lnTo>
                  <a:lnTo>
                    <a:pt x="961" y="2498"/>
                  </a:lnTo>
                  <a:lnTo>
                    <a:pt x="1298" y="2546"/>
                  </a:lnTo>
                  <a:lnTo>
                    <a:pt x="1730" y="2546"/>
                  </a:lnTo>
                  <a:lnTo>
                    <a:pt x="2066" y="2498"/>
                  </a:lnTo>
                  <a:lnTo>
                    <a:pt x="2354" y="2450"/>
                  </a:lnTo>
                  <a:lnTo>
                    <a:pt x="2642" y="2306"/>
                  </a:lnTo>
                  <a:lnTo>
                    <a:pt x="2882" y="2114"/>
                  </a:lnTo>
                  <a:lnTo>
                    <a:pt x="3075" y="1922"/>
                  </a:lnTo>
                  <a:lnTo>
                    <a:pt x="3219" y="1682"/>
                  </a:lnTo>
                  <a:lnTo>
                    <a:pt x="3315" y="1442"/>
                  </a:lnTo>
                  <a:lnTo>
                    <a:pt x="3315" y="1202"/>
                  </a:lnTo>
                  <a:lnTo>
                    <a:pt x="3267" y="961"/>
                  </a:lnTo>
                  <a:lnTo>
                    <a:pt x="3171" y="721"/>
                  </a:lnTo>
                  <a:lnTo>
                    <a:pt x="3026" y="529"/>
                  </a:lnTo>
                  <a:lnTo>
                    <a:pt x="2834" y="337"/>
                  </a:lnTo>
                  <a:lnTo>
                    <a:pt x="2594" y="193"/>
                  </a:lnTo>
                  <a:lnTo>
                    <a:pt x="2306" y="97"/>
                  </a:lnTo>
                  <a:lnTo>
                    <a:pt x="2018" y="49"/>
                  </a:lnTo>
                  <a:lnTo>
                    <a:pt x="1730" y="1"/>
                  </a:lnTo>
                  <a:close/>
                </a:path>
              </a:pathLst>
            </a:custGeom>
            <a:solidFill>
              <a:srgbClr val="BF501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19" name="Google Shape;5503;p76"/>
            <p:cNvSpPr/>
            <p:nvPr/>
          </p:nvSpPr>
          <p:spPr>
            <a:xfrm>
              <a:off x="2995950" y="4214175"/>
              <a:ext cx="82875" cy="63675"/>
            </a:xfrm>
            <a:custGeom>
              <a:avLst/>
              <a:gdLst/>
              <a:ahLst/>
              <a:cxnLst/>
              <a:rect l="l" t="t" r="r" b="b"/>
              <a:pathLst>
                <a:path w="3315" h="2547" fill="none" extrusionOk="0">
                  <a:moveTo>
                    <a:pt x="1730" y="1"/>
                  </a:moveTo>
                  <a:lnTo>
                    <a:pt x="1730" y="1"/>
                  </a:lnTo>
                  <a:lnTo>
                    <a:pt x="1586" y="1"/>
                  </a:lnTo>
                  <a:lnTo>
                    <a:pt x="1586" y="1"/>
                  </a:lnTo>
                  <a:lnTo>
                    <a:pt x="1250" y="49"/>
                  </a:lnTo>
                  <a:lnTo>
                    <a:pt x="913" y="145"/>
                  </a:lnTo>
                  <a:lnTo>
                    <a:pt x="673" y="289"/>
                  </a:lnTo>
                  <a:lnTo>
                    <a:pt x="433" y="481"/>
                  </a:lnTo>
                  <a:lnTo>
                    <a:pt x="241" y="673"/>
                  </a:lnTo>
                  <a:lnTo>
                    <a:pt x="97" y="865"/>
                  </a:lnTo>
                  <a:lnTo>
                    <a:pt x="1" y="1154"/>
                  </a:lnTo>
                  <a:lnTo>
                    <a:pt x="1" y="1394"/>
                  </a:lnTo>
                  <a:lnTo>
                    <a:pt x="1" y="1394"/>
                  </a:lnTo>
                  <a:lnTo>
                    <a:pt x="49" y="1634"/>
                  </a:lnTo>
                  <a:lnTo>
                    <a:pt x="145" y="1874"/>
                  </a:lnTo>
                  <a:lnTo>
                    <a:pt x="289" y="2066"/>
                  </a:lnTo>
                  <a:lnTo>
                    <a:pt x="481" y="2210"/>
                  </a:lnTo>
                  <a:lnTo>
                    <a:pt x="721" y="2354"/>
                  </a:lnTo>
                  <a:lnTo>
                    <a:pt x="961" y="2498"/>
                  </a:lnTo>
                  <a:lnTo>
                    <a:pt x="1298" y="2546"/>
                  </a:lnTo>
                  <a:lnTo>
                    <a:pt x="1586" y="2546"/>
                  </a:lnTo>
                  <a:lnTo>
                    <a:pt x="1586" y="2546"/>
                  </a:lnTo>
                  <a:lnTo>
                    <a:pt x="1730" y="2546"/>
                  </a:lnTo>
                  <a:lnTo>
                    <a:pt x="1730" y="2546"/>
                  </a:lnTo>
                  <a:lnTo>
                    <a:pt x="2066" y="2498"/>
                  </a:lnTo>
                  <a:lnTo>
                    <a:pt x="2354" y="2450"/>
                  </a:lnTo>
                  <a:lnTo>
                    <a:pt x="2642" y="2306"/>
                  </a:lnTo>
                  <a:lnTo>
                    <a:pt x="2882" y="2114"/>
                  </a:lnTo>
                  <a:lnTo>
                    <a:pt x="3075" y="1922"/>
                  </a:lnTo>
                  <a:lnTo>
                    <a:pt x="3219" y="1682"/>
                  </a:lnTo>
                  <a:lnTo>
                    <a:pt x="3315" y="1442"/>
                  </a:lnTo>
                  <a:lnTo>
                    <a:pt x="3315" y="1202"/>
                  </a:lnTo>
                  <a:lnTo>
                    <a:pt x="3315" y="1202"/>
                  </a:lnTo>
                  <a:lnTo>
                    <a:pt x="3267" y="961"/>
                  </a:lnTo>
                  <a:lnTo>
                    <a:pt x="3171" y="721"/>
                  </a:lnTo>
                  <a:lnTo>
                    <a:pt x="3026" y="529"/>
                  </a:lnTo>
                  <a:lnTo>
                    <a:pt x="2834" y="337"/>
                  </a:lnTo>
                  <a:lnTo>
                    <a:pt x="2594" y="193"/>
                  </a:lnTo>
                  <a:lnTo>
                    <a:pt x="2306" y="97"/>
                  </a:lnTo>
                  <a:lnTo>
                    <a:pt x="2018" y="49"/>
                  </a:lnTo>
                  <a:lnTo>
                    <a:pt x="173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0" name="Google Shape;5504;p76"/>
            <p:cNvSpPr/>
            <p:nvPr/>
          </p:nvSpPr>
          <p:spPr>
            <a:xfrm>
              <a:off x="2902300" y="4163750"/>
              <a:ext cx="20450" cy="22850"/>
            </a:xfrm>
            <a:custGeom>
              <a:avLst/>
              <a:gdLst/>
              <a:ahLst/>
              <a:cxnLst/>
              <a:rect l="l" t="t" r="r" b="b"/>
              <a:pathLst>
                <a:path w="818" h="914" extrusionOk="0">
                  <a:moveTo>
                    <a:pt x="49" y="1"/>
                  </a:moveTo>
                  <a:lnTo>
                    <a:pt x="1" y="49"/>
                  </a:lnTo>
                  <a:lnTo>
                    <a:pt x="1" y="145"/>
                  </a:lnTo>
                  <a:lnTo>
                    <a:pt x="193" y="625"/>
                  </a:lnTo>
                  <a:lnTo>
                    <a:pt x="241" y="673"/>
                  </a:lnTo>
                  <a:lnTo>
                    <a:pt x="337" y="625"/>
                  </a:lnTo>
                  <a:lnTo>
                    <a:pt x="529" y="385"/>
                  </a:lnTo>
                  <a:lnTo>
                    <a:pt x="625" y="289"/>
                  </a:lnTo>
                  <a:lnTo>
                    <a:pt x="625" y="481"/>
                  </a:lnTo>
                  <a:lnTo>
                    <a:pt x="625" y="625"/>
                  </a:lnTo>
                  <a:lnTo>
                    <a:pt x="577" y="769"/>
                  </a:lnTo>
                  <a:lnTo>
                    <a:pt x="577" y="865"/>
                  </a:lnTo>
                  <a:lnTo>
                    <a:pt x="625" y="865"/>
                  </a:lnTo>
                  <a:lnTo>
                    <a:pt x="673" y="913"/>
                  </a:lnTo>
                  <a:lnTo>
                    <a:pt x="721" y="865"/>
                  </a:lnTo>
                  <a:lnTo>
                    <a:pt x="769" y="769"/>
                  </a:lnTo>
                  <a:lnTo>
                    <a:pt x="769" y="673"/>
                  </a:lnTo>
                  <a:lnTo>
                    <a:pt x="817" y="481"/>
                  </a:lnTo>
                  <a:lnTo>
                    <a:pt x="817" y="145"/>
                  </a:lnTo>
                  <a:lnTo>
                    <a:pt x="769" y="97"/>
                  </a:lnTo>
                  <a:lnTo>
                    <a:pt x="769" y="49"/>
                  </a:lnTo>
                  <a:lnTo>
                    <a:pt x="721" y="49"/>
                  </a:lnTo>
                  <a:lnTo>
                    <a:pt x="673" y="97"/>
                  </a:lnTo>
                  <a:lnTo>
                    <a:pt x="577" y="193"/>
                  </a:lnTo>
                  <a:lnTo>
                    <a:pt x="433" y="289"/>
                  </a:lnTo>
                  <a:lnTo>
                    <a:pt x="294" y="400"/>
                  </a:lnTo>
                  <a:lnTo>
                    <a:pt x="294" y="400"/>
                  </a:lnTo>
                  <a:lnTo>
                    <a:pt x="193" y="97"/>
                  </a:lnTo>
                  <a:lnTo>
                    <a:pt x="145" y="49"/>
                  </a:lnTo>
                  <a:lnTo>
                    <a:pt x="49"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grpSp>
        <p:nvGrpSpPr>
          <p:cNvPr id="321" name="Google Shape;5038;p76"/>
          <p:cNvGrpSpPr/>
          <p:nvPr/>
        </p:nvGrpSpPr>
        <p:grpSpPr>
          <a:xfrm flipH="1">
            <a:off x="20709419" y="-1341189"/>
            <a:ext cx="3155442" cy="3871284"/>
            <a:chOff x="239325" y="2558525"/>
            <a:chExt cx="1132200" cy="1389150"/>
          </a:xfrm>
        </p:grpSpPr>
        <p:sp>
          <p:nvSpPr>
            <p:cNvPr id="322" name="Google Shape;5039;p76"/>
            <p:cNvSpPr/>
            <p:nvPr/>
          </p:nvSpPr>
          <p:spPr>
            <a:xfrm>
              <a:off x="665525" y="3597075"/>
              <a:ext cx="527125" cy="217325"/>
            </a:xfrm>
            <a:custGeom>
              <a:avLst/>
              <a:gdLst/>
              <a:ahLst/>
              <a:cxnLst/>
              <a:rect l="l" t="t" r="r" b="b"/>
              <a:pathLst>
                <a:path w="21085" h="8693" extrusionOk="0">
                  <a:moveTo>
                    <a:pt x="21084" y="0"/>
                  </a:moveTo>
                  <a:lnTo>
                    <a:pt x="9990" y="1825"/>
                  </a:ln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6484" y="8693"/>
                  </a:lnTo>
                  <a:lnTo>
                    <a:pt x="7637" y="8597"/>
                  </a:lnTo>
                  <a:lnTo>
                    <a:pt x="8838" y="8404"/>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3" name="Google Shape;5040;p76"/>
            <p:cNvSpPr/>
            <p:nvPr/>
          </p:nvSpPr>
          <p:spPr>
            <a:xfrm>
              <a:off x="665525" y="3597075"/>
              <a:ext cx="527125" cy="217325"/>
            </a:xfrm>
            <a:custGeom>
              <a:avLst/>
              <a:gdLst/>
              <a:ahLst/>
              <a:cxnLst/>
              <a:rect l="l" t="t" r="r" b="b"/>
              <a:pathLst>
                <a:path w="21085" h="8693" fill="none" extrusionOk="0">
                  <a:moveTo>
                    <a:pt x="1" y="6916"/>
                  </a:moveTo>
                  <a:lnTo>
                    <a:pt x="1" y="6916"/>
                  </a:lnTo>
                  <a:lnTo>
                    <a:pt x="145" y="7060"/>
                  </a:lnTo>
                  <a:lnTo>
                    <a:pt x="577" y="7396"/>
                  </a:lnTo>
                  <a:lnTo>
                    <a:pt x="913" y="7588"/>
                  </a:lnTo>
                  <a:lnTo>
                    <a:pt x="1298" y="7828"/>
                  </a:lnTo>
                  <a:lnTo>
                    <a:pt x="1778" y="8020"/>
                  </a:lnTo>
                  <a:lnTo>
                    <a:pt x="2354" y="8212"/>
                  </a:lnTo>
                  <a:lnTo>
                    <a:pt x="2979" y="8404"/>
                  </a:lnTo>
                  <a:lnTo>
                    <a:pt x="3747" y="8549"/>
                  </a:lnTo>
                  <a:lnTo>
                    <a:pt x="4563" y="8693"/>
                  </a:lnTo>
                  <a:lnTo>
                    <a:pt x="5476" y="8693"/>
                  </a:lnTo>
                  <a:lnTo>
                    <a:pt x="6484" y="8693"/>
                  </a:lnTo>
                  <a:lnTo>
                    <a:pt x="7637" y="8597"/>
                  </a:lnTo>
                  <a:lnTo>
                    <a:pt x="8838" y="8404"/>
                  </a:lnTo>
                  <a:lnTo>
                    <a:pt x="10182" y="8068"/>
                  </a:lnTo>
                  <a:lnTo>
                    <a:pt x="10182" y="8068"/>
                  </a:lnTo>
                  <a:lnTo>
                    <a:pt x="11479" y="7684"/>
                  </a:lnTo>
                  <a:lnTo>
                    <a:pt x="12728" y="7156"/>
                  </a:lnTo>
                  <a:lnTo>
                    <a:pt x="13880" y="6627"/>
                  </a:lnTo>
                  <a:lnTo>
                    <a:pt x="14985" y="6003"/>
                  </a:lnTo>
                  <a:lnTo>
                    <a:pt x="15945" y="5331"/>
                  </a:lnTo>
                  <a:lnTo>
                    <a:pt x="16858" y="4658"/>
                  </a:lnTo>
                  <a:lnTo>
                    <a:pt x="17674" y="3986"/>
                  </a:lnTo>
                  <a:lnTo>
                    <a:pt x="18395" y="3314"/>
                  </a:lnTo>
                  <a:lnTo>
                    <a:pt x="19019" y="2641"/>
                  </a:lnTo>
                  <a:lnTo>
                    <a:pt x="19547" y="2065"/>
                  </a:lnTo>
                  <a:lnTo>
                    <a:pt x="20412" y="1009"/>
                  </a:lnTo>
                  <a:lnTo>
                    <a:pt x="20892" y="288"/>
                  </a:lnTo>
                  <a:lnTo>
                    <a:pt x="21084" y="0"/>
                  </a:lnTo>
                  <a:lnTo>
                    <a:pt x="9990" y="1825"/>
                  </a:lnTo>
                  <a:lnTo>
                    <a:pt x="1" y="691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4" name="Google Shape;5041;p76"/>
            <p:cNvSpPr/>
            <p:nvPr/>
          </p:nvSpPr>
          <p:spPr>
            <a:xfrm>
              <a:off x="1082150" y="3708725"/>
              <a:ext cx="1225" cy="4825"/>
            </a:xfrm>
            <a:custGeom>
              <a:avLst/>
              <a:gdLst/>
              <a:ahLst/>
              <a:cxnLst/>
              <a:rect l="l" t="t" r="r" b="b"/>
              <a:pathLst>
                <a:path w="49" h="193" extrusionOk="0">
                  <a:moveTo>
                    <a:pt x="49" y="0"/>
                  </a:moveTo>
                  <a:lnTo>
                    <a:pt x="49" y="0"/>
                  </a:lnTo>
                  <a:lnTo>
                    <a:pt x="1" y="192"/>
                  </a:lnTo>
                  <a:lnTo>
                    <a:pt x="1" y="192"/>
                  </a:lnTo>
                  <a:lnTo>
                    <a:pt x="1" y="192"/>
                  </a:lnTo>
                  <a:lnTo>
                    <a:pt x="1" y="192"/>
                  </a:lnTo>
                  <a:lnTo>
                    <a:pt x="4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5" name="Google Shape;5042;p76"/>
            <p:cNvSpPr/>
            <p:nvPr/>
          </p:nvSpPr>
          <p:spPr>
            <a:xfrm>
              <a:off x="1082150" y="3708725"/>
              <a:ext cx="1225" cy="4825"/>
            </a:xfrm>
            <a:custGeom>
              <a:avLst/>
              <a:gdLst/>
              <a:ahLst/>
              <a:cxnLst/>
              <a:rect l="l" t="t" r="r" b="b"/>
              <a:pathLst>
                <a:path w="49" h="193" fill="none" extrusionOk="0">
                  <a:moveTo>
                    <a:pt x="49" y="0"/>
                  </a:moveTo>
                  <a:lnTo>
                    <a:pt x="49" y="0"/>
                  </a:lnTo>
                  <a:lnTo>
                    <a:pt x="1" y="192"/>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6" name="Google Shape;5043;p76"/>
            <p:cNvSpPr/>
            <p:nvPr/>
          </p:nvSpPr>
          <p:spPr>
            <a:xfrm>
              <a:off x="701550" y="3795175"/>
              <a:ext cx="218550" cy="19225"/>
            </a:xfrm>
            <a:custGeom>
              <a:avLst/>
              <a:gdLst/>
              <a:ahLst/>
              <a:cxnLst/>
              <a:rect l="l" t="t" r="r" b="b"/>
              <a:pathLst>
                <a:path w="8742" h="769" extrusionOk="0">
                  <a:moveTo>
                    <a:pt x="1" y="0"/>
                  </a:moveTo>
                  <a:lnTo>
                    <a:pt x="337" y="144"/>
                  </a:lnTo>
                  <a:lnTo>
                    <a:pt x="385" y="144"/>
                  </a:lnTo>
                  <a:lnTo>
                    <a:pt x="241" y="48"/>
                  </a:lnTo>
                  <a:lnTo>
                    <a:pt x="1" y="0"/>
                  </a:lnTo>
                  <a:close/>
                  <a:moveTo>
                    <a:pt x="8741" y="144"/>
                  </a:moveTo>
                  <a:lnTo>
                    <a:pt x="7925" y="336"/>
                  </a:lnTo>
                  <a:lnTo>
                    <a:pt x="7272" y="500"/>
                  </a:lnTo>
                  <a:lnTo>
                    <a:pt x="7272" y="500"/>
                  </a:lnTo>
                  <a:lnTo>
                    <a:pt x="7925" y="384"/>
                  </a:lnTo>
                  <a:lnTo>
                    <a:pt x="8741" y="144"/>
                  </a:lnTo>
                  <a:close/>
                  <a:moveTo>
                    <a:pt x="7272" y="500"/>
                  </a:moveTo>
                  <a:lnTo>
                    <a:pt x="7108" y="528"/>
                  </a:lnTo>
                  <a:lnTo>
                    <a:pt x="7012" y="548"/>
                  </a:lnTo>
                  <a:lnTo>
                    <a:pt x="7012" y="548"/>
                  </a:lnTo>
                  <a:lnTo>
                    <a:pt x="7156" y="528"/>
                  </a:lnTo>
                  <a:lnTo>
                    <a:pt x="7272" y="500"/>
                  </a:lnTo>
                  <a:close/>
                  <a:moveTo>
                    <a:pt x="7012" y="548"/>
                  </a:moveTo>
                  <a:lnTo>
                    <a:pt x="6436" y="625"/>
                  </a:lnTo>
                  <a:lnTo>
                    <a:pt x="5716" y="721"/>
                  </a:lnTo>
                  <a:lnTo>
                    <a:pt x="5668" y="769"/>
                  </a:lnTo>
                  <a:lnTo>
                    <a:pt x="6388" y="673"/>
                  </a:lnTo>
                  <a:lnTo>
                    <a:pt x="7012" y="548"/>
                  </a:lnTo>
                  <a:close/>
                </a:path>
              </a:pathLst>
            </a:custGeom>
            <a:solidFill>
              <a:srgbClr val="F6F5F5"/>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7" name="Google Shape;5044;p76"/>
            <p:cNvSpPr/>
            <p:nvPr/>
          </p:nvSpPr>
          <p:spPr>
            <a:xfrm>
              <a:off x="843225" y="3798775"/>
              <a:ext cx="76875" cy="15625"/>
            </a:xfrm>
            <a:custGeom>
              <a:avLst/>
              <a:gdLst/>
              <a:ahLst/>
              <a:cxnLst/>
              <a:rect l="l" t="t" r="r" b="b"/>
              <a:pathLst>
                <a:path w="3075" h="625" fill="none" extrusionOk="0">
                  <a:moveTo>
                    <a:pt x="3074" y="0"/>
                  </a:moveTo>
                  <a:lnTo>
                    <a:pt x="3074" y="0"/>
                  </a:lnTo>
                  <a:lnTo>
                    <a:pt x="2258" y="192"/>
                  </a:lnTo>
                  <a:lnTo>
                    <a:pt x="1489" y="384"/>
                  </a:lnTo>
                  <a:lnTo>
                    <a:pt x="769" y="481"/>
                  </a:lnTo>
                  <a:lnTo>
                    <a:pt x="49" y="577"/>
                  </a:lnTo>
                  <a:lnTo>
                    <a:pt x="49" y="577"/>
                  </a:lnTo>
                  <a:lnTo>
                    <a:pt x="1" y="625"/>
                  </a:lnTo>
                  <a:lnTo>
                    <a:pt x="1" y="625"/>
                  </a:lnTo>
                  <a:lnTo>
                    <a:pt x="721" y="529"/>
                  </a:lnTo>
                  <a:lnTo>
                    <a:pt x="1441" y="384"/>
                  </a:lnTo>
                  <a:lnTo>
                    <a:pt x="2258" y="240"/>
                  </a:lnTo>
                  <a:lnTo>
                    <a:pt x="307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8" name="Google Shape;5045;p76"/>
            <p:cNvSpPr/>
            <p:nvPr/>
          </p:nvSpPr>
          <p:spPr>
            <a:xfrm>
              <a:off x="701550" y="3795175"/>
              <a:ext cx="9625" cy="3625"/>
            </a:xfrm>
            <a:custGeom>
              <a:avLst/>
              <a:gdLst/>
              <a:ahLst/>
              <a:cxnLst/>
              <a:rect l="l" t="t" r="r" b="b"/>
              <a:pathLst>
                <a:path w="385" h="145" fill="none" extrusionOk="0">
                  <a:moveTo>
                    <a:pt x="1" y="0"/>
                  </a:moveTo>
                  <a:lnTo>
                    <a:pt x="1" y="0"/>
                  </a:lnTo>
                  <a:lnTo>
                    <a:pt x="337" y="144"/>
                  </a:lnTo>
                  <a:lnTo>
                    <a:pt x="337" y="144"/>
                  </a:lnTo>
                  <a:lnTo>
                    <a:pt x="385" y="144"/>
                  </a:lnTo>
                  <a:lnTo>
                    <a:pt x="385" y="144"/>
                  </a:lnTo>
                  <a:lnTo>
                    <a:pt x="241" y="48"/>
                  </a:lnTo>
                  <a:lnTo>
                    <a:pt x="24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29" name="Google Shape;5046;p76"/>
            <p:cNvSpPr/>
            <p:nvPr/>
          </p:nvSpPr>
          <p:spPr>
            <a:xfrm>
              <a:off x="707550" y="3715925"/>
              <a:ext cx="285775" cy="97275"/>
            </a:xfrm>
            <a:custGeom>
              <a:avLst/>
              <a:gdLst/>
              <a:ahLst/>
              <a:cxnLst/>
              <a:rect l="l" t="t" r="r" b="b"/>
              <a:pathLst>
                <a:path w="11431" h="3891" extrusionOk="0">
                  <a:moveTo>
                    <a:pt x="1" y="3218"/>
                  </a:moveTo>
                  <a:lnTo>
                    <a:pt x="145" y="3314"/>
                  </a:lnTo>
                  <a:lnTo>
                    <a:pt x="193" y="3266"/>
                  </a:lnTo>
                  <a:lnTo>
                    <a:pt x="1" y="3218"/>
                  </a:lnTo>
                  <a:close/>
                  <a:moveTo>
                    <a:pt x="11431" y="1"/>
                  </a:moveTo>
                  <a:lnTo>
                    <a:pt x="10951" y="385"/>
                  </a:lnTo>
                  <a:lnTo>
                    <a:pt x="10422" y="721"/>
                  </a:lnTo>
                  <a:lnTo>
                    <a:pt x="9894" y="961"/>
                  </a:lnTo>
                  <a:lnTo>
                    <a:pt x="9366" y="1153"/>
                  </a:lnTo>
                  <a:lnTo>
                    <a:pt x="8982" y="1249"/>
                  </a:lnTo>
                  <a:lnTo>
                    <a:pt x="8597" y="1297"/>
                  </a:lnTo>
                  <a:lnTo>
                    <a:pt x="7829" y="1345"/>
                  </a:lnTo>
                  <a:lnTo>
                    <a:pt x="6965" y="1297"/>
                  </a:lnTo>
                  <a:lnTo>
                    <a:pt x="6676" y="2018"/>
                  </a:lnTo>
                  <a:lnTo>
                    <a:pt x="6340" y="2642"/>
                  </a:lnTo>
                  <a:lnTo>
                    <a:pt x="5956" y="3314"/>
                  </a:lnTo>
                  <a:lnTo>
                    <a:pt x="5476" y="3891"/>
                  </a:lnTo>
                  <a:lnTo>
                    <a:pt x="6196" y="3795"/>
                  </a:lnTo>
                  <a:lnTo>
                    <a:pt x="6916" y="3698"/>
                  </a:lnTo>
                  <a:lnTo>
                    <a:pt x="7685" y="3506"/>
                  </a:lnTo>
                  <a:lnTo>
                    <a:pt x="8501" y="3314"/>
                  </a:lnTo>
                  <a:lnTo>
                    <a:pt x="9174" y="3122"/>
                  </a:lnTo>
                  <a:lnTo>
                    <a:pt x="9846" y="2834"/>
                  </a:lnTo>
                  <a:lnTo>
                    <a:pt x="10182" y="2546"/>
                  </a:lnTo>
                  <a:lnTo>
                    <a:pt x="10470" y="2210"/>
                  </a:lnTo>
                  <a:lnTo>
                    <a:pt x="10807" y="1681"/>
                  </a:lnTo>
                  <a:lnTo>
                    <a:pt x="11095" y="1153"/>
                  </a:lnTo>
                  <a:lnTo>
                    <a:pt x="11287" y="625"/>
                  </a:lnTo>
                  <a:lnTo>
                    <a:pt x="1143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0" name="Google Shape;5047;p76"/>
            <p:cNvSpPr/>
            <p:nvPr/>
          </p:nvSpPr>
          <p:spPr>
            <a:xfrm>
              <a:off x="707550" y="3796375"/>
              <a:ext cx="4825" cy="2425"/>
            </a:xfrm>
            <a:custGeom>
              <a:avLst/>
              <a:gdLst/>
              <a:ahLst/>
              <a:cxnLst/>
              <a:rect l="l" t="t" r="r" b="b"/>
              <a:pathLst>
                <a:path w="193" h="97" fill="none" extrusionOk="0">
                  <a:moveTo>
                    <a:pt x="1" y="0"/>
                  </a:moveTo>
                  <a:lnTo>
                    <a:pt x="1" y="0"/>
                  </a:lnTo>
                  <a:lnTo>
                    <a:pt x="145" y="96"/>
                  </a:lnTo>
                  <a:lnTo>
                    <a:pt x="145" y="96"/>
                  </a:lnTo>
                  <a:lnTo>
                    <a:pt x="193" y="48"/>
                  </a:lnTo>
                  <a:lnTo>
                    <a:pt x="193"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1" name="Google Shape;5048;p76"/>
            <p:cNvSpPr/>
            <p:nvPr/>
          </p:nvSpPr>
          <p:spPr>
            <a:xfrm>
              <a:off x="844425" y="3715925"/>
              <a:ext cx="148900" cy="97275"/>
            </a:xfrm>
            <a:custGeom>
              <a:avLst/>
              <a:gdLst/>
              <a:ahLst/>
              <a:cxnLst/>
              <a:rect l="l" t="t" r="r" b="b"/>
              <a:pathLst>
                <a:path w="5956" h="3891" fill="none" extrusionOk="0">
                  <a:moveTo>
                    <a:pt x="5956" y="1"/>
                  </a:moveTo>
                  <a:lnTo>
                    <a:pt x="5956" y="1"/>
                  </a:lnTo>
                  <a:lnTo>
                    <a:pt x="5476" y="385"/>
                  </a:lnTo>
                  <a:lnTo>
                    <a:pt x="4947" y="721"/>
                  </a:lnTo>
                  <a:lnTo>
                    <a:pt x="4419" y="961"/>
                  </a:lnTo>
                  <a:lnTo>
                    <a:pt x="3891" y="1153"/>
                  </a:lnTo>
                  <a:lnTo>
                    <a:pt x="3891" y="1153"/>
                  </a:lnTo>
                  <a:lnTo>
                    <a:pt x="3507" y="1249"/>
                  </a:lnTo>
                  <a:lnTo>
                    <a:pt x="3122" y="1297"/>
                  </a:lnTo>
                  <a:lnTo>
                    <a:pt x="2354" y="1345"/>
                  </a:lnTo>
                  <a:lnTo>
                    <a:pt x="2354" y="1345"/>
                  </a:lnTo>
                  <a:lnTo>
                    <a:pt x="1490" y="1297"/>
                  </a:lnTo>
                  <a:lnTo>
                    <a:pt x="1490" y="1297"/>
                  </a:lnTo>
                  <a:lnTo>
                    <a:pt x="1201" y="2018"/>
                  </a:lnTo>
                  <a:lnTo>
                    <a:pt x="865" y="2642"/>
                  </a:lnTo>
                  <a:lnTo>
                    <a:pt x="481" y="3314"/>
                  </a:lnTo>
                  <a:lnTo>
                    <a:pt x="1" y="3891"/>
                  </a:lnTo>
                  <a:lnTo>
                    <a:pt x="1" y="3891"/>
                  </a:lnTo>
                  <a:lnTo>
                    <a:pt x="721" y="3795"/>
                  </a:lnTo>
                  <a:lnTo>
                    <a:pt x="1441" y="3698"/>
                  </a:lnTo>
                  <a:lnTo>
                    <a:pt x="2210" y="3506"/>
                  </a:lnTo>
                  <a:lnTo>
                    <a:pt x="3026" y="3314"/>
                  </a:lnTo>
                  <a:lnTo>
                    <a:pt x="3026" y="3314"/>
                  </a:lnTo>
                  <a:lnTo>
                    <a:pt x="3026" y="3314"/>
                  </a:lnTo>
                  <a:lnTo>
                    <a:pt x="3699" y="3122"/>
                  </a:lnTo>
                  <a:lnTo>
                    <a:pt x="4371" y="2834"/>
                  </a:lnTo>
                  <a:lnTo>
                    <a:pt x="4371" y="2834"/>
                  </a:lnTo>
                  <a:lnTo>
                    <a:pt x="4707" y="2546"/>
                  </a:lnTo>
                  <a:lnTo>
                    <a:pt x="4995" y="2210"/>
                  </a:lnTo>
                  <a:lnTo>
                    <a:pt x="4995" y="2210"/>
                  </a:lnTo>
                  <a:lnTo>
                    <a:pt x="4995" y="2210"/>
                  </a:lnTo>
                  <a:lnTo>
                    <a:pt x="4995" y="2210"/>
                  </a:lnTo>
                  <a:lnTo>
                    <a:pt x="5332" y="1681"/>
                  </a:lnTo>
                  <a:lnTo>
                    <a:pt x="5620" y="1153"/>
                  </a:lnTo>
                  <a:lnTo>
                    <a:pt x="5812" y="625"/>
                  </a:lnTo>
                  <a:lnTo>
                    <a:pt x="595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2" name="Google Shape;5049;p76"/>
            <p:cNvSpPr/>
            <p:nvPr/>
          </p:nvSpPr>
          <p:spPr>
            <a:xfrm>
              <a:off x="870850" y="3466200"/>
              <a:ext cx="216125" cy="452650"/>
            </a:xfrm>
            <a:custGeom>
              <a:avLst/>
              <a:gdLst/>
              <a:ahLst/>
              <a:cxnLst/>
              <a:rect l="l" t="t" r="r" b="b"/>
              <a:pathLst>
                <a:path w="8645" h="18106" extrusionOk="0">
                  <a:moveTo>
                    <a:pt x="3506" y="0"/>
                  </a:moveTo>
                  <a:lnTo>
                    <a:pt x="0" y="3170"/>
                  </a:lnTo>
                  <a:lnTo>
                    <a:pt x="961" y="3842"/>
                  </a:lnTo>
                  <a:lnTo>
                    <a:pt x="1777" y="4467"/>
                  </a:lnTo>
                  <a:lnTo>
                    <a:pt x="2498" y="5139"/>
                  </a:lnTo>
                  <a:lnTo>
                    <a:pt x="3122" y="5715"/>
                  </a:lnTo>
                  <a:lnTo>
                    <a:pt x="3650" y="6340"/>
                  </a:lnTo>
                  <a:lnTo>
                    <a:pt x="4082" y="6916"/>
                  </a:lnTo>
                  <a:lnTo>
                    <a:pt x="4371" y="7492"/>
                  </a:lnTo>
                  <a:lnTo>
                    <a:pt x="4659" y="8020"/>
                  </a:lnTo>
                  <a:lnTo>
                    <a:pt x="4803" y="8549"/>
                  </a:lnTo>
                  <a:lnTo>
                    <a:pt x="4899" y="9077"/>
                  </a:lnTo>
                  <a:lnTo>
                    <a:pt x="4947" y="9557"/>
                  </a:lnTo>
                  <a:lnTo>
                    <a:pt x="4899" y="9990"/>
                  </a:lnTo>
                  <a:lnTo>
                    <a:pt x="4803" y="10470"/>
                  </a:lnTo>
                  <a:lnTo>
                    <a:pt x="4659" y="10902"/>
                  </a:lnTo>
                  <a:lnTo>
                    <a:pt x="4515" y="11286"/>
                  </a:lnTo>
                  <a:lnTo>
                    <a:pt x="4275" y="11670"/>
                  </a:lnTo>
                  <a:lnTo>
                    <a:pt x="4034" y="12055"/>
                  </a:lnTo>
                  <a:lnTo>
                    <a:pt x="3746" y="12391"/>
                  </a:lnTo>
                  <a:lnTo>
                    <a:pt x="3170" y="13015"/>
                  </a:lnTo>
                  <a:lnTo>
                    <a:pt x="2498" y="13543"/>
                  </a:lnTo>
                  <a:lnTo>
                    <a:pt x="1873" y="14024"/>
                  </a:lnTo>
                  <a:lnTo>
                    <a:pt x="1297" y="14360"/>
                  </a:lnTo>
                  <a:lnTo>
                    <a:pt x="865" y="14600"/>
                  </a:lnTo>
                  <a:lnTo>
                    <a:pt x="433" y="14792"/>
                  </a:lnTo>
                  <a:lnTo>
                    <a:pt x="769" y="16377"/>
                  </a:lnTo>
                  <a:lnTo>
                    <a:pt x="1057" y="17481"/>
                  </a:lnTo>
                  <a:lnTo>
                    <a:pt x="1201" y="17914"/>
                  </a:lnTo>
                  <a:lnTo>
                    <a:pt x="1249" y="18010"/>
                  </a:lnTo>
                  <a:lnTo>
                    <a:pt x="1297" y="18106"/>
                  </a:lnTo>
                  <a:lnTo>
                    <a:pt x="1393" y="18106"/>
                  </a:lnTo>
                  <a:lnTo>
                    <a:pt x="1441" y="18058"/>
                  </a:lnTo>
                  <a:lnTo>
                    <a:pt x="1585" y="17866"/>
                  </a:lnTo>
                  <a:lnTo>
                    <a:pt x="1681" y="17529"/>
                  </a:lnTo>
                  <a:lnTo>
                    <a:pt x="1825" y="17193"/>
                  </a:lnTo>
                  <a:lnTo>
                    <a:pt x="1969" y="16473"/>
                  </a:lnTo>
                  <a:lnTo>
                    <a:pt x="2065" y="16137"/>
                  </a:lnTo>
                  <a:lnTo>
                    <a:pt x="3314" y="15464"/>
                  </a:lnTo>
                  <a:lnTo>
                    <a:pt x="4371" y="14792"/>
                  </a:lnTo>
                  <a:lnTo>
                    <a:pt x="5331" y="14120"/>
                  </a:lnTo>
                  <a:lnTo>
                    <a:pt x="6148" y="13447"/>
                  </a:lnTo>
                  <a:lnTo>
                    <a:pt x="6820" y="12727"/>
                  </a:lnTo>
                  <a:lnTo>
                    <a:pt x="7396" y="12055"/>
                  </a:lnTo>
                  <a:lnTo>
                    <a:pt x="7828" y="11334"/>
                  </a:lnTo>
                  <a:lnTo>
                    <a:pt x="8165" y="10662"/>
                  </a:lnTo>
                  <a:lnTo>
                    <a:pt x="8405" y="9990"/>
                  </a:lnTo>
                  <a:lnTo>
                    <a:pt x="8597" y="9317"/>
                  </a:lnTo>
                  <a:lnTo>
                    <a:pt x="8645" y="8645"/>
                  </a:lnTo>
                  <a:lnTo>
                    <a:pt x="8645" y="7972"/>
                  </a:lnTo>
                  <a:lnTo>
                    <a:pt x="8597" y="7300"/>
                  </a:lnTo>
                  <a:lnTo>
                    <a:pt x="8453" y="6676"/>
                  </a:lnTo>
                  <a:lnTo>
                    <a:pt x="8261" y="6051"/>
                  </a:lnTo>
                  <a:lnTo>
                    <a:pt x="8020" y="5475"/>
                  </a:lnTo>
                  <a:lnTo>
                    <a:pt x="7732" y="4851"/>
                  </a:lnTo>
                  <a:lnTo>
                    <a:pt x="7444" y="4323"/>
                  </a:lnTo>
                  <a:lnTo>
                    <a:pt x="7108" y="3794"/>
                  </a:lnTo>
                  <a:lnTo>
                    <a:pt x="6724" y="3266"/>
                  </a:lnTo>
                  <a:lnTo>
                    <a:pt x="6003" y="2354"/>
                  </a:lnTo>
                  <a:lnTo>
                    <a:pt x="5235" y="1537"/>
                  </a:lnTo>
                  <a:lnTo>
                    <a:pt x="4563" y="913"/>
                  </a:lnTo>
                  <a:lnTo>
                    <a:pt x="4034" y="433"/>
                  </a:lnTo>
                  <a:lnTo>
                    <a:pt x="350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3" name="Google Shape;5050;p76"/>
            <p:cNvSpPr/>
            <p:nvPr/>
          </p:nvSpPr>
          <p:spPr>
            <a:xfrm>
              <a:off x="870850" y="3466200"/>
              <a:ext cx="216125" cy="452650"/>
            </a:xfrm>
            <a:custGeom>
              <a:avLst/>
              <a:gdLst/>
              <a:ahLst/>
              <a:cxnLst/>
              <a:rect l="l" t="t" r="r" b="b"/>
              <a:pathLst>
                <a:path w="8645" h="18106" fill="none" extrusionOk="0">
                  <a:moveTo>
                    <a:pt x="3506" y="0"/>
                  </a:moveTo>
                  <a:lnTo>
                    <a:pt x="3506" y="0"/>
                  </a:lnTo>
                  <a:lnTo>
                    <a:pt x="4034" y="433"/>
                  </a:lnTo>
                  <a:lnTo>
                    <a:pt x="4563" y="913"/>
                  </a:lnTo>
                  <a:lnTo>
                    <a:pt x="5235" y="1537"/>
                  </a:lnTo>
                  <a:lnTo>
                    <a:pt x="6003" y="2354"/>
                  </a:lnTo>
                  <a:lnTo>
                    <a:pt x="6724" y="3266"/>
                  </a:lnTo>
                  <a:lnTo>
                    <a:pt x="7108" y="3794"/>
                  </a:lnTo>
                  <a:lnTo>
                    <a:pt x="7444" y="4323"/>
                  </a:lnTo>
                  <a:lnTo>
                    <a:pt x="7732" y="4851"/>
                  </a:lnTo>
                  <a:lnTo>
                    <a:pt x="8020" y="5475"/>
                  </a:lnTo>
                  <a:lnTo>
                    <a:pt x="8261" y="6051"/>
                  </a:lnTo>
                  <a:lnTo>
                    <a:pt x="8453" y="6676"/>
                  </a:lnTo>
                  <a:lnTo>
                    <a:pt x="8597" y="7300"/>
                  </a:lnTo>
                  <a:lnTo>
                    <a:pt x="8645" y="7972"/>
                  </a:lnTo>
                  <a:lnTo>
                    <a:pt x="8645" y="8645"/>
                  </a:lnTo>
                  <a:lnTo>
                    <a:pt x="8597" y="9317"/>
                  </a:lnTo>
                  <a:lnTo>
                    <a:pt x="8405" y="9990"/>
                  </a:lnTo>
                  <a:lnTo>
                    <a:pt x="8165" y="10662"/>
                  </a:lnTo>
                  <a:lnTo>
                    <a:pt x="7828" y="11334"/>
                  </a:lnTo>
                  <a:lnTo>
                    <a:pt x="7396" y="12055"/>
                  </a:lnTo>
                  <a:lnTo>
                    <a:pt x="6820" y="12727"/>
                  </a:lnTo>
                  <a:lnTo>
                    <a:pt x="6148" y="13447"/>
                  </a:lnTo>
                  <a:lnTo>
                    <a:pt x="5331" y="14120"/>
                  </a:lnTo>
                  <a:lnTo>
                    <a:pt x="4371" y="14792"/>
                  </a:lnTo>
                  <a:lnTo>
                    <a:pt x="3314" y="15464"/>
                  </a:lnTo>
                  <a:lnTo>
                    <a:pt x="2065" y="16137"/>
                  </a:lnTo>
                  <a:lnTo>
                    <a:pt x="2065" y="16137"/>
                  </a:lnTo>
                  <a:lnTo>
                    <a:pt x="1969" y="16473"/>
                  </a:lnTo>
                  <a:lnTo>
                    <a:pt x="1825" y="17193"/>
                  </a:lnTo>
                  <a:lnTo>
                    <a:pt x="1681" y="17529"/>
                  </a:lnTo>
                  <a:lnTo>
                    <a:pt x="1585" y="17866"/>
                  </a:lnTo>
                  <a:lnTo>
                    <a:pt x="1441" y="18058"/>
                  </a:lnTo>
                  <a:lnTo>
                    <a:pt x="1393" y="18106"/>
                  </a:lnTo>
                  <a:lnTo>
                    <a:pt x="1297" y="18106"/>
                  </a:lnTo>
                  <a:lnTo>
                    <a:pt x="1297" y="18106"/>
                  </a:lnTo>
                  <a:lnTo>
                    <a:pt x="1249" y="18010"/>
                  </a:lnTo>
                  <a:lnTo>
                    <a:pt x="1201" y="17914"/>
                  </a:lnTo>
                  <a:lnTo>
                    <a:pt x="1057" y="17481"/>
                  </a:lnTo>
                  <a:lnTo>
                    <a:pt x="769" y="16377"/>
                  </a:lnTo>
                  <a:lnTo>
                    <a:pt x="433" y="14792"/>
                  </a:lnTo>
                  <a:lnTo>
                    <a:pt x="433" y="14792"/>
                  </a:lnTo>
                  <a:lnTo>
                    <a:pt x="865" y="14600"/>
                  </a:lnTo>
                  <a:lnTo>
                    <a:pt x="1297" y="14360"/>
                  </a:lnTo>
                  <a:lnTo>
                    <a:pt x="1873" y="14024"/>
                  </a:lnTo>
                  <a:lnTo>
                    <a:pt x="2498" y="13543"/>
                  </a:lnTo>
                  <a:lnTo>
                    <a:pt x="3170" y="13015"/>
                  </a:lnTo>
                  <a:lnTo>
                    <a:pt x="3746" y="12391"/>
                  </a:lnTo>
                  <a:lnTo>
                    <a:pt x="4034" y="12055"/>
                  </a:lnTo>
                  <a:lnTo>
                    <a:pt x="4275" y="11670"/>
                  </a:lnTo>
                  <a:lnTo>
                    <a:pt x="4515" y="11286"/>
                  </a:lnTo>
                  <a:lnTo>
                    <a:pt x="4659" y="10902"/>
                  </a:lnTo>
                  <a:lnTo>
                    <a:pt x="4803" y="10470"/>
                  </a:lnTo>
                  <a:lnTo>
                    <a:pt x="4899" y="9990"/>
                  </a:lnTo>
                  <a:lnTo>
                    <a:pt x="4947" y="9557"/>
                  </a:lnTo>
                  <a:lnTo>
                    <a:pt x="4899" y="9077"/>
                  </a:lnTo>
                  <a:lnTo>
                    <a:pt x="4803" y="8549"/>
                  </a:lnTo>
                  <a:lnTo>
                    <a:pt x="4659" y="8020"/>
                  </a:lnTo>
                  <a:lnTo>
                    <a:pt x="4371" y="7492"/>
                  </a:lnTo>
                  <a:lnTo>
                    <a:pt x="4082" y="6916"/>
                  </a:lnTo>
                  <a:lnTo>
                    <a:pt x="3650" y="6340"/>
                  </a:lnTo>
                  <a:lnTo>
                    <a:pt x="3122" y="5715"/>
                  </a:lnTo>
                  <a:lnTo>
                    <a:pt x="2498" y="5139"/>
                  </a:lnTo>
                  <a:lnTo>
                    <a:pt x="1777" y="4467"/>
                  </a:lnTo>
                  <a:lnTo>
                    <a:pt x="961" y="3842"/>
                  </a:lnTo>
                  <a:lnTo>
                    <a:pt x="0" y="3170"/>
                  </a:lnTo>
                  <a:lnTo>
                    <a:pt x="3506"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4" name="Google Shape;5051;p76"/>
            <p:cNvSpPr/>
            <p:nvPr/>
          </p:nvSpPr>
          <p:spPr>
            <a:xfrm>
              <a:off x="873250" y="3819175"/>
              <a:ext cx="76850" cy="128500"/>
            </a:xfrm>
            <a:custGeom>
              <a:avLst/>
              <a:gdLst/>
              <a:ahLst/>
              <a:cxnLst/>
              <a:rect l="l" t="t" r="r" b="b"/>
              <a:pathLst>
                <a:path w="3074" h="5140" extrusionOk="0">
                  <a:moveTo>
                    <a:pt x="1009" y="1"/>
                  </a:moveTo>
                  <a:lnTo>
                    <a:pt x="625" y="49"/>
                  </a:lnTo>
                  <a:lnTo>
                    <a:pt x="240" y="97"/>
                  </a:lnTo>
                  <a:lnTo>
                    <a:pt x="96" y="145"/>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201" y="5139"/>
                  </a:lnTo>
                  <a:lnTo>
                    <a:pt x="1297" y="5091"/>
                  </a:lnTo>
                  <a:lnTo>
                    <a:pt x="1537" y="4899"/>
                  </a:lnTo>
                  <a:lnTo>
                    <a:pt x="1729" y="4659"/>
                  </a:lnTo>
                  <a:lnTo>
                    <a:pt x="1921" y="4371"/>
                  </a:lnTo>
                  <a:lnTo>
                    <a:pt x="2209" y="3795"/>
                  </a:lnTo>
                  <a:lnTo>
                    <a:pt x="2306" y="3507"/>
                  </a:lnTo>
                  <a:lnTo>
                    <a:pt x="2450" y="3410"/>
                  </a:lnTo>
                  <a:lnTo>
                    <a:pt x="2786" y="3122"/>
                  </a:lnTo>
                  <a:lnTo>
                    <a:pt x="2930" y="2978"/>
                  </a:lnTo>
                  <a:lnTo>
                    <a:pt x="3026" y="2786"/>
                  </a:lnTo>
                  <a:lnTo>
                    <a:pt x="3074" y="2642"/>
                  </a:lnTo>
                  <a:lnTo>
                    <a:pt x="3026" y="2498"/>
                  </a:lnTo>
                  <a:lnTo>
                    <a:pt x="2834" y="2306"/>
                  </a:lnTo>
                  <a:lnTo>
                    <a:pt x="2594" y="2114"/>
                  </a:lnTo>
                  <a:lnTo>
                    <a:pt x="2450" y="2018"/>
                  </a:lnTo>
                  <a:lnTo>
                    <a:pt x="2306" y="1970"/>
                  </a:lnTo>
                  <a:lnTo>
                    <a:pt x="2161" y="1970"/>
                  </a:lnTo>
                  <a:lnTo>
                    <a:pt x="2017" y="2018"/>
                  </a:lnTo>
                  <a:lnTo>
                    <a:pt x="1921" y="2114"/>
                  </a:lnTo>
                  <a:lnTo>
                    <a:pt x="1825" y="2258"/>
                  </a:lnTo>
                  <a:lnTo>
                    <a:pt x="1681" y="2546"/>
                  </a:lnTo>
                  <a:lnTo>
                    <a:pt x="1585" y="2882"/>
                  </a:lnTo>
                  <a:lnTo>
                    <a:pt x="1489" y="1441"/>
                  </a:lnTo>
                  <a:lnTo>
                    <a:pt x="1393" y="481"/>
                  </a:lnTo>
                  <a:lnTo>
                    <a:pt x="1345" y="145"/>
                  </a:lnTo>
                  <a:lnTo>
                    <a:pt x="1297" y="49"/>
                  </a:lnTo>
                  <a:lnTo>
                    <a:pt x="1297"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5" name="Google Shape;5052;p76"/>
            <p:cNvSpPr/>
            <p:nvPr/>
          </p:nvSpPr>
          <p:spPr>
            <a:xfrm>
              <a:off x="873250" y="3819175"/>
              <a:ext cx="76850" cy="128500"/>
            </a:xfrm>
            <a:custGeom>
              <a:avLst/>
              <a:gdLst/>
              <a:ahLst/>
              <a:cxnLst/>
              <a:rect l="l" t="t" r="r" b="b"/>
              <a:pathLst>
                <a:path w="3074" h="5140" fill="none" extrusionOk="0">
                  <a:moveTo>
                    <a:pt x="3026" y="2498"/>
                  </a:moveTo>
                  <a:lnTo>
                    <a:pt x="3026" y="2498"/>
                  </a:lnTo>
                  <a:lnTo>
                    <a:pt x="2834" y="2306"/>
                  </a:lnTo>
                  <a:lnTo>
                    <a:pt x="2594" y="2114"/>
                  </a:lnTo>
                  <a:lnTo>
                    <a:pt x="2450" y="2018"/>
                  </a:lnTo>
                  <a:lnTo>
                    <a:pt x="2306" y="1970"/>
                  </a:lnTo>
                  <a:lnTo>
                    <a:pt x="2161" y="1970"/>
                  </a:lnTo>
                  <a:lnTo>
                    <a:pt x="2017" y="2018"/>
                  </a:lnTo>
                  <a:lnTo>
                    <a:pt x="2017" y="2018"/>
                  </a:lnTo>
                  <a:lnTo>
                    <a:pt x="1921" y="2114"/>
                  </a:lnTo>
                  <a:lnTo>
                    <a:pt x="1825" y="2258"/>
                  </a:lnTo>
                  <a:lnTo>
                    <a:pt x="1681" y="2546"/>
                  </a:lnTo>
                  <a:lnTo>
                    <a:pt x="1585" y="2882"/>
                  </a:lnTo>
                  <a:lnTo>
                    <a:pt x="1585" y="2882"/>
                  </a:lnTo>
                  <a:lnTo>
                    <a:pt x="1489" y="1441"/>
                  </a:lnTo>
                  <a:lnTo>
                    <a:pt x="1393" y="481"/>
                  </a:lnTo>
                  <a:lnTo>
                    <a:pt x="1345" y="145"/>
                  </a:lnTo>
                  <a:lnTo>
                    <a:pt x="1297" y="49"/>
                  </a:lnTo>
                  <a:lnTo>
                    <a:pt x="1297" y="1"/>
                  </a:lnTo>
                  <a:lnTo>
                    <a:pt x="1297" y="1"/>
                  </a:lnTo>
                  <a:lnTo>
                    <a:pt x="1009" y="1"/>
                  </a:lnTo>
                  <a:lnTo>
                    <a:pt x="625" y="49"/>
                  </a:lnTo>
                  <a:lnTo>
                    <a:pt x="240" y="97"/>
                  </a:lnTo>
                  <a:lnTo>
                    <a:pt x="96" y="145"/>
                  </a:lnTo>
                  <a:lnTo>
                    <a:pt x="0" y="193"/>
                  </a:lnTo>
                  <a:lnTo>
                    <a:pt x="0" y="193"/>
                  </a:lnTo>
                  <a:lnTo>
                    <a:pt x="0" y="433"/>
                  </a:lnTo>
                  <a:lnTo>
                    <a:pt x="48" y="1009"/>
                  </a:lnTo>
                  <a:lnTo>
                    <a:pt x="144" y="1826"/>
                  </a:lnTo>
                  <a:lnTo>
                    <a:pt x="240" y="2690"/>
                  </a:lnTo>
                  <a:lnTo>
                    <a:pt x="385" y="3603"/>
                  </a:lnTo>
                  <a:lnTo>
                    <a:pt x="577" y="4371"/>
                  </a:lnTo>
                  <a:lnTo>
                    <a:pt x="721" y="4659"/>
                  </a:lnTo>
                  <a:lnTo>
                    <a:pt x="817" y="4899"/>
                  </a:lnTo>
                  <a:lnTo>
                    <a:pt x="913" y="5091"/>
                  </a:lnTo>
                  <a:lnTo>
                    <a:pt x="1057" y="5139"/>
                  </a:lnTo>
                  <a:lnTo>
                    <a:pt x="1057" y="5139"/>
                  </a:lnTo>
                  <a:lnTo>
                    <a:pt x="1201" y="5139"/>
                  </a:lnTo>
                  <a:lnTo>
                    <a:pt x="1297" y="5091"/>
                  </a:lnTo>
                  <a:lnTo>
                    <a:pt x="1537" y="4899"/>
                  </a:lnTo>
                  <a:lnTo>
                    <a:pt x="1729" y="4659"/>
                  </a:lnTo>
                  <a:lnTo>
                    <a:pt x="1921" y="4371"/>
                  </a:lnTo>
                  <a:lnTo>
                    <a:pt x="2209" y="3795"/>
                  </a:lnTo>
                  <a:lnTo>
                    <a:pt x="2306" y="3507"/>
                  </a:lnTo>
                  <a:lnTo>
                    <a:pt x="2306" y="3507"/>
                  </a:lnTo>
                  <a:lnTo>
                    <a:pt x="2450" y="3410"/>
                  </a:lnTo>
                  <a:lnTo>
                    <a:pt x="2786" y="3122"/>
                  </a:lnTo>
                  <a:lnTo>
                    <a:pt x="2930" y="2978"/>
                  </a:lnTo>
                  <a:lnTo>
                    <a:pt x="3026" y="2786"/>
                  </a:lnTo>
                  <a:lnTo>
                    <a:pt x="3074" y="2642"/>
                  </a:lnTo>
                  <a:lnTo>
                    <a:pt x="3026" y="2498"/>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6" name="Google Shape;5053;p76"/>
            <p:cNvSpPr/>
            <p:nvPr/>
          </p:nvSpPr>
          <p:spPr>
            <a:xfrm>
              <a:off x="873250" y="3819175"/>
              <a:ext cx="76850" cy="128500"/>
            </a:xfrm>
            <a:custGeom>
              <a:avLst/>
              <a:gdLst/>
              <a:ahLst/>
              <a:cxnLst/>
              <a:rect l="l" t="t" r="r" b="b"/>
              <a:pathLst>
                <a:path w="3074" h="5140" extrusionOk="0">
                  <a:moveTo>
                    <a:pt x="1057" y="1"/>
                  </a:moveTo>
                  <a:lnTo>
                    <a:pt x="433" y="49"/>
                  </a:lnTo>
                  <a:lnTo>
                    <a:pt x="144" y="97"/>
                  </a:lnTo>
                  <a:lnTo>
                    <a:pt x="48" y="145"/>
                  </a:lnTo>
                  <a:lnTo>
                    <a:pt x="0" y="193"/>
                  </a:lnTo>
                  <a:lnTo>
                    <a:pt x="0" y="337"/>
                  </a:lnTo>
                  <a:lnTo>
                    <a:pt x="96" y="1393"/>
                  </a:lnTo>
                  <a:lnTo>
                    <a:pt x="288" y="3026"/>
                  </a:lnTo>
                  <a:lnTo>
                    <a:pt x="433" y="3795"/>
                  </a:lnTo>
                  <a:lnTo>
                    <a:pt x="625" y="4467"/>
                  </a:lnTo>
                  <a:lnTo>
                    <a:pt x="721" y="4755"/>
                  </a:lnTo>
                  <a:lnTo>
                    <a:pt x="817" y="4947"/>
                  </a:lnTo>
                  <a:lnTo>
                    <a:pt x="961" y="5091"/>
                  </a:lnTo>
                  <a:lnTo>
                    <a:pt x="1057" y="5139"/>
                  </a:lnTo>
                  <a:lnTo>
                    <a:pt x="1201" y="5139"/>
                  </a:lnTo>
                  <a:lnTo>
                    <a:pt x="1345" y="5091"/>
                  </a:lnTo>
                  <a:lnTo>
                    <a:pt x="1537" y="4899"/>
                  </a:lnTo>
                  <a:lnTo>
                    <a:pt x="1777" y="4611"/>
                  </a:lnTo>
                  <a:lnTo>
                    <a:pt x="1921" y="4323"/>
                  </a:lnTo>
                  <a:lnTo>
                    <a:pt x="2209" y="3795"/>
                  </a:lnTo>
                  <a:lnTo>
                    <a:pt x="2306" y="3507"/>
                  </a:lnTo>
                  <a:lnTo>
                    <a:pt x="2690" y="3218"/>
                  </a:lnTo>
                  <a:lnTo>
                    <a:pt x="2978" y="2882"/>
                  </a:lnTo>
                  <a:lnTo>
                    <a:pt x="3074" y="2738"/>
                  </a:lnTo>
                  <a:lnTo>
                    <a:pt x="3074" y="2642"/>
                  </a:lnTo>
                  <a:lnTo>
                    <a:pt x="3026" y="2498"/>
                  </a:lnTo>
                  <a:lnTo>
                    <a:pt x="2882" y="2354"/>
                  </a:lnTo>
                  <a:lnTo>
                    <a:pt x="2690" y="2162"/>
                  </a:lnTo>
                  <a:lnTo>
                    <a:pt x="2450" y="2018"/>
                  </a:lnTo>
                  <a:lnTo>
                    <a:pt x="2258" y="1970"/>
                  </a:lnTo>
                  <a:lnTo>
                    <a:pt x="2017" y="2018"/>
                  </a:lnTo>
                  <a:lnTo>
                    <a:pt x="1921" y="2114"/>
                  </a:lnTo>
                  <a:lnTo>
                    <a:pt x="1777" y="2306"/>
                  </a:lnTo>
                  <a:lnTo>
                    <a:pt x="1681" y="2594"/>
                  </a:lnTo>
                  <a:lnTo>
                    <a:pt x="1585" y="2882"/>
                  </a:lnTo>
                  <a:lnTo>
                    <a:pt x="1537" y="1730"/>
                  </a:lnTo>
                  <a:lnTo>
                    <a:pt x="1441" y="817"/>
                  </a:lnTo>
                  <a:lnTo>
                    <a:pt x="1345" y="145"/>
                  </a:lnTo>
                  <a:lnTo>
                    <a:pt x="1297" y="49"/>
                  </a:lnTo>
                  <a:lnTo>
                    <a:pt x="1297"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7" name="Google Shape;5054;p76"/>
            <p:cNvSpPr/>
            <p:nvPr/>
          </p:nvSpPr>
          <p:spPr>
            <a:xfrm>
              <a:off x="873250" y="3819175"/>
              <a:ext cx="76850" cy="128500"/>
            </a:xfrm>
            <a:custGeom>
              <a:avLst/>
              <a:gdLst/>
              <a:ahLst/>
              <a:cxnLst/>
              <a:rect l="l" t="t" r="r" b="b"/>
              <a:pathLst>
                <a:path w="3074" h="5140" fill="none" extrusionOk="0">
                  <a:moveTo>
                    <a:pt x="1057" y="1"/>
                  </a:moveTo>
                  <a:lnTo>
                    <a:pt x="1057" y="1"/>
                  </a:lnTo>
                  <a:lnTo>
                    <a:pt x="433" y="49"/>
                  </a:lnTo>
                  <a:lnTo>
                    <a:pt x="144" y="97"/>
                  </a:lnTo>
                  <a:lnTo>
                    <a:pt x="48" y="145"/>
                  </a:lnTo>
                  <a:lnTo>
                    <a:pt x="0" y="193"/>
                  </a:lnTo>
                  <a:lnTo>
                    <a:pt x="0" y="193"/>
                  </a:lnTo>
                  <a:lnTo>
                    <a:pt x="0" y="337"/>
                  </a:lnTo>
                  <a:lnTo>
                    <a:pt x="0" y="337"/>
                  </a:lnTo>
                  <a:lnTo>
                    <a:pt x="96" y="1393"/>
                  </a:lnTo>
                  <a:lnTo>
                    <a:pt x="288" y="3026"/>
                  </a:lnTo>
                  <a:lnTo>
                    <a:pt x="433" y="3795"/>
                  </a:lnTo>
                  <a:lnTo>
                    <a:pt x="625" y="4467"/>
                  </a:lnTo>
                  <a:lnTo>
                    <a:pt x="721" y="4755"/>
                  </a:lnTo>
                  <a:lnTo>
                    <a:pt x="817" y="4947"/>
                  </a:lnTo>
                  <a:lnTo>
                    <a:pt x="961" y="5091"/>
                  </a:lnTo>
                  <a:lnTo>
                    <a:pt x="1057" y="5139"/>
                  </a:lnTo>
                  <a:lnTo>
                    <a:pt x="1057" y="5139"/>
                  </a:lnTo>
                  <a:lnTo>
                    <a:pt x="1105" y="5139"/>
                  </a:lnTo>
                  <a:lnTo>
                    <a:pt x="1105" y="5139"/>
                  </a:lnTo>
                  <a:lnTo>
                    <a:pt x="1201" y="5139"/>
                  </a:lnTo>
                  <a:lnTo>
                    <a:pt x="1345" y="5091"/>
                  </a:lnTo>
                  <a:lnTo>
                    <a:pt x="1537" y="4899"/>
                  </a:lnTo>
                  <a:lnTo>
                    <a:pt x="1777" y="4611"/>
                  </a:lnTo>
                  <a:lnTo>
                    <a:pt x="1921" y="4323"/>
                  </a:lnTo>
                  <a:lnTo>
                    <a:pt x="2209" y="3795"/>
                  </a:lnTo>
                  <a:lnTo>
                    <a:pt x="2306" y="3507"/>
                  </a:lnTo>
                  <a:lnTo>
                    <a:pt x="2306" y="3507"/>
                  </a:lnTo>
                  <a:lnTo>
                    <a:pt x="2690" y="3218"/>
                  </a:lnTo>
                  <a:lnTo>
                    <a:pt x="2978" y="2882"/>
                  </a:lnTo>
                  <a:lnTo>
                    <a:pt x="3074" y="2738"/>
                  </a:lnTo>
                  <a:lnTo>
                    <a:pt x="3074" y="2642"/>
                  </a:lnTo>
                  <a:lnTo>
                    <a:pt x="3074" y="2642"/>
                  </a:lnTo>
                  <a:lnTo>
                    <a:pt x="3026" y="2498"/>
                  </a:lnTo>
                  <a:lnTo>
                    <a:pt x="3026" y="2498"/>
                  </a:lnTo>
                  <a:lnTo>
                    <a:pt x="2882" y="2354"/>
                  </a:lnTo>
                  <a:lnTo>
                    <a:pt x="2690" y="2162"/>
                  </a:lnTo>
                  <a:lnTo>
                    <a:pt x="2450" y="2018"/>
                  </a:lnTo>
                  <a:lnTo>
                    <a:pt x="2258" y="1970"/>
                  </a:lnTo>
                  <a:lnTo>
                    <a:pt x="2258" y="1970"/>
                  </a:lnTo>
                  <a:lnTo>
                    <a:pt x="2017" y="2018"/>
                  </a:lnTo>
                  <a:lnTo>
                    <a:pt x="2017" y="2018"/>
                  </a:lnTo>
                  <a:lnTo>
                    <a:pt x="1921" y="2114"/>
                  </a:lnTo>
                  <a:lnTo>
                    <a:pt x="1921" y="2114"/>
                  </a:lnTo>
                  <a:lnTo>
                    <a:pt x="1777" y="2306"/>
                  </a:lnTo>
                  <a:lnTo>
                    <a:pt x="1681" y="2594"/>
                  </a:lnTo>
                  <a:lnTo>
                    <a:pt x="1585" y="2882"/>
                  </a:lnTo>
                  <a:lnTo>
                    <a:pt x="1585" y="2882"/>
                  </a:lnTo>
                  <a:lnTo>
                    <a:pt x="1537" y="1730"/>
                  </a:lnTo>
                  <a:lnTo>
                    <a:pt x="1441" y="817"/>
                  </a:lnTo>
                  <a:lnTo>
                    <a:pt x="1345" y="145"/>
                  </a:lnTo>
                  <a:lnTo>
                    <a:pt x="1345" y="145"/>
                  </a:lnTo>
                  <a:lnTo>
                    <a:pt x="1297" y="49"/>
                  </a:lnTo>
                  <a:lnTo>
                    <a:pt x="1297" y="1"/>
                  </a:lnTo>
                  <a:lnTo>
                    <a:pt x="1297" y="1"/>
                  </a:lnTo>
                  <a:lnTo>
                    <a:pt x="105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8" name="Google Shape;5055;p76"/>
            <p:cNvSpPr/>
            <p:nvPr/>
          </p:nvSpPr>
          <p:spPr>
            <a:xfrm>
              <a:off x="882850" y="3819175"/>
              <a:ext cx="67250" cy="127300"/>
            </a:xfrm>
            <a:custGeom>
              <a:avLst/>
              <a:gdLst/>
              <a:ahLst/>
              <a:cxnLst/>
              <a:rect l="l" t="t" r="r" b="b"/>
              <a:pathLst>
                <a:path w="2690" h="5092" extrusionOk="0">
                  <a:moveTo>
                    <a:pt x="529" y="1"/>
                  </a:moveTo>
                  <a:lnTo>
                    <a:pt x="1" y="49"/>
                  </a:lnTo>
                  <a:lnTo>
                    <a:pt x="97" y="1057"/>
                  </a:lnTo>
                  <a:lnTo>
                    <a:pt x="289" y="2546"/>
                  </a:lnTo>
                  <a:lnTo>
                    <a:pt x="433" y="3266"/>
                  </a:lnTo>
                  <a:lnTo>
                    <a:pt x="577" y="3987"/>
                  </a:lnTo>
                  <a:lnTo>
                    <a:pt x="721" y="4611"/>
                  </a:lnTo>
                  <a:lnTo>
                    <a:pt x="961" y="5091"/>
                  </a:lnTo>
                  <a:lnTo>
                    <a:pt x="1153" y="4899"/>
                  </a:lnTo>
                  <a:lnTo>
                    <a:pt x="1297" y="4707"/>
                  </a:lnTo>
                  <a:lnTo>
                    <a:pt x="1633" y="4179"/>
                  </a:lnTo>
                  <a:lnTo>
                    <a:pt x="1874" y="3699"/>
                  </a:lnTo>
                  <a:lnTo>
                    <a:pt x="1922" y="3507"/>
                  </a:lnTo>
                  <a:lnTo>
                    <a:pt x="2066" y="3410"/>
                  </a:lnTo>
                  <a:lnTo>
                    <a:pt x="2402" y="3122"/>
                  </a:lnTo>
                  <a:lnTo>
                    <a:pt x="2546" y="2978"/>
                  </a:lnTo>
                  <a:lnTo>
                    <a:pt x="2642" y="2786"/>
                  </a:lnTo>
                  <a:lnTo>
                    <a:pt x="2690" y="2642"/>
                  </a:lnTo>
                  <a:lnTo>
                    <a:pt x="2642" y="2498"/>
                  </a:lnTo>
                  <a:lnTo>
                    <a:pt x="2450" y="2306"/>
                  </a:lnTo>
                  <a:lnTo>
                    <a:pt x="2210" y="2114"/>
                  </a:lnTo>
                  <a:lnTo>
                    <a:pt x="2066" y="2018"/>
                  </a:lnTo>
                  <a:lnTo>
                    <a:pt x="1922" y="1970"/>
                  </a:lnTo>
                  <a:lnTo>
                    <a:pt x="1777" y="1970"/>
                  </a:lnTo>
                  <a:lnTo>
                    <a:pt x="1633" y="2018"/>
                  </a:lnTo>
                  <a:lnTo>
                    <a:pt x="1537" y="2114"/>
                  </a:lnTo>
                  <a:lnTo>
                    <a:pt x="1441" y="2258"/>
                  </a:lnTo>
                  <a:lnTo>
                    <a:pt x="1297" y="2546"/>
                  </a:lnTo>
                  <a:lnTo>
                    <a:pt x="1201" y="2882"/>
                  </a:lnTo>
                  <a:lnTo>
                    <a:pt x="1105" y="1441"/>
                  </a:lnTo>
                  <a:lnTo>
                    <a:pt x="1009" y="481"/>
                  </a:lnTo>
                  <a:lnTo>
                    <a:pt x="961" y="145"/>
                  </a:lnTo>
                  <a:lnTo>
                    <a:pt x="913" y="49"/>
                  </a:lnTo>
                  <a:lnTo>
                    <a:pt x="913"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39" name="Google Shape;5056;p76"/>
            <p:cNvSpPr/>
            <p:nvPr/>
          </p:nvSpPr>
          <p:spPr>
            <a:xfrm>
              <a:off x="894850" y="3910425"/>
              <a:ext cx="33650" cy="36050"/>
            </a:xfrm>
            <a:custGeom>
              <a:avLst/>
              <a:gdLst/>
              <a:ahLst/>
              <a:cxnLst/>
              <a:rect l="l" t="t" r="r" b="b"/>
              <a:pathLst>
                <a:path w="1346" h="1442" extrusionOk="0">
                  <a:moveTo>
                    <a:pt x="1" y="1"/>
                  </a:moveTo>
                  <a:lnTo>
                    <a:pt x="193" y="817"/>
                  </a:lnTo>
                  <a:lnTo>
                    <a:pt x="337" y="1153"/>
                  </a:lnTo>
                  <a:lnTo>
                    <a:pt x="481" y="1441"/>
                  </a:lnTo>
                  <a:lnTo>
                    <a:pt x="577" y="1297"/>
                  </a:lnTo>
                  <a:lnTo>
                    <a:pt x="721" y="1201"/>
                  </a:lnTo>
                  <a:lnTo>
                    <a:pt x="961" y="865"/>
                  </a:lnTo>
                  <a:lnTo>
                    <a:pt x="1201" y="481"/>
                  </a:lnTo>
                  <a:lnTo>
                    <a:pt x="1345" y="145"/>
                  </a:lnTo>
                  <a:lnTo>
                    <a:pt x="721"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0" name="Google Shape;5057;p76"/>
            <p:cNvSpPr/>
            <p:nvPr/>
          </p:nvSpPr>
          <p:spPr>
            <a:xfrm>
              <a:off x="969300" y="3715925"/>
              <a:ext cx="24025" cy="55250"/>
            </a:xfrm>
            <a:custGeom>
              <a:avLst/>
              <a:gdLst/>
              <a:ahLst/>
              <a:cxnLst/>
              <a:rect l="l" t="t" r="r" b="b"/>
              <a:pathLst>
                <a:path w="961" h="2210"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1" name="Google Shape;5058;p76"/>
            <p:cNvSpPr/>
            <p:nvPr/>
          </p:nvSpPr>
          <p:spPr>
            <a:xfrm>
              <a:off x="969300" y="3715925"/>
              <a:ext cx="24025" cy="55250"/>
            </a:xfrm>
            <a:custGeom>
              <a:avLst/>
              <a:gdLst/>
              <a:ahLst/>
              <a:cxnLst/>
              <a:rect l="l" t="t" r="r" b="b"/>
              <a:pathLst>
                <a:path w="961" h="2210" fill="none" extrusionOk="0">
                  <a:moveTo>
                    <a:pt x="961" y="1"/>
                  </a:moveTo>
                  <a:lnTo>
                    <a:pt x="961" y="1"/>
                  </a:lnTo>
                  <a:lnTo>
                    <a:pt x="961" y="1"/>
                  </a:lnTo>
                  <a:lnTo>
                    <a:pt x="961" y="1"/>
                  </a:lnTo>
                  <a:lnTo>
                    <a:pt x="817" y="625"/>
                  </a:lnTo>
                  <a:lnTo>
                    <a:pt x="625" y="1153"/>
                  </a:lnTo>
                  <a:lnTo>
                    <a:pt x="337" y="1681"/>
                  </a:lnTo>
                  <a:lnTo>
                    <a:pt x="0" y="2210"/>
                  </a:lnTo>
                  <a:lnTo>
                    <a:pt x="0" y="2210"/>
                  </a:lnTo>
                  <a:lnTo>
                    <a:pt x="0" y="2210"/>
                  </a:lnTo>
                  <a:lnTo>
                    <a:pt x="0" y="2210"/>
                  </a:lnTo>
                  <a:lnTo>
                    <a:pt x="337" y="1681"/>
                  </a:lnTo>
                  <a:lnTo>
                    <a:pt x="625" y="1153"/>
                  </a:lnTo>
                  <a:lnTo>
                    <a:pt x="817" y="625"/>
                  </a:lnTo>
                  <a:lnTo>
                    <a:pt x="96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2" name="Google Shape;5059;p76"/>
            <p:cNvSpPr/>
            <p:nvPr/>
          </p:nvSpPr>
          <p:spPr>
            <a:xfrm>
              <a:off x="969300" y="3642675"/>
              <a:ext cx="117675" cy="128500"/>
            </a:xfrm>
            <a:custGeom>
              <a:avLst/>
              <a:gdLst/>
              <a:ahLst/>
              <a:cxnLst/>
              <a:rect l="l" t="t" r="r" b="b"/>
              <a:pathLst>
                <a:path w="4707" h="5140" extrusionOk="0">
                  <a:moveTo>
                    <a:pt x="4323" y="1"/>
                  </a:moveTo>
                  <a:lnTo>
                    <a:pt x="4179" y="49"/>
                  </a:lnTo>
                  <a:lnTo>
                    <a:pt x="4082" y="97"/>
                  </a:lnTo>
                  <a:lnTo>
                    <a:pt x="3794" y="289"/>
                  </a:lnTo>
                  <a:lnTo>
                    <a:pt x="3410" y="625"/>
                  </a:lnTo>
                  <a:lnTo>
                    <a:pt x="3026" y="1010"/>
                  </a:lnTo>
                  <a:lnTo>
                    <a:pt x="2065" y="1970"/>
                  </a:lnTo>
                  <a:lnTo>
                    <a:pt x="1537" y="2450"/>
                  </a:lnTo>
                  <a:lnTo>
                    <a:pt x="961" y="2931"/>
                  </a:lnTo>
                  <a:lnTo>
                    <a:pt x="817" y="3555"/>
                  </a:lnTo>
                  <a:lnTo>
                    <a:pt x="625" y="4083"/>
                  </a:lnTo>
                  <a:lnTo>
                    <a:pt x="337" y="4611"/>
                  </a:lnTo>
                  <a:lnTo>
                    <a:pt x="0" y="5140"/>
                  </a:lnTo>
                  <a:lnTo>
                    <a:pt x="1153" y="4755"/>
                  </a:lnTo>
                  <a:lnTo>
                    <a:pt x="2306" y="4275"/>
                  </a:lnTo>
                  <a:lnTo>
                    <a:pt x="2882" y="4035"/>
                  </a:lnTo>
                  <a:lnTo>
                    <a:pt x="3410" y="3747"/>
                  </a:lnTo>
                  <a:lnTo>
                    <a:pt x="3938" y="3411"/>
                  </a:lnTo>
                  <a:lnTo>
                    <a:pt x="4419" y="3075"/>
                  </a:lnTo>
                  <a:lnTo>
                    <a:pt x="4563" y="2594"/>
                  </a:lnTo>
                  <a:lnTo>
                    <a:pt x="4611" y="2258"/>
                  </a:lnTo>
                  <a:lnTo>
                    <a:pt x="4707" y="1490"/>
                  </a:lnTo>
                  <a:lnTo>
                    <a:pt x="4707" y="1058"/>
                  </a:lnTo>
                  <a:lnTo>
                    <a:pt x="4659" y="721"/>
                  </a:lnTo>
                  <a:lnTo>
                    <a:pt x="4659" y="673"/>
                  </a:lnTo>
                  <a:lnTo>
                    <a:pt x="4659" y="625"/>
                  </a:lnTo>
                  <a:lnTo>
                    <a:pt x="4611" y="289"/>
                  </a:lnTo>
                  <a:lnTo>
                    <a:pt x="4467" y="97"/>
                  </a:lnTo>
                  <a:lnTo>
                    <a:pt x="4467" y="49"/>
                  </a:lnTo>
                  <a:lnTo>
                    <a:pt x="4371" y="49"/>
                  </a:lnTo>
                  <a:lnTo>
                    <a:pt x="432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3" name="Google Shape;5060;p76"/>
            <p:cNvSpPr/>
            <p:nvPr/>
          </p:nvSpPr>
          <p:spPr>
            <a:xfrm>
              <a:off x="969300" y="3642675"/>
              <a:ext cx="117675" cy="128500"/>
            </a:xfrm>
            <a:custGeom>
              <a:avLst/>
              <a:gdLst/>
              <a:ahLst/>
              <a:cxnLst/>
              <a:rect l="l" t="t" r="r" b="b"/>
              <a:pathLst>
                <a:path w="4707" h="5140" fill="none" extrusionOk="0">
                  <a:moveTo>
                    <a:pt x="4323" y="1"/>
                  </a:moveTo>
                  <a:lnTo>
                    <a:pt x="4323" y="1"/>
                  </a:lnTo>
                  <a:lnTo>
                    <a:pt x="4179" y="49"/>
                  </a:lnTo>
                  <a:lnTo>
                    <a:pt x="4082" y="97"/>
                  </a:lnTo>
                  <a:lnTo>
                    <a:pt x="3794" y="289"/>
                  </a:lnTo>
                  <a:lnTo>
                    <a:pt x="3410" y="625"/>
                  </a:lnTo>
                  <a:lnTo>
                    <a:pt x="3026" y="1010"/>
                  </a:lnTo>
                  <a:lnTo>
                    <a:pt x="2065" y="1970"/>
                  </a:lnTo>
                  <a:lnTo>
                    <a:pt x="1537" y="2450"/>
                  </a:lnTo>
                  <a:lnTo>
                    <a:pt x="961" y="2931"/>
                  </a:lnTo>
                  <a:lnTo>
                    <a:pt x="961" y="2931"/>
                  </a:lnTo>
                  <a:lnTo>
                    <a:pt x="817" y="3555"/>
                  </a:lnTo>
                  <a:lnTo>
                    <a:pt x="625" y="4083"/>
                  </a:lnTo>
                  <a:lnTo>
                    <a:pt x="337" y="4611"/>
                  </a:lnTo>
                  <a:lnTo>
                    <a:pt x="0" y="5140"/>
                  </a:lnTo>
                  <a:lnTo>
                    <a:pt x="0" y="5140"/>
                  </a:lnTo>
                  <a:lnTo>
                    <a:pt x="1153" y="4755"/>
                  </a:lnTo>
                  <a:lnTo>
                    <a:pt x="2306" y="4275"/>
                  </a:lnTo>
                  <a:lnTo>
                    <a:pt x="2882" y="4035"/>
                  </a:lnTo>
                  <a:lnTo>
                    <a:pt x="3410" y="3747"/>
                  </a:lnTo>
                  <a:lnTo>
                    <a:pt x="3938" y="3411"/>
                  </a:lnTo>
                  <a:lnTo>
                    <a:pt x="4419" y="3075"/>
                  </a:lnTo>
                  <a:lnTo>
                    <a:pt x="4419" y="3075"/>
                  </a:lnTo>
                  <a:lnTo>
                    <a:pt x="4563" y="2594"/>
                  </a:lnTo>
                  <a:lnTo>
                    <a:pt x="4563" y="2594"/>
                  </a:lnTo>
                  <a:lnTo>
                    <a:pt x="4611" y="2258"/>
                  </a:lnTo>
                  <a:lnTo>
                    <a:pt x="4611" y="2258"/>
                  </a:lnTo>
                  <a:lnTo>
                    <a:pt x="4611" y="2258"/>
                  </a:lnTo>
                  <a:lnTo>
                    <a:pt x="4611" y="2258"/>
                  </a:lnTo>
                  <a:lnTo>
                    <a:pt x="4611" y="2258"/>
                  </a:lnTo>
                  <a:lnTo>
                    <a:pt x="4611" y="2258"/>
                  </a:lnTo>
                  <a:lnTo>
                    <a:pt x="4611" y="2258"/>
                  </a:lnTo>
                  <a:lnTo>
                    <a:pt x="4611" y="2258"/>
                  </a:lnTo>
                  <a:lnTo>
                    <a:pt x="4611" y="2258"/>
                  </a:lnTo>
                  <a:lnTo>
                    <a:pt x="4611" y="2258"/>
                  </a:lnTo>
                  <a:lnTo>
                    <a:pt x="4707" y="1490"/>
                  </a:lnTo>
                  <a:lnTo>
                    <a:pt x="4707" y="1058"/>
                  </a:lnTo>
                  <a:lnTo>
                    <a:pt x="4659" y="721"/>
                  </a:lnTo>
                  <a:lnTo>
                    <a:pt x="4659" y="721"/>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73"/>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59" y="625"/>
                  </a:lnTo>
                  <a:lnTo>
                    <a:pt x="4611" y="289"/>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97"/>
                  </a:lnTo>
                  <a:lnTo>
                    <a:pt x="4467" y="49"/>
                  </a:lnTo>
                  <a:lnTo>
                    <a:pt x="4467" y="49"/>
                  </a:lnTo>
                  <a:lnTo>
                    <a:pt x="4371" y="49"/>
                  </a:lnTo>
                  <a:lnTo>
                    <a:pt x="432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4" name="Google Shape;5061;p76"/>
            <p:cNvSpPr/>
            <p:nvPr/>
          </p:nvSpPr>
          <p:spPr>
            <a:xfrm>
              <a:off x="538275" y="3574250"/>
              <a:ext cx="359000" cy="290575"/>
            </a:xfrm>
            <a:custGeom>
              <a:avLst/>
              <a:gdLst/>
              <a:ahLst/>
              <a:cxnLst/>
              <a:rect l="l" t="t" r="r" b="b"/>
              <a:pathLst>
                <a:path w="14360" h="11623" extrusionOk="0">
                  <a:moveTo>
                    <a:pt x="9509" y="1"/>
                  </a:moveTo>
                  <a:lnTo>
                    <a:pt x="9701" y="1153"/>
                  </a:lnTo>
                  <a:lnTo>
                    <a:pt x="9845" y="2210"/>
                  </a:lnTo>
                  <a:lnTo>
                    <a:pt x="9942" y="3170"/>
                  </a:lnTo>
                  <a:lnTo>
                    <a:pt x="9942" y="4035"/>
                  </a:lnTo>
                  <a:lnTo>
                    <a:pt x="9893" y="4803"/>
                  </a:lnTo>
                  <a:lnTo>
                    <a:pt x="9797" y="5523"/>
                  </a:lnTo>
                  <a:lnTo>
                    <a:pt x="9653" y="6148"/>
                  </a:lnTo>
                  <a:lnTo>
                    <a:pt x="9461" y="6676"/>
                  </a:lnTo>
                  <a:lnTo>
                    <a:pt x="9221" y="7156"/>
                  </a:lnTo>
                  <a:lnTo>
                    <a:pt x="8981" y="7589"/>
                  </a:lnTo>
                  <a:lnTo>
                    <a:pt x="8645" y="7973"/>
                  </a:lnTo>
                  <a:lnTo>
                    <a:pt x="8309" y="8261"/>
                  </a:lnTo>
                  <a:lnTo>
                    <a:pt x="7972" y="8501"/>
                  </a:lnTo>
                  <a:lnTo>
                    <a:pt x="7588" y="8741"/>
                  </a:lnTo>
                  <a:lnTo>
                    <a:pt x="7204" y="8885"/>
                  </a:lnTo>
                  <a:lnTo>
                    <a:pt x="6772" y="8981"/>
                  </a:lnTo>
                  <a:lnTo>
                    <a:pt x="6340" y="9077"/>
                  </a:lnTo>
                  <a:lnTo>
                    <a:pt x="5907" y="9125"/>
                  </a:lnTo>
                  <a:lnTo>
                    <a:pt x="5091" y="9125"/>
                  </a:lnTo>
                  <a:lnTo>
                    <a:pt x="4275" y="9029"/>
                  </a:lnTo>
                  <a:lnTo>
                    <a:pt x="3554" y="8933"/>
                  </a:lnTo>
                  <a:lnTo>
                    <a:pt x="2930" y="8741"/>
                  </a:lnTo>
                  <a:lnTo>
                    <a:pt x="2450" y="8597"/>
                  </a:lnTo>
                  <a:lnTo>
                    <a:pt x="2017" y="8453"/>
                  </a:lnTo>
                  <a:lnTo>
                    <a:pt x="961" y="9894"/>
                  </a:lnTo>
                  <a:lnTo>
                    <a:pt x="288" y="10950"/>
                  </a:lnTo>
                  <a:lnTo>
                    <a:pt x="48" y="11334"/>
                  </a:lnTo>
                  <a:lnTo>
                    <a:pt x="0" y="11479"/>
                  </a:lnTo>
                  <a:lnTo>
                    <a:pt x="0" y="11575"/>
                  </a:lnTo>
                  <a:lnTo>
                    <a:pt x="48" y="11623"/>
                  </a:lnTo>
                  <a:lnTo>
                    <a:pt x="96" y="11623"/>
                  </a:lnTo>
                  <a:lnTo>
                    <a:pt x="336" y="11575"/>
                  </a:lnTo>
                  <a:lnTo>
                    <a:pt x="625" y="11431"/>
                  </a:lnTo>
                  <a:lnTo>
                    <a:pt x="961" y="11238"/>
                  </a:lnTo>
                  <a:lnTo>
                    <a:pt x="1633" y="10854"/>
                  </a:lnTo>
                  <a:lnTo>
                    <a:pt x="1921" y="10710"/>
                  </a:lnTo>
                  <a:lnTo>
                    <a:pt x="3266" y="11094"/>
                  </a:lnTo>
                  <a:lnTo>
                    <a:pt x="4467" y="11383"/>
                  </a:lnTo>
                  <a:lnTo>
                    <a:pt x="5619" y="11527"/>
                  </a:lnTo>
                  <a:lnTo>
                    <a:pt x="6676" y="11623"/>
                  </a:lnTo>
                  <a:lnTo>
                    <a:pt x="7684" y="11623"/>
                  </a:lnTo>
                  <a:lnTo>
                    <a:pt x="8549" y="11479"/>
                  </a:lnTo>
                  <a:lnTo>
                    <a:pt x="9365" y="11334"/>
                  </a:lnTo>
                  <a:lnTo>
                    <a:pt x="10086" y="11094"/>
                  </a:lnTo>
                  <a:lnTo>
                    <a:pt x="10758" y="10758"/>
                  </a:lnTo>
                  <a:lnTo>
                    <a:pt x="11334" y="10374"/>
                  </a:lnTo>
                  <a:lnTo>
                    <a:pt x="11863" y="9942"/>
                  </a:lnTo>
                  <a:lnTo>
                    <a:pt x="12343" y="9462"/>
                  </a:lnTo>
                  <a:lnTo>
                    <a:pt x="12727" y="8981"/>
                  </a:lnTo>
                  <a:lnTo>
                    <a:pt x="13063" y="8405"/>
                  </a:lnTo>
                  <a:lnTo>
                    <a:pt x="13351" y="7829"/>
                  </a:lnTo>
                  <a:lnTo>
                    <a:pt x="13639" y="7252"/>
                  </a:lnTo>
                  <a:lnTo>
                    <a:pt x="13832" y="6628"/>
                  </a:lnTo>
                  <a:lnTo>
                    <a:pt x="14024" y="6004"/>
                  </a:lnTo>
                  <a:lnTo>
                    <a:pt x="14120" y="5379"/>
                  </a:lnTo>
                  <a:lnTo>
                    <a:pt x="14216" y="4803"/>
                  </a:lnTo>
                  <a:lnTo>
                    <a:pt x="14360" y="3602"/>
                  </a:lnTo>
                  <a:lnTo>
                    <a:pt x="14360" y="2498"/>
                  </a:lnTo>
                  <a:lnTo>
                    <a:pt x="14360" y="1585"/>
                  </a:lnTo>
                  <a:lnTo>
                    <a:pt x="14312" y="865"/>
                  </a:lnTo>
                  <a:lnTo>
                    <a:pt x="14216" y="193"/>
                  </a:lnTo>
                  <a:lnTo>
                    <a:pt x="950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5" name="Google Shape;5062;p76"/>
            <p:cNvSpPr/>
            <p:nvPr/>
          </p:nvSpPr>
          <p:spPr>
            <a:xfrm>
              <a:off x="538275" y="3574250"/>
              <a:ext cx="359000" cy="290575"/>
            </a:xfrm>
            <a:custGeom>
              <a:avLst/>
              <a:gdLst/>
              <a:ahLst/>
              <a:cxnLst/>
              <a:rect l="l" t="t" r="r" b="b"/>
              <a:pathLst>
                <a:path w="14360" h="11623" fill="none" extrusionOk="0">
                  <a:moveTo>
                    <a:pt x="14216" y="193"/>
                  </a:moveTo>
                  <a:lnTo>
                    <a:pt x="14216" y="193"/>
                  </a:lnTo>
                  <a:lnTo>
                    <a:pt x="14312" y="865"/>
                  </a:lnTo>
                  <a:lnTo>
                    <a:pt x="14360" y="1585"/>
                  </a:lnTo>
                  <a:lnTo>
                    <a:pt x="14360" y="2498"/>
                  </a:lnTo>
                  <a:lnTo>
                    <a:pt x="14360" y="3602"/>
                  </a:lnTo>
                  <a:lnTo>
                    <a:pt x="14216" y="4803"/>
                  </a:lnTo>
                  <a:lnTo>
                    <a:pt x="14120" y="5379"/>
                  </a:lnTo>
                  <a:lnTo>
                    <a:pt x="14024" y="6004"/>
                  </a:lnTo>
                  <a:lnTo>
                    <a:pt x="13832" y="6628"/>
                  </a:lnTo>
                  <a:lnTo>
                    <a:pt x="13639" y="7252"/>
                  </a:lnTo>
                  <a:lnTo>
                    <a:pt x="13351" y="7829"/>
                  </a:lnTo>
                  <a:lnTo>
                    <a:pt x="13063" y="8405"/>
                  </a:lnTo>
                  <a:lnTo>
                    <a:pt x="12727" y="8981"/>
                  </a:lnTo>
                  <a:lnTo>
                    <a:pt x="12343" y="9462"/>
                  </a:lnTo>
                  <a:lnTo>
                    <a:pt x="11863" y="9942"/>
                  </a:lnTo>
                  <a:lnTo>
                    <a:pt x="11334" y="10374"/>
                  </a:lnTo>
                  <a:lnTo>
                    <a:pt x="10758" y="10758"/>
                  </a:lnTo>
                  <a:lnTo>
                    <a:pt x="10086" y="11094"/>
                  </a:lnTo>
                  <a:lnTo>
                    <a:pt x="9365" y="11334"/>
                  </a:lnTo>
                  <a:lnTo>
                    <a:pt x="8549" y="11479"/>
                  </a:lnTo>
                  <a:lnTo>
                    <a:pt x="7684" y="11623"/>
                  </a:lnTo>
                  <a:lnTo>
                    <a:pt x="6676" y="11623"/>
                  </a:lnTo>
                  <a:lnTo>
                    <a:pt x="5619" y="11527"/>
                  </a:lnTo>
                  <a:lnTo>
                    <a:pt x="4467" y="11383"/>
                  </a:lnTo>
                  <a:lnTo>
                    <a:pt x="3266" y="11094"/>
                  </a:lnTo>
                  <a:lnTo>
                    <a:pt x="1921" y="10710"/>
                  </a:lnTo>
                  <a:lnTo>
                    <a:pt x="1921" y="10710"/>
                  </a:lnTo>
                  <a:lnTo>
                    <a:pt x="1633" y="10854"/>
                  </a:lnTo>
                  <a:lnTo>
                    <a:pt x="961" y="11238"/>
                  </a:lnTo>
                  <a:lnTo>
                    <a:pt x="625" y="11431"/>
                  </a:lnTo>
                  <a:lnTo>
                    <a:pt x="336" y="11575"/>
                  </a:lnTo>
                  <a:lnTo>
                    <a:pt x="96" y="11623"/>
                  </a:lnTo>
                  <a:lnTo>
                    <a:pt x="48" y="11623"/>
                  </a:lnTo>
                  <a:lnTo>
                    <a:pt x="0" y="11575"/>
                  </a:lnTo>
                  <a:lnTo>
                    <a:pt x="0" y="11575"/>
                  </a:lnTo>
                  <a:lnTo>
                    <a:pt x="0" y="11479"/>
                  </a:lnTo>
                  <a:lnTo>
                    <a:pt x="48" y="11334"/>
                  </a:lnTo>
                  <a:lnTo>
                    <a:pt x="288" y="10950"/>
                  </a:lnTo>
                  <a:lnTo>
                    <a:pt x="961" y="9894"/>
                  </a:lnTo>
                  <a:lnTo>
                    <a:pt x="2017" y="8453"/>
                  </a:lnTo>
                  <a:lnTo>
                    <a:pt x="2017" y="8453"/>
                  </a:lnTo>
                  <a:lnTo>
                    <a:pt x="2450" y="8597"/>
                  </a:lnTo>
                  <a:lnTo>
                    <a:pt x="2930" y="8741"/>
                  </a:lnTo>
                  <a:lnTo>
                    <a:pt x="3554" y="8933"/>
                  </a:lnTo>
                  <a:lnTo>
                    <a:pt x="4275" y="9029"/>
                  </a:lnTo>
                  <a:lnTo>
                    <a:pt x="5091" y="9125"/>
                  </a:lnTo>
                  <a:lnTo>
                    <a:pt x="5907" y="9125"/>
                  </a:lnTo>
                  <a:lnTo>
                    <a:pt x="6340" y="9077"/>
                  </a:lnTo>
                  <a:lnTo>
                    <a:pt x="6772" y="8981"/>
                  </a:lnTo>
                  <a:lnTo>
                    <a:pt x="7204" y="8885"/>
                  </a:lnTo>
                  <a:lnTo>
                    <a:pt x="7588" y="8741"/>
                  </a:lnTo>
                  <a:lnTo>
                    <a:pt x="7972" y="8501"/>
                  </a:lnTo>
                  <a:lnTo>
                    <a:pt x="8309" y="8261"/>
                  </a:lnTo>
                  <a:lnTo>
                    <a:pt x="8645" y="7973"/>
                  </a:lnTo>
                  <a:lnTo>
                    <a:pt x="8981" y="7589"/>
                  </a:lnTo>
                  <a:lnTo>
                    <a:pt x="9221" y="7156"/>
                  </a:lnTo>
                  <a:lnTo>
                    <a:pt x="9461" y="6676"/>
                  </a:lnTo>
                  <a:lnTo>
                    <a:pt x="9653" y="6148"/>
                  </a:lnTo>
                  <a:lnTo>
                    <a:pt x="9797" y="5523"/>
                  </a:lnTo>
                  <a:lnTo>
                    <a:pt x="9893" y="4803"/>
                  </a:lnTo>
                  <a:lnTo>
                    <a:pt x="9942" y="4035"/>
                  </a:lnTo>
                  <a:lnTo>
                    <a:pt x="9942" y="3170"/>
                  </a:lnTo>
                  <a:lnTo>
                    <a:pt x="9845" y="2210"/>
                  </a:lnTo>
                  <a:lnTo>
                    <a:pt x="9701" y="1153"/>
                  </a:lnTo>
                  <a:lnTo>
                    <a:pt x="9509" y="1"/>
                  </a:lnTo>
                  <a:lnTo>
                    <a:pt x="14216" y="19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6" name="Google Shape;5063;p76"/>
            <p:cNvSpPr/>
            <p:nvPr/>
          </p:nvSpPr>
          <p:spPr>
            <a:xfrm>
              <a:off x="751975" y="3729125"/>
              <a:ext cx="27650" cy="46850"/>
            </a:xfrm>
            <a:custGeom>
              <a:avLst/>
              <a:gdLst/>
              <a:ahLst/>
              <a:cxnLst/>
              <a:rect l="l" t="t" r="r" b="b"/>
              <a:pathLst>
                <a:path w="1106" h="1874" extrusionOk="0">
                  <a:moveTo>
                    <a:pt x="1057" y="1"/>
                  </a:moveTo>
                  <a:lnTo>
                    <a:pt x="987" y="315"/>
                  </a:lnTo>
                  <a:lnTo>
                    <a:pt x="987" y="315"/>
                  </a:lnTo>
                  <a:lnTo>
                    <a:pt x="1105" y="1"/>
                  </a:lnTo>
                  <a:close/>
                  <a:moveTo>
                    <a:pt x="987" y="315"/>
                  </a:moveTo>
                  <a:lnTo>
                    <a:pt x="961" y="385"/>
                  </a:lnTo>
                  <a:lnTo>
                    <a:pt x="879" y="577"/>
                  </a:lnTo>
                  <a:lnTo>
                    <a:pt x="879" y="577"/>
                  </a:lnTo>
                  <a:lnTo>
                    <a:pt x="961" y="433"/>
                  </a:lnTo>
                  <a:lnTo>
                    <a:pt x="987" y="315"/>
                  </a:lnTo>
                  <a:close/>
                  <a:moveTo>
                    <a:pt x="879" y="577"/>
                  </a:moveTo>
                  <a:lnTo>
                    <a:pt x="769" y="769"/>
                  </a:lnTo>
                  <a:lnTo>
                    <a:pt x="707" y="913"/>
                  </a:lnTo>
                  <a:lnTo>
                    <a:pt x="817" y="721"/>
                  </a:lnTo>
                  <a:lnTo>
                    <a:pt x="879" y="577"/>
                  </a:lnTo>
                  <a:close/>
                  <a:moveTo>
                    <a:pt x="707" y="913"/>
                  </a:moveTo>
                  <a:lnTo>
                    <a:pt x="625" y="1057"/>
                  </a:lnTo>
                  <a:lnTo>
                    <a:pt x="433" y="1345"/>
                  </a:lnTo>
                  <a:lnTo>
                    <a:pt x="337" y="1490"/>
                  </a:lnTo>
                  <a:lnTo>
                    <a:pt x="337" y="1490"/>
                  </a:lnTo>
                  <a:lnTo>
                    <a:pt x="433" y="1394"/>
                  </a:lnTo>
                  <a:lnTo>
                    <a:pt x="625" y="1105"/>
                  </a:lnTo>
                  <a:lnTo>
                    <a:pt x="707" y="913"/>
                  </a:lnTo>
                  <a:close/>
                  <a:moveTo>
                    <a:pt x="337" y="1490"/>
                  </a:moveTo>
                  <a:lnTo>
                    <a:pt x="193" y="1634"/>
                  </a:lnTo>
                  <a:lnTo>
                    <a:pt x="1" y="1874"/>
                  </a:lnTo>
                  <a:lnTo>
                    <a:pt x="1" y="1874"/>
                  </a:lnTo>
                  <a:lnTo>
                    <a:pt x="241" y="1634"/>
                  </a:lnTo>
                  <a:lnTo>
                    <a:pt x="337" y="1490"/>
                  </a:lnTo>
                  <a:close/>
                </a:path>
              </a:pathLst>
            </a:custGeom>
            <a:solidFill>
              <a:srgbClr val="F9686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7" name="Google Shape;5064;p76"/>
            <p:cNvSpPr/>
            <p:nvPr/>
          </p:nvSpPr>
          <p:spPr>
            <a:xfrm>
              <a:off x="739975" y="3729125"/>
              <a:ext cx="39650" cy="56450"/>
            </a:xfrm>
            <a:custGeom>
              <a:avLst/>
              <a:gdLst/>
              <a:ahLst/>
              <a:cxnLst/>
              <a:rect l="l" t="t" r="r" b="b"/>
              <a:pathLst>
                <a:path w="1586" h="2258" fill="none" extrusionOk="0">
                  <a:moveTo>
                    <a:pt x="1585" y="1"/>
                  </a:moveTo>
                  <a:lnTo>
                    <a:pt x="1585" y="1"/>
                  </a:lnTo>
                  <a:lnTo>
                    <a:pt x="1585"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537" y="1"/>
                  </a:lnTo>
                  <a:lnTo>
                    <a:pt x="1441" y="433"/>
                  </a:lnTo>
                  <a:lnTo>
                    <a:pt x="1249" y="769"/>
                  </a:lnTo>
                  <a:lnTo>
                    <a:pt x="1105" y="1105"/>
                  </a:lnTo>
                  <a:lnTo>
                    <a:pt x="913" y="1394"/>
                  </a:lnTo>
                  <a:lnTo>
                    <a:pt x="673" y="1634"/>
                  </a:lnTo>
                  <a:lnTo>
                    <a:pt x="481" y="1874"/>
                  </a:lnTo>
                  <a:lnTo>
                    <a:pt x="1" y="2258"/>
                  </a:lnTo>
                  <a:lnTo>
                    <a:pt x="1" y="2258"/>
                  </a:lnTo>
                  <a:lnTo>
                    <a:pt x="481" y="1874"/>
                  </a:lnTo>
                  <a:lnTo>
                    <a:pt x="721" y="1634"/>
                  </a:lnTo>
                  <a:lnTo>
                    <a:pt x="913" y="1345"/>
                  </a:lnTo>
                  <a:lnTo>
                    <a:pt x="1105" y="1057"/>
                  </a:lnTo>
                  <a:lnTo>
                    <a:pt x="1297" y="721"/>
                  </a:lnTo>
                  <a:lnTo>
                    <a:pt x="1441" y="385"/>
                  </a:lnTo>
                  <a:lnTo>
                    <a:pt x="1585" y="1"/>
                  </a:lnTo>
                  <a:lnTo>
                    <a:pt x="1585" y="1"/>
                  </a:lnTo>
                  <a:lnTo>
                    <a:pt x="1585" y="1"/>
                  </a:lnTo>
                  <a:lnTo>
                    <a:pt x="1585"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8" name="Google Shape;5065;p76"/>
            <p:cNvSpPr/>
            <p:nvPr/>
          </p:nvSpPr>
          <p:spPr>
            <a:xfrm>
              <a:off x="739975" y="3729125"/>
              <a:ext cx="141700" cy="60075"/>
            </a:xfrm>
            <a:custGeom>
              <a:avLst/>
              <a:gdLst/>
              <a:ahLst/>
              <a:cxnLst/>
              <a:rect l="l" t="t" r="r" b="b"/>
              <a:pathLst>
                <a:path w="5668" h="2403" extrusionOk="0">
                  <a:moveTo>
                    <a:pt x="1585" y="1"/>
                  </a:moveTo>
                  <a:lnTo>
                    <a:pt x="1441" y="385"/>
                  </a:lnTo>
                  <a:lnTo>
                    <a:pt x="1297" y="721"/>
                  </a:lnTo>
                  <a:lnTo>
                    <a:pt x="1105" y="1057"/>
                  </a:lnTo>
                  <a:lnTo>
                    <a:pt x="913" y="1345"/>
                  </a:lnTo>
                  <a:lnTo>
                    <a:pt x="721" y="1634"/>
                  </a:lnTo>
                  <a:lnTo>
                    <a:pt x="481" y="1874"/>
                  </a:lnTo>
                  <a:lnTo>
                    <a:pt x="1" y="2258"/>
                  </a:lnTo>
                  <a:lnTo>
                    <a:pt x="1393" y="2354"/>
                  </a:lnTo>
                  <a:lnTo>
                    <a:pt x="3074" y="2402"/>
                  </a:lnTo>
                  <a:lnTo>
                    <a:pt x="3987" y="2402"/>
                  </a:lnTo>
                  <a:lnTo>
                    <a:pt x="4947" y="2354"/>
                  </a:lnTo>
                  <a:lnTo>
                    <a:pt x="5331" y="1586"/>
                  </a:lnTo>
                  <a:lnTo>
                    <a:pt x="5668" y="769"/>
                  </a:lnTo>
                  <a:lnTo>
                    <a:pt x="4851" y="673"/>
                  </a:lnTo>
                  <a:lnTo>
                    <a:pt x="4035" y="529"/>
                  </a:lnTo>
                  <a:lnTo>
                    <a:pt x="2546" y="193"/>
                  </a:lnTo>
                  <a:lnTo>
                    <a:pt x="2498" y="193"/>
                  </a:lnTo>
                  <a:lnTo>
                    <a:pt x="2402" y="145"/>
                  </a:lnTo>
                  <a:lnTo>
                    <a:pt x="163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49" name="Google Shape;5066;p76"/>
            <p:cNvSpPr/>
            <p:nvPr/>
          </p:nvSpPr>
          <p:spPr>
            <a:xfrm>
              <a:off x="739975" y="3729125"/>
              <a:ext cx="141700" cy="60075"/>
            </a:xfrm>
            <a:custGeom>
              <a:avLst/>
              <a:gdLst/>
              <a:ahLst/>
              <a:cxnLst/>
              <a:rect l="l" t="t" r="r" b="b"/>
              <a:pathLst>
                <a:path w="5668" h="2403" fill="none" extrusionOk="0">
                  <a:moveTo>
                    <a:pt x="1585" y="1"/>
                  </a:moveTo>
                  <a:lnTo>
                    <a:pt x="1585" y="1"/>
                  </a:lnTo>
                  <a:lnTo>
                    <a:pt x="1441" y="385"/>
                  </a:lnTo>
                  <a:lnTo>
                    <a:pt x="1297" y="721"/>
                  </a:lnTo>
                  <a:lnTo>
                    <a:pt x="1105" y="1057"/>
                  </a:lnTo>
                  <a:lnTo>
                    <a:pt x="913" y="1345"/>
                  </a:lnTo>
                  <a:lnTo>
                    <a:pt x="721" y="1634"/>
                  </a:lnTo>
                  <a:lnTo>
                    <a:pt x="481" y="1874"/>
                  </a:lnTo>
                  <a:lnTo>
                    <a:pt x="1" y="2258"/>
                  </a:lnTo>
                  <a:lnTo>
                    <a:pt x="1" y="2258"/>
                  </a:lnTo>
                  <a:lnTo>
                    <a:pt x="1" y="2258"/>
                  </a:lnTo>
                  <a:lnTo>
                    <a:pt x="1" y="2258"/>
                  </a:lnTo>
                  <a:lnTo>
                    <a:pt x="1393" y="2354"/>
                  </a:lnTo>
                  <a:lnTo>
                    <a:pt x="3074" y="2402"/>
                  </a:lnTo>
                  <a:lnTo>
                    <a:pt x="3074" y="2402"/>
                  </a:lnTo>
                  <a:lnTo>
                    <a:pt x="3987" y="2402"/>
                  </a:lnTo>
                  <a:lnTo>
                    <a:pt x="4947" y="2354"/>
                  </a:lnTo>
                  <a:lnTo>
                    <a:pt x="4947" y="2354"/>
                  </a:lnTo>
                  <a:lnTo>
                    <a:pt x="5331" y="1586"/>
                  </a:lnTo>
                  <a:lnTo>
                    <a:pt x="5668" y="769"/>
                  </a:lnTo>
                  <a:lnTo>
                    <a:pt x="5668" y="769"/>
                  </a:lnTo>
                  <a:lnTo>
                    <a:pt x="4851" y="673"/>
                  </a:lnTo>
                  <a:lnTo>
                    <a:pt x="4035" y="529"/>
                  </a:lnTo>
                  <a:lnTo>
                    <a:pt x="2546" y="193"/>
                  </a:lnTo>
                  <a:lnTo>
                    <a:pt x="2546" y="193"/>
                  </a:lnTo>
                  <a:lnTo>
                    <a:pt x="2546" y="193"/>
                  </a:lnTo>
                  <a:lnTo>
                    <a:pt x="2546" y="193"/>
                  </a:lnTo>
                  <a:lnTo>
                    <a:pt x="2546" y="193"/>
                  </a:lnTo>
                  <a:lnTo>
                    <a:pt x="2498" y="193"/>
                  </a:lnTo>
                  <a:lnTo>
                    <a:pt x="2498" y="193"/>
                  </a:lnTo>
                  <a:lnTo>
                    <a:pt x="2402" y="145"/>
                  </a:lnTo>
                  <a:lnTo>
                    <a:pt x="2402" y="145"/>
                  </a:lnTo>
                  <a:lnTo>
                    <a:pt x="2402" y="145"/>
                  </a:lnTo>
                  <a:lnTo>
                    <a:pt x="2402" y="145"/>
                  </a:lnTo>
                  <a:lnTo>
                    <a:pt x="1633" y="1"/>
                  </a:lnTo>
                  <a:lnTo>
                    <a:pt x="1633" y="1"/>
                  </a:lnTo>
                  <a:lnTo>
                    <a:pt x="1681" y="1"/>
                  </a:lnTo>
                  <a:lnTo>
                    <a:pt x="1681" y="1"/>
                  </a:lnTo>
                  <a:lnTo>
                    <a:pt x="158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0" name="Google Shape;5067;p76"/>
            <p:cNvSpPr/>
            <p:nvPr/>
          </p:nvSpPr>
          <p:spPr>
            <a:xfrm>
              <a:off x="514250" y="3771150"/>
              <a:ext cx="90075" cy="129700"/>
            </a:xfrm>
            <a:custGeom>
              <a:avLst/>
              <a:gdLst/>
              <a:ahLst/>
              <a:cxnLst/>
              <a:rect l="l" t="t" r="r" b="b"/>
              <a:pathLst>
                <a:path w="3603" h="5188" extrusionOk="0">
                  <a:moveTo>
                    <a:pt x="2450" y="1"/>
                  </a:moveTo>
                  <a:lnTo>
                    <a:pt x="2258" y="241"/>
                  </a:lnTo>
                  <a:lnTo>
                    <a:pt x="1922" y="769"/>
                  </a:lnTo>
                  <a:lnTo>
                    <a:pt x="1490" y="1537"/>
                  </a:lnTo>
                  <a:lnTo>
                    <a:pt x="961" y="2450"/>
                  </a:lnTo>
                  <a:lnTo>
                    <a:pt x="529" y="3314"/>
                  </a:lnTo>
                  <a:lnTo>
                    <a:pt x="193" y="4131"/>
                  </a:lnTo>
                  <a:lnTo>
                    <a:pt x="49" y="4467"/>
                  </a:lnTo>
                  <a:lnTo>
                    <a:pt x="1" y="4755"/>
                  </a:lnTo>
                  <a:lnTo>
                    <a:pt x="1" y="4995"/>
                  </a:lnTo>
                  <a:lnTo>
                    <a:pt x="49" y="5139"/>
                  </a:lnTo>
                  <a:lnTo>
                    <a:pt x="145" y="5187"/>
                  </a:lnTo>
                  <a:lnTo>
                    <a:pt x="577" y="5187"/>
                  </a:lnTo>
                  <a:lnTo>
                    <a:pt x="913" y="5043"/>
                  </a:lnTo>
                  <a:lnTo>
                    <a:pt x="1249" y="4899"/>
                  </a:lnTo>
                  <a:lnTo>
                    <a:pt x="1874" y="4563"/>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738" y="2882"/>
                  </a:lnTo>
                  <a:lnTo>
                    <a:pt x="2546" y="2930"/>
                  </a:lnTo>
                  <a:lnTo>
                    <a:pt x="2258" y="3074"/>
                  </a:lnTo>
                  <a:lnTo>
                    <a:pt x="1970" y="3362"/>
                  </a:lnTo>
                  <a:lnTo>
                    <a:pt x="2834" y="2018"/>
                  </a:lnTo>
                  <a:lnTo>
                    <a:pt x="3411" y="1057"/>
                  </a:lnTo>
                  <a:lnTo>
                    <a:pt x="3555" y="721"/>
                  </a:lnTo>
                  <a:lnTo>
                    <a:pt x="3603" y="625"/>
                  </a:lnTo>
                  <a:lnTo>
                    <a:pt x="3603" y="577"/>
                  </a:lnTo>
                  <a:lnTo>
                    <a:pt x="3363" y="433"/>
                  </a:lnTo>
                  <a:lnTo>
                    <a:pt x="3026" y="193"/>
                  </a:lnTo>
                  <a:lnTo>
                    <a:pt x="2690" y="49"/>
                  </a:lnTo>
                  <a:lnTo>
                    <a:pt x="2546"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1" name="Google Shape;5068;p76"/>
            <p:cNvSpPr/>
            <p:nvPr/>
          </p:nvSpPr>
          <p:spPr>
            <a:xfrm>
              <a:off x="514250" y="3771150"/>
              <a:ext cx="90075" cy="129700"/>
            </a:xfrm>
            <a:custGeom>
              <a:avLst/>
              <a:gdLst/>
              <a:ahLst/>
              <a:cxnLst/>
              <a:rect l="l" t="t" r="r" b="b"/>
              <a:pathLst>
                <a:path w="3603" h="5188" fill="none" extrusionOk="0">
                  <a:moveTo>
                    <a:pt x="3411" y="3891"/>
                  </a:moveTo>
                  <a:lnTo>
                    <a:pt x="3411" y="3891"/>
                  </a:lnTo>
                  <a:lnTo>
                    <a:pt x="3363" y="3555"/>
                  </a:lnTo>
                  <a:lnTo>
                    <a:pt x="3315" y="3218"/>
                  </a:lnTo>
                  <a:lnTo>
                    <a:pt x="3218" y="3074"/>
                  </a:lnTo>
                  <a:lnTo>
                    <a:pt x="3122" y="2978"/>
                  </a:lnTo>
                  <a:lnTo>
                    <a:pt x="3026" y="2882"/>
                  </a:lnTo>
                  <a:lnTo>
                    <a:pt x="2882" y="2834"/>
                  </a:lnTo>
                  <a:lnTo>
                    <a:pt x="2882" y="2834"/>
                  </a:lnTo>
                  <a:lnTo>
                    <a:pt x="2738" y="2882"/>
                  </a:lnTo>
                  <a:lnTo>
                    <a:pt x="2546" y="2930"/>
                  </a:lnTo>
                  <a:lnTo>
                    <a:pt x="2258" y="3074"/>
                  </a:lnTo>
                  <a:lnTo>
                    <a:pt x="1970" y="3362"/>
                  </a:lnTo>
                  <a:lnTo>
                    <a:pt x="1970" y="3362"/>
                  </a:lnTo>
                  <a:lnTo>
                    <a:pt x="2834" y="2018"/>
                  </a:lnTo>
                  <a:lnTo>
                    <a:pt x="3411" y="1057"/>
                  </a:lnTo>
                  <a:lnTo>
                    <a:pt x="3555" y="721"/>
                  </a:lnTo>
                  <a:lnTo>
                    <a:pt x="3603" y="625"/>
                  </a:lnTo>
                  <a:lnTo>
                    <a:pt x="3603" y="577"/>
                  </a:lnTo>
                  <a:lnTo>
                    <a:pt x="3603" y="577"/>
                  </a:lnTo>
                  <a:lnTo>
                    <a:pt x="3363" y="433"/>
                  </a:lnTo>
                  <a:lnTo>
                    <a:pt x="3026" y="193"/>
                  </a:lnTo>
                  <a:lnTo>
                    <a:pt x="2690" y="49"/>
                  </a:lnTo>
                  <a:lnTo>
                    <a:pt x="2546" y="1"/>
                  </a:lnTo>
                  <a:lnTo>
                    <a:pt x="2450" y="1"/>
                  </a:lnTo>
                  <a:lnTo>
                    <a:pt x="2450" y="1"/>
                  </a:lnTo>
                  <a:lnTo>
                    <a:pt x="2258" y="241"/>
                  </a:lnTo>
                  <a:lnTo>
                    <a:pt x="1922" y="769"/>
                  </a:lnTo>
                  <a:lnTo>
                    <a:pt x="1490" y="1537"/>
                  </a:lnTo>
                  <a:lnTo>
                    <a:pt x="961" y="2450"/>
                  </a:lnTo>
                  <a:lnTo>
                    <a:pt x="529" y="3314"/>
                  </a:lnTo>
                  <a:lnTo>
                    <a:pt x="193" y="4131"/>
                  </a:lnTo>
                  <a:lnTo>
                    <a:pt x="49" y="4467"/>
                  </a:lnTo>
                  <a:lnTo>
                    <a:pt x="1" y="4755"/>
                  </a:lnTo>
                  <a:lnTo>
                    <a:pt x="1" y="4995"/>
                  </a:lnTo>
                  <a:lnTo>
                    <a:pt x="49" y="5139"/>
                  </a:lnTo>
                  <a:lnTo>
                    <a:pt x="49" y="5139"/>
                  </a:lnTo>
                  <a:lnTo>
                    <a:pt x="145" y="5187"/>
                  </a:lnTo>
                  <a:lnTo>
                    <a:pt x="289" y="5187"/>
                  </a:lnTo>
                  <a:lnTo>
                    <a:pt x="577" y="5187"/>
                  </a:lnTo>
                  <a:lnTo>
                    <a:pt x="913" y="5043"/>
                  </a:lnTo>
                  <a:lnTo>
                    <a:pt x="1249" y="4899"/>
                  </a:lnTo>
                  <a:lnTo>
                    <a:pt x="1874" y="4563"/>
                  </a:lnTo>
                  <a:lnTo>
                    <a:pt x="2114" y="4371"/>
                  </a:lnTo>
                  <a:lnTo>
                    <a:pt x="2114" y="4371"/>
                  </a:lnTo>
                  <a:lnTo>
                    <a:pt x="2306" y="4371"/>
                  </a:lnTo>
                  <a:lnTo>
                    <a:pt x="2738" y="4275"/>
                  </a:lnTo>
                  <a:lnTo>
                    <a:pt x="2978" y="4227"/>
                  </a:lnTo>
                  <a:lnTo>
                    <a:pt x="3170" y="4131"/>
                  </a:lnTo>
                  <a:lnTo>
                    <a:pt x="3315" y="4035"/>
                  </a:lnTo>
                  <a:lnTo>
                    <a:pt x="3411" y="389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2" name="Google Shape;5069;p76"/>
            <p:cNvSpPr/>
            <p:nvPr/>
          </p:nvSpPr>
          <p:spPr>
            <a:xfrm>
              <a:off x="514250" y="3771150"/>
              <a:ext cx="90075" cy="129700"/>
            </a:xfrm>
            <a:custGeom>
              <a:avLst/>
              <a:gdLst/>
              <a:ahLst/>
              <a:cxnLst/>
              <a:rect l="l" t="t" r="r" b="b"/>
              <a:pathLst>
                <a:path w="3603" h="5188" extrusionOk="0">
                  <a:moveTo>
                    <a:pt x="2450" y="1"/>
                  </a:moveTo>
                  <a:lnTo>
                    <a:pt x="2306" y="193"/>
                  </a:lnTo>
                  <a:lnTo>
                    <a:pt x="1970" y="673"/>
                  </a:lnTo>
                  <a:lnTo>
                    <a:pt x="1153" y="2114"/>
                  </a:lnTo>
                  <a:lnTo>
                    <a:pt x="721" y="2930"/>
                  </a:lnTo>
                  <a:lnTo>
                    <a:pt x="337" y="3747"/>
                  </a:lnTo>
                  <a:lnTo>
                    <a:pt x="97" y="4419"/>
                  </a:lnTo>
                  <a:lnTo>
                    <a:pt x="1" y="4707"/>
                  </a:lnTo>
                  <a:lnTo>
                    <a:pt x="1" y="4899"/>
                  </a:lnTo>
                  <a:lnTo>
                    <a:pt x="1" y="5043"/>
                  </a:lnTo>
                  <a:lnTo>
                    <a:pt x="49" y="5139"/>
                  </a:lnTo>
                  <a:lnTo>
                    <a:pt x="193" y="5187"/>
                  </a:lnTo>
                  <a:lnTo>
                    <a:pt x="577" y="5187"/>
                  </a:lnTo>
                  <a:lnTo>
                    <a:pt x="865" y="5091"/>
                  </a:lnTo>
                  <a:lnTo>
                    <a:pt x="1490" y="4803"/>
                  </a:lnTo>
                  <a:lnTo>
                    <a:pt x="1922" y="4515"/>
                  </a:lnTo>
                  <a:lnTo>
                    <a:pt x="2114" y="4371"/>
                  </a:lnTo>
                  <a:lnTo>
                    <a:pt x="2306" y="4371"/>
                  </a:lnTo>
                  <a:lnTo>
                    <a:pt x="2738" y="4275"/>
                  </a:lnTo>
                  <a:lnTo>
                    <a:pt x="2978" y="4227"/>
                  </a:lnTo>
                  <a:lnTo>
                    <a:pt x="3170" y="4131"/>
                  </a:lnTo>
                  <a:lnTo>
                    <a:pt x="3315" y="4035"/>
                  </a:lnTo>
                  <a:lnTo>
                    <a:pt x="3411" y="3891"/>
                  </a:lnTo>
                  <a:lnTo>
                    <a:pt x="3363" y="3555"/>
                  </a:lnTo>
                  <a:lnTo>
                    <a:pt x="3315" y="3218"/>
                  </a:lnTo>
                  <a:lnTo>
                    <a:pt x="3218" y="3074"/>
                  </a:lnTo>
                  <a:lnTo>
                    <a:pt x="3122" y="2978"/>
                  </a:lnTo>
                  <a:lnTo>
                    <a:pt x="3026" y="2882"/>
                  </a:lnTo>
                  <a:lnTo>
                    <a:pt x="2882" y="2834"/>
                  </a:lnTo>
                  <a:lnTo>
                    <a:pt x="2834" y="2834"/>
                  </a:lnTo>
                  <a:lnTo>
                    <a:pt x="2690" y="2882"/>
                  </a:lnTo>
                  <a:lnTo>
                    <a:pt x="2546" y="2930"/>
                  </a:lnTo>
                  <a:lnTo>
                    <a:pt x="2258" y="3122"/>
                  </a:lnTo>
                  <a:lnTo>
                    <a:pt x="1970" y="3362"/>
                  </a:lnTo>
                  <a:lnTo>
                    <a:pt x="2786" y="2114"/>
                  </a:lnTo>
                  <a:lnTo>
                    <a:pt x="3315" y="1153"/>
                  </a:lnTo>
                  <a:lnTo>
                    <a:pt x="3507" y="817"/>
                  </a:lnTo>
                  <a:lnTo>
                    <a:pt x="3603" y="625"/>
                  </a:lnTo>
                  <a:lnTo>
                    <a:pt x="3603" y="577"/>
                  </a:lnTo>
                  <a:lnTo>
                    <a:pt x="3411" y="433"/>
                  </a:lnTo>
                  <a:lnTo>
                    <a:pt x="3074" y="241"/>
                  </a:lnTo>
                  <a:lnTo>
                    <a:pt x="2786" y="49"/>
                  </a:lnTo>
                  <a:lnTo>
                    <a:pt x="2498" y="1"/>
                  </a:lnTo>
                  <a:close/>
                </a:path>
              </a:pathLst>
            </a:custGeom>
            <a:solidFill>
              <a:srgbClr val="F8F8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3" name="Google Shape;5070;p76"/>
            <p:cNvSpPr/>
            <p:nvPr/>
          </p:nvSpPr>
          <p:spPr>
            <a:xfrm>
              <a:off x="514250" y="3771150"/>
              <a:ext cx="90075" cy="129700"/>
            </a:xfrm>
            <a:custGeom>
              <a:avLst/>
              <a:gdLst/>
              <a:ahLst/>
              <a:cxnLst/>
              <a:rect l="l" t="t" r="r" b="b"/>
              <a:pathLst>
                <a:path w="3603" h="5188" fill="none" extrusionOk="0">
                  <a:moveTo>
                    <a:pt x="2498" y="1"/>
                  </a:moveTo>
                  <a:lnTo>
                    <a:pt x="2498" y="1"/>
                  </a:lnTo>
                  <a:lnTo>
                    <a:pt x="2450" y="1"/>
                  </a:lnTo>
                  <a:lnTo>
                    <a:pt x="2450" y="1"/>
                  </a:lnTo>
                  <a:lnTo>
                    <a:pt x="2306" y="193"/>
                  </a:lnTo>
                  <a:lnTo>
                    <a:pt x="1970" y="673"/>
                  </a:lnTo>
                  <a:lnTo>
                    <a:pt x="1153" y="2114"/>
                  </a:lnTo>
                  <a:lnTo>
                    <a:pt x="721" y="2930"/>
                  </a:lnTo>
                  <a:lnTo>
                    <a:pt x="337" y="3747"/>
                  </a:lnTo>
                  <a:lnTo>
                    <a:pt x="97" y="4419"/>
                  </a:lnTo>
                  <a:lnTo>
                    <a:pt x="1" y="4707"/>
                  </a:lnTo>
                  <a:lnTo>
                    <a:pt x="1" y="4899"/>
                  </a:lnTo>
                  <a:lnTo>
                    <a:pt x="1" y="4899"/>
                  </a:lnTo>
                  <a:lnTo>
                    <a:pt x="1" y="5043"/>
                  </a:lnTo>
                  <a:lnTo>
                    <a:pt x="49" y="5139"/>
                  </a:lnTo>
                  <a:lnTo>
                    <a:pt x="49" y="5139"/>
                  </a:lnTo>
                  <a:lnTo>
                    <a:pt x="193" y="5187"/>
                  </a:lnTo>
                  <a:lnTo>
                    <a:pt x="337" y="5187"/>
                  </a:lnTo>
                  <a:lnTo>
                    <a:pt x="337" y="5187"/>
                  </a:lnTo>
                  <a:lnTo>
                    <a:pt x="577" y="5187"/>
                  </a:lnTo>
                  <a:lnTo>
                    <a:pt x="865" y="5091"/>
                  </a:lnTo>
                  <a:lnTo>
                    <a:pt x="1490" y="4803"/>
                  </a:lnTo>
                  <a:lnTo>
                    <a:pt x="1922" y="4515"/>
                  </a:lnTo>
                  <a:lnTo>
                    <a:pt x="2114" y="4371"/>
                  </a:lnTo>
                  <a:lnTo>
                    <a:pt x="2114" y="4371"/>
                  </a:lnTo>
                  <a:lnTo>
                    <a:pt x="2306" y="4371"/>
                  </a:lnTo>
                  <a:lnTo>
                    <a:pt x="2738" y="4275"/>
                  </a:lnTo>
                  <a:lnTo>
                    <a:pt x="2978" y="4227"/>
                  </a:lnTo>
                  <a:lnTo>
                    <a:pt x="3170" y="4131"/>
                  </a:lnTo>
                  <a:lnTo>
                    <a:pt x="3315" y="4035"/>
                  </a:lnTo>
                  <a:lnTo>
                    <a:pt x="3411" y="3891"/>
                  </a:lnTo>
                  <a:lnTo>
                    <a:pt x="3411" y="3891"/>
                  </a:lnTo>
                  <a:lnTo>
                    <a:pt x="3363" y="3555"/>
                  </a:lnTo>
                  <a:lnTo>
                    <a:pt x="3315" y="3218"/>
                  </a:lnTo>
                  <a:lnTo>
                    <a:pt x="3218" y="3074"/>
                  </a:lnTo>
                  <a:lnTo>
                    <a:pt x="3122" y="2978"/>
                  </a:lnTo>
                  <a:lnTo>
                    <a:pt x="3026" y="2882"/>
                  </a:lnTo>
                  <a:lnTo>
                    <a:pt x="2882" y="2834"/>
                  </a:lnTo>
                  <a:lnTo>
                    <a:pt x="2882" y="2834"/>
                  </a:lnTo>
                  <a:lnTo>
                    <a:pt x="2834" y="2834"/>
                  </a:lnTo>
                  <a:lnTo>
                    <a:pt x="2834" y="2834"/>
                  </a:lnTo>
                  <a:lnTo>
                    <a:pt x="2690" y="2882"/>
                  </a:lnTo>
                  <a:lnTo>
                    <a:pt x="2546" y="2930"/>
                  </a:lnTo>
                  <a:lnTo>
                    <a:pt x="2258" y="3122"/>
                  </a:lnTo>
                  <a:lnTo>
                    <a:pt x="1970" y="3362"/>
                  </a:lnTo>
                  <a:lnTo>
                    <a:pt x="1970" y="3362"/>
                  </a:lnTo>
                  <a:lnTo>
                    <a:pt x="1970" y="3362"/>
                  </a:lnTo>
                  <a:lnTo>
                    <a:pt x="1970" y="3362"/>
                  </a:lnTo>
                  <a:lnTo>
                    <a:pt x="2786" y="2114"/>
                  </a:lnTo>
                  <a:lnTo>
                    <a:pt x="3315" y="1153"/>
                  </a:lnTo>
                  <a:lnTo>
                    <a:pt x="3507" y="817"/>
                  </a:lnTo>
                  <a:lnTo>
                    <a:pt x="3603" y="625"/>
                  </a:lnTo>
                  <a:lnTo>
                    <a:pt x="3603" y="625"/>
                  </a:lnTo>
                  <a:lnTo>
                    <a:pt x="3603" y="577"/>
                  </a:lnTo>
                  <a:lnTo>
                    <a:pt x="3603" y="577"/>
                  </a:lnTo>
                  <a:lnTo>
                    <a:pt x="3411" y="433"/>
                  </a:lnTo>
                  <a:lnTo>
                    <a:pt x="3074" y="241"/>
                  </a:lnTo>
                  <a:lnTo>
                    <a:pt x="2786" y="49"/>
                  </a:lnTo>
                  <a:lnTo>
                    <a:pt x="249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4" name="Google Shape;5071;p76"/>
            <p:cNvSpPr/>
            <p:nvPr/>
          </p:nvSpPr>
          <p:spPr>
            <a:xfrm>
              <a:off x="522650" y="3773550"/>
              <a:ext cx="81675" cy="127300"/>
            </a:xfrm>
            <a:custGeom>
              <a:avLst/>
              <a:gdLst/>
              <a:ahLst/>
              <a:cxnLst/>
              <a:rect l="l" t="t" r="r" b="b"/>
              <a:pathLst>
                <a:path w="3267" h="5092" extrusionOk="0">
                  <a:moveTo>
                    <a:pt x="2498" y="1"/>
                  </a:moveTo>
                  <a:lnTo>
                    <a:pt x="1922" y="961"/>
                  </a:lnTo>
                  <a:lnTo>
                    <a:pt x="1106" y="2402"/>
                  </a:lnTo>
                  <a:lnTo>
                    <a:pt x="721" y="3170"/>
                  </a:lnTo>
                  <a:lnTo>
                    <a:pt x="385" y="3939"/>
                  </a:lnTo>
                  <a:lnTo>
                    <a:pt x="97" y="4563"/>
                  </a:lnTo>
                  <a:lnTo>
                    <a:pt x="1" y="5091"/>
                  </a:lnTo>
                  <a:lnTo>
                    <a:pt x="241" y="5091"/>
                  </a:lnTo>
                  <a:lnTo>
                    <a:pt x="529" y="4995"/>
                  </a:lnTo>
                  <a:lnTo>
                    <a:pt x="1106" y="4707"/>
                  </a:lnTo>
                  <a:lnTo>
                    <a:pt x="1586" y="4419"/>
                  </a:lnTo>
                  <a:lnTo>
                    <a:pt x="1778" y="4275"/>
                  </a:lnTo>
                  <a:lnTo>
                    <a:pt x="1970" y="4275"/>
                  </a:lnTo>
                  <a:lnTo>
                    <a:pt x="2402" y="4179"/>
                  </a:lnTo>
                  <a:lnTo>
                    <a:pt x="2642" y="4131"/>
                  </a:lnTo>
                  <a:lnTo>
                    <a:pt x="2834" y="4035"/>
                  </a:lnTo>
                  <a:lnTo>
                    <a:pt x="2979" y="3939"/>
                  </a:lnTo>
                  <a:lnTo>
                    <a:pt x="3075" y="3795"/>
                  </a:lnTo>
                  <a:lnTo>
                    <a:pt x="3027" y="3459"/>
                  </a:lnTo>
                  <a:lnTo>
                    <a:pt x="2979" y="3122"/>
                  </a:lnTo>
                  <a:lnTo>
                    <a:pt x="2882" y="2978"/>
                  </a:lnTo>
                  <a:lnTo>
                    <a:pt x="2786" y="2882"/>
                  </a:lnTo>
                  <a:lnTo>
                    <a:pt x="2690" y="2786"/>
                  </a:lnTo>
                  <a:lnTo>
                    <a:pt x="2546" y="2738"/>
                  </a:lnTo>
                  <a:lnTo>
                    <a:pt x="2402" y="2786"/>
                  </a:lnTo>
                  <a:lnTo>
                    <a:pt x="2210" y="2834"/>
                  </a:lnTo>
                  <a:lnTo>
                    <a:pt x="1922" y="2978"/>
                  </a:lnTo>
                  <a:lnTo>
                    <a:pt x="1634" y="3266"/>
                  </a:lnTo>
                  <a:lnTo>
                    <a:pt x="2498" y="1922"/>
                  </a:lnTo>
                  <a:lnTo>
                    <a:pt x="3075" y="961"/>
                  </a:lnTo>
                  <a:lnTo>
                    <a:pt x="3219" y="625"/>
                  </a:lnTo>
                  <a:lnTo>
                    <a:pt x="3267" y="529"/>
                  </a:lnTo>
                  <a:lnTo>
                    <a:pt x="3267" y="481"/>
                  </a:lnTo>
                  <a:lnTo>
                    <a:pt x="2931" y="241"/>
                  </a:lnTo>
                  <a:lnTo>
                    <a:pt x="2498"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5" name="Google Shape;5072;p76"/>
            <p:cNvSpPr/>
            <p:nvPr/>
          </p:nvSpPr>
          <p:spPr>
            <a:xfrm>
              <a:off x="522650" y="3862400"/>
              <a:ext cx="38450" cy="38450"/>
            </a:xfrm>
            <a:custGeom>
              <a:avLst/>
              <a:gdLst/>
              <a:ahLst/>
              <a:cxnLst/>
              <a:rect l="l" t="t" r="r" b="b"/>
              <a:pathLst>
                <a:path w="1538" h="1538" extrusionOk="0">
                  <a:moveTo>
                    <a:pt x="529" y="1"/>
                  </a:moveTo>
                  <a:lnTo>
                    <a:pt x="145" y="865"/>
                  </a:lnTo>
                  <a:lnTo>
                    <a:pt x="49" y="1249"/>
                  </a:lnTo>
                  <a:lnTo>
                    <a:pt x="1" y="1537"/>
                  </a:lnTo>
                  <a:lnTo>
                    <a:pt x="145" y="1537"/>
                  </a:lnTo>
                  <a:lnTo>
                    <a:pt x="337" y="1489"/>
                  </a:lnTo>
                  <a:lnTo>
                    <a:pt x="769" y="1345"/>
                  </a:lnTo>
                  <a:lnTo>
                    <a:pt x="1202" y="1105"/>
                  </a:lnTo>
                  <a:lnTo>
                    <a:pt x="1538" y="913"/>
                  </a:lnTo>
                  <a:lnTo>
                    <a:pt x="1346" y="673"/>
                  </a:lnTo>
                  <a:lnTo>
                    <a:pt x="1106" y="433"/>
                  </a:lnTo>
                  <a:lnTo>
                    <a:pt x="817" y="193"/>
                  </a:lnTo>
                  <a:lnTo>
                    <a:pt x="529"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6" name="Google Shape;5073;p76"/>
            <p:cNvSpPr/>
            <p:nvPr/>
          </p:nvSpPr>
          <p:spPr>
            <a:xfrm>
              <a:off x="654725" y="3533425"/>
              <a:ext cx="555925" cy="265375"/>
            </a:xfrm>
            <a:custGeom>
              <a:avLst/>
              <a:gdLst/>
              <a:ahLst/>
              <a:cxnLst/>
              <a:rect l="l" t="t" r="r" b="b"/>
              <a:pathLst>
                <a:path w="22237" h="10615" extrusionOk="0">
                  <a:moveTo>
                    <a:pt x="15657" y="1"/>
                  </a:moveTo>
                  <a:lnTo>
                    <a:pt x="4755" y="4371"/>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6388" y="8117"/>
                  </a:lnTo>
                  <a:lnTo>
                    <a:pt x="7205" y="8309"/>
                  </a:lnTo>
                  <a:lnTo>
                    <a:pt x="8069" y="8453"/>
                  </a:lnTo>
                  <a:lnTo>
                    <a:pt x="8933" y="8597"/>
                  </a:lnTo>
                  <a:lnTo>
                    <a:pt x="9798" y="8645"/>
                  </a:lnTo>
                  <a:lnTo>
                    <a:pt x="10662" y="8597"/>
                  </a:lnTo>
                  <a:lnTo>
                    <a:pt x="11095" y="8549"/>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98" y="4563"/>
                  </a:lnTo>
                  <a:lnTo>
                    <a:pt x="17194" y="4707"/>
                  </a:lnTo>
                  <a:lnTo>
                    <a:pt x="17242" y="5091"/>
                  </a:lnTo>
                  <a:lnTo>
                    <a:pt x="17290" y="5572"/>
                  </a:lnTo>
                  <a:lnTo>
                    <a:pt x="17242" y="6100"/>
                  </a:lnTo>
                  <a:lnTo>
                    <a:pt x="17146" y="6964"/>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7" name="Google Shape;5074;p76"/>
            <p:cNvSpPr/>
            <p:nvPr/>
          </p:nvSpPr>
          <p:spPr>
            <a:xfrm>
              <a:off x="654725" y="3533425"/>
              <a:ext cx="555925" cy="265375"/>
            </a:xfrm>
            <a:custGeom>
              <a:avLst/>
              <a:gdLst/>
              <a:ahLst/>
              <a:cxnLst/>
              <a:rect l="l" t="t" r="r" b="b"/>
              <a:pathLst>
                <a:path w="22237" h="10615" fill="none" extrusionOk="0">
                  <a:moveTo>
                    <a:pt x="22188" y="1297"/>
                  </a:moveTo>
                  <a:lnTo>
                    <a:pt x="22188" y="1297"/>
                  </a:lnTo>
                  <a:lnTo>
                    <a:pt x="22140" y="1153"/>
                  </a:lnTo>
                  <a:lnTo>
                    <a:pt x="22044" y="1057"/>
                  </a:lnTo>
                  <a:lnTo>
                    <a:pt x="21756" y="865"/>
                  </a:lnTo>
                  <a:lnTo>
                    <a:pt x="21420" y="673"/>
                  </a:lnTo>
                  <a:lnTo>
                    <a:pt x="20988" y="529"/>
                  </a:lnTo>
                  <a:lnTo>
                    <a:pt x="20459" y="433"/>
                  </a:lnTo>
                  <a:lnTo>
                    <a:pt x="19931" y="337"/>
                  </a:lnTo>
                  <a:lnTo>
                    <a:pt x="18731" y="145"/>
                  </a:lnTo>
                  <a:lnTo>
                    <a:pt x="17578" y="49"/>
                  </a:lnTo>
                  <a:lnTo>
                    <a:pt x="16617" y="1"/>
                  </a:lnTo>
                  <a:lnTo>
                    <a:pt x="15657" y="1"/>
                  </a:lnTo>
                  <a:lnTo>
                    <a:pt x="4755" y="4371"/>
                  </a:lnTo>
                  <a:lnTo>
                    <a:pt x="3411" y="5908"/>
                  </a:lnTo>
                  <a:lnTo>
                    <a:pt x="3411" y="5908"/>
                  </a:lnTo>
                  <a:lnTo>
                    <a:pt x="2834" y="6100"/>
                  </a:lnTo>
                  <a:lnTo>
                    <a:pt x="2306" y="6292"/>
                  </a:lnTo>
                  <a:lnTo>
                    <a:pt x="1682" y="6628"/>
                  </a:lnTo>
                  <a:lnTo>
                    <a:pt x="1057" y="7012"/>
                  </a:lnTo>
                  <a:lnTo>
                    <a:pt x="769" y="7204"/>
                  </a:lnTo>
                  <a:lnTo>
                    <a:pt x="481" y="7445"/>
                  </a:lnTo>
                  <a:lnTo>
                    <a:pt x="289" y="7685"/>
                  </a:lnTo>
                  <a:lnTo>
                    <a:pt x="145" y="7973"/>
                  </a:lnTo>
                  <a:lnTo>
                    <a:pt x="1" y="8261"/>
                  </a:lnTo>
                  <a:lnTo>
                    <a:pt x="1" y="8549"/>
                  </a:lnTo>
                  <a:lnTo>
                    <a:pt x="1" y="8549"/>
                  </a:lnTo>
                  <a:lnTo>
                    <a:pt x="49" y="8837"/>
                  </a:lnTo>
                  <a:lnTo>
                    <a:pt x="97" y="9077"/>
                  </a:lnTo>
                  <a:lnTo>
                    <a:pt x="241" y="9318"/>
                  </a:lnTo>
                  <a:lnTo>
                    <a:pt x="385" y="9510"/>
                  </a:lnTo>
                  <a:lnTo>
                    <a:pt x="577" y="9702"/>
                  </a:lnTo>
                  <a:lnTo>
                    <a:pt x="769" y="9894"/>
                  </a:lnTo>
                  <a:lnTo>
                    <a:pt x="1201" y="10182"/>
                  </a:lnTo>
                  <a:lnTo>
                    <a:pt x="1634" y="10374"/>
                  </a:lnTo>
                  <a:lnTo>
                    <a:pt x="2018" y="10518"/>
                  </a:lnTo>
                  <a:lnTo>
                    <a:pt x="2354" y="10614"/>
                  </a:lnTo>
                  <a:lnTo>
                    <a:pt x="2354" y="10614"/>
                  </a:lnTo>
                  <a:lnTo>
                    <a:pt x="2690" y="10470"/>
                  </a:lnTo>
                  <a:lnTo>
                    <a:pt x="3026" y="10326"/>
                  </a:lnTo>
                  <a:lnTo>
                    <a:pt x="3459" y="10038"/>
                  </a:lnTo>
                  <a:lnTo>
                    <a:pt x="3891" y="9654"/>
                  </a:lnTo>
                  <a:lnTo>
                    <a:pt x="4323" y="9173"/>
                  </a:lnTo>
                  <a:lnTo>
                    <a:pt x="4515" y="8885"/>
                  </a:lnTo>
                  <a:lnTo>
                    <a:pt x="4707" y="8549"/>
                  </a:lnTo>
                  <a:lnTo>
                    <a:pt x="4851" y="8213"/>
                  </a:lnTo>
                  <a:lnTo>
                    <a:pt x="4995" y="7829"/>
                  </a:lnTo>
                  <a:lnTo>
                    <a:pt x="4995" y="7829"/>
                  </a:lnTo>
                  <a:lnTo>
                    <a:pt x="6388" y="8117"/>
                  </a:lnTo>
                  <a:lnTo>
                    <a:pt x="7205" y="8309"/>
                  </a:lnTo>
                  <a:lnTo>
                    <a:pt x="8069" y="8453"/>
                  </a:lnTo>
                  <a:lnTo>
                    <a:pt x="8933" y="8597"/>
                  </a:lnTo>
                  <a:lnTo>
                    <a:pt x="9798" y="8645"/>
                  </a:lnTo>
                  <a:lnTo>
                    <a:pt x="10662" y="8597"/>
                  </a:lnTo>
                  <a:lnTo>
                    <a:pt x="11095" y="8549"/>
                  </a:lnTo>
                  <a:lnTo>
                    <a:pt x="11479" y="8453"/>
                  </a:lnTo>
                  <a:lnTo>
                    <a:pt x="11479" y="8453"/>
                  </a:lnTo>
                  <a:lnTo>
                    <a:pt x="11959" y="8309"/>
                  </a:lnTo>
                  <a:lnTo>
                    <a:pt x="12439" y="8069"/>
                  </a:lnTo>
                  <a:lnTo>
                    <a:pt x="12872" y="7781"/>
                  </a:lnTo>
                  <a:lnTo>
                    <a:pt x="13352" y="7445"/>
                  </a:lnTo>
                  <a:lnTo>
                    <a:pt x="14216" y="6724"/>
                  </a:lnTo>
                  <a:lnTo>
                    <a:pt x="14985" y="5956"/>
                  </a:lnTo>
                  <a:lnTo>
                    <a:pt x="15705" y="5283"/>
                  </a:lnTo>
                  <a:lnTo>
                    <a:pt x="16281" y="4755"/>
                  </a:lnTo>
                  <a:lnTo>
                    <a:pt x="16521" y="4563"/>
                  </a:lnTo>
                  <a:lnTo>
                    <a:pt x="16714" y="4419"/>
                  </a:lnTo>
                  <a:lnTo>
                    <a:pt x="16906" y="4371"/>
                  </a:lnTo>
                  <a:lnTo>
                    <a:pt x="17050" y="4419"/>
                  </a:lnTo>
                  <a:lnTo>
                    <a:pt x="17050" y="4419"/>
                  </a:lnTo>
                  <a:lnTo>
                    <a:pt x="17098" y="4563"/>
                  </a:lnTo>
                  <a:lnTo>
                    <a:pt x="17194" y="4707"/>
                  </a:lnTo>
                  <a:lnTo>
                    <a:pt x="17242" y="5091"/>
                  </a:lnTo>
                  <a:lnTo>
                    <a:pt x="17290" y="5572"/>
                  </a:lnTo>
                  <a:lnTo>
                    <a:pt x="17242" y="6100"/>
                  </a:lnTo>
                  <a:lnTo>
                    <a:pt x="17146" y="6964"/>
                  </a:lnTo>
                  <a:lnTo>
                    <a:pt x="17098" y="7349"/>
                  </a:lnTo>
                  <a:lnTo>
                    <a:pt x="17098" y="7349"/>
                  </a:lnTo>
                  <a:lnTo>
                    <a:pt x="17962" y="6580"/>
                  </a:lnTo>
                  <a:lnTo>
                    <a:pt x="18827" y="5764"/>
                  </a:lnTo>
                  <a:lnTo>
                    <a:pt x="19787" y="4803"/>
                  </a:lnTo>
                  <a:lnTo>
                    <a:pt x="20748" y="3747"/>
                  </a:lnTo>
                  <a:lnTo>
                    <a:pt x="21180" y="3266"/>
                  </a:lnTo>
                  <a:lnTo>
                    <a:pt x="21564" y="2786"/>
                  </a:lnTo>
                  <a:lnTo>
                    <a:pt x="21900" y="2306"/>
                  </a:lnTo>
                  <a:lnTo>
                    <a:pt x="22092" y="1922"/>
                  </a:lnTo>
                  <a:lnTo>
                    <a:pt x="22188" y="1586"/>
                  </a:lnTo>
                  <a:lnTo>
                    <a:pt x="22236" y="1393"/>
                  </a:lnTo>
                  <a:lnTo>
                    <a:pt x="22188" y="129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8" name="Google Shape;5075;p76"/>
            <p:cNvSpPr/>
            <p:nvPr/>
          </p:nvSpPr>
          <p:spPr>
            <a:xfrm>
              <a:off x="800000" y="3732725"/>
              <a:ext cx="3625" cy="1225"/>
            </a:xfrm>
            <a:custGeom>
              <a:avLst/>
              <a:gdLst/>
              <a:ahLst/>
              <a:cxnLst/>
              <a:rect l="l" t="t" r="r" b="b"/>
              <a:pathLst>
                <a:path w="145" h="49" extrusionOk="0">
                  <a:moveTo>
                    <a:pt x="145" y="49"/>
                  </a:moveTo>
                  <a:lnTo>
                    <a:pt x="145" y="49"/>
                  </a:lnTo>
                  <a:lnTo>
                    <a:pt x="145" y="49"/>
                  </a:lnTo>
                  <a:lnTo>
                    <a:pt x="145" y="49"/>
                  </a:lnTo>
                  <a:lnTo>
                    <a:pt x="145" y="49"/>
                  </a:lnTo>
                  <a:lnTo>
                    <a:pt x="145" y="49"/>
                  </a:lnTo>
                  <a:close/>
                  <a:moveTo>
                    <a:pt x="1" y="1"/>
                  </a:moveTo>
                  <a:lnTo>
                    <a:pt x="1" y="1"/>
                  </a:lnTo>
                  <a:lnTo>
                    <a:pt x="97" y="49"/>
                  </a:lnTo>
                  <a:lnTo>
                    <a:pt x="97" y="49"/>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59" name="Google Shape;5076;p76"/>
            <p:cNvSpPr/>
            <p:nvPr/>
          </p:nvSpPr>
          <p:spPr>
            <a:xfrm>
              <a:off x="803600" y="373392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0" name="Google Shape;5077;p76"/>
            <p:cNvSpPr/>
            <p:nvPr/>
          </p:nvSpPr>
          <p:spPr>
            <a:xfrm>
              <a:off x="800000" y="3732725"/>
              <a:ext cx="2425" cy="1225"/>
            </a:xfrm>
            <a:custGeom>
              <a:avLst/>
              <a:gdLst/>
              <a:ahLst/>
              <a:cxnLst/>
              <a:rect l="l" t="t" r="r" b="b"/>
              <a:pathLst>
                <a:path w="97" h="49" fill="none" extrusionOk="0">
                  <a:moveTo>
                    <a:pt x="1" y="1"/>
                  </a:moveTo>
                  <a:lnTo>
                    <a:pt x="1" y="1"/>
                  </a:lnTo>
                  <a:lnTo>
                    <a:pt x="97" y="49"/>
                  </a:lnTo>
                  <a:lnTo>
                    <a:pt x="97" y="49"/>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1" name="Google Shape;5078;p76"/>
            <p:cNvSpPr/>
            <p:nvPr/>
          </p:nvSpPr>
          <p:spPr>
            <a:xfrm>
              <a:off x="800000" y="3732725"/>
              <a:ext cx="3625" cy="1225"/>
            </a:xfrm>
            <a:custGeom>
              <a:avLst/>
              <a:gdLst/>
              <a:ahLst/>
              <a:cxnLst/>
              <a:rect l="l" t="t" r="r" b="b"/>
              <a:pathLst>
                <a:path w="145" h="49" extrusionOk="0">
                  <a:moveTo>
                    <a:pt x="1" y="1"/>
                  </a:moveTo>
                  <a:lnTo>
                    <a:pt x="97" y="49"/>
                  </a:lnTo>
                  <a:lnTo>
                    <a:pt x="145" y="49"/>
                  </a:lnTo>
                  <a:lnTo>
                    <a:pt x="1" y="1"/>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2" name="Google Shape;5079;p76"/>
            <p:cNvSpPr/>
            <p:nvPr/>
          </p:nvSpPr>
          <p:spPr>
            <a:xfrm>
              <a:off x="800000" y="3732725"/>
              <a:ext cx="3625" cy="1225"/>
            </a:xfrm>
            <a:custGeom>
              <a:avLst/>
              <a:gdLst/>
              <a:ahLst/>
              <a:cxnLst/>
              <a:rect l="l" t="t" r="r" b="b"/>
              <a:pathLst>
                <a:path w="145" h="49" fill="none" extrusionOk="0">
                  <a:moveTo>
                    <a:pt x="1" y="1"/>
                  </a:moveTo>
                  <a:lnTo>
                    <a:pt x="1" y="1"/>
                  </a:lnTo>
                  <a:lnTo>
                    <a:pt x="97" y="49"/>
                  </a:lnTo>
                  <a:lnTo>
                    <a:pt x="97" y="49"/>
                  </a:lnTo>
                  <a:lnTo>
                    <a:pt x="145" y="49"/>
                  </a:lnTo>
                  <a:lnTo>
                    <a:pt x="145" y="49"/>
                  </a:lnTo>
                  <a:lnTo>
                    <a:pt x="145" y="49"/>
                  </a:lnTo>
                  <a:lnTo>
                    <a:pt x="145" y="49"/>
                  </a:lnTo>
                  <a:lnTo>
                    <a:pt x="145" y="49"/>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3" name="Google Shape;5080;p76"/>
            <p:cNvSpPr/>
            <p:nvPr/>
          </p:nvSpPr>
          <p:spPr>
            <a:xfrm>
              <a:off x="778400" y="3729125"/>
              <a:ext cx="1225" cy="25"/>
            </a:xfrm>
            <a:custGeom>
              <a:avLst/>
              <a:gdLst/>
              <a:ahLst/>
              <a:cxnLst/>
              <a:rect l="l" t="t" r="r" b="b"/>
              <a:pathLst>
                <a:path w="49" h="1" extrusionOk="0">
                  <a:moveTo>
                    <a:pt x="48" y="1"/>
                  </a:moveTo>
                  <a:lnTo>
                    <a:pt x="48" y="1"/>
                  </a:lnTo>
                  <a:lnTo>
                    <a:pt x="48" y="1"/>
                  </a:lnTo>
                  <a:lnTo>
                    <a:pt x="48" y="1"/>
                  </a:lnTo>
                  <a:lnTo>
                    <a:pt x="48" y="1"/>
                  </a:lnTo>
                  <a:lnTo>
                    <a:pt x="48" y="1"/>
                  </a:lnTo>
                  <a:close/>
                  <a:moveTo>
                    <a:pt x="48" y="1"/>
                  </a:moveTo>
                  <a:lnTo>
                    <a:pt x="48" y="1"/>
                  </a:lnTo>
                  <a:lnTo>
                    <a:pt x="0" y="1"/>
                  </a:lnTo>
                  <a:lnTo>
                    <a:pt x="0" y="1"/>
                  </a:lnTo>
                  <a:lnTo>
                    <a:pt x="48"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4" name="Google Shape;5081;p76"/>
            <p:cNvSpPr/>
            <p:nvPr/>
          </p:nvSpPr>
          <p:spPr>
            <a:xfrm>
              <a:off x="779600" y="3729125"/>
              <a:ext cx="25" cy="25"/>
            </a:xfrm>
            <a:custGeom>
              <a:avLst/>
              <a:gdLst/>
              <a:ahLst/>
              <a:cxnLst/>
              <a:rect l="l" t="t" r="r" b="b"/>
              <a:pathLst>
                <a:path w="1" h="1" fill="none" extrusionOk="0">
                  <a:moveTo>
                    <a:pt x="0" y="1"/>
                  </a:moveTo>
                  <a:lnTo>
                    <a:pt x="0" y="1"/>
                  </a:ln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5" name="Google Shape;5082;p76"/>
            <p:cNvSpPr/>
            <p:nvPr/>
          </p:nvSpPr>
          <p:spPr>
            <a:xfrm>
              <a:off x="778400" y="3729125"/>
              <a:ext cx="1225" cy="25"/>
            </a:xfrm>
            <a:custGeom>
              <a:avLst/>
              <a:gdLst/>
              <a:ahLst/>
              <a:cxnLst/>
              <a:rect l="l" t="t" r="r" b="b"/>
              <a:pathLst>
                <a:path w="49" h="1" fill="none" extrusionOk="0">
                  <a:moveTo>
                    <a:pt x="48" y="1"/>
                  </a:moveTo>
                  <a:lnTo>
                    <a:pt x="48" y="1"/>
                  </a:lnTo>
                  <a:lnTo>
                    <a:pt x="0" y="1"/>
                  </a:lnTo>
                  <a:lnTo>
                    <a:pt x="0" y="1"/>
                  </a:lnTo>
                  <a:lnTo>
                    <a:pt x="48"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6" name="Google Shape;5083;p76"/>
            <p:cNvSpPr/>
            <p:nvPr/>
          </p:nvSpPr>
          <p:spPr>
            <a:xfrm>
              <a:off x="779600" y="3729125"/>
              <a:ext cx="2425" cy="25"/>
            </a:xfrm>
            <a:custGeom>
              <a:avLst/>
              <a:gdLst/>
              <a:ahLst/>
              <a:cxnLst/>
              <a:rect l="l" t="t" r="r" b="b"/>
              <a:pathLst>
                <a:path w="97" h="1" extrusionOk="0">
                  <a:moveTo>
                    <a:pt x="0" y="1"/>
                  </a:moveTo>
                  <a:lnTo>
                    <a:pt x="0" y="1"/>
                  </a:lnTo>
                  <a:lnTo>
                    <a:pt x="0" y="1"/>
                  </a:lnTo>
                  <a:lnTo>
                    <a:pt x="96" y="1"/>
                  </a:lnTo>
                  <a:lnTo>
                    <a:pt x="96" y="1"/>
                  </a:lnTo>
                  <a:lnTo>
                    <a:pt x="48" y="1"/>
                  </a:lnTo>
                  <a:lnTo>
                    <a:pt x="48" y="1"/>
                  </a:lnTo>
                  <a:lnTo>
                    <a:pt x="0"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7" name="Google Shape;5084;p76"/>
            <p:cNvSpPr/>
            <p:nvPr/>
          </p:nvSpPr>
          <p:spPr>
            <a:xfrm>
              <a:off x="779600" y="3729125"/>
              <a:ext cx="2425" cy="25"/>
            </a:xfrm>
            <a:custGeom>
              <a:avLst/>
              <a:gdLst/>
              <a:ahLst/>
              <a:cxnLst/>
              <a:rect l="l" t="t" r="r" b="b"/>
              <a:pathLst>
                <a:path w="97" h="1" fill="none" extrusionOk="0">
                  <a:moveTo>
                    <a:pt x="0" y="1"/>
                  </a:moveTo>
                  <a:lnTo>
                    <a:pt x="0" y="1"/>
                  </a:lnTo>
                  <a:lnTo>
                    <a:pt x="0" y="1"/>
                  </a:lnTo>
                  <a:lnTo>
                    <a:pt x="96" y="1"/>
                  </a:lnTo>
                  <a:lnTo>
                    <a:pt x="96" y="1"/>
                  </a:lnTo>
                  <a:lnTo>
                    <a:pt x="48" y="1"/>
                  </a:lnTo>
                  <a:lnTo>
                    <a:pt x="48"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8" name="Google Shape;5085;p76"/>
            <p:cNvSpPr/>
            <p:nvPr/>
          </p:nvSpPr>
          <p:spPr>
            <a:xfrm>
              <a:off x="778400" y="3729125"/>
              <a:ext cx="25" cy="25"/>
            </a:xfrm>
            <a:custGeom>
              <a:avLst/>
              <a:gdLst/>
              <a:ahLst/>
              <a:cxnLst/>
              <a:rect l="l" t="t" r="r" b="b"/>
              <a:pathLst>
                <a:path w="1" h="1" extrusionOk="0">
                  <a:moveTo>
                    <a:pt x="0" y="1"/>
                  </a:moveTo>
                  <a:lnTo>
                    <a:pt x="0" y="1"/>
                  </a:lnTo>
                  <a:lnTo>
                    <a:pt x="0" y="1"/>
                  </a:lnTo>
                  <a:lnTo>
                    <a:pt x="0" y="1"/>
                  </a:lnTo>
                  <a:lnTo>
                    <a:pt x="0" y="1"/>
                  </a:lnTo>
                  <a:close/>
                  <a:moveTo>
                    <a:pt x="0" y="1"/>
                  </a:moveTo>
                  <a:lnTo>
                    <a:pt x="0" y="1"/>
                  </a:lnTo>
                  <a:lnTo>
                    <a:pt x="0" y="1"/>
                  </a:lnTo>
                  <a:lnTo>
                    <a:pt x="0" y="1"/>
                  </a:lnTo>
                  <a:lnTo>
                    <a:pt x="0"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69" name="Google Shape;5086;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0" name="Google Shape;5087;p76"/>
            <p:cNvSpPr/>
            <p:nvPr/>
          </p:nvSpPr>
          <p:spPr>
            <a:xfrm>
              <a:off x="778400" y="37291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1" name="Google Shape;5088;p76"/>
            <p:cNvSpPr/>
            <p:nvPr/>
          </p:nvSpPr>
          <p:spPr>
            <a:xfrm>
              <a:off x="736375" y="3785550"/>
              <a:ext cx="3625" cy="2450"/>
            </a:xfrm>
            <a:custGeom>
              <a:avLst/>
              <a:gdLst/>
              <a:ahLst/>
              <a:cxnLst/>
              <a:rect l="l" t="t" r="r" b="b"/>
              <a:pathLst>
                <a:path w="145" h="98" extrusionOk="0">
                  <a:moveTo>
                    <a:pt x="145" y="1"/>
                  </a:moveTo>
                  <a:lnTo>
                    <a:pt x="145" y="1"/>
                  </a:lnTo>
                  <a:lnTo>
                    <a:pt x="0" y="97"/>
                  </a:lnTo>
                  <a:lnTo>
                    <a:pt x="0" y="97"/>
                  </a:lnTo>
                  <a:lnTo>
                    <a:pt x="145" y="1"/>
                  </a:lnTo>
                  <a:lnTo>
                    <a:pt x="145" y="1"/>
                  </a:lnTo>
                  <a:lnTo>
                    <a:pt x="145" y="1"/>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2" name="Google Shape;5089;p76"/>
            <p:cNvSpPr/>
            <p:nvPr/>
          </p:nvSpPr>
          <p:spPr>
            <a:xfrm>
              <a:off x="736375" y="3785550"/>
              <a:ext cx="3625" cy="2450"/>
            </a:xfrm>
            <a:custGeom>
              <a:avLst/>
              <a:gdLst/>
              <a:ahLst/>
              <a:cxnLst/>
              <a:rect l="l" t="t" r="r" b="b"/>
              <a:pathLst>
                <a:path w="145" h="98" fill="none" extrusionOk="0">
                  <a:moveTo>
                    <a:pt x="145" y="1"/>
                  </a:moveTo>
                  <a:lnTo>
                    <a:pt x="145" y="1"/>
                  </a:lnTo>
                  <a:lnTo>
                    <a:pt x="0" y="97"/>
                  </a:lnTo>
                  <a:lnTo>
                    <a:pt x="0" y="97"/>
                  </a:lnTo>
                  <a:lnTo>
                    <a:pt x="145" y="1"/>
                  </a:lnTo>
                  <a:lnTo>
                    <a:pt x="145" y="1"/>
                  </a:lnTo>
                  <a:lnTo>
                    <a:pt x="14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3" name="Google Shape;5090;p76"/>
            <p:cNvSpPr/>
            <p:nvPr/>
          </p:nvSpPr>
          <p:spPr>
            <a:xfrm>
              <a:off x="739975" y="3769950"/>
              <a:ext cx="16825" cy="15625"/>
            </a:xfrm>
            <a:custGeom>
              <a:avLst/>
              <a:gdLst/>
              <a:ahLst/>
              <a:cxnLst/>
              <a:rect l="l" t="t" r="r" b="b"/>
              <a:pathLst>
                <a:path w="673" h="625" extrusionOk="0">
                  <a:moveTo>
                    <a:pt x="673" y="1"/>
                  </a:moveTo>
                  <a:lnTo>
                    <a:pt x="433" y="241"/>
                  </a:lnTo>
                  <a:lnTo>
                    <a:pt x="1" y="625"/>
                  </a:lnTo>
                  <a:lnTo>
                    <a:pt x="481" y="241"/>
                  </a:lnTo>
                  <a:lnTo>
                    <a:pt x="673" y="1"/>
                  </a:lnTo>
                  <a:close/>
                </a:path>
              </a:pathLst>
            </a:custGeom>
            <a:solidFill>
              <a:srgbClr val="F06464"/>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4" name="Google Shape;5091;p76"/>
            <p:cNvSpPr/>
            <p:nvPr/>
          </p:nvSpPr>
          <p:spPr>
            <a:xfrm>
              <a:off x="739975" y="3729125"/>
              <a:ext cx="38450" cy="56450"/>
            </a:xfrm>
            <a:custGeom>
              <a:avLst/>
              <a:gdLst/>
              <a:ahLst/>
              <a:cxnLst/>
              <a:rect l="l" t="t" r="r" b="b"/>
              <a:pathLst>
                <a:path w="1538" h="2258" fill="none" extrusionOk="0">
                  <a:moveTo>
                    <a:pt x="1537" y="1"/>
                  </a:moveTo>
                  <a:lnTo>
                    <a:pt x="1537" y="1"/>
                  </a:lnTo>
                  <a:lnTo>
                    <a:pt x="1441" y="433"/>
                  </a:lnTo>
                  <a:lnTo>
                    <a:pt x="1249" y="769"/>
                  </a:lnTo>
                  <a:lnTo>
                    <a:pt x="1105" y="1105"/>
                  </a:lnTo>
                  <a:lnTo>
                    <a:pt x="913" y="1394"/>
                  </a:lnTo>
                  <a:lnTo>
                    <a:pt x="673" y="1634"/>
                  </a:lnTo>
                  <a:lnTo>
                    <a:pt x="433" y="1874"/>
                  </a:lnTo>
                  <a:lnTo>
                    <a:pt x="1" y="2258"/>
                  </a:lnTo>
                  <a:lnTo>
                    <a:pt x="1" y="2258"/>
                  </a:lnTo>
                  <a:lnTo>
                    <a:pt x="1" y="2258"/>
                  </a:lnTo>
                  <a:lnTo>
                    <a:pt x="1" y="2258"/>
                  </a:lnTo>
                  <a:lnTo>
                    <a:pt x="481" y="1874"/>
                  </a:lnTo>
                  <a:lnTo>
                    <a:pt x="673" y="1634"/>
                  </a:lnTo>
                  <a:lnTo>
                    <a:pt x="913" y="1394"/>
                  </a:lnTo>
                  <a:lnTo>
                    <a:pt x="1105" y="1105"/>
                  </a:lnTo>
                  <a:lnTo>
                    <a:pt x="1249" y="769"/>
                  </a:lnTo>
                  <a:lnTo>
                    <a:pt x="1441" y="433"/>
                  </a:lnTo>
                  <a:lnTo>
                    <a:pt x="1537"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5" name="Google Shape;5092;p76"/>
            <p:cNvSpPr/>
            <p:nvPr/>
          </p:nvSpPr>
          <p:spPr>
            <a:xfrm>
              <a:off x="739975" y="3785550"/>
              <a:ext cx="25" cy="25"/>
            </a:xfrm>
            <a:custGeom>
              <a:avLst/>
              <a:gdLst/>
              <a:ahLst/>
              <a:cxnLst/>
              <a:rect l="l" t="t" r="r" b="b"/>
              <a:pathLst>
                <a:path w="1" h="1" extrusionOk="0">
                  <a:moveTo>
                    <a:pt x="1" y="1"/>
                  </a:moveTo>
                  <a:lnTo>
                    <a:pt x="1" y="1"/>
                  </a:lnTo>
                  <a:lnTo>
                    <a:pt x="1" y="1"/>
                  </a:lnTo>
                  <a:lnTo>
                    <a:pt x="1" y="1"/>
                  </a:lnTo>
                  <a:lnTo>
                    <a:pt x="1" y="1"/>
                  </a:lnTo>
                  <a:lnTo>
                    <a:pt x="1" y="1"/>
                  </a:lnTo>
                  <a:lnTo>
                    <a:pt x="1" y="1"/>
                  </a:lnTo>
                  <a:lnTo>
                    <a:pt x="1" y="1"/>
                  </a:lnTo>
                  <a:lnTo>
                    <a:pt x="1" y="1"/>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6" name="Google Shape;5093;p76"/>
            <p:cNvSpPr/>
            <p:nvPr/>
          </p:nvSpPr>
          <p:spPr>
            <a:xfrm>
              <a:off x="739975" y="3785550"/>
              <a:ext cx="25" cy="25"/>
            </a:xfrm>
            <a:custGeom>
              <a:avLst/>
              <a:gdLst/>
              <a:ahLst/>
              <a:cxnLst/>
              <a:rect l="l" t="t" r="r" b="b"/>
              <a:pathLst>
                <a:path w="1" h="1" fill="none" extrusionOk="0">
                  <a:moveTo>
                    <a:pt x="1" y="1"/>
                  </a:moveTo>
                  <a:lnTo>
                    <a:pt x="1" y="1"/>
                  </a:lnTo>
                  <a:lnTo>
                    <a:pt x="1" y="1"/>
                  </a:lnTo>
                  <a:lnTo>
                    <a:pt x="1" y="1"/>
                  </a:lnTo>
                  <a:lnTo>
                    <a:pt x="1" y="1"/>
                  </a:lnTo>
                  <a:lnTo>
                    <a:pt x="1" y="1"/>
                  </a:lnTo>
                  <a:lnTo>
                    <a:pt x="1" y="1"/>
                  </a:lnTo>
                  <a:lnTo>
                    <a:pt x="1" y="1"/>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7" name="Google Shape;5094;p76"/>
            <p:cNvSpPr/>
            <p:nvPr/>
          </p:nvSpPr>
          <p:spPr>
            <a:xfrm>
              <a:off x="658325" y="3708725"/>
              <a:ext cx="122500" cy="87675"/>
            </a:xfrm>
            <a:custGeom>
              <a:avLst/>
              <a:gdLst/>
              <a:ahLst/>
              <a:cxnLst/>
              <a:rect l="l" t="t" r="r" b="b"/>
              <a:pathLst>
                <a:path w="4900" h="3507" extrusionOk="0">
                  <a:moveTo>
                    <a:pt x="1586" y="0"/>
                  </a:move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738" y="3362"/>
                  </a:lnTo>
                  <a:lnTo>
                    <a:pt x="3122" y="3170"/>
                  </a:lnTo>
                  <a:lnTo>
                    <a:pt x="3267" y="3074"/>
                  </a:lnTo>
                  <a:lnTo>
                    <a:pt x="3699" y="2690"/>
                  </a:lnTo>
                  <a:lnTo>
                    <a:pt x="3939" y="2450"/>
                  </a:lnTo>
                  <a:lnTo>
                    <a:pt x="4179" y="2210"/>
                  </a:lnTo>
                  <a:lnTo>
                    <a:pt x="4371" y="1921"/>
                  </a:lnTo>
                  <a:lnTo>
                    <a:pt x="4515" y="1585"/>
                  </a:lnTo>
                  <a:lnTo>
                    <a:pt x="4707" y="1249"/>
                  </a:lnTo>
                  <a:lnTo>
                    <a:pt x="4803" y="817"/>
                  </a:lnTo>
                  <a:lnTo>
                    <a:pt x="4899" y="817"/>
                  </a:lnTo>
                  <a:lnTo>
                    <a:pt x="4467" y="673"/>
                  </a:lnTo>
                  <a:lnTo>
                    <a:pt x="3170" y="240"/>
                  </a:lnTo>
                  <a:lnTo>
                    <a:pt x="2498" y="48"/>
                  </a:lnTo>
                  <a:lnTo>
                    <a:pt x="2210"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8" name="Google Shape;5095;p76"/>
            <p:cNvSpPr/>
            <p:nvPr/>
          </p:nvSpPr>
          <p:spPr>
            <a:xfrm>
              <a:off x="658325" y="3708725"/>
              <a:ext cx="122500" cy="87675"/>
            </a:xfrm>
            <a:custGeom>
              <a:avLst/>
              <a:gdLst/>
              <a:ahLst/>
              <a:cxnLst/>
              <a:rect l="l" t="t" r="r" b="b"/>
              <a:pathLst>
                <a:path w="4900" h="3507" fill="none" extrusionOk="0">
                  <a:moveTo>
                    <a:pt x="1922" y="0"/>
                  </a:moveTo>
                  <a:lnTo>
                    <a:pt x="1922" y="0"/>
                  </a:lnTo>
                  <a:lnTo>
                    <a:pt x="1586" y="0"/>
                  </a:lnTo>
                  <a:lnTo>
                    <a:pt x="1586" y="0"/>
                  </a:lnTo>
                  <a:lnTo>
                    <a:pt x="1105" y="192"/>
                  </a:lnTo>
                  <a:lnTo>
                    <a:pt x="625" y="481"/>
                  </a:lnTo>
                  <a:lnTo>
                    <a:pt x="433" y="673"/>
                  </a:lnTo>
                  <a:lnTo>
                    <a:pt x="241" y="865"/>
                  </a:lnTo>
                  <a:lnTo>
                    <a:pt x="97" y="1057"/>
                  </a:lnTo>
                  <a:lnTo>
                    <a:pt x="1" y="1297"/>
                  </a:lnTo>
                  <a:lnTo>
                    <a:pt x="1" y="1537"/>
                  </a:lnTo>
                  <a:lnTo>
                    <a:pt x="49" y="1777"/>
                  </a:lnTo>
                  <a:lnTo>
                    <a:pt x="193" y="2065"/>
                  </a:lnTo>
                  <a:lnTo>
                    <a:pt x="385" y="2354"/>
                  </a:lnTo>
                  <a:lnTo>
                    <a:pt x="721" y="2642"/>
                  </a:lnTo>
                  <a:lnTo>
                    <a:pt x="1153" y="2930"/>
                  </a:lnTo>
                  <a:lnTo>
                    <a:pt x="1730" y="3218"/>
                  </a:lnTo>
                  <a:lnTo>
                    <a:pt x="2450" y="3506"/>
                  </a:lnTo>
                  <a:lnTo>
                    <a:pt x="2450" y="3506"/>
                  </a:lnTo>
                  <a:lnTo>
                    <a:pt x="2738" y="3362"/>
                  </a:lnTo>
                  <a:lnTo>
                    <a:pt x="3122" y="3170"/>
                  </a:lnTo>
                  <a:lnTo>
                    <a:pt x="3122" y="3170"/>
                  </a:lnTo>
                  <a:lnTo>
                    <a:pt x="3267" y="3074"/>
                  </a:lnTo>
                  <a:lnTo>
                    <a:pt x="3267" y="3074"/>
                  </a:lnTo>
                  <a:lnTo>
                    <a:pt x="3267" y="3074"/>
                  </a:lnTo>
                  <a:lnTo>
                    <a:pt x="3267" y="3074"/>
                  </a:lnTo>
                  <a:lnTo>
                    <a:pt x="3699" y="2690"/>
                  </a:lnTo>
                  <a:lnTo>
                    <a:pt x="3939" y="2450"/>
                  </a:lnTo>
                  <a:lnTo>
                    <a:pt x="4179" y="2210"/>
                  </a:lnTo>
                  <a:lnTo>
                    <a:pt x="4371" y="1921"/>
                  </a:lnTo>
                  <a:lnTo>
                    <a:pt x="4515" y="1585"/>
                  </a:lnTo>
                  <a:lnTo>
                    <a:pt x="4707" y="1249"/>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03" y="817"/>
                  </a:lnTo>
                  <a:lnTo>
                    <a:pt x="4851" y="817"/>
                  </a:lnTo>
                  <a:lnTo>
                    <a:pt x="4851" y="817"/>
                  </a:lnTo>
                  <a:lnTo>
                    <a:pt x="4851" y="817"/>
                  </a:lnTo>
                  <a:lnTo>
                    <a:pt x="4851" y="817"/>
                  </a:lnTo>
                  <a:lnTo>
                    <a:pt x="4851" y="817"/>
                  </a:lnTo>
                  <a:lnTo>
                    <a:pt x="4851" y="817"/>
                  </a:lnTo>
                  <a:lnTo>
                    <a:pt x="4851" y="817"/>
                  </a:lnTo>
                  <a:lnTo>
                    <a:pt x="4899" y="817"/>
                  </a:lnTo>
                  <a:lnTo>
                    <a:pt x="4899" y="817"/>
                  </a:lnTo>
                  <a:lnTo>
                    <a:pt x="4467" y="673"/>
                  </a:lnTo>
                  <a:lnTo>
                    <a:pt x="4467" y="673"/>
                  </a:lnTo>
                  <a:lnTo>
                    <a:pt x="3170" y="240"/>
                  </a:lnTo>
                  <a:lnTo>
                    <a:pt x="2498" y="48"/>
                  </a:lnTo>
                  <a:lnTo>
                    <a:pt x="2210" y="0"/>
                  </a:lnTo>
                  <a:lnTo>
                    <a:pt x="1922"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79" name="Google Shape;5096;p76"/>
            <p:cNvSpPr/>
            <p:nvPr/>
          </p:nvSpPr>
          <p:spPr>
            <a:xfrm>
              <a:off x="1082150" y="3713525"/>
              <a:ext cx="25" cy="25"/>
            </a:xfrm>
            <a:custGeom>
              <a:avLst/>
              <a:gdLst/>
              <a:ahLst/>
              <a:cxnLst/>
              <a:rect l="l" t="t" r="r" b="b"/>
              <a:pathLst>
                <a:path w="1" h="1" extrusionOk="0">
                  <a:moveTo>
                    <a:pt x="1" y="0"/>
                  </a:moveTo>
                  <a:lnTo>
                    <a:pt x="1" y="0"/>
                  </a:lnTo>
                  <a:lnTo>
                    <a:pt x="1" y="0"/>
                  </a:lnTo>
                  <a:lnTo>
                    <a:pt x="1" y="0"/>
                  </a:lnTo>
                  <a:lnTo>
                    <a:pt x="1" y="0"/>
                  </a:lnTo>
                  <a:lnTo>
                    <a:pt x="1" y="0"/>
                  </a:lnTo>
                  <a:lnTo>
                    <a:pt x="1"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0" name="Google Shape;5097;p76"/>
            <p:cNvSpPr/>
            <p:nvPr/>
          </p:nvSpPr>
          <p:spPr>
            <a:xfrm>
              <a:off x="1082150" y="3713525"/>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1" name="Google Shape;5098;p76"/>
            <p:cNvSpPr/>
            <p:nvPr/>
          </p:nvSpPr>
          <p:spPr>
            <a:xfrm>
              <a:off x="1082150" y="3708725"/>
              <a:ext cx="1225" cy="4825"/>
            </a:xfrm>
            <a:custGeom>
              <a:avLst/>
              <a:gdLst/>
              <a:ahLst/>
              <a:cxnLst/>
              <a:rect l="l" t="t" r="r" b="b"/>
              <a:pathLst>
                <a:path w="49" h="193" extrusionOk="0">
                  <a:moveTo>
                    <a:pt x="49" y="0"/>
                  </a:moveTo>
                  <a:lnTo>
                    <a:pt x="49" y="0"/>
                  </a:lnTo>
                  <a:lnTo>
                    <a:pt x="49" y="0"/>
                  </a:lnTo>
                  <a:lnTo>
                    <a:pt x="1" y="192"/>
                  </a:lnTo>
                  <a:lnTo>
                    <a:pt x="1" y="192"/>
                  </a:lnTo>
                  <a:lnTo>
                    <a:pt x="1" y="192"/>
                  </a:lnTo>
                  <a:lnTo>
                    <a:pt x="49" y="0"/>
                  </a:lnTo>
                  <a:close/>
                </a:path>
              </a:pathLst>
            </a:custGeom>
            <a:solidFill>
              <a:srgbClr val="ED626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2" name="Google Shape;5099;p76"/>
            <p:cNvSpPr/>
            <p:nvPr/>
          </p:nvSpPr>
          <p:spPr>
            <a:xfrm>
              <a:off x="1082150" y="3708725"/>
              <a:ext cx="1225" cy="4825"/>
            </a:xfrm>
            <a:custGeom>
              <a:avLst/>
              <a:gdLst/>
              <a:ahLst/>
              <a:cxnLst/>
              <a:rect l="l" t="t" r="r" b="b"/>
              <a:pathLst>
                <a:path w="49" h="193" fill="none" extrusionOk="0">
                  <a:moveTo>
                    <a:pt x="49" y="0"/>
                  </a:moveTo>
                  <a:lnTo>
                    <a:pt x="49" y="0"/>
                  </a:lnTo>
                  <a:lnTo>
                    <a:pt x="49" y="0"/>
                  </a:lnTo>
                  <a:lnTo>
                    <a:pt x="1" y="192"/>
                  </a:lnTo>
                  <a:lnTo>
                    <a:pt x="1" y="192"/>
                  </a:lnTo>
                  <a:lnTo>
                    <a:pt x="1" y="192"/>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3" name="Google Shape;5100;p76"/>
            <p:cNvSpPr/>
            <p:nvPr/>
          </p:nvSpPr>
          <p:spPr>
            <a:xfrm>
              <a:off x="1083350" y="3707525"/>
              <a:ext cx="25" cy="1225"/>
            </a:xfrm>
            <a:custGeom>
              <a:avLst/>
              <a:gdLst/>
              <a:ahLst/>
              <a:cxnLst/>
              <a:rect l="l" t="t" r="r" b="b"/>
              <a:pathLst>
                <a:path w="1" h="49" extrusionOk="0">
                  <a:moveTo>
                    <a:pt x="1" y="0"/>
                  </a:moveTo>
                  <a:lnTo>
                    <a:pt x="1" y="0"/>
                  </a:lnTo>
                  <a:lnTo>
                    <a:pt x="1" y="0"/>
                  </a:lnTo>
                  <a:lnTo>
                    <a:pt x="1" y="0"/>
                  </a:lnTo>
                  <a:lnTo>
                    <a:pt x="1" y="48"/>
                  </a:lnTo>
                  <a:lnTo>
                    <a:pt x="1" y="48"/>
                  </a:lnTo>
                  <a:lnTo>
                    <a:pt x="1" y="48"/>
                  </a:lnTo>
                  <a:lnTo>
                    <a:pt x="1" y="0"/>
                  </a:lnTo>
                  <a:close/>
                </a:path>
              </a:pathLst>
            </a:custGeom>
            <a:solidFill>
              <a:srgbClr val="F4BD97"/>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4" name="Google Shape;5101;p76"/>
            <p:cNvSpPr/>
            <p:nvPr/>
          </p:nvSpPr>
          <p:spPr>
            <a:xfrm>
              <a:off x="1083350" y="3707525"/>
              <a:ext cx="25" cy="1225"/>
            </a:xfrm>
            <a:custGeom>
              <a:avLst/>
              <a:gdLst/>
              <a:ahLst/>
              <a:cxnLst/>
              <a:rect l="l" t="t" r="r" b="b"/>
              <a:pathLst>
                <a:path w="1" h="49" fill="none" extrusionOk="0">
                  <a:moveTo>
                    <a:pt x="1" y="0"/>
                  </a:moveTo>
                  <a:lnTo>
                    <a:pt x="1" y="0"/>
                  </a:lnTo>
                  <a:lnTo>
                    <a:pt x="1" y="0"/>
                  </a:lnTo>
                  <a:lnTo>
                    <a:pt x="1" y="0"/>
                  </a:lnTo>
                  <a:lnTo>
                    <a:pt x="1" y="48"/>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5" name="Google Shape;5102;p76"/>
            <p:cNvSpPr/>
            <p:nvPr/>
          </p:nvSpPr>
          <p:spPr>
            <a:xfrm>
              <a:off x="1080950" y="3645100"/>
              <a:ext cx="4825" cy="62450"/>
            </a:xfrm>
            <a:custGeom>
              <a:avLst/>
              <a:gdLst/>
              <a:ahLst/>
              <a:cxnLst/>
              <a:rect l="l" t="t" r="r" b="b"/>
              <a:pathLst>
                <a:path w="193" h="2498" extrusionOk="0">
                  <a:moveTo>
                    <a:pt x="145" y="2161"/>
                  </a:moveTo>
                  <a:lnTo>
                    <a:pt x="145" y="2161"/>
                  </a:lnTo>
                  <a:lnTo>
                    <a:pt x="97" y="2497"/>
                  </a:lnTo>
                  <a:lnTo>
                    <a:pt x="97" y="2497"/>
                  </a:lnTo>
                  <a:lnTo>
                    <a:pt x="97" y="2497"/>
                  </a:lnTo>
                  <a:lnTo>
                    <a:pt x="97" y="2497"/>
                  </a:lnTo>
                  <a:lnTo>
                    <a:pt x="145" y="2161"/>
                  </a:lnTo>
                  <a:close/>
                  <a:moveTo>
                    <a:pt x="145" y="2161"/>
                  </a:moveTo>
                  <a:lnTo>
                    <a:pt x="145" y="2161"/>
                  </a:lnTo>
                  <a:lnTo>
                    <a:pt x="145" y="2161"/>
                  </a:lnTo>
                  <a:lnTo>
                    <a:pt x="145" y="2161"/>
                  </a:lnTo>
                  <a:lnTo>
                    <a:pt x="145" y="2161"/>
                  </a:lnTo>
                  <a:close/>
                  <a:moveTo>
                    <a:pt x="145" y="2161"/>
                  </a:moveTo>
                  <a:lnTo>
                    <a:pt x="145" y="2161"/>
                  </a:lnTo>
                  <a:lnTo>
                    <a:pt x="145" y="2161"/>
                  </a:lnTo>
                  <a:lnTo>
                    <a:pt x="145" y="2161"/>
                  </a:lnTo>
                  <a:lnTo>
                    <a:pt x="145" y="2161"/>
                  </a:lnTo>
                  <a:close/>
                  <a:moveTo>
                    <a:pt x="193" y="576"/>
                  </a:moveTo>
                  <a:lnTo>
                    <a:pt x="193" y="576"/>
                  </a:lnTo>
                  <a:lnTo>
                    <a:pt x="193" y="624"/>
                  </a:lnTo>
                  <a:lnTo>
                    <a:pt x="193" y="624"/>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76"/>
                  </a:moveTo>
                  <a:lnTo>
                    <a:pt x="193" y="576"/>
                  </a:lnTo>
                  <a:lnTo>
                    <a:pt x="193" y="576"/>
                  </a:lnTo>
                  <a:lnTo>
                    <a:pt x="193" y="576"/>
                  </a:lnTo>
                  <a:lnTo>
                    <a:pt x="193" y="576"/>
                  </a:lnTo>
                  <a:close/>
                  <a:moveTo>
                    <a:pt x="193" y="528"/>
                  </a:moveTo>
                  <a:lnTo>
                    <a:pt x="193" y="528"/>
                  </a:lnTo>
                  <a:lnTo>
                    <a:pt x="193" y="576"/>
                  </a:lnTo>
                  <a:lnTo>
                    <a:pt x="193" y="576"/>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93" y="528"/>
                  </a:moveTo>
                  <a:lnTo>
                    <a:pt x="193" y="528"/>
                  </a:lnTo>
                  <a:lnTo>
                    <a:pt x="193" y="528"/>
                  </a:lnTo>
                  <a:lnTo>
                    <a:pt x="193" y="528"/>
                  </a:lnTo>
                  <a:lnTo>
                    <a:pt x="193" y="528"/>
                  </a:lnTo>
                  <a:close/>
                  <a:moveTo>
                    <a:pt x="1" y="0"/>
                  </a:moveTo>
                  <a:lnTo>
                    <a:pt x="1" y="0"/>
                  </a:lnTo>
                  <a:lnTo>
                    <a:pt x="145" y="192"/>
                  </a:lnTo>
                  <a:lnTo>
                    <a:pt x="193" y="528"/>
                  </a:lnTo>
                  <a:lnTo>
                    <a:pt x="193" y="528"/>
                  </a:lnTo>
                  <a:lnTo>
                    <a:pt x="145" y="192"/>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moveTo>
                    <a:pt x="1" y="0"/>
                  </a:moveTo>
                  <a:lnTo>
                    <a:pt x="1" y="0"/>
                  </a:lnTo>
                  <a:lnTo>
                    <a:pt x="1" y="0"/>
                  </a:lnTo>
                  <a:lnTo>
                    <a:pt x="1" y="0"/>
                  </a:lnTo>
                  <a:lnTo>
                    <a:pt x="1" y="0"/>
                  </a:lnTo>
                  <a:close/>
                </a:path>
              </a:pathLst>
            </a:custGeom>
            <a:solidFill>
              <a:srgbClr val="F59F8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6" name="Google Shape;5103;p76"/>
            <p:cNvSpPr/>
            <p:nvPr/>
          </p:nvSpPr>
          <p:spPr>
            <a:xfrm>
              <a:off x="1083350" y="3699125"/>
              <a:ext cx="1225" cy="8425"/>
            </a:xfrm>
            <a:custGeom>
              <a:avLst/>
              <a:gdLst/>
              <a:ahLst/>
              <a:cxnLst/>
              <a:rect l="l" t="t" r="r" b="b"/>
              <a:pathLst>
                <a:path w="49" h="337" fill="none" extrusionOk="0">
                  <a:moveTo>
                    <a:pt x="49" y="0"/>
                  </a:moveTo>
                  <a:lnTo>
                    <a:pt x="49" y="0"/>
                  </a:lnTo>
                  <a:lnTo>
                    <a:pt x="1" y="336"/>
                  </a:lnTo>
                  <a:lnTo>
                    <a:pt x="1" y="336"/>
                  </a:lnTo>
                  <a:lnTo>
                    <a:pt x="1" y="336"/>
                  </a:lnTo>
                  <a:lnTo>
                    <a:pt x="1" y="336"/>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7" name="Google Shape;5104;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8" name="Google Shape;5105;p76"/>
            <p:cNvSpPr/>
            <p:nvPr/>
          </p:nvSpPr>
          <p:spPr>
            <a:xfrm>
              <a:off x="1084550" y="36991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89" name="Google Shape;5106;p76"/>
            <p:cNvSpPr/>
            <p:nvPr/>
          </p:nvSpPr>
          <p:spPr>
            <a:xfrm>
              <a:off x="1085750" y="36595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0" name="Google Shape;5107;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1" name="Google Shape;5108;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2" name="Google Shape;5109;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3" name="Google Shape;5110;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4" name="Google Shape;5111;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5" name="Google Shape;5112;p76"/>
            <p:cNvSpPr/>
            <p:nvPr/>
          </p:nvSpPr>
          <p:spPr>
            <a:xfrm>
              <a:off x="1085750" y="3659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6" name="Google Shape;5113;p76"/>
            <p:cNvSpPr/>
            <p:nvPr/>
          </p:nvSpPr>
          <p:spPr>
            <a:xfrm>
              <a:off x="1085750" y="3658300"/>
              <a:ext cx="25" cy="1225"/>
            </a:xfrm>
            <a:custGeom>
              <a:avLst/>
              <a:gdLst/>
              <a:ahLst/>
              <a:cxnLst/>
              <a:rect l="l" t="t" r="r" b="b"/>
              <a:pathLst>
                <a:path w="1" h="49" fill="none" extrusionOk="0">
                  <a:moveTo>
                    <a:pt x="1" y="0"/>
                  </a:moveTo>
                  <a:lnTo>
                    <a:pt x="1" y="0"/>
                  </a:lnTo>
                  <a:lnTo>
                    <a:pt x="1" y="48"/>
                  </a:lnTo>
                  <a:lnTo>
                    <a:pt x="1" y="48"/>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7" name="Google Shape;5114;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8" name="Google Shape;5115;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399" name="Google Shape;5116;p76"/>
            <p:cNvSpPr/>
            <p:nvPr/>
          </p:nvSpPr>
          <p:spPr>
            <a:xfrm>
              <a:off x="1085750" y="36583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0" name="Google Shape;5117;p76"/>
            <p:cNvSpPr/>
            <p:nvPr/>
          </p:nvSpPr>
          <p:spPr>
            <a:xfrm>
              <a:off x="1080950" y="3645100"/>
              <a:ext cx="4825" cy="13225"/>
            </a:xfrm>
            <a:custGeom>
              <a:avLst/>
              <a:gdLst/>
              <a:ahLst/>
              <a:cxnLst/>
              <a:rect l="l" t="t" r="r" b="b"/>
              <a:pathLst>
                <a:path w="193" h="529" fill="none" extrusionOk="0">
                  <a:moveTo>
                    <a:pt x="1" y="0"/>
                  </a:moveTo>
                  <a:lnTo>
                    <a:pt x="1" y="0"/>
                  </a:lnTo>
                  <a:lnTo>
                    <a:pt x="145" y="192"/>
                  </a:lnTo>
                  <a:lnTo>
                    <a:pt x="193" y="528"/>
                  </a:lnTo>
                  <a:lnTo>
                    <a:pt x="193" y="528"/>
                  </a:lnTo>
                  <a:lnTo>
                    <a:pt x="145" y="192"/>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1" name="Google Shape;5118;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2" name="Google Shape;5119;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3" name="Google Shape;5120;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4" name="Google Shape;5121;p76"/>
            <p:cNvSpPr/>
            <p:nvPr/>
          </p:nvSpPr>
          <p:spPr>
            <a:xfrm>
              <a:off x="1080950" y="36451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5" name="Google Shape;5122;p76"/>
            <p:cNvSpPr/>
            <p:nvPr/>
          </p:nvSpPr>
          <p:spPr>
            <a:xfrm>
              <a:off x="1080950" y="3570650"/>
              <a:ext cx="117700" cy="142900"/>
            </a:xfrm>
            <a:custGeom>
              <a:avLst/>
              <a:gdLst/>
              <a:ahLst/>
              <a:cxnLst/>
              <a:rect l="l" t="t" r="r" b="b"/>
              <a:pathLst>
                <a:path w="4708" h="5716" extrusionOk="0">
                  <a:moveTo>
                    <a:pt x="4563" y="0"/>
                  </a:move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78"/>
                  </a:lnTo>
                  <a:lnTo>
                    <a:pt x="145" y="3170"/>
                  </a:lnTo>
                  <a:lnTo>
                    <a:pt x="193" y="3506"/>
                  </a:lnTo>
                  <a:lnTo>
                    <a:pt x="193" y="3554"/>
                  </a:lnTo>
                  <a:lnTo>
                    <a:pt x="193" y="3602"/>
                  </a:lnTo>
                  <a:lnTo>
                    <a:pt x="241" y="3939"/>
                  </a:lnTo>
                  <a:lnTo>
                    <a:pt x="241" y="4371"/>
                  </a:lnTo>
                  <a:lnTo>
                    <a:pt x="145" y="5139"/>
                  </a:lnTo>
                  <a:lnTo>
                    <a:pt x="97" y="5475"/>
                  </a:lnTo>
                  <a:lnTo>
                    <a:pt x="97" y="5523"/>
                  </a:lnTo>
                  <a:lnTo>
                    <a:pt x="49" y="5715"/>
                  </a:lnTo>
                  <a:lnTo>
                    <a:pt x="673" y="5139"/>
                  </a:lnTo>
                  <a:lnTo>
                    <a:pt x="1393" y="4371"/>
                  </a:lnTo>
                  <a:lnTo>
                    <a:pt x="2978" y="2546"/>
                  </a:lnTo>
                  <a:lnTo>
                    <a:pt x="3699" y="1681"/>
                  </a:lnTo>
                  <a:lnTo>
                    <a:pt x="4275" y="913"/>
                  </a:lnTo>
                  <a:lnTo>
                    <a:pt x="4611" y="337"/>
                  </a:lnTo>
                  <a:lnTo>
                    <a:pt x="4707" y="145"/>
                  </a:lnTo>
                  <a:lnTo>
                    <a:pt x="4707" y="48"/>
                  </a:lnTo>
                  <a:lnTo>
                    <a:pt x="4659" y="0"/>
                  </a:lnTo>
                  <a:close/>
                </a:path>
              </a:pathLst>
            </a:custGeom>
            <a:solidFill>
              <a:srgbClr val="F6666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6" name="Google Shape;5123;p76"/>
            <p:cNvSpPr/>
            <p:nvPr/>
          </p:nvSpPr>
          <p:spPr>
            <a:xfrm>
              <a:off x="1080950" y="3570650"/>
              <a:ext cx="117700" cy="142900"/>
            </a:xfrm>
            <a:custGeom>
              <a:avLst/>
              <a:gdLst/>
              <a:ahLst/>
              <a:cxnLst/>
              <a:rect l="l" t="t" r="r" b="b"/>
              <a:pathLst>
                <a:path w="4708" h="5716" fill="none" extrusionOk="0">
                  <a:moveTo>
                    <a:pt x="4563" y="0"/>
                  </a:moveTo>
                  <a:lnTo>
                    <a:pt x="4563" y="0"/>
                  </a:lnTo>
                  <a:lnTo>
                    <a:pt x="4419" y="48"/>
                  </a:lnTo>
                  <a:lnTo>
                    <a:pt x="4131" y="145"/>
                  </a:lnTo>
                  <a:lnTo>
                    <a:pt x="3507" y="433"/>
                  </a:lnTo>
                  <a:lnTo>
                    <a:pt x="2738" y="913"/>
                  </a:lnTo>
                  <a:lnTo>
                    <a:pt x="1922" y="1441"/>
                  </a:lnTo>
                  <a:lnTo>
                    <a:pt x="1153" y="1970"/>
                  </a:lnTo>
                  <a:lnTo>
                    <a:pt x="529" y="2450"/>
                  </a:lnTo>
                  <a:lnTo>
                    <a:pt x="97" y="2786"/>
                  </a:lnTo>
                  <a:lnTo>
                    <a:pt x="1" y="2882"/>
                  </a:lnTo>
                  <a:lnTo>
                    <a:pt x="1" y="2930"/>
                  </a:lnTo>
                  <a:lnTo>
                    <a:pt x="1" y="2930"/>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 y="2978"/>
                  </a:lnTo>
                  <a:lnTo>
                    <a:pt x="145" y="3170"/>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06"/>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554"/>
                  </a:lnTo>
                  <a:lnTo>
                    <a:pt x="193" y="3602"/>
                  </a:lnTo>
                  <a:lnTo>
                    <a:pt x="193" y="3602"/>
                  </a:lnTo>
                  <a:lnTo>
                    <a:pt x="241" y="3939"/>
                  </a:lnTo>
                  <a:lnTo>
                    <a:pt x="241" y="4371"/>
                  </a:lnTo>
                  <a:lnTo>
                    <a:pt x="145" y="5139"/>
                  </a:lnTo>
                  <a:lnTo>
                    <a:pt x="145" y="5139"/>
                  </a:lnTo>
                  <a:lnTo>
                    <a:pt x="145" y="5139"/>
                  </a:lnTo>
                  <a:lnTo>
                    <a:pt x="145" y="5139"/>
                  </a:lnTo>
                  <a:lnTo>
                    <a:pt x="145" y="5139"/>
                  </a:lnTo>
                  <a:lnTo>
                    <a:pt x="145" y="5139"/>
                  </a:lnTo>
                  <a:lnTo>
                    <a:pt x="145" y="5139"/>
                  </a:lnTo>
                  <a:lnTo>
                    <a:pt x="145" y="5139"/>
                  </a:lnTo>
                  <a:lnTo>
                    <a:pt x="145" y="5139"/>
                  </a:lnTo>
                  <a:lnTo>
                    <a:pt x="145" y="5139"/>
                  </a:lnTo>
                  <a:lnTo>
                    <a:pt x="97" y="5475"/>
                  </a:lnTo>
                  <a:lnTo>
                    <a:pt x="97" y="5475"/>
                  </a:lnTo>
                  <a:lnTo>
                    <a:pt x="97" y="5523"/>
                  </a:lnTo>
                  <a:lnTo>
                    <a:pt x="97" y="5523"/>
                  </a:lnTo>
                  <a:lnTo>
                    <a:pt x="49" y="5715"/>
                  </a:lnTo>
                  <a:lnTo>
                    <a:pt x="49" y="5715"/>
                  </a:lnTo>
                  <a:lnTo>
                    <a:pt x="49" y="5715"/>
                  </a:lnTo>
                  <a:lnTo>
                    <a:pt x="49" y="5715"/>
                  </a:lnTo>
                  <a:lnTo>
                    <a:pt x="673" y="5139"/>
                  </a:lnTo>
                  <a:lnTo>
                    <a:pt x="1393" y="4371"/>
                  </a:lnTo>
                  <a:lnTo>
                    <a:pt x="2978" y="2546"/>
                  </a:lnTo>
                  <a:lnTo>
                    <a:pt x="3699" y="1681"/>
                  </a:lnTo>
                  <a:lnTo>
                    <a:pt x="4275" y="913"/>
                  </a:lnTo>
                  <a:lnTo>
                    <a:pt x="4611" y="337"/>
                  </a:lnTo>
                  <a:lnTo>
                    <a:pt x="4707" y="145"/>
                  </a:lnTo>
                  <a:lnTo>
                    <a:pt x="4707" y="48"/>
                  </a:lnTo>
                  <a:lnTo>
                    <a:pt x="4707" y="48"/>
                  </a:lnTo>
                  <a:lnTo>
                    <a:pt x="4659" y="0"/>
                  </a:lnTo>
                  <a:lnTo>
                    <a:pt x="456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7" name="Google Shape;5124;p76"/>
            <p:cNvSpPr/>
            <p:nvPr/>
          </p:nvSpPr>
          <p:spPr>
            <a:xfrm>
              <a:off x="897250" y="3269300"/>
              <a:ext cx="241350" cy="146500"/>
            </a:xfrm>
            <a:custGeom>
              <a:avLst/>
              <a:gdLst/>
              <a:ahLst/>
              <a:cxnLst/>
              <a:rect l="l" t="t" r="r" b="b"/>
              <a:pathLst>
                <a:path w="9654" h="5860" extrusionOk="0">
                  <a:moveTo>
                    <a:pt x="1105" y="0"/>
                  </a:moveTo>
                  <a:lnTo>
                    <a:pt x="721" y="48"/>
                  </a:lnTo>
                  <a:lnTo>
                    <a:pt x="577" y="96"/>
                  </a:lnTo>
                  <a:lnTo>
                    <a:pt x="481" y="192"/>
                  </a:lnTo>
                  <a:lnTo>
                    <a:pt x="385" y="384"/>
                  </a:lnTo>
                  <a:lnTo>
                    <a:pt x="241" y="672"/>
                  </a:lnTo>
                  <a:lnTo>
                    <a:pt x="145" y="1009"/>
                  </a:lnTo>
                  <a:lnTo>
                    <a:pt x="97" y="1345"/>
                  </a:lnTo>
                  <a:lnTo>
                    <a:pt x="1" y="2209"/>
                  </a:lnTo>
                  <a:lnTo>
                    <a:pt x="1" y="3074"/>
                  </a:lnTo>
                  <a:lnTo>
                    <a:pt x="1" y="3890"/>
                  </a:lnTo>
                  <a:lnTo>
                    <a:pt x="49" y="4563"/>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283"/>
                  </a:lnTo>
                  <a:lnTo>
                    <a:pt x="9558" y="4803"/>
                  </a:lnTo>
                  <a:lnTo>
                    <a:pt x="9318" y="3602"/>
                  </a:lnTo>
                  <a:lnTo>
                    <a:pt x="9030" y="2594"/>
                  </a:lnTo>
                  <a:lnTo>
                    <a:pt x="8934" y="2113"/>
                  </a:lnTo>
                  <a:lnTo>
                    <a:pt x="7733" y="1681"/>
                  </a:lnTo>
                  <a:lnTo>
                    <a:pt x="6484" y="1249"/>
                  </a:lnTo>
                  <a:lnTo>
                    <a:pt x="4995" y="817"/>
                  </a:lnTo>
                  <a:lnTo>
                    <a:pt x="3507" y="384"/>
                  </a:lnTo>
                  <a:lnTo>
                    <a:pt x="2834" y="192"/>
                  </a:lnTo>
                  <a:lnTo>
                    <a:pt x="2162" y="96"/>
                  </a:lnTo>
                  <a:lnTo>
                    <a:pt x="1586"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8" name="Google Shape;5125;p76"/>
            <p:cNvSpPr/>
            <p:nvPr/>
          </p:nvSpPr>
          <p:spPr>
            <a:xfrm>
              <a:off x="897250" y="3269300"/>
              <a:ext cx="241350" cy="146500"/>
            </a:xfrm>
            <a:custGeom>
              <a:avLst/>
              <a:gdLst/>
              <a:ahLst/>
              <a:cxnLst/>
              <a:rect l="l" t="t" r="r" b="b"/>
              <a:pathLst>
                <a:path w="9654" h="5860" fill="none" extrusionOk="0">
                  <a:moveTo>
                    <a:pt x="8934" y="2113"/>
                  </a:moveTo>
                  <a:lnTo>
                    <a:pt x="8934" y="2113"/>
                  </a:lnTo>
                  <a:lnTo>
                    <a:pt x="7733" y="1681"/>
                  </a:lnTo>
                  <a:lnTo>
                    <a:pt x="6484" y="1249"/>
                  </a:lnTo>
                  <a:lnTo>
                    <a:pt x="4995" y="817"/>
                  </a:lnTo>
                  <a:lnTo>
                    <a:pt x="3507" y="384"/>
                  </a:lnTo>
                  <a:lnTo>
                    <a:pt x="2834" y="192"/>
                  </a:lnTo>
                  <a:lnTo>
                    <a:pt x="2162" y="96"/>
                  </a:lnTo>
                  <a:lnTo>
                    <a:pt x="1586" y="0"/>
                  </a:lnTo>
                  <a:lnTo>
                    <a:pt x="1105" y="0"/>
                  </a:lnTo>
                  <a:lnTo>
                    <a:pt x="721" y="48"/>
                  </a:lnTo>
                  <a:lnTo>
                    <a:pt x="577" y="96"/>
                  </a:lnTo>
                  <a:lnTo>
                    <a:pt x="481" y="192"/>
                  </a:lnTo>
                  <a:lnTo>
                    <a:pt x="481" y="192"/>
                  </a:lnTo>
                  <a:lnTo>
                    <a:pt x="385" y="384"/>
                  </a:lnTo>
                  <a:lnTo>
                    <a:pt x="241" y="672"/>
                  </a:lnTo>
                  <a:lnTo>
                    <a:pt x="145" y="1009"/>
                  </a:lnTo>
                  <a:lnTo>
                    <a:pt x="97" y="1345"/>
                  </a:lnTo>
                  <a:lnTo>
                    <a:pt x="1" y="2209"/>
                  </a:lnTo>
                  <a:lnTo>
                    <a:pt x="1" y="3074"/>
                  </a:lnTo>
                  <a:lnTo>
                    <a:pt x="1" y="3890"/>
                  </a:lnTo>
                  <a:lnTo>
                    <a:pt x="49" y="4563"/>
                  </a:lnTo>
                  <a:lnTo>
                    <a:pt x="97" y="5235"/>
                  </a:lnTo>
                  <a:lnTo>
                    <a:pt x="97" y="5235"/>
                  </a:lnTo>
                  <a:lnTo>
                    <a:pt x="1586" y="5379"/>
                  </a:lnTo>
                  <a:lnTo>
                    <a:pt x="4803" y="5715"/>
                  </a:lnTo>
                  <a:lnTo>
                    <a:pt x="6580" y="5811"/>
                  </a:lnTo>
                  <a:lnTo>
                    <a:pt x="8069" y="5859"/>
                  </a:lnTo>
                  <a:lnTo>
                    <a:pt x="8693" y="5859"/>
                  </a:lnTo>
                  <a:lnTo>
                    <a:pt x="9174" y="5811"/>
                  </a:lnTo>
                  <a:lnTo>
                    <a:pt x="9510" y="5715"/>
                  </a:lnTo>
                  <a:lnTo>
                    <a:pt x="9606" y="5667"/>
                  </a:lnTo>
                  <a:lnTo>
                    <a:pt x="9654" y="5619"/>
                  </a:lnTo>
                  <a:lnTo>
                    <a:pt x="9654" y="5619"/>
                  </a:lnTo>
                  <a:lnTo>
                    <a:pt x="9654" y="5283"/>
                  </a:lnTo>
                  <a:lnTo>
                    <a:pt x="9558" y="4803"/>
                  </a:lnTo>
                  <a:lnTo>
                    <a:pt x="9318" y="3602"/>
                  </a:lnTo>
                  <a:lnTo>
                    <a:pt x="9030" y="2594"/>
                  </a:lnTo>
                  <a:lnTo>
                    <a:pt x="8934" y="2113"/>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09" name="Google Shape;5126;p76"/>
            <p:cNvSpPr/>
            <p:nvPr/>
          </p:nvSpPr>
          <p:spPr>
            <a:xfrm>
              <a:off x="1035325" y="3301700"/>
              <a:ext cx="40850" cy="112900"/>
            </a:xfrm>
            <a:custGeom>
              <a:avLst/>
              <a:gdLst/>
              <a:ahLst/>
              <a:cxnLst/>
              <a:rect l="l" t="t" r="r" b="b"/>
              <a:pathLst>
                <a:path w="1634" h="4516" extrusionOk="0">
                  <a:moveTo>
                    <a:pt x="1105" y="1"/>
                  </a:moveTo>
                  <a:lnTo>
                    <a:pt x="865" y="1105"/>
                  </a:lnTo>
                  <a:lnTo>
                    <a:pt x="577" y="2306"/>
                  </a:lnTo>
                  <a:lnTo>
                    <a:pt x="1" y="4467"/>
                  </a:lnTo>
                  <a:lnTo>
                    <a:pt x="961" y="4515"/>
                  </a:lnTo>
                  <a:lnTo>
                    <a:pt x="1153" y="3411"/>
                  </a:lnTo>
                  <a:lnTo>
                    <a:pt x="1345" y="2306"/>
                  </a:lnTo>
                  <a:lnTo>
                    <a:pt x="1490" y="1201"/>
                  </a:lnTo>
                  <a:lnTo>
                    <a:pt x="1634" y="193"/>
                  </a:lnTo>
                  <a:lnTo>
                    <a:pt x="1105"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0" name="Google Shape;5127;p76"/>
            <p:cNvSpPr/>
            <p:nvPr/>
          </p:nvSpPr>
          <p:spPr>
            <a:xfrm>
              <a:off x="1035325" y="3301700"/>
              <a:ext cx="40850" cy="112900"/>
            </a:xfrm>
            <a:custGeom>
              <a:avLst/>
              <a:gdLst/>
              <a:ahLst/>
              <a:cxnLst/>
              <a:rect l="l" t="t" r="r" b="b"/>
              <a:pathLst>
                <a:path w="1634" h="4516" fill="none" extrusionOk="0">
                  <a:moveTo>
                    <a:pt x="1105" y="1"/>
                  </a:moveTo>
                  <a:lnTo>
                    <a:pt x="1105" y="1"/>
                  </a:lnTo>
                  <a:lnTo>
                    <a:pt x="865" y="1105"/>
                  </a:lnTo>
                  <a:lnTo>
                    <a:pt x="577" y="2306"/>
                  </a:lnTo>
                  <a:lnTo>
                    <a:pt x="1" y="4467"/>
                  </a:lnTo>
                  <a:lnTo>
                    <a:pt x="1" y="4467"/>
                  </a:lnTo>
                  <a:lnTo>
                    <a:pt x="961" y="4515"/>
                  </a:lnTo>
                  <a:lnTo>
                    <a:pt x="961" y="4515"/>
                  </a:lnTo>
                  <a:lnTo>
                    <a:pt x="1153" y="3411"/>
                  </a:lnTo>
                  <a:lnTo>
                    <a:pt x="1345" y="2306"/>
                  </a:lnTo>
                  <a:lnTo>
                    <a:pt x="1490" y="1201"/>
                  </a:lnTo>
                  <a:lnTo>
                    <a:pt x="1634" y="193"/>
                  </a:lnTo>
                  <a:lnTo>
                    <a:pt x="1634" y="193"/>
                  </a:lnTo>
                  <a:lnTo>
                    <a:pt x="1105"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1" name="Google Shape;5128;p76"/>
            <p:cNvSpPr/>
            <p:nvPr/>
          </p:nvSpPr>
          <p:spPr>
            <a:xfrm>
              <a:off x="918875" y="3259675"/>
              <a:ext cx="145300" cy="170525"/>
            </a:xfrm>
            <a:custGeom>
              <a:avLst/>
              <a:gdLst/>
              <a:ahLst/>
              <a:cxnLst/>
              <a:rect l="l" t="t" r="r" b="b"/>
              <a:pathLst>
                <a:path w="5812" h="6821" extrusionOk="0">
                  <a:moveTo>
                    <a:pt x="0" y="1"/>
                  </a:moveTo>
                  <a:lnTo>
                    <a:pt x="48" y="289"/>
                  </a:lnTo>
                  <a:lnTo>
                    <a:pt x="192" y="673"/>
                  </a:lnTo>
                  <a:lnTo>
                    <a:pt x="384" y="1154"/>
                  </a:lnTo>
                  <a:lnTo>
                    <a:pt x="673" y="1634"/>
                  </a:lnTo>
                  <a:lnTo>
                    <a:pt x="1393" y="2738"/>
                  </a:lnTo>
                  <a:lnTo>
                    <a:pt x="2209" y="3891"/>
                  </a:lnTo>
                  <a:lnTo>
                    <a:pt x="3794" y="5956"/>
                  </a:lnTo>
                  <a:lnTo>
                    <a:pt x="4467" y="6821"/>
                  </a:lnTo>
                  <a:lnTo>
                    <a:pt x="4707" y="5956"/>
                  </a:lnTo>
                  <a:lnTo>
                    <a:pt x="5235" y="4035"/>
                  </a:lnTo>
                  <a:lnTo>
                    <a:pt x="5523" y="2930"/>
                  </a:lnTo>
                  <a:lnTo>
                    <a:pt x="5715" y="1922"/>
                  </a:lnTo>
                  <a:lnTo>
                    <a:pt x="5811" y="1106"/>
                  </a:lnTo>
                  <a:lnTo>
                    <a:pt x="5811" y="817"/>
                  </a:lnTo>
                  <a:lnTo>
                    <a:pt x="5811" y="625"/>
                  </a:lnTo>
                  <a:lnTo>
                    <a:pt x="5715" y="481"/>
                  </a:lnTo>
                  <a:lnTo>
                    <a:pt x="5619" y="385"/>
                  </a:lnTo>
                  <a:lnTo>
                    <a:pt x="5475" y="289"/>
                  </a:lnTo>
                  <a:lnTo>
                    <a:pt x="5331" y="241"/>
                  </a:lnTo>
                  <a:lnTo>
                    <a:pt x="4995" y="193"/>
                  </a:lnTo>
                  <a:lnTo>
                    <a:pt x="4611" y="193"/>
                  </a:lnTo>
                  <a:lnTo>
                    <a:pt x="3986" y="289"/>
                  </a:lnTo>
                  <a:lnTo>
                    <a:pt x="3650" y="385"/>
                  </a:lnTo>
                  <a:lnTo>
                    <a:pt x="2594" y="241"/>
                  </a:lnTo>
                  <a:lnTo>
                    <a:pt x="1345" y="97"/>
                  </a:lnTo>
                  <a:lnTo>
                    <a:pt x="0"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2" name="Google Shape;5129;p76"/>
            <p:cNvSpPr/>
            <p:nvPr/>
          </p:nvSpPr>
          <p:spPr>
            <a:xfrm>
              <a:off x="918875" y="3259675"/>
              <a:ext cx="145300" cy="170525"/>
            </a:xfrm>
            <a:custGeom>
              <a:avLst/>
              <a:gdLst/>
              <a:ahLst/>
              <a:cxnLst/>
              <a:rect l="l" t="t" r="r" b="b"/>
              <a:pathLst>
                <a:path w="5812" h="6821" fill="none" extrusionOk="0">
                  <a:moveTo>
                    <a:pt x="0" y="1"/>
                  </a:moveTo>
                  <a:lnTo>
                    <a:pt x="0" y="1"/>
                  </a:lnTo>
                  <a:lnTo>
                    <a:pt x="1345" y="97"/>
                  </a:lnTo>
                  <a:lnTo>
                    <a:pt x="2594" y="241"/>
                  </a:lnTo>
                  <a:lnTo>
                    <a:pt x="3650" y="385"/>
                  </a:lnTo>
                  <a:lnTo>
                    <a:pt x="3650" y="385"/>
                  </a:lnTo>
                  <a:lnTo>
                    <a:pt x="3986" y="289"/>
                  </a:lnTo>
                  <a:lnTo>
                    <a:pt x="4611" y="193"/>
                  </a:lnTo>
                  <a:lnTo>
                    <a:pt x="4995" y="193"/>
                  </a:lnTo>
                  <a:lnTo>
                    <a:pt x="5331" y="241"/>
                  </a:lnTo>
                  <a:lnTo>
                    <a:pt x="5475" y="289"/>
                  </a:lnTo>
                  <a:lnTo>
                    <a:pt x="5619" y="385"/>
                  </a:lnTo>
                  <a:lnTo>
                    <a:pt x="5715" y="481"/>
                  </a:lnTo>
                  <a:lnTo>
                    <a:pt x="5811" y="625"/>
                  </a:lnTo>
                  <a:lnTo>
                    <a:pt x="5811" y="625"/>
                  </a:lnTo>
                  <a:lnTo>
                    <a:pt x="5811" y="817"/>
                  </a:lnTo>
                  <a:lnTo>
                    <a:pt x="5811" y="1106"/>
                  </a:lnTo>
                  <a:lnTo>
                    <a:pt x="5715" y="1922"/>
                  </a:lnTo>
                  <a:lnTo>
                    <a:pt x="5523" y="2930"/>
                  </a:lnTo>
                  <a:lnTo>
                    <a:pt x="5235" y="4035"/>
                  </a:lnTo>
                  <a:lnTo>
                    <a:pt x="4707" y="5956"/>
                  </a:lnTo>
                  <a:lnTo>
                    <a:pt x="4467" y="6821"/>
                  </a:lnTo>
                  <a:lnTo>
                    <a:pt x="4467" y="6821"/>
                  </a:lnTo>
                  <a:lnTo>
                    <a:pt x="3794" y="5956"/>
                  </a:lnTo>
                  <a:lnTo>
                    <a:pt x="2209" y="3891"/>
                  </a:lnTo>
                  <a:lnTo>
                    <a:pt x="1393" y="2738"/>
                  </a:lnTo>
                  <a:lnTo>
                    <a:pt x="673" y="1634"/>
                  </a:lnTo>
                  <a:lnTo>
                    <a:pt x="384" y="1154"/>
                  </a:lnTo>
                  <a:lnTo>
                    <a:pt x="192" y="673"/>
                  </a:lnTo>
                  <a:lnTo>
                    <a:pt x="48" y="289"/>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3" name="Google Shape;5130;p76"/>
            <p:cNvSpPr/>
            <p:nvPr/>
          </p:nvSpPr>
          <p:spPr>
            <a:xfrm>
              <a:off x="932075" y="3260875"/>
              <a:ext cx="132100" cy="160925"/>
            </a:xfrm>
            <a:custGeom>
              <a:avLst/>
              <a:gdLst/>
              <a:ahLst/>
              <a:cxnLst/>
              <a:rect l="l" t="t" r="r" b="b"/>
              <a:pathLst>
                <a:path w="5284" h="6437" extrusionOk="0">
                  <a:moveTo>
                    <a:pt x="1" y="1"/>
                  </a:moveTo>
                  <a:lnTo>
                    <a:pt x="1165" y="110"/>
                  </a:lnTo>
                  <a:lnTo>
                    <a:pt x="1165" y="110"/>
                  </a:lnTo>
                  <a:lnTo>
                    <a:pt x="1153" y="97"/>
                  </a:lnTo>
                  <a:lnTo>
                    <a:pt x="1" y="1"/>
                  </a:lnTo>
                  <a:close/>
                  <a:moveTo>
                    <a:pt x="1165" y="110"/>
                  </a:moveTo>
                  <a:lnTo>
                    <a:pt x="1585" y="577"/>
                  </a:lnTo>
                  <a:lnTo>
                    <a:pt x="2018" y="1106"/>
                  </a:lnTo>
                  <a:lnTo>
                    <a:pt x="2450" y="1730"/>
                  </a:lnTo>
                  <a:lnTo>
                    <a:pt x="2834" y="2402"/>
                  </a:lnTo>
                  <a:lnTo>
                    <a:pt x="3266" y="3123"/>
                  </a:lnTo>
                  <a:lnTo>
                    <a:pt x="3650" y="3843"/>
                  </a:lnTo>
                  <a:lnTo>
                    <a:pt x="4346" y="5326"/>
                  </a:lnTo>
                  <a:lnTo>
                    <a:pt x="4346" y="5326"/>
                  </a:lnTo>
                  <a:lnTo>
                    <a:pt x="4371" y="5236"/>
                  </a:lnTo>
                  <a:lnTo>
                    <a:pt x="4803" y="3651"/>
                  </a:lnTo>
                  <a:lnTo>
                    <a:pt x="5139" y="2066"/>
                  </a:lnTo>
                  <a:lnTo>
                    <a:pt x="5283" y="1346"/>
                  </a:lnTo>
                  <a:lnTo>
                    <a:pt x="5283" y="865"/>
                  </a:lnTo>
                  <a:lnTo>
                    <a:pt x="5283" y="577"/>
                  </a:lnTo>
                  <a:lnTo>
                    <a:pt x="5235" y="433"/>
                  </a:lnTo>
                  <a:lnTo>
                    <a:pt x="5139" y="337"/>
                  </a:lnTo>
                  <a:lnTo>
                    <a:pt x="4947" y="241"/>
                  </a:lnTo>
                  <a:lnTo>
                    <a:pt x="4659" y="145"/>
                  </a:lnTo>
                  <a:lnTo>
                    <a:pt x="3939" y="145"/>
                  </a:lnTo>
                  <a:lnTo>
                    <a:pt x="3554" y="241"/>
                  </a:lnTo>
                  <a:lnTo>
                    <a:pt x="3122" y="337"/>
                  </a:lnTo>
                  <a:lnTo>
                    <a:pt x="2402" y="241"/>
                  </a:lnTo>
                  <a:lnTo>
                    <a:pt x="1537" y="145"/>
                  </a:lnTo>
                  <a:lnTo>
                    <a:pt x="1165" y="110"/>
                  </a:lnTo>
                  <a:close/>
                  <a:moveTo>
                    <a:pt x="4346" y="5326"/>
                  </a:moveTo>
                  <a:lnTo>
                    <a:pt x="4035" y="6436"/>
                  </a:lnTo>
                  <a:lnTo>
                    <a:pt x="4371" y="5380"/>
                  </a:lnTo>
                  <a:lnTo>
                    <a:pt x="4346" y="5326"/>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4" name="Google Shape;5131;p76"/>
            <p:cNvSpPr/>
            <p:nvPr/>
          </p:nvSpPr>
          <p:spPr>
            <a:xfrm>
              <a:off x="932075" y="3260875"/>
              <a:ext cx="132100" cy="160925"/>
            </a:xfrm>
            <a:custGeom>
              <a:avLst/>
              <a:gdLst/>
              <a:ahLst/>
              <a:cxnLst/>
              <a:rect l="l" t="t" r="r" b="b"/>
              <a:pathLst>
                <a:path w="5284" h="6437" fill="none" extrusionOk="0">
                  <a:moveTo>
                    <a:pt x="1" y="1"/>
                  </a:moveTo>
                  <a:lnTo>
                    <a:pt x="1" y="1"/>
                  </a:lnTo>
                  <a:lnTo>
                    <a:pt x="1" y="1"/>
                  </a:lnTo>
                  <a:lnTo>
                    <a:pt x="1153" y="97"/>
                  </a:lnTo>
                  <a:lnTo>
                    <a:pt x="1153" y="97"/>
                  </a:lnTo>
                  <a:lnTo>
                    <a:pt x="1585" y="577"/>
                  </a:lnTo>
                  <a:lnTo>
                    <a:pt x="2018" y="1106"/>
                  </a:lnTo>
                  <a:lnTo>
                    <a:pt x="2450" y="1730"/>
                  </a:lnTo>
                  <a:lnTo>
                    <a:pt x="2834" y="2402"/>
                  </a:lnTo>
                  <a:lnTo>
                    <a:pt x="3266" y="3123"/>
                  </a:lnTo>
                  <a:lnTo>
                    <a:pt x="3650" y="3843"/>
                  </a:lnTo>
                  <a:lnTo>
                    <a:pt x="4371" y="5380"/>
                  </a:lnTo>
                  <a:lnTo>
                    <a:pt x="4371" y="5380"/>
                  </a:lnTo>
                  <a:lnTo>
                    <a:pt x="4035" y="6436"/>
                  </a:lnTo>
                  <a:lnTo>
                    <a:pt x="4035" y="6436"/>
                  </a:lnTo>
                  <a:lnTo>
                    <a:pt x="4035" y="6436"/>
                  </a:lnTo>
                  <a:lnTo>
                    <a:pt x="4371" y="5236"/>
                  </a:lnTo>
                  <a:lnTo>
                    <a:pt x="4803" y="3651"/>
                  </a:lnTo>
                  <a:lnTo>
                    <a:pt x="5139" y="2066"/>
                  </a:lnTo>
                  <a:lnTo>
                    <a:pt x="5283" y="1346"/>
                  </a:lnTo>
                  <a:lnTo>
                    <a:pt x="5283" y="865"/>
                  </a:lnTo>
                  <a:lnTo>
                    <a:pt x="5283" y="865"/>
                  </a:lnTo>
                  <a:lnTo>
                    <a:pt x="5283" y="577"/>
                  </a:lnTo>
                  <a:lnTo>
                    <a:pt x="5283" y="577"/>
                  </a:lnTo>
                  <a:lnTo>
                    <a:pt x="5235" y="433"/>
                  </a:lnTo>
                  <a:lnTo>
                    <a:pt x="5139" y="337"/>
                  </a:lnTo>
                  <a:lnTo>
                    <a:pt x="4947" y="241"/>
                  </a:lnTo>
                  <a:lnTo>
                    <a:pt x="4659" y="145"/>
                  </a:lnTo>
                  <a:lnTo>
                    <a:pt x="4371" y="145"/>
                  </a:lnTo>
                  <a:lnTo>
                    <a:pt x="4371" y="145"/>
                  </a:lnTo>
                  <a:lnTo>
                    <a:pt x="3939" y="145"/>
                  </a:lnTo>
                  <a:lnTo>
                    <a:pt x="3554" y="241"/>
                  </a:lnTo>
                  <a:lnTo>
                    <a:pt x="3122" y="337"/>
                  </a:lnTo>
                  <a:lnTo>
                    <a:pt x="3122" y="337"/>
                  </a:lnTo>
                  <a:lnTo>
                    <a:pt x="2402" y="241"/>
                  </a:lnTo>
                  <a:lnTo>
                    <a:pt x="1537" y="145"/>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5" name="Google Shape;5132;p76"/>
            <p:cNvSpPr/>
            <p:nvPr/>
          </p:nvSpPr>
          <p:spPr>
            <a:xfrm>
              <a:off x="932075" y="3260875"/>
              <a:ext cx="109275" cy="160925"/>
            </a:xfrm>
            <a:custGeom>
              <a:avLst/>
              <a:gdLst/>
              <a:ahLst/>
              <a:cxnLst/>
              <a:rect l="l" t="t" r="r" b="b"/>
              <a:pathLst>
                <a:path w="4371" h="6437" extrusionOk="0">
                  <a:moveTo>
                    <a:pt x="1" y="1"/>
                  </a:moveTo>
                  <a:lnTo>
                    <a:pt x="385" y="385"/>
                  </a:lnTo>
                  <a:lnTo>
                    <a:pt x="577" y="673"/>
                  </a:lnTo>
                  <a:lnTo>
                    <a:pt x="1105" y="1154"/>
                  </a:lnTo>
                  <a:lnTo>
                    <a:pt x="1585" y="1730"/>
                  </a:lnTo>
                  <a:lnTo>
                    <a:pt x="2018" y="2402"/>
                  </a:lnTo>
                  <a:lnTo>
                    <a:pt x="2498" y="3171"/>
                  </a:lnTo>
                  <a:lnTo>
                    <a:pt x="2930" y="3939"/>
                  </a:lnTo>
                  <a:lnTo>
                    <a:pt x="3314" y="4755"/>
                  </a:lnTo>
                  <a:lnTo>
                    <a:pt x="3699" y="5572"/>
                  </a:lnTo>
                  <a:lnTo>
                    <a:pt x="4035" y="6436"/>
                  </a:lnTo>
                  <a:lnTo>
                    <a:pt x="4371" y="5380"/>
                  </a:lnTo>
                  <a:lnTo>
                    <a:pt x="3650" y="3843"/>
                  </a:lnTo>
                  <a:lnTo>
                    <a:pt x="3266" y="3123"/>
                  </a:lnTo>
                  <a:lnTo>
                    <a:pt x="2834" y="2402"/>
                  </a:lnTo>
                  <a:lnTo>
                    <a:pt x="2450" y="1730"/>
                  </a:lnTo>
                  <a:lnTo>
                    <a:pt x="2018" y="1106"/>
                  </a:lnTo>
                  <a:lnTo>
                    <a:pt x="1585" y="577"/>
                  </a:lnTo>
                  <a:lnTo>
                    <a:pt x="1153" y="97"/>
                  </a:lnTo>
                  <a:lnTo>
                    <a:pt x="1" y="1"/>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6" name="Google Shape;5133;p76"/>
            <p:cNvSpPr/>
            <p:nvPr/>
          </p:nvSpPr>
          <p:spPr>
            <a:xfrm>
              <a:off x="932075" y="3260875"/>
              <a:ext cx="109275" cy="160925"/>
            </a:xfrm>
            <a:custGeom>
              <a:avLst/>
              <a:gdLst/>
              <a:ahLst/>
              <a:cxnLst/>
              <a:rect l="l" t="t" r="r" b="b"/>
              <a:pathLst>
                <a:path w="4371" h="6437" fill="none" extrusionOk="0">
                  <a:moveTo>
                    <a:pt x="1" y="1"/>
                  </a:moveTo>
                  <a:lnTo>
                    <a:pt x="1" y="1"/>
                  </a:lnTo>
                  <a:lnTo>
                    <a:pt x="385" y="385"/>
                  </a:lnTo>
                  <a:lnTo>
                    <a:pt x="577" y="673"/>
                  </a:lnTo>
                  <a:lnTo>
                    <a:pt x="577" y="673"/>
                  </a:lnTo>
                  <a:lnTo>
                    <a:pt x="1105" y="1154"/>
                  </a:lnTo>
                  <a:lnTo>
                    <a:pt x="1585" y="1730"/>
                  </a:lnTo>
                  <a:lnTo>
                    <a:pt x="2018" y="2402"/>
                  </a:lnTo>
                  <a:lnTo>
                    <a:pt x="2498" y="3171"/>
                  </a:lnTo>
                  <a:lnTo>
                    <a:pt x="2930" y="3939"/>
                  </a:lnTo>
                  <a:lnTo>
                    <a:pt x="3314" y="4755"/>
                  </a:lnTo>
                  <a:lnTo>
                    <a:pt x="3699" y="5572"/>
                  </a:lnTo>
                  <a:lnTo>
                    <a:pt x="4035" y="6436"/>
                  </a:lnTo>
                  <a:lnTo>
                    <a:pt x="4035" y="6436"/>
                  </a:lnTo>
                  <a:lnTo>
                    <a:pt x="4371" y="5380"/>
                  </a:lnTo>
                  <a:lnTo>
                    <a:pt x="4371" y="5380"/>
                  </a:lnTo>
                  <a:lnTo>
                    <a:pt x="3650" y="3843"/>
                  </a:lnTo>
                  <a:lnTo>
                    <a:pt x="3266" y="3123"/>
                  </a:lnTo>
                  <a:lnTo>
                    <a:pt x="2834" y="2402"/>
                  </a:lnTo>
                  <a:lnTo>
                    <a:pt x="2450" y="1730"/>
                  </a:lnTo>
                  <a:lnTo>
                    <a:pt x="2018" y="1106"/>
                  </a:lnTo>
                  <a:lnTo>
                    <a:pt x="1585" y="577"/>
                  </a:lnTo>
                  <a:lnTo>
                    <a:pt x="1153" y="97"/>
                  </a:lnTo>
                  <a:lnTo>
                    <a:pt x="1153" y="97"/>
                  </a:lnTo>
                  <a:lnTo>
                    <a:pt x="1"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7" name="Google Shape;5134;p76"/>
            <p:cNvSpPr/>
            <p:nvPr/>
          </p:nvSpPr>
          <p:spPr>
            <a:xfrm>
              <a:off x="1106175" y="3172050"/>
              <a:ext cx="186125" cy="242550"/>
            </a:xfrm>
            <a:custGeom>
              <a:avLst/>
              <a:gdLst/>
              <a:ahLst/>
              <a:cxnLst/>
              <a:rect l="l" t="t" r="r" b="b"/>
              <a:pathLst>
                <a:path w="7445" h="9702" extrusionOk="0">
                  <a:moveTo>
                    <a:pt x="5475" y="0"/>
                  </a:moveTo>
                  <a:lnTo>
                    <a:pt x="4130" y="1633"/>
                  </a:lnTo>
                  <a:lnTo>
                    <a:pt x="2594" y="3362"/>
                  </a:lnTo>
                  <a:lnTo>
                    <a:pt x="1153" y="4947"/>
                  </a:lnTo>
                  <a:lnTo>
                    <a:pt x="0" y="6147"/>
                  </a:lnTo>
                  <a:lnTo>
                    <a:pt x="480" y="9461"/>
                  </a:lnTo>
                  <a:lnTo>
                    <a:pt x="577" y="9605"/>
                  </a:lnTo>
                  <a:lnTo>
                    <a:pt x="673" y="9653"/>
                  </a:lnTo>
                  <a:lnTo>
                    <a:pt x="769" y="9701"/>
                  </a:lnTo>
                  <a:lnTo>
                    <a:pt x="913" y="9701"/>
                  </a:lnTo>
                  <a:lnTo>
                    <a:pt x="1153" y="9653"/>
                  </a:lnTo>
                  <a:lnTo>
                    <a:pt x="1393" y="9509"/>
                  </a:lnTo>
                  <a:lnTo>
                    <a:pt x="2065" y="8981"/>
                  </a:lnTo>
                  <a:lnTo>
                    <a:pt x="2690" y="8405"/>
                  </a:lnTo>
                  <a:lnTo>
                    <a:pt x="3266" y="7780"/>
                  </a:lnTo>
                  <a:lnTo>
                    <a:pt x="3842" y="7156"/>
                  </a:lnTo>
                  <a:lnTo>
                    <a:pt x="4371" y="6484"/>
                  </a:lnTo>
                  <a:lnTo>
                    <a:pt x="4899" y="5811"/>
                  </a:lnTo>
                  <a:lnTo>
                    <a:pt x="5763" y="4514"/>
                  </a:lnTo>
                  <a:lnTo>
                    <a:pt x="6484" y="3314"/>
                  </a:lnTo>
                  <a:lnTo>
                    <a:pt x="6964" y="2305"/>
                  </a:lnTo>
                  <a:lnTo>
                    <a:pt x="7444" y="1441"/>
                  </a:lnTo>
                  <a:lnTo>
                    <a:pt x="5475"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8" name="Google Shape;5135;p76"/>
            <p:cNvSpPr/>
            <p:nvPr/>
          </p:nvSpPr>
          <p:spPr>
            <a:xfrm>
              <a:off x="1231025" y="3072400"/>
              <a:ext cx="140500" cy="151300"/>
            </a:xfrm>
            <a:custGeom>
              <a:avLst/>
              <a:gdLst/>
              <a:ahLst/>
              <a:cxnLst/>
              <a:rect l="l" t="t" r="r" b="b"/>
              <a:pathLst>
                <a:path w="5620" h="6052" extrusionOk="0">
                  <a:moveTo>
                    <a:pt x="3171" y="0"/>
                  </a:moveTo>
                  <a:lnTo>
                    <a:pt x="2978" y="96"/>
                  </a:lnTo>
                  <a:lnTo>
                    <a:pt x="2786" y="336"/>
                  </a:lnTo>
                  <a:lnTo>
                    <a:pt x="2498" y="672"/>
                  </a:lnTo>
                  <a:lnTo>
                    <a:pt x="2018" y="1441"/>
                  </a:lnTo>
                  <a:lnTo>
                    <a:pt x="1634" y="2065"/>
                  </a:lnTo>
                  <a:lnTo>
                    <a:pt x="1442" y="2065"/>
                  </a:lnTo>
                  <a:lnTo>
                    <a:pt x="1298" y="2113"/>
                  </a:lnTo>
                  <a:lnTo>
                    <a:pt x="1298" y="1729"/>
                  </a:lnTo>
                  <a:lnTo>
                    <a:pt x="1250" y="1393"/>
                  </a:lnTo>
                  <a:lnTo>
                    <a:pt x="1201" y="1297"/>
                  </a:lnTo>
                  <a:lnTo>
                    <a:pt x="1105" y="1153"/>
                  </a:lnTo>
                  <a:lnTo>
                    <a:pt x="1009" y="1057"/>
                  </a:lnTo>
                  <a:lnTo>
                    <a:pt x="865" y="1009"/>
                  </a:lnTo>
                  <a:lnTo>
                    <a:pt x="817" y="1009"/>
                  </a:lnTo>
                  <a:lnTo>
                    <a:pt x="721" y="1057"/>
                  </a:lnTo>
                  <a:lnTo>
                    <a:pt x="577" y="1249"/>
                  </a:lnTo>
                  <a:lnTo>
                    <a:pt x="433" y="1489"/>
                  </a:lnTo>
                  <a:lnTo>
                    <a:pt x="337" y="1777"/>
                  </a:lnTo>
                  <a:lnTo>
                    <a:pt x="193" y="2497"/>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634" y="5859"/>
                  </a:lnTo>
                  <a:lnTo>
                    <a:pt x="1970" y="6003"/>
                  </a:lnTo>
                  <a:lnTo>
                    <a:pt x="2306" y="6051"/>
                  </a:lnTo>
                  <a:lnTo>
                    <a:pt x="2642" y="6051"/>
                  </a:lnTo>
                  <a:lnTo>
                    <a:pt x="2978" y="5955"/>
                  </a:lnTo>
                  <a:lnTo>
                    <a:pt x="3267" y="5811"/>
                  </a:lnTo>
                  <a:lnTo>
                    <a:pt x="3555" y="5619"/>
                  </a:lnTo>
                  <a:lnTo>
                    <a:pt x="3795" y="5379"/>
                  </a:lnTo>
                  <a:lnTo>
                    <a:pt x="3939" y="5139"/>
                  </a:lnTo>
                  <a:lnTo>
                    <a:pt x="4035" y="4899"/>
                  </a:lnTo>
                  <a:lnTo>
                    <a:pt x="4131" y="4658"/>
                  </a:lnTo>
                  <a:lnTo>
                    <a:pt x="4131" y="4370"/>
                  </a:lnTo>
                  <a:lnTo>
                    <a:pt x="4659" y="4082"/>
                  </a:lnTo>
                  <a:lnTo>
                    <a:pt x="5140" y="3794"/>
                  </a:lnTo>
                  <a:lnTo>
                    <a:pt x="5524" y="3506"/>
                  </a:lnTo>
                  <a:lnTo>
                    <a:pt x="5620" y="3362"/>
                  </a:lnTo>
                  <a:lnTo>
                    <a:pt x="5620" y="3266"/>
                  </a:lnTo>
                  <a:lnTo>
                    <a:pt x="5572" y="3218"/>
                  </a:lnTo>
                  <a:lnTo>
                    <a:pt x="5524" y="3170"/>
                  </a:lnTo>
                  <a:lnTo>
                    <a:pt x="5092" y="3170"/>
                  </a:lnTo>
                  <a:lnTo>
                    <a:pt x="4803" y="3218"/>
                  </a:lnTo>
                  <a:lnTo>
                    <a:pt x="4275" y="3362"/>
                  </a:lnTo>
                  <a:lnTo>
                    <a:pt x="3939" y="3506"/>
                  </a:lnTo>
                  <a:lnTo>
                    <a:pt x="4275" y="3218"/>
                  </a:lnTo>
                  <a:lnTo>
                    <a:pt x="4755" y="2785"/>
                  </a:lnTo>
                  <a:lnTo>
                    <a:pt x="4995" y="2545"/>
                  </a:lnTo>
                  <a:lnTo>
                    <a:pt x="5236" y="2257"/>
                  </a:lnTo>
                  <a:lnTo>
                    <a:pt x="5332" y="2065"/>
                  </a:lnTo>
                  <a:lnTo>
                    <a:pt x="5380" y="1969"/>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563" y="624"/>
                  </a:lnTo>
                  <a:lnTo>
                    <a:pt x="4467" y="624"/>
                  </a:lnTo>
                  <a:lnTo>
                    <a:pt x="4227" y="672"/>
                  </a:lnTo>
                  <a:lnTo>
                    <a:pt x="3939" y="912"/>
                  </a:lnTo>
                  <a:lnTo>
                    <a:pt x="3603" y="1201"/>
                  </a:lnTo>
                  <a:lnTo>
                    <a:pt x="2930" y="1825"/>
                  </a:lnTo>
                  <a:lnTo>
                    <a:pt x="2498" y="2257"/>
                  </a:lnTo>
                  <a:lnTo>
                    <a:pt x="2498" y="2209"/>
                  </a:lnTo>
                  <a:lnTo>
                    <a:pt x="2738" y="1825"/>
                  </a:lnTo>
                  <a:lnTo>
                    <a:pt x="3026" y="1153"/>
                  </a:lnTo>
                  <a:lnTo>
                    <a:pt x="3171" y="816"/>
                  </a:lnTo>
                  <a:lnTo>
                    <a:pt x="3267" y="480"/>
                  </a:lnTo>
                  <a:lnTo>
                    <a:pt x="3315" y="240"/>
                  </a:lnTo>
                  <a:lnTo>
                    <a:pt x="3267" y="48"/>
                  </a:lnTo>
                  <a:lnTo>
                    <a:pt x="321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19" name="Google Shape;5136;p76"/>
            <p:cNvSpPr/>
            <p:nvPr/>
          </p:nvSpPr>
          <p:spPr>
            <a:xfrm>
              <a:off x="1231025" y="3072400"/>
              <a:ext cx="140500" cy="151300"/>
            </a:xfrm>
            <a:custGeom>
              <a:avLst/>
              <a:gdLst/>
              <a:ahLst/>
              <a:cxnLst/>
              <a:rect l="l" t="t" r="r" b="b"/>
              <a:pathLst>
                <a:path w="5620" h="6052" fill="none" extrusionOk="0">
                  <a:moveTo>
                    <a:pt x="5620" y="3266"/>
                  </a:moveTo>
                  <a:lnTo>
                    <a:pt x="5620" y="3266"/>
                  </a:lnTo>
                  <a:lnTo>
                    <a:pt x="5572" y="3218"/>
                  </a:lnTo>
                  <a:lnTo>
                    <a:pt x="5524" y="3170"/>
                  </a:lnTo>
                  <a:lnTo>
                    <a:pt x="5332" y="3170"/>
                  </a:lnTo>
                  <a:lnTo>
                    <a:pt x="5092" y="3170"/>
                  </a:lnTo>
                  <a:lnTo>
                    <a:pt x="4803" y="3218"/>
                  </a:lnTo>
                  <a:lnTo>
                    <a:pt x="4275" y="3362"/>
                  </a:lnTo>
                  <a:lnTo>
                    <a:pt x="3939" y="3506"/>
                  </a:lnTo>
                  <a:lnTo>
                    <a:pt x="3939" y="3506"/>
                  </a:lnTo>
                  <a:lnTo>
                    <a:pt x="3939" y="3506"/>
                  </a:lnTo>
                  <a:lnTo>
                    <a:pt x="4275" y="3218"/>
                  </a:lnTo>
                  <a:lnTo>
                    <a:pt x="4755" y="2785"/>
                  </a:lnTo>
                  <a:lnTo>
                    <a:pt x="4995" y="2545"/>
                  </a:lnTo>
                  <a:lnTo>
                    <a:pt x="5236" y="2257"/>
                  </a:lnTo>
                  <a:lnTo>
                    <a:pt x="5332" y="2065"/>
                  </a:lnTo>
                  <a:lnTo>
                    <a:pt x="5380" y="1969"/>
                  </a:lnTo>
                  <a:lnTo>
                    <a:pt x="5380" y="1873"/>
                  </a:lnTo>
                  <a:lnTo>
                    <a:pt x="5380" y="1873"/>
                  </a:lnTo>
                  <a:lnTo>
                    <a:pt x="5332" y="1825"/>
                  </a:lnTo>
                  <a:lnTo>
                    <a:pt x="5236" y="1777"/>
                  </a:lnTo>
                  <a:lnTo>
                    <a:pt x="4995" y="1873"/>
                  </a:lnTo>
                  <a:lnTo>
                    <a:pt x="4707" y="2017"/>
                  </a:lnTo>
                  <a:lnTo>
                    <a:pt x="4371" y="2257"/>
                  </a:lnTo>
                  <a:lnTo>
                    <a:pt x="3747" y="2689"/>
                  </a:lnTo>
                  <a:lnTo>
                    <a:pt x="3459" y="2930"/>
                  </a:lnTo>
                  <a:lnTo>
                    <a:pt x="3459" y="2930"/>
                  </a:lnTo>
                  <a:lnTo>
                    <a:pt x="3699" y="2641"/>
                  </a:lnTo>
                  <a:lnTo>
                    <a:pt x="4131" y="1969"/>
                  </a:lnTo>
                  <a:lnTo>
                    <a:pt x="4371" y="1633"/>
                  </a:lnTo>
                  <a:lnTo>
                    <a:pt x="4563" y="1249"/>
                  </a:lnTo>
                  <a:lnTo>
                    <a:pt x="4659" y="912"/>
                  </a:lnTo>
                  <a:lnTo>
                    <a:pt x="4659" y="768"/>
                  </a:lnTo>
                  <a:lnTo>
                    <a:pt x="4611" y="672"/>
                  </a:lnTo>
                  <a:lnTo>
                    <a:pt x="4611" y="672"/>
                  </a:lnTo>
                  <a:lnTo>
                    <a:pt x="4563" y="624"/>
                  </a:lnTo>
                  <a:lnTo>
                    <a:pt x="4467" y="624"/>
                  </a:lnTo>
                  <a:lnTo>
                    <a:pt x="4227" y="672"/>
                  </a:lnTo>
                  <a:lnTo>
                    <a:pt x="3939" y="912"/>
                  </a:lnTo>
                  <a:lnTo>
                    <a:pt x="3603" y="1201"/>
                  </a:lnTo>
                  <a:lnTo>
                    <a:pt x="2930" y="1825"/>
                  </a:lnTo>
                  <a:lnTo>
                    <a:pt x="2498" y="2257"/>
                  </a:lnTo>
                  <a:lnTo>
                    <a:pt x="2498" y="2209"/>
                  </a:lnTo>
                  <a:lnTo>
                    <a:pt x="2498" y="2209"/>
                  </a:lnTo>
                  <a:lnTo>
                    <a:pt x="2738" y="1825"/>
                  </a:lnTo>
                  <a:lnTo>
                    <a:pt x="3026" y="1153"/>
                  </a:lnTo>
                  <a:lnTo>
                    <a:pt x="3171" y="816"/>
                  </a:lnTo>
                  <a:lnTo>
                    <a:pt x="3267" y="480"/>
                  </a:lnTo>
                  <a:lnTo>
                    <a:pt x="3315" y="240"/>
                  </a:lnTo>
                  <a:lnTo>
                    <a:pt x="3267" y="48"/>
                  </a:lnTo>
                  <a:lnTo>
                    <a:pt x="3267" y="48"/>
                  </a:lnTo>
                  <a:lnTo>
                    <a:pt x="3219" y="0"/>
                  </a:lnTo>
                  <a:lnTo>
                    <a:pt x="3171" y="0"/>
                  </a:lnTo>
                  <a:lnTo>
                    <a:pt x="2978" y="96"/>
                  </a:lnTo>
                  <a:lnTo>
                    <a:pt x="2786" y="336"/>
                  </a:lnTo>
                  <a:lnTo>
                    <a:pt x="2498" y="672"/>
                  </a:lnTo>
                  <a:lnTo>
                    <a:pt x="2018" y="1441"/>
                  </a:lnTo>
                  <a:lnTo>
                    <a:pt x="1634" y="2065"/>
                  </a:lnTo>
                  <a:lnTo>
                    <a:pt x="1634" y="2065"/>
                  </a:lnTo>
                  <a:lnTo>
                    <a:pt x="1442" y="2065"/>
                  </a:lnTo>
                  <a:lnTo>
                    <a:pt x="1298" y="2113"/>
                  </a:lnTo>
                  <a:lnTo>
                    <a:pt x="1298" y="2113"/>
                  </a:lnTo>
                  <a:lnTo>
                    <a:pt x="1298" y="1729"/>
                  </a:lnTo>
                  <a:lnTo>
                    <a:pt x="1250" y="1393"/>
                  </a:lnTo>
                  <a:lnTo>
                    <a:pt x="1201" y="1297"/>
                  </a:lnTo>
                  <a:lnTo>
                    <a:pt x="1105" y="1153"/>
                  </a:lnTo>
                  <a:lnTo>
                    <a:pt x="1009" y="1057"/>
                  </a:lnTo>
                  <a:lnTo>
                    <a:pt x="865" y="1009"/>
                  </a:lnTo>
                  <a:lnTo>
                    <a:pt x="865" y="1009"/>
                  </a:lnTo>
                  <a:lnTo>
                    <a:pt x="817" y="1009"/>
                  </a:lnTo>
                  <a:lnTo>
                    <a:pt x="721" y="1057"/>
                  </a:lnTo>
                  <a:lnTo>
                    <a:pt x="577" y="1249"/>
                  </a:lnTo>
                  <a:lnTo>
                    <a:pt x="433" y="1489"/>
                  </a:lnTo>
                  <a:lnTo>
                    <a:pt x="337" y="1777"/>
                  </a:lnTo>
                  <a:lnTo>
                    <a:pt x="193" y="2497"/>
                  </a:lnTo>
                  <a:lnTo>
                    <a:pt x="193" y="3026"/>
                  </a:lnTo>
                  <a:lnTo>
                    <a:pt x="193" y="3026"/>
                  </a:lnTo>
                  <a:lnTo>
                    <a:pt x="49" y="3314"/>
                  </a:lnTo>
                  <a:lnTo>
                    <a:pt x="1" y="3602"/>
                  </a:lnTo>
                  <a:lnTo>
                    <a:pt x="1" y="3890"/>
                  </a:lnTo>
                  <a:lnTo>
                    <a:pt x="49" y="4178"/>
                  </a:lnTo>
                  <a:lnTo>
                    <a:pt x="145" y="4466"/>
                  </a:lnTo>
                  <a:lnTo>
                    <a:pt x="241" y="4706"/>
                  </a:lnTo>
                  <a:lnTo>
                    <a:pt x="433" y="4947"/>
                  </a:lnTo>
                  <a:lnTo>
                    <a:pt x="673" y="5187"/>
                  </a:lnTo>
                  <a:lnTo>
                    <a:pt x="1346" y="5667"/>
                  </a:lnTo>
                  <a:lnTo>
                    <a:pt x="1346" y="5667"/>
                  </a:lnTo>
                  <a:lnTo>
                    <a:pt x="1634" y="5859"/>
                  </a:lnTo>
                  <a:lnTo>
                    <a:pt x="1970" y="6003"/>
                  </a:lnTo>
                  <a:lnTo>
                    <a:pt x="2306" y="6051"/>
                  </a:lnTo>
                  <a:lnTo>
                    <a:pt x="2642" y="6051"/>
                  </a:lnTo>
                  <a:lnTo>
                    <a:pt x="2978" y="5955"/>
                  </a:lnTo>
                  <a:lnTo>
                    <a:pt x="3267" y="5811"/>
                  </a:lnTo>
                  <a:lnTo>
                    <a:pt x="3555" y="5619"/>
                  </a:lnTo>
                  <a:lnTo>
                    <a:pt x="3795" y="5379"/>
                  </a:lnTo>
                  <a:lnTo>
                    <a:pt x="3795" y="5379"/>
                  </a:lnTo>
                  <a:lnTo>
                    <a:pt x="3939" y="5139"/>
                  </a:lnTo>
                  <a:lnTo>
                    <a:pt x="4035" y="4899"/>
                  </a:lnTo>
                  <a:lnTo>
                    <a:pt x="4131" y="4658"/>
                  </a:lnTo>
                  <a:lnTo>
                    <a:pt x="4131" y="4370"/>
                  </a:lnTo>
                  <a:lnTo>
                    <a:pt x="4131" y="4370"/>
                  </a:lnTo>
                  <a:lnTo>
                    <a:pt x="4659" y="4082"/>
                  </a:lnTo>
                  <a:lnTo>
                    <a:pt x="5140" y="3794"/>
                  </a:lnTo>
                  <a:lnTo>
                    <a:pt x="5524" y="3506"/>
                  </a:lnTo>
                  <a:lnTo>
                    <a:pt x="5620" y="3362"/>
                  </a:lnTo>
                  <a:lnTo>
                    <a:pt x="5620" y="326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0" name="Google Shape;5137;p76"/>
            <p:cNvSpPr/>
            <p:nvPr/>
          </p:nvSpPr>
          <p:spPr>
            <a:xfrm>
              <a:off x="1271850" y="3124025"/>
              <a:ext cx="62475" cy="57650"/>
            </a:xfrm>
            <a:custGeom>
              <a:avLst/>
              <a:gdLst/>
              <a:ahLst/>
              <a:cxnLst/>
              <a:rect l="l" t="t" r="r" b="b"/>
              <a:pathLst>
                <a:path w="2499" h="2306" extrusionOk="0">
                  <a:moveTo>
                    <a:pt x="1" y="0"/>
                  </a:moveTo>
                  <a:lnTo>
                    <a:pt x="241" y="144"/>
                  </a:lnTo>
                  <a:lnTo>
                    <a:pt x="913" y="624"/>
                  </a:lnTo>
                  <a:lnTo>
                    <a:pt x="1345" y="961"/>
                  </a:lnTo>
                  <a:lnTo>
                    <a:pt x="1730" y="1393"/>
                  </a:lnTo>
                  <a:lnTo>
                    <a:pt x="2162" y="1825"/>
                  </a:lnTo>
                  <a:lnTo>
                    <a:pt x="2498" y="2305"/>
                  </a:lnTo>
                  <a:lnTo>
                    <a:pt x="2402" y="1969"/>
                  </a:lnTo>
                  <a:lnTo>
                    <a:pt x="2210" y="1585"/>
                  </a:lnTo>
                  <a:lnTo>
                    <a:pt x="1970" y="1153"/>
                  </a:lnTo>
                  <a:lnTo>
                    <a:pt x="1634" y="720"/>
                  </a:lnTo>
                  <a:lnTo>
                    <a:pt x="1393" y="528"/>
                  </a:lnTo>
                  <a:lnTo>
                    <a:pt x="1201" y="384"/>
                  </a:lnTo>
                  <a:lnTo>
                    <a:pt x="913" y="240"/>
                  </a:lnTo>
                  <a:lnTo>
                    <a:pt x="625" y="96"/>
                  </a:lnTo>
                  <a:lnTo>
                    <a:pt x="3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1" name="Google Shape;5138;p76"/>
            <p:cNvSpPr/>
            <p:nvPr/>
          </p:nvSpPr>
          <p:spPr>
            <a:xfrm>
              <a:off x="1271850" y="3124025"/>
              <a:ext cx="62475" cy="57650"/>
            </a:xfrm>
            <a:custGeom>
              <a:avLst/>
              <a:gdLst/>
              <a:ahLst/>
              <a:cxnLst/>
              <a:rect l="l" t="t" r="r" b="b"/>
              <a:pathLst>
                <a:path w="2499" h="2306" fill="none" extrusionOk="0">
                  <a:moveTo>
                    <a:pt x="1" y="0"/>
                  </a:moveTo>
                  <a:lnTo>
                    <a:pt x="1" y="0"/>
                  </a:lnTo>
                  <a:lnTo>
                    <a:pt x="1" y="0"/>
                  </a:lnTo>
                  <a:lnTo>
                    <a:pt x="241" y="144"/>
                  </a:lnTo>
                  <a:lnTo>
                    <a:pt x="913" y="624"/>
                  </a:lnTo>
                  <a:lnTo>
                    <a:pt x="1345" y="961"/>
                  </a:lnTo>
                  <a:lnTo>
                    <a:pt x="1730" y="1393"/>
                  </a:lnTo>
                  <a:lnTo>
                    <a:pt x="2162" y="1825"/>
                  </a:lnTo>
                  <a:lnTo>
                    <a:pt x="2498" y="2305"/>
                  </a:lnTo>
                  <a:lnTo>
                    <a:pt x="2498" y="2305"/>
                  </a:lnTo>
                  <a:lnTo>
                    <a:pt x="2402" y="1969"/>
                  </a:lnTo>
                  <a:lnTo>
                    <a:pt x="2210" y="1585"/>
                  </a:lnTo>
                  <a:lnTo>
                    <a:pt x="1970" y="1153"/>
                  </a:lnTo>
                  <a:lnTo>
                    <a:pt x="1634" y="720"/>
                  </a:lnTo>
                  <a:lnTo>
                    <a:pt x="1393" y="528"/>
                  </a:lnTo>
                  <a:lnTo>
                    <a:pt x="1201" y="384"/>
                  </a:lnTo>
                  <a:lnTo>
                    <a:pt x="913" y="240"/>
                  </a:lnTo>
                  <a:lnTo>
                    <a:pt x="625" y="96"/>
                  </a:lnTo>
                  <a:lnTo>
                    <a:pt x="337"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2" name="Google Shape;5139;p76"/>
            <p:cNvSpPr/>
            <p:nvPr/>
          </p:nvSpPr>
          <p:spPr>
            <a:xfrm>
              <a:off x="1263450" y="3125225"/>
              <a:ext cx="20425" cy="54050"/>
            </a:xfrm>
            <a:custGeom>
              <a:avLst/>
              <a:gdLst/>
              <a:ahLst/>
              <a:cxnLst/>
              <a:rect l="l" t="t" r="r" b="b"/>
              <a:pathLst>
                <a:path w="817" h="2162" extrusionOk="0">
                  <a:moveTo>
                    <a:pt x="1" y="0"/>
                  </a:moveTo>
                  <a:lnTo>
                    <a:pt x="193" y="288"/>
                  </a:lnTo>
                  <a:lnTo>
                    <a:pt x="385" y="624"/>
                  </a:lnTo>
                  <a:lnTo>
                    <a:pt x="481" y="1009"/>
                  </a:lnTo>
                  <a:lnTo>
                    <a:pt x="577" y="1345"/>
                  </a:lnTo>
                  <a:lnTo>
                    <a:pt x="625" y="1921"/>
                  </a:lnTo>
                  <a:lnTo>
                    <a:pt x="673" y="2161"/>
                  </a:lnTo>
                  <a:lnTo>
                    <a:pt x="769" y="1873"/>
                  </a:lnTo>
                  <a:lnTo>
                    <a:pt x="817" y="1633"/>
                  </a:lnTo>
                  <a:lnTo>
                    <a:pt x="817" y="1441"/>
                  </a:lnTo>
                  <a:lnTo>
                    <a:pt x="817" y="1201"/>
                  </a:lnTo>
                  <a:lnTo>
                    <a:pt x="721" y="865"/>
                  </a:lnTo>
                  <a:lnTo>
                    <a:pt x="577" y="528"/>
                  </a:lnTo>
                  <a:lnTo>
                    <a:pt x="385" y="336"/>
                  </a:lnTo>
                  <a:lnTo>
                    <a:pt x="193" y="144"/>
                  </a:lnTo>
                  <a:lnTo>
                    <a:pt x="1"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3" name="Google Shape;5140;p76"/>
            <p:cNvSpPr/>
            <p:nvPr/>
          </p:nvSpPr>
          <p:spPr>
            <a:xfrm>
              <a:off x="1263450" y="3125225"/>
              <a:ext cx="20425" cy="54050"/>
            </a:xfrm>
            <a:custGeom>
              <a:avLst/>
              <a:gdLst/>
              <a:ahLst/>
              <a:cxnLst/>
              <a:rect l="l" t="t" r="r" b="b"/>
              <a:pathLst>
                <a:path w="817" h="2162" fill="none" extrusionOk="0">
                  <a:moveTo>
                    <a:pt x="1" y="0"/>
                  </a:moveTo>
                  <a:lnTo>
                    <a:pt x="1" y="0"/>
                  </a:lnTo>
                  <a:lnTo>
                    <a:pt x="193" y="288"/>
                  </a:lnTo>
                  <a:lnTo>
                    <a:pt x="385" y="624"/>
                  </a:lnTo>
                  <a:lnTo>
                    <a:pt x="481" y="1009"/>
                  </a:lnTo>
                  <a:lnTo>
                    <a:pt x="577" y="1345"/>
                  </a:lnTo>
                  <a:lnTo>
                    <a:pt x="625" y="1921"/>
                  </a:lnTo>
                  <a:lnTo>
                    <a:pt x="673" y="2161"/>
                  </a:lnTo>
                  <a:lnTo>
                    <a:pt x="673" y="2161"/>
                  </a:lnTo>
                  <a:lnTo>
                    <a:pt x="769" y="1873"/>
                  </a:lnTo>
                  <a:lnTo>
                    <a:pt x="817" y="1633"/>
                  </a:lnTo>
                  <a:lnTo>
                    <a:pt x="817" y="1441"/>
                  </a:lnTo>
                  <a:lnTo>
                    <a:pt x="817" y="1201"/>
                  </a:lnTo>
                  <a:lnTo>
                    <a:pt x="721" y="865"/>
                  </a:lnTo>
                  <a:lnTo>
                    <a:pt x="577" y="528"/>
                  </a:lnTo>
                  <a:lnTo>
                    <a:pt x="385" y="336"/>
                  </a:lnTo>
                  <a:lnTo>
                    <a:pt x="193" y="144"/>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4" name="Google Shape;5141;p76"/>
            <p:cNvSpPr/>
            <p:nvPr/>
          </p:nvSpPr>
          <p:spPr>
            <a:xfrm>
              <a:off x="393000" y="3136025"/>
              <a:ext cx="445450" cy="284575"/>
            </a:xfrm>
            <a:custGeom>
              <a:avLst/>
              <a:gdLst/>
              <a:ahLst/>
              <a:cxnLst/>
              <a:rect l="l" t="t" r="r" b="b"/>
              <a:pathLst>
                <a:path w="17818" h="11383" extrusionOk="0">
                  <a:moveTo>
                    <a:pt x="1729" y="0"/>
                  </a:move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193" y="8069"/>
                  </a:lnTo>
                  <a:lnTo>
                    <a:pt x="17001" y="7684"/>
                  </a:lnTo>
                  <a:lnTo>
                    <a:pt x="16761" y="7396"/>
                  </a:lnTo>
                  <a:lnTo>
                    <a:pt x="16473" y="7108"/>
                  </a:lnTo>
                  <a:lnTo>
                    <a:pt x="16137" y="6868"/>
                  </a:lnTo>
                  <a:lnTo>
                    <a:pt x="15753" y="6724"/>
                  </a:lnTo>
                  <a:lnTo>
                    <a:pt x="15368" y="6580"/>
                  </a:ln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5" name="Google Shape;5142;p76"/>
            <p:cNvSpPr/>
            <p:nvPr/>
          </p:nvSpPr>
          <p:spPr>
            <a:xfrm>
              <a:off x="393000" y="3136025"/>
              <a:ext cx="445450" cy="284575"/>
            </a:xfrm>
            <a:custGeom>
              <a:avLst/>
              <a:gdLst/>
              <a:ahLst/>
              <a:cxnLst/>
              <a:rect l="l" t="t" r="r" b="b"/>
              <a:pathLst>
                <a:path w="17818" h="11383" fill="none" extrusionOk="0">
                  <a:moveTo>
                    <a:pt x="14936" y="6532"/>
                  </a:moveTo>
                  <a:lnTo>
                    <a:pt x="14936" y="6532"/>
                  </a:lnTo>
                  <a:lnTo>
                    <a:pt x="13928" y="6484"/>
                  </a:lnTo>
                  <a:lnTo>
                    <a:pt x="12727" y="6340"/>
                  </a:lnTo>
                  <a:lnTo>
                    <a:pt x="12103" y="6244"/>
                  </a:lnTo>
                  <a:lnTo>
                    <a:pt x="11430" y="6100"/>
                  </a:lnTo>
                  <a:lnTo>
                    <a:pt x="10710" y="5907"/>
                  </a:lnTo>
                  <a:lnTo>
                    <a:pt x="9941" y="5667"/>
                  </a:lnTo>
                  <a:lnTo>
                    <a:pt x="9125" y="5331"/>
                  </a:lnTo>
                  <a:lnTo>
                    <a:pt x="8261" y="4899"/>
                  </a:lnTo>
                  <a:lnTo>
                    <a:pt x="7348" y="4371"/>
                  </a:lnTo>
                  <a:lnTo>
                    <a:pt x="6340" y="3746"/>
                  </a:lnTo>
                  <a:lnTo>
                    <a:pt x="5283" y="3026"/>
                  </a:lnTo>
                  <a:lnTo>
                    <a:pt x="4178" y="2161"/>
                  </a:lnTo>
                  <a:lnTo>
                    <a:pt x="2978" y="1153"/>
                  </a:lnTo>
                  <a:lnTo>
                    <a:pt x="1729" y="0"/>
                  </a:lnTo>
                  <a:lnTo>
                    <a:pt x="0" y="1633"/>
                  </a:lnTo>
                  <a:lnTo>
                    <a:pt x="0" y="1633"/>
                  </a:lnTo>
                  <a:lnTo>
                    <a:pt x="336" y="2113"/>
                  </a:lnTo>
                  <a:lnTo>
                    <a:pt x="1249" y="3314"/>
                  </a:lnTo>
                  <a:lnTo>
                    <a:pt x="1921" y="4131"/>
                  </a:lnTo>
                  <a:lnTo>
                    <a:pt x="2738" y="4995"/>
                  </a:lnTo>
                  <a:lnTo>
                    <a:pt x="3698" y="5955"/>
                  </a:lnTo>
                  <a:lnTo>
                    <a:pt x="4755" y="6916"/>
                  </a:lnTo>
                  <a:lnTo>
                    <a:pt x="5907" y="7876"/>
                  </a:lnTo>
                  <a:lnTo>
                    <a:pt x="6532" y="8309"/>
                  </a:lnTo>
                  <a:lnTo>
                    <a:pt x="7204" y="8741"/>
                  </a:lnTo>
                  <a:lnTo>
                    <a:pt x="7876" y="9173"/>
                  </a:lnTo>
                  <a:lnTo>
                    <a:pt x="8549" y="9557"/>
                  </a:lnTo>
                  <a:lnTo>
                    <a:pt x="9269" y="9942"/>
                  </a:lnTo>
                  <a:lnTo>
                    <a:pt x="10038" y="10278"/>
                  </a:lnTo>
                  <a:lnTo>
                    <a:pt x="10806" y="10566"/>
                  </a:lnTo>
                  <a:lnTo>
                    <a:pt x="11574" y="10854"/>
                  </a:lnTo>
                  <a:lnTo>
                    <a:pt x="12391" y="11046"/>
                  </a:lnTo>
                  <a:lnTo>
                    <a:pt x="13255" y="11238"/>
                  </a:lnTo>
                  <a:lnTo>
                    <a:pt x="14072" y="11334"/>
                  </a:lnTo>
                  <a:lnTo>
                    <a:pt x="14936" y="11382"/>
                  </a:lnTo>
                  <a:lnTo>
                    <a:pt x="15849" y="11382"/>
                  </a:lnTo>
                  <a:lnTo>
                    <a:pt x="16761" y="11334"/>
                  </a:lnTo>
                  <a:lnTo>
                    <a:pt x="16761" y="11334"/>
                  </a:lnTo>
                  <a:lnTo>
                    <a:pt x="17001" y="11238"/>
                  </a:lnTo>
                  <a:lnTo>
                    <a:pt x="17241" y="11142"/>
                  </a:lnTo>
                  <a:lnTo>
                    <a:pt x="17433" y="10950"/>
                  </a:lnTo>
                  <a:lnTo>
                    <a:pt x="17626" y="10758"/>
                  </a:lnTo>
                  <a:lnTo>
                    <a:pt x="17722" y="10566"/>
                  </a:lnTo>
                  <a:lnTo>
                    <a:pt x="17818" y="10278"/>
                  </a:lnTo>
                  <a:lnTo>
                    <a:pt x="17818" y="10038"/>
                  </a:lnTo>
                  <a:lnTo>
                    <a:pt x="17770" y="9749"/>
                  </a:lnTo>
                  <a:lnTo>
                    <a:pt x="17337" y="8453"/>
                  </a:lnTo>
                  <a:lnTo>
                    <a:pt x="17337" y="8453"/>
                  </a:lnTo>
                  <a:lnTo>
                    <a:pt x="17193" y="8069"/>
                  </a:lnTo>
                  <a:lnTo>
                    <a:pt x="17001" y="7684"/>
                  </a:lnTo>
                  <a:lnTo>
                    <a:pt x="16761" y="7396"/>
                  </a:lnTo>
                  <a:lnTo>
                    <a:pt x="16473" y="7108"/>
                  </a:lnTo>
                  <a:lnTo>
                    <a:pt x="16137" y="6868"/>
                  </a:lnTo>
                  <a:lnTo>
                    <a:pt x="15753" y="6724"/>
                  </a:lnTo>
                  <a:lnTo>
                    <a:pt x="15368" y="6580"/>
                  </a:lnTo>
                  <a:lnTo>
                    <a:pt x="14936" y="6532"/>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6" name="Google Shape;5143;p76"/>
            <p:cNvSpPr/>
            <p:nvPr/>
          </p:nvSpPr>
          <p:spPr>
            <a:xfrm>
              <a:off x="634325" y="3274100"/>
              <a:ext cx="19225" cy="7225"/>
            </a:xfrm>
            <a:custGeom>
              <a:avLst/>
              <a:gdLst/>
              <a:ahLst/>
              <a:cxnLst/>
              <a:rect l="l" t="t" r="r" b="b"/>
              <a:pathLst>
                <a:path w="769" h="289" extrusionOk="0">
                  <a:moveTo>
                    <a:pt x="0" y="0"/>
                  </a:moveTo>
                  <a:lnTo>
                    <a:pt x="0" y="0"/>
                  </a:lnTo>
                  <a:lnTo>
                    <a:pt x="0" y="0"/>
                  </a:lnTo>
                  <a:lnTo>
                    <a:pt x="769" y="288"/>
                  </a:lnTo>
                  <a:lnTo>
                    <a:pt x="769" y="288"/>
                  </a:lnTo>
                  <a:lnTo>
                    <a:pt x="769" y="288"/>
                  </a:lnTo>
                  <a:lnTo>
                    <a:pt x="769" y="288"/>
                  </a:lnTo>
                  <a:lnTo>
                    <a:pt x="0" y="0"/>
                  </a:lnTo>
                  <a:close/>
                </a:path>
              </a:pathLst>
            </a:custGeom>
            <a:solidFill>
              <a:srgbClr val="FFCBC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7" name="Google Shape;5144;p76"/>
            <p:cNvSpPr/>
            <p:nvPr/>
          </p:nvSpPr>
          <p:spPr>
            <a:xfrm>
              <a:off x="634325" y="3274100"/>
              <a:ext cx="19225" cy="7225"/>
            </a:xfrm>
            <a:custGeom>
              <a:avLst/>
              <a:gdLst/>
              <a:ahLst/>
              <a:cxnLst/>
              <a:rect l="l" t="t" r="r" b="b"/>
              <a:pathLst>
                <a:path w="769" h="289" fill="none" extrusionOk="0">
                  <a:moveTo>
                    <a:pt x="0" y="0"/>
                  </a:moveTo>
                  <a:lnTo>
                    <a:pt x="0" y="0"/>
                  </a:lnTo>
                  <a:lnTo>
                    <a:pt x="0" y="0"/>
                  </a:lnTo>
                  <a:lnTo>
                    <a:pt x="769" y="288"/>
                  </a:lnTo>
                  <a:lnTo>
                    <a:pt x="769" y="288"/>
                  </a:lnTo>
                  <a:lnTo>
                    <a:pt x="769" y="288"/>
                  </a:lnTo>
                  <a:lnTo>
                    <a:pt x="769" y="288"/>
                  </a:lnTo>
                  <a:lnTo>
                    <a:pt x="0"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8" name="Google Shape;5145;p76"/>
            <p:cNvSpPr/>
            <p:nvPr/>
          </p:nvSpPr>
          <p:spPr>
            <a:xfrm>
              <a:off x="624725" y="3274100"/>
              <a:ext cx="28825" cy="116475"/>
            </a:xfrm>
            <a:custGeom>
              <a:avLst/>
              <a:gdLst/>
              <a:ahLst/>
              <a:cxnLst/>
              <a:rect l="l" t="t" r="r" b="b"/>
              <a:pathLst>
                <a:path w="1153" h="4659" extrusionOk="0">
                  <a:moveTo>
                    <a:pt x="384" y="0"/>
                  </a:moveTo>
                  <a:lnTo>
                    <a:pt x="0" y="4419"/>
                  </a:lnTo>
                  <a:lnTo>
                    <a:pt x="576" y="4659"/>
                  </a:lnTo>
                  <a:lnTo>
                    <a:pt x="865" y="2450"/>
                  </a:lnTo>
                  <a:lnTo>
                    <a:pt x="1009" y="1249"/>
                  </a:lnTo>
                  <a:lnTo>
                    <a:pt x="1153" y="288"/>
                  </a:lnTo>
                  <a:lnTo>
                    <a:pt x="384"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29" name="Google Shape;5146;p76"/>
            <p:cNvSpPr/>
            <p:nvPr/>
          </p:nvSpPr>
          <p:spPr>
            <a:xfrm>
              <a:off x="624725" y="3274100"/>
              <a:ext cx="28825" cy="116475"/>
            </a:xfrm>
            <a:custGeom>
              <a:avLst/>
              <a:gdLst/>
              <a:ahLst/>
              <a:cxnLst/>
              <a:rect l="l" t="t" r="r" b="b"/>
              <a:pathLst>
                <a:path w="1153" h="4659" fill="none" extrusionOk="0">
                  <a:moveTo>
                    <a:pt x="384" y="0"/>
                  </a:moveTo>
                  <a:lnTo>
                    <a:pt x="0" y="4419"/>
                  </a:lnTo>
                  <a:lnTo>
                    <a:pt x="0" y="4419"/>
                  </a:lnTo>
                  <a:lnTo>
                    <a:pt x="576" y="4659"/>
                  </a:lnTo>
                  <a:lnTo>
                    <a:pt x="576" y="4659"/>
                  </a:lnTo>
                  <a:lnTo>
                    <a:pt x="865" y="2450"/>
                  </a:lnTo>
                  <a:lnTo>
                    <a:pt x="1009" y="1249"/>
                  </a:lnTo>
                  <a:lnTo>
                    <a:pt x="1153" y="288"/>
                  </a:lnTo>
                  <a:lnTo>
                    <a:pt x="1153" y="288"/>
                  </a:lnTo>
                  <a:lnTo>
                    <a:pt x="384"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0" name="Google Shape;5147;p76"/>
            <p:cNvSpPr/>
            <p:nvPr/>
          </p:nvSpPr>
          <p:spPr>
            <a:xfrm>
              <a:off x="636725" y="3264500"/>
              <a:ext cx="136900" cy="183700"/>
            </a:xfrm>
            <a:custGeom>
              <a:avLst/>
              <a:gdLst/>
              <a:ahLst/>
              <a:cxnLst/>
              <a:rect l="l" t="t" r="r" b="b"/>
              <a:pathLst>
                <a:path w="5476" h="7348" extrusionOk="0">
                  <a:moveTo>
                    <a:pt x="1009" y="0"/>
                  </a:moveTo>
                  <a:lnTo>
                    <a:pt x="865" y="48"/>
                  </a:lnTo>
                  <a:lnTo>
                    <a:pt x="817" y="144"/>
                  </a:lnTo>
                  <a:lnTo>
                    <a:pt x="769" y="384"/>
                  </a:lnTo>
                  <a:lnTo>
                    <a:pt x="625" y="1105"/>
                  </a:lnTo>
                  <a:lnTo>
                    <a:pt x="337" y="3122"/>
                  </a:lnTo>
                  <a:lnTo>
                    <a:pt x="0" y="6051"/>
                  </a:lnTo>
                  <a:lnTo>
                    <a:pt x="5187" y="7348"/>
                  </a:lnTo>
                  <a:lnTo>
                    <a:pt x="5475" y="720"/>
                  </a:lnTo>
                  <a:lnTo>
                    <a:pt x="3890" y="768"/>
                  </a:lnTo>
                  <a:lnTo>
                    <a:pt x="2786" y="768"/>
                  </a:lnTo>
                  <a:lnTo>
                    <a:pt x="2210" y="720"/>
                  </a:lnTo>
                  <a:lnTo>
                    <a:pt x="2017" y="576"/>
                  </a:lnTo>
                  <a:lnTo>
                    <a:pt x="1633" y="288"/>
                  </a:lnTo>
                  <a:lnTo>
                    <a:pt x="1393" y="144"/>
                  </a:lnTo>
                  <a:lnTo>
                    <a:pt x="1201" y="48"/>
                  </a:lnTo>
                  <a:lnTo>
                    <a:pt x="1009" y="0"/>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1" name="Google Shape;5148;p76"/>
            <p:cNvSpPr/>
            <p:nvPr/>
          </p:nvSpPr>
          <p:spPr>
            <a:xfrm>
              <a:off x="636725" y="3264500"/>
              <a:ext cx="136900" cy="183700"/>
            </a:xfrm>
            <a:custGeom>
              <a:avLst/>
              <a:gdLst/>
              <a:ahLst/>
              <a:cxnLst/>
              <a:rect l="l" t="t" r="r" b="b"/>
              <a:pathLst>
                <a:path w="5476" h="7348" fill="none" extrusionOk="0">
                  <a:moveTo>
                    <a:pt x="5475" y="720"/>
                  </a:moveTo>
                  <a:lnTo>
                    <a:pt x="5475" y="720"/>
                  </a:lnTo>
                  <a:lnTo>
                    <a:pt x="3890" y="768"/>
                  </a:lnTo>
                  <a:lnTo>
                    <a:pt x="2786" y="768"/>
                  </a:lnTo>
                  <a:lnTo>
                    <a:pt x="2210" y="720"/>
                  </a:lnTo>
                  <a:lnTo>
                    <a:pt x="2210" y="720"/>
                  </a:lnTo>
                  <a:lnTo>
                    <a:pt x="2017" y="576"/>
                  </a:lnTo>
                  <a:lnTo>
                    <a:pt x="1633" y="288"/>
                  </a:lnTo>
                  <a:lnTo>
                    <a:pt x="1393" y="144"/>
                  </a:lnTo>
                  <a:lnTo>
                    <a:pt x="1201" y="48"/>
                  </a:lnTo>
                  <a:lnTo>
                    <a:pt x="1009" y="0"/>
                  </a:lnTo>
                  <a:lnTo>
                    <a:pt x="865" y="48"/>
                  </a:lnTo>
                  <a:lnTo>
                    <a:pt x="865" y="48"/>
                  </a:lnTo>
                  <a:lnTo>
                    <a:pt x="817" y="144"/>
                  </a:lnTo>
                  <a:lnTo>
                    <a:pt x="769" y="384"/>
                  </a:lnTo>
                  <a:lnTo>
                    <a:pt x="625" y="1105"/>
                  </a:lnTo>
                  <a:lnTo>
                    <a:pt x="337" y="3122"/>
                  </a:lnTo>
                  <a:lnTo>
                    <a:pt x="0" y="6051"/>
                  </a:lnTo>
                  <a:lnTo>
                    <a:pt x="5187" y="7348"/>
                  </a:lnTo>
                  <a:lnTo>
                    <a:pt x="5475" y="72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2" name="Google Shape;5149;p76"/>
            <p:cNvSpPr/>
            <p:nvPr/>
          </p:nvSpPr>
          <p:spPr>
            <a:xfrm>
              <a:off x="636725" y="3264500"/>
              <a:ext cx="104475" cy="174100"/>
            </a:xfrm>
            <a:custGeom>
              <a:avLst/>
              <a:gdLst/>
              <a:ahLst/>
              <a:cxnLst/>
              <a:rect l="l" t="t" r="r" b="b"/>
              <a:pathLst>
                <a:path w="4179" h="6964" extrusionOk="0">
                  <a:moveTo>
                    <a:pt x="1009" y="0"/>
                  </a:moveTo>
                  <a:lnTo>
                    <a:pt x="865" y="48"/>
                  </a:lnTo>
                  <a:lnTo>
                    <a:pt x="769" y="240"/>
                  </a:lnTo>
                  <a:lnTo>
                    <a:pt x="673" y="672"/>
                  </a:lnTo>
                  <a:lnTo>
                    <a:pt x="529" y="1633"/>
                  </a:lnTo>
                  <a:lnTo>
                    <a:pt x="385" y="2834"/>
                  </a:lnTo>
                  <a:lnTo>
                    <a:pt x="96" y="5043"/>
                  </a:lnTo>
                  <a:lnTo>
                    <a:pt x="0" y="6051"/>
                  </a:lnTo>
                  <a:lnTo>
                    <a:pt x="3650" y="6964"/>
                  </a:lnTo>
                  <a:lnTo>
                    <a:pt x="3698" y="4995"/>
                  </a:lnTo>
                  <a:lnTo>
                    <a:pt x="3794" y="3266"/>
                  </a:lnTo>
                  <a:lnTo>
                    <a:pt x="3986" y="1777"/>
                  </a:lnTo>
                  <a:lnTo>
                    <a:pt x="4083" y="1201"/>
                  </a:lnTo>
                  <a:lnTo>
                    <a:pt x="4179" y="768"/>
                  </a:lnTo>
                  <a:lnTo>
                    <a:pt x="3122" y="768"/>
                  </a:lnTo>
                  <a:lnTo>
                    <a:pt x="2210" y="720"/>
                  </a:lnTo>
                  <a:lnTo>
                    <a:pt x="2017" y="576"/>
                  </a:lnTo>
                  <a:lnTo>
                    <a:pt x="1729" y="336"/>
                  </a:lnTo>
                  <a:lnTo>
                    <a:pt x="1345" y="96"/>
                  </a:lnTo>
                  <a:lnTo>
                    <a:pt x="1201" y="48"/>
                  </a:lnTo>
                  <a:lnTo>
                    <a:pt x="1009" y="0"/>
                  </a:lnTo>
                  <a:close/>
                </a:path>
              </a:pathLst>
            </a:custGeom>
            <a:solidFill>
              <a:srgbClr val="76A7DE"/>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3" name="Google Shape;5150;p76"/>
            <p:cNvSpPr/>
            <p:nvPr/>
          </p:nvSpPr>
          <p:spPr>
            <a:xfrm>
              <a:off x="7519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4" name="Google Shape;5151;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5" name="Google Shape;5152;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6" name="Google Shape;5153;p76"/>
            <p:cNvSpPr/>
            <p:nvPr/>
          </p:nvSpPr>
          <p:spPr>
            <a:xfrm>
              <a:off x="753175" y="3282500"/>
              <a:ext cx="12050" cy="25"/>
            </a:xfrm>
            <a:custGeom>
              <a:avLst/>
              <a:gdLst/>
              <a:ahLst/>
              <a:cxnLst/>
              <a:rect l="l" t="t" r="r" b="b"/>
              <a:pathLst>
                <a:path w="482" h="1" fill="none" extrusionOk="0">
                  <a:moveTo>
                    <a:pt x="481" y="0"/>
                  </a:moveTo>
                  <a:lnTo>
                    <a:pt x="481" y="0"/>
                  </a:lnTo>
                  <a:lnTo>
                    <a:pt x="1" y="0"/>
                  </a:lnTo>
                  <a:lnTo>
                    <a:pt x="1" y="0"/>
                  </a:lnTo>
                  <a:lnTo>
                    <a:pt x="481" y="0"/>
                  </a:lnTo>
                  <a:lnTo>
                    <a:pt x="48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7" name="Google Shape;5154;p76"/>
            <p:cNvSpPr/>
            <p:nvPr/>
          </p:nvSpPr>
          <p:spPr>
            <a:xfrm>
              <a:off x="636725" y="3264500"/>
              <a:ext cx="104475" cy="174100"/>
            </a:xfrm>
            <a:custGeom>
              <a:avLst/>
              <a:gdLst/>
              <a:ahLst/>
              <a:cxnLst/>
              <a:rect l="l" t="t" r="r" b="b"/>
              <a:pathLst>
                <a:path w="4179" h="6964" fill="none" extrusionOk="0">
                  <a:moveTo>
                    <a:pt x="1009" y="0"/>
                  </a:moveTo>
                  <a:lnTo>
                    <a:pt x="1009" y="0"/>
                  </a:lnTo>
                  <a:lnTo>
                    <a:pt x="865" y="48"/>
                  </a:lnTo>
                  <a:lnTo>
                    <a:pt x="865" y="48"/>
                  </a:lnTo>
                  <a:lnTo>
                    <a:pt x="769" y="240"/>
                  </a:lnTo>
                  <a:lnTo>
                    <a:pt x="673" y="672"/>
                  </a:lnTo>
                  <a:lnTo>
                    <a:pt x="673" y="672"/>
                  </a:lnTo>
                  <a:lnTo>
                    <a:pt x="529" y="1633"/>
                  </a:lnTo>
                  <a:lnTo>
                    <a:pt x="385" y="2834"/>
                  </a:lnTo>
                  <a:lnTo>
                    <a:pt x="96" y="5043"/>
                  </a:lnTo>
                  <a:lnTo>
                    <a:pt x="96" y="5043"/>
                  </a:lnTo>
                  <a:lnTo>
                    <a:pt x="0" y="6051"/>
                  </a:lnTo>
                  <a:lnTo>
                    <a:pt x="3650" y="6964"/>
                  </a:lnTo>
                  <a:lnTo>
                    <a:pt x="3650" y="6964"/>
                  </a:lnTo>
                  <a:lnTo>
                    <a:pt x="3698" y="4995"/>
                  </a:lnTo>
                  <a:lnTo>
                    <a:pt x="3794" y="3266"/>
                  </a:lnTo>
                  <a:lnTo>
                    <a:pt x="3986" y="1777"/>
                  </a:lnTo>
                  <a:lnTo>
                    <a:pt x="4083" y="1201"/>
                  </a:lnTo>
                  <a:lnTo>
                    <a:pt x="4179" y="768"/>
                  </a:lnTo>
                  <a:lnTo>
                    <a:pt x="4179" y="768"/>
                  </a:lnTo>
                  <a:lnTo>
                    <a:pt x="3122" y="768"/>
                  </a:lnTo>
                  <a:lnTo>
                    <a:pt x="3122" y="768"/>
                  </a:lnTo>
                  <a:lnTo>
                    <a:pt x="2210" y="720"/>
                  </a:lnTo>
                  <a:lnTo>
                    <a:pt x="2210" y="720"/>
                  </a:lnTo>
                  <a:lnTo>
                    <a:pt x="2017" y="576"/>
                  </a:lnTo>
                  <a:lnTo>
                    <a:pt x="1729" y="336"/>
                  </a:lnTo>
                  <a:lnTo>
                    <a:pt x="1345" y="96"/>
                  </a:lnTo>
                  <a:lnTo>
                    <a:pt x="1201" y="48"/>
                  </a:lnTo>
                  <a:lnTo>
                    <a:pt x="100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8" name="Google Shape;5155;p76"/>
            <p:cNvSpPr/>
            <p:nvPr/>
          </p:nvSpPr>
          <p:spPr>
            <a:xfrm>
              <a:off x="727975" y="3282500"/>
              <a:ext cx="25225" cy="159700"/>
            </a:xfrm>
            <a:custGeom>
              <a:avLst/>
              <a:gdLst/>
              <a:ahLst/>
              <a:cxnLst/>
              <a:rect l="l" t="t" r="r" b="b"/>
              <a:pathLst>
                <a:path w="1009" h="6388" extrusionOk="0">
                  <a:moveTo>
                    <a:pt x="0" y="6244"/>
                  </a:moveTo>
                  <a:lnTo>
                    <a:pt x="0" y="6244"/>
                  </a:lnTo>
                  <a:lnTo>
                    <a:pt x="673" y="6388"/>
                  </a:lnTo>
                  <a:lnTo>
                    <a:pt x="673" y="6388"/>
                  </a:lnTo>
                  <a:lnTo>
                    <a:pt x="0" y="6244"/>
                  </a:lnTo>
                  <a:close/>
                  <a:moveTo>
                    <a:pt x="961" y="0"/>
                  </a:moveTo>
                  <a:lnTo>
                    <a:pt x="961" y="0"/>
                  </a:lnTo>
                  <a:lnTo>
                    <a:pt x="529" y="48"/>
                  </a:lnTo>
                  <a:lnTo>
                    <a:pt x="529" y="48"/>
                  </a:lnTo>
                  <a:lnTo>
                    <a:pt x="529" y="48"/>
                  </a:lnTo>
                  <a:lnTo>
                    <a:pt x="961" y="0"/>
                  </a:lnTo>
                  <a:close/>
                  <a:moveTo>
                    <a:pt x="1009" y="0"/>
                  </a:moveTo>
                  <a:lnTo>
                    <a:pt x="1009" y="0"/>
                  </a:lnTo>
                  <a:lnTo>
                    <a:pt x="961" y="0"/>
                  </a:lnTo>
                  <a:lnTo>
                    <a:pt x="961" y="0"/>
                  </a:lnTo>
                  <a:lnTo>
                    <a:pt x="1009" y="0"/>
                  </a:lnTo>
                  <a:close/>
                  <a:moveTo>
                    <a:pt x="1009" y="0"/>
                  </a:moveTo>
                  <a:lnTo>
                    <a:pt x="1009" y="0"/>
                  </a:lnTo>
                  <a:lnTo>
                    <a:pt x="1009" y="0"/>
                  </a:lnTo>
                  <a:lnTo>
                    <a:pt x="1009" y="0"/>
                  </a:lnTo>
                  <a:lnTo>
                    <a:pt x="1009" y="0"/>
                  </a:lnTo>
                  <a:close/>
                  <a:moveTo>
                    <a:pt x="1009" y="0"/>
                  </a:moveTo>
                  <a:lnTo>
                    <a:pt x="1009" y="0"/>
                  </a:lnTo>
                  <a:lnTo>
                    <a:pt x="1009" y="0"/>
                  </a:lnTo>
                  <a:lnTo>
                    <a:pt x="1009" y="0"/>
                  </a:lnTo>
                  <a:lnTo>
                    <a:pt x="1009" y="0"/>
                  </a:lnTo>
                  <a:close/>
                </a:path>
              </a:pathLst>
            </a:custGeom>
            <a:solidFill>
              <a:srgbClr val="D8DFE3"/>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39" name="Google Shape;5156;p76"/>
            <p:cNvSpPr/>
            <p:nvPr/>
          </p:nvSpPr>
          <p:spPr>
            <a:xfrm>
              <a:off x="727975" y="3438575"/>
              <a:ext cx="16825" cy="3625"/>
            </a:xfrm>
            <a:custGeom>
              <a:avLst/>
              <a:gdLst/>
              <a:ahLst/>
              <a:cxnLst/>
              <a:rect l="l" t="t" r="r" b="b"/>
              <a:pathLst>
                <a:path w="673" h="145" fill="none" extrusionOk="0">
                  <a:moveTo>
                    <a:pt x="0" y="1"/>
                  </a:moveTo>
                  <a:lnTo>
                    <a:pt x="0" y="1"/>
                  </a:lnTo>
                  <a:lnTo>
                    <a:pt x="673" y="145"/>
                  </a:lnTo>
                  <a:lnTo>
                    <a:pt x="673" y="145"/>
                  </a:lnTo>
                  <a:lnTo>
                    <a:pt x="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0" name="Google Shape;5157;p76"/>
            <p:cNvSpPr/>
            <p:nvPr/>
          </p:nvSpPr>
          <p:spPr>
            <a:xfrm>
              <a:off x="741175" y="3282500"/>
              <a:ext cx="10825" cy="1225"/>
            </a:xfrm>
            <a:custGeom>
              <a:avLst/>
              <a:gdLst/>
              <a:ahLst/>
              <a:cxnLst/>
              <a:rect l="l" t="t" r="r" b="b"/>
              <a:pathLst>
                <a:path w="433" h="49" fill="none" extrusionOk="0">
                  <a:moveTo>
                    <a:pt x="433" y="0"/>
                  </a:moveTo>
                  <a:lnTo>
                    <a:pt x="433" y="0"/>
                  </a:lnTo>
                  <a:lnTo>
                    <a:pt x="1" y="48"/>
                  </a:lnTo>
                  <a:lnTo>
                    <a:pt x="1" y="48"/>
                  </a:lnTo>
                  <a:lnTo>
                    <a:pt x="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1" name="Google Shape;5158;p76"/>
            <p:cNvSpPr/>
            <p:nvPr/>
          </p:nvSpPr>
          <p:spPr>
            <a:xfrm>
              <a:off x="751975" y="3282500"/>
              <a:ext cx="1225" cy="25"/>
            </a:xfrm>
            <a:custGeom>
              <a:avLst/>
              <a:gdLst/>
              <a:ahLst/>
              <a:cxnLst/>
              <a:rect l="l" t="t" r="r" b="b"/>
              <a:pathLst>
                <a:path w="49" h="1" fill="none" extrusionOk="0">
                  <a:moveTo>
                    <a:pt x="49" y="0"/>
                  </a:moveTo>
                  <a:lnTo>
                    <a:pt x="49" y="0"/>
                  </a:lnTo>
                  <a:lnTo>
                    <a:pt x="1" y="0"/>
                  </a:lnTo>
                  <a:lnTo>
                    <a:pt x="1" y="0"/>
                  </a:lnTo>
                  <a:lnTo>
                    <a:pt x="4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2" name="Google Shape;5159;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3" name="Google Shape;5160;p76"/>
            <p:cNvSpPr/>
            <p:nvPr/>
          </p:nvSpPr>
          <p:spPr>
            <a:xfrm>
              <a:off x="753175" y="3282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4" name="Google Shape;5161;p76"/>
            <p:cNvSpPr/>
            <p:nvPr/>
          </p:nvSpPr>
          <p:spPr>
            <a:xfrm>
              <a:off x="727975" y="3282500"/>
              <a:ext cx="37250" cy="159700"/>
            </a:xfrm>
            <a:custGeom>
              <a:avLst/>
              <a:gdLst/>
              <a:ahLst/>
              <a:cxnLst/>
              <a:rect l="l" t="t" r="r" b="b"/>
              <a:pathLst>
                <a:path w="1490" h="6388" extrusionOk="0">
                  <a:moveTo>
                    <a:pt x="961" y="0"/>
                  </a:moveTo>
                  <a:lnTo>
                    <a:pt x="529" y="48"/>
                  </a:lnTo>
                  <a:lnTo>
                    <a:pt x="433" y="481"/>
                  </a:lnTo>
                  <a:lnTo>
                    <a:pt x="336" y="1057"/>
                  </a:lnTo>
                  <a:lnTo>
                    <a:pt x="144" y="2546"/>
                  </a:lnTo>
                  <a:lnTo>
                    <a:pt x="48" y="4275"/>
                  </a:lnTo>
                  <a:lnTo>
                    <a:pt x="0" y="6244"/>
                  </a:lnTo>
                  <a:lnTo>
                    <a:pt x="673" y="6388"/>
                  </a:lnTo>
                  <a:lnTo>
                    <a:pt x="817" y="4131"/>
                  </a:lnTo>
                  <a:lnTo>
                    <a:pt x="913" y="3170"/>
                  </a:lnTo>
                  <a:lnTo>
                    <a:pt x="1009" y="2306"/>
                  </a:lnTo>
                  <a:lnTo>
                    <a:pt x="961" y="2306"/>
                  </a:lnTo>
                  <a:lnTo>
                    <a:pt x="913" y="2017"/>
                  </a:lnTo>
                  <a:lnTo>
                    <a:pt x="913" y="1729"/>
                  </a:lnTo>
                  <a:lnTo>
                    <a:pt x="913" y="1441"/>
                  </a:lnTo>
                  <a:lnTo>
                    <a:pt x="1009" y="1105"/>
                  </a:lnTo>
                  <a:lnTo>
                    <a:pt x="1249" y="529"/>
                  </a:lnTo>
                  <a:lnTo>
                    <a:pt x="1489" y="0"/>
                  </a:lnTo>
                  <a:close/>
                </a:path>
              </a:pathLst>
            </a:custGeom>
            <a:solidFill>
              <a:srgbClr val="6D9ACA"/>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5" name="Google Shape;5162;p76"/>
            <p:cNvSpPr/>
            <p:nvPr/>
          </p:nvSpPr>
          <p:spPr>
            <a:xfrm>
              <a:off x="727975" y="3282500"/>
              <a:ext cx="37250" cy="159700"/>
            </a:xfrm>
            <a:custGeom>
              <a:avLst/>
              <a:gdLst/>
              <a:ahLst/>
              <a:cxnLst/>
              <a:rect l="l" t="t" r="r" b="b"/>
              <a:pathLst>
                <a:path w="1490" h="6388" fill="none" extrusionOk="0">
                  <a:moveTo>
                    <a:pt x="1489" y="0"/>
                  </a:moveTo>
                  <a:lnTo>
                    <a:pt x="1489" y="0"/>
                  </a:lnTo>
                  <a:lnTo>
                    <a:pt x="1009" y="0"/>
                  </a:lnTo>
                  <a:lnTo>
                    <a:pt x="1009" y="0"/>
                  </a:lnTo>
                  <a:lnTo>
                    <a:pt x="1009" y="0"/>
                  </a:lnTo>
                  <a:lnTo>
                    <a:pt x="1009" y="0"/>
                  </a:lnTo>
                  <a:lnTo>
                    <a:pt x="1009" y="0"/>
                  </a:lnTo>
                  <a:lnTo>
                    <a:pt x="1009" y="0"/>
                  </a:lnTo>
                  <a:lnTo>
                    <a:pt x="1009" y="0"/>
                  </a:lnTo>
                  <a:lnTo>
                    <a:pt x="1009" y="0"/>
                  </a:lnTo>
                  <a:lnTo>
                    <a:pt x="1009" y="0"/>
                  </a:lnTo>
                  <a:lnTo>
                    <a:pt x="1009" y="0"/>
                  </a:lnTo>
                  <a:lnTo>
                    <a:pt x="961" y="0"/>
                  </a:lnTo>
                  <a:lnTo>
                    <a:pt x="961" y="0"/>
                  </a:lnTo>
                  <a:lnTo>
                    <a:pt x="961" y="0"/>
                  </a:lnTo>
                  <a:lnTo>
                    <a:pt x="961" y="0"/>
                  </a:lnTo>
                  <a:lnTo>
                    <a:pt x="529" y="48"/>
                  </a:lnTo>
                  <a:lnTo>
                    <a:pt x="529" y="48"/>
                  </a:lnTo>
                  <a:lnTo>
                    <a:pt x="433" y="481"/>
                  </a:lnTo>
                  <a:lnTo>
                    <a:pt x="336" y="1057"/>
                  </a:lnTo>
                  <a:lnTo>
                    <a:pt x="144" y="2546"/>
                  </a:lnTo>
                  <a:lnTo>
                    <a:pt x="48" y="4275"/>
                  </a:lnTo>
                  <a:lnTo>
                    <a:pt x="0" y="6244"/>
                  </a:lnTo>
                  <a:lnTo>
                    <a:pt x="673" y="6388"/>
                  </a:lnTo>
                  <a:lnTo>
                    <a:pt x="673" y="6388"/>
                  </a:lnTo>
                  <a:lnTo>
                    <a:pt x="817" y="4131"/>
                  </a:lnTo>
                  <a:lnTo>
                    <a:pt x="913" y="3170"/>
                  </a:lnTo>
                  <a:lnTo>
                    <a:pt x="1009" y="2306"/>
                  </a:lnTo>
                  <a:lnTo>
                    <a:pt x="1009" y="2306"/>
                  </a:lnTo>
                  <a:lnTo>
                    <a:pt x="961" y="2306"/>
                  </a:lnTo>
                  <a:lnTo>
                    <a:pt x="961" y="2306"/>
                  </a:lnTo>
                  <a:lnTo>
                    <a:pt x="913" y="2017"/>
                  </a:lnTo>
                  <a:lnTo>
                    <a:pt x="913" y="1729"/>
                  </a:lnTo>
                  <a:lnTo>
                    <a:pt x="913" y="1441"/>
                  </a:lnTo>
                  <a:lnTo>
                    <a:pt x="1009" y="1105"/>
                  </a:lnTo>
                  <a:lnTo>
                    <a:pt x="1249" y="529"/>
                  </a:lnTo>
                  <a:lnTo>
                    <a:pt x="1489"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6" name="Google Shape;5163;p76"/>
            <p:cNvSpPr/>
            <p:nvPr/>
          </p:nvSpPr>
          <p:spPr>
            <a:xfrm>
              <a:off x="307750" y="3044775"/>
              <a:ext cx="140500" cy="148900"/>
            </a:xfrm>
            <a:custGeom>
              <a:avLst/>
              <a:gdLst/>
              <a:ahLst/>
              <a:cxnLst/>
              <a:rect l="l" t="t" r="r" b="b"/>
              <a:pathLst>
                <a:path w="5620" h="5956" extrusionOk="0">
                  <a:moveTo>
                    <a:pt x="1921" y="0"/>
                  </a:moveTo>
                  <a:lnTo>
                    <a:pt x="1873" y="48"/>
                  </a:lnTo>
                  <a:lnTo>
                    <a:pt x="1873" y="241"/>
                  </a:lnTo>
                  <a:lnTo>
                    <a:pt x="1969" y="529"/>
                  </a:lnTo>
                  <a:lnTo>
                    <a:pt x="2114" y="817"/>
                  </a:lnTo>
                  <a:lnTo>
                    <a:pt x="2306" y="1153"/>
                  </a:lnTo>
                  <a:lnTo>
                    <a:pt x="2690" y="1777"/>
                  </a:lnTo>
                  <a:lnTo>
                    <a:pt x="2930" y="2162"/>
                  </a:lnTo>
                  <a:lnTo>
                    <a:pt x="2930" y="2162"/>
                  </a:lnTo>
                  <a:lnTo>
                    <a:pt x="2450" y="1777"/>
                  </a:lnTo>
                  <a:lnTo>
                    <a:pt x="1729" y="1249"/>
                  </a:lnTo>
                  <a:lnTo>
                    <a:pt x="1345" y="1009"/>
                  </a:lnTo>
                  <a:lnTo>
                    <a:pt x="1009" y="865"/>
                  </a:lnTo>
                  <a:lnTo>
                    <a:pt x="769" y="769"/>
                  </a:lnTo>
                  <a:lnTo>
                    <a:pt x="673" y="817"/>
                  </a:lnTo>
                  <a:lnTo>
                    <a:pt x="625" y="865"/>
                  </a:lnTo>
                  <a:lnTo>
                    <a:pt x="625" y="1009"/>
                  </a:lnTo>
                  <a:lnTo>
                    <a:pt x="625" y="1105"/>
                  </a:lnTo>
                  <a:lnTo>
                    <a:pt x="769" y="1441"/>
                  </a:lnTo>
                  <a:lnTo>
                    <a:pt x="1009" y="1777"/>
                  </a:lnTo>
                  <a:lnTo>
                    <a:pt x="1297" y="2114"/>
                  </a:lnTo>
                  <a:lnTo>
                    <a:pt x="1825" y="2690"/>
                  </a:lnTo>
                  <a:lnTo>
                    <a:pt x="2066" y="2978"/>
                  </a:lnTo>
                  <a:lnTo>
                    <a:pt x="1777" y="2786"/>
                  </a:lnTo>
                  <a:lnTo>
                    <a:pt x="1105" y="2402"/>
                  </a:lnTo>
                  <a:lnTo>
                    <a:pt x="721" y="2210"/>
                  </a:lnTo>
                  <a:lnTo>
                    <a:pt x="385" y="2114"/>
                  </a:lnTo>
                  <a:lnTo>
                    <a:pt x="145" y="2066"/>
                  </a:lnTo>
                  <a:lnTo>
                    <a:pt x="97" y="2114"/>
                  </a:lnTo>
                  <a:lnTo>
                    <a:pt x="48" y="2162"/>
                  </a:lnTo>
                  <a:lnTo>
                    <a:pt x="48" y="2258"/>
                  </a:lnTo>
                  <a:lnTo>
                    <a:pt x="97" y="2354"/>
                  </a:lnTo>
                  <a:lnTo>
                    <a:pt x="241" y="2546"/>
                  </a:lnTo>
                  <a:lnTo>
                    <a:pt x="481" y="2738"/>
                  </a:lnTo>
                  <a:lnTo>
                    <a:pt x="769" y="2978"/>
                  </a:lnTo>
                  <a:lnTo>
                    <a:pt x="1345" y="3362"/>
                  </a:lnTo>
                  <a:lnTo>
                    <a:pt x="1681" y="3602"/>
                  </a:lnTo>
                  <a:lnTo>
                    <a:pt x="1681" y="3602"/>
                  </a:lnTo>
                  <a:lnTo>
                    <a:pt x="1297" y="3506"/>
                  </a:lnTo>
                  <a:lnTo>
                    <a:pt x="769" y="3410"/>
                  </a:lnTo>
                  <a:lnTo>
                    <a:pt x="241" y="3410"/>
                  </a:lnTo>
                  <a:lnTo>
                    <a:pt x="48" y="3458"/>
                  </a:lnTo>
                  <a:lnTo>
                    <a:pt x="0" y="3506"/>
                  </a:lnTo>
                  <a:lnTo>
                    <a:pt x="0" y="3554"/>
                  </a:lnTo>
                  <a:lnTo>
                    <a:pt x="0" y="3698"/>
                  </a:lnTo>
                  <a:lnTo>
                    <a:pt x="145" y="3794"/>
                  </a:lnTo>
                  <a:lnTo>
                    <a:pt x="529" y="4035"/>
                  </a:lnTo>
                  <a:lnTo>
                    <a:pt x="1057" y="4275"/>
                  </a:lnTo>
                  <a:lnTo>
                    <a:pt x="1585" y="4515"/>
                  </a:lnTo>
                  <a:lnTo>
                    <a:pt x="1633" y="4755"/>
                  </a:lnTo>
                  <a:lnTo>
                    <a:pt x="1729" y="4995"/>
                  </a:lnTo>
                  <a:lnTo>
                    <a:pt x="1873" y="5187"/>
                  </a:lnTo>
                  <a:lnTo>
                    <a:pt x="2066" y="5427"/>
                  </a:lnTo>
                  <a:lnTo>
                    <a:pt x="2354" y="5619"/>
                  </a:lnTo>
                  <a:lnTo>
                    <a:pt x="2642" y="5811"/>
                  </a:lnTo>
                  <a:lnTo>
                    <a:pt x="2930" y="5908"/>
                  </a:lnTo>
                  <a:lnTo>
                    <a:pt x="3266" y="5956"/>
                  </a:lnTo>
                  <a:lnTo>
                    <a:pt x="3602" y="5908"/>
                  </a:lnTo>
                  <a:lnTo>
                    <a:pt x="3939" y="5811"/>
                  </a:lnTo>
                  <a:lnTo>
                    <a:pt x="4227" y="5667"/>
                  </a:lnTo>
                  <a:lnTo>
                    <a:pt x="4515" y="5427"/>
                  </a:lnTo>
                  <a:lnTo>
                    <a:pt x="5139" y="4851"/>
                  </a:lnTo>
                  <a:lnTo>
                    <a:pt x="5331" y="4611"/>
                  </a:lnTo>
                  <a:lnTo>
                    <a:pt x="5475" y="4323"/>
                  </a:lnTo>
                  <a:lnTo>
                    <a:pt x="5571" y="4035"/>
                  </a:lnTo>
                  <a:lnTo>
                    <a:pt x="5619" y="3746"/>
                  </a:lnTo>
                  <a:lnTo>
                    <a:pt x="5619" y="3458"/>
                  </a:lnTo>
                  <a:lnTo>
                    <a:pt x="5571" y="3170"/>
                  </a:lnTo>
                  <a:lnTo>
                    <a:pt x="5475" y="2882"/>
                  </a:lnTo>
                  <a:lnTo>
                    <a:pt x="5331" y="2642"/>
                  </a:lnTo>
                  <a:lnTo>
                    <a:pt x="5283" y="2017"/>
                  </a:lnTo>
                  <a:lnTo>
                    <a:pt x="5139" y="1201"/>
                  </a:lnTo>
                  <a:lnTo>
                    <a:pt x="5091" y="817"/>
                  </a:lnTo>
                  <a:lnTo>
                    <a:pt x="4947" y="481"/>
                  </a:lnTo>
                  <a:lnTo>
                    <a:pt x="4803" y="289"/>
                  </a:lnTo>
                  <a:lnTo>
                    <a:pt x="4755" y="241"/>
                  </a:lnTo>
                  <a:lnTo>
                    <a:pt x="4659" y="289"/>
                  </a:lnTo>
                  <a:lnTo>
                    <a:pt x="4515" y="337"/>
                  </a:lnTo>
                  <a:lnTo>
                    <a:pt x="4419" y="529"/>
                  </a:lnTo>
                  <a:lnTo>
                    <a:pt x="4323" y="721"/>
                  </a:lnTo>
                  <a:lnTo>
                    <a:pt x="4275" y="961"/>
                  </a:lnTo>
                  <a:lnTo>
                    <a:pt x="4227" y="1441"/>
                  </a:lnTo>
                  <a:lnTo>
                    <a:pt x="4275" y="1873"/>
                  </a:lnTo>
                  <a:lnTo>
                    <a:pt x="3794" y="1873"/>
                  </a:lnTo>
                  <a:lnTo>
                    <a:pt x="3314" y="1297"/>
                  </a:lnTo>
                  <a:lnTo>
                    <a:pt x="2738" y="625"/>
                  </a:lnTo>
                  <a:lnTo>
                    <a:pt x="2450" y="289"/>
                  </a:lnTo>
                  <a:lnTo>
                    <a:pt x="2162" y="96"/>
                  </a:lnTo>
                  <a:lnTo>
                    <a:pt x="1969"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7" name="Google Shape;5164;p76"/>
            <p:cNvSpPr/>
            <p:nvPr/>
          </p:nvSpPr>
          <p:spPr>
            <a:xfrm>
              <a:off x="307750" y="3044775"/>
              <a:ext cx="140500" cy="148900"/>
            </a:xfrm>
            <a:custGeom>
              <a:avLst/>
              <a:gdLst/>
              <a:ahLst/>
              <a:cxnLst/>
              <a:rect l="l" t="t" r="r" b="b"/>
              <a:pathLst>
                <a:path w="5620" h="5956" fill="none" extrusionOk="0">
                  <a:moveTo>
                    <a:pt x="0" y="3554"/>
                  </a:moveTo>
                  <a:lnTo>
                    <a:pt x="0" y="3554"/>
                  </a:lnTo>
                  <a:lnTo>
                    <a:pt x="0" y="3506"/>
                  </a:lnTo>
                  <a:lnTo>
                    <a:pt x="48" y="3458"/>
                  </a:lnTo>
                  <a:lnTo>
                    <a:pt x="241" y="3410"/>
                  </a:lnTo>
                  <a:lnTo>
                    <a:pt x="481" y="3410"/>
                  </a:lnTo>
                  <a:lnTo>
                    <a:pt x="769" y="3410"/>
                  </a:lnTo>
                  <a:lnTo>
                    <a:pt x="1297" y="3506"/>
                  </a:lnTo>
                  <a:lnTo>
                    <a:pt x="1681" y="3602"/>
                  </a:lnTo>
                  <a:lnTo>
                    <a:pt x="1681" y="3602"/>
                  </a:lnTo>
                  <a:lnTo>
                    <a:pt x="1681" y="3602"/>
                  </a:lnTo>
                  <a:lnTo>
                    <a:pt x="1345" y="3362"/>
                  </a:lnTo>
                  <a:lnTo>
                    <a:pt x="769" y="2978"/>
                  </a:lnTo>
                  <a:lnTo>
                    <a:pt x="481" y="2738"/>
                  </a:lnTo>
                  <a:lnTo>
                    <a:pt x="241" y="2546"/>
                  </a:lnTo>
                  <a:lnTo>
                    <a:pt x="97" y="2354"/>
                  </a:lnTo>
                  <a:lnTo>
                    <a:pt x="48" y="2258"/>
                  </a:lnTo>
                  <a:lnTo>
                    <a:pt x="48" y="2162"/>
                  </a:lnTo>
                  <a:lnTo>
                    <a:pt x="48" y="2162"/>
                  </a:lnTo>
                  <a:lnTo>
                    <a:pt x="97" y="2114"/>
                  </a:lnTo>
                  <a:lnTo>
                    <a:pt x="145" y="2066"/>
                  </a:lnTo>
                  <a:lnTo>
                    <a:pt x="385" y="2114"/>
                  </a:lnTo>
                  <a:lnTo>
                    <a:pt x="721" y="2210"/>
                  </a:lnTo>
                  <a:lnTo>
                    <a:pt x="1105" y="2402"/>
                  </a:lnTo>
                  <a:lnTo>
                    <a:pt x="1777" y="2786"/>
                  </a:lnTo>
                  <a:lnTo>
                    <a:pt x="2066" y="2978"/>
                  </a:lnTo>
                  <a:lnTo>
                    <a:pt x="2066" y="2978"/>
                  </a:lnTo>
                  <a:lnTo>
                    <a:pt x="1825" y="2690"/>
                  </a:lnTo>
                  <a:lnTo>
                    <a:pt x="1297" y="2114"/>
                  </a:lnTo>
                  <a:lnTo>
                    <a:pt x="1009" y="1777"/>
                  </a:lnTo>
                  <a:lnTo>
                    <a:pt x="769" y="1441"/>
                  </a:lnTo>
                  <a:lnTo>
                    <a:pt x="625" y="1105"/>
                  </a:lnTo>
                  <a:lnTo>
                    <a:pt x="625" y="1009"/>
                  </a:lnTo>
                  <a:lnTo>
                    <a:pt x="625" y="865"/>
                  </a:lnTo>
                  <a:lnTo>
                    <a:pt x="625" y="865"/>
                  </a:lnTo>
                  <a:lnTo>
                    <a:pt x="673" y="817"/>
                  </a:lnTo>
                  <a:lnTo>
                    <a:pt x="769" y="769"/>
                  </a:lnTo>
                  <a:lnTo>
                    <a:pt x="1009" y="865"/>
                  </a:lnTo>
                  <a:lnTo>
                    <a:pt x="1345" y="1009"/>
                  </a:lnTo>
                  <a:lnTo>
                    <a:pt x="1729" y="1249"/>
                  </a:lnTo>
                  <a:lnTo>
                    <a:pt x="2450" y="1777"/>
                  </a:lnTo>
                  <a:lnTo>
                    <a:pt x="2930" y="2162"/>
                  </a:lnTo>
                  <a:lnTo>
                    <a:pt x="2930" y="2162"/>
                  </a:lnTo>
                  <a:lnTo>
                    <a:pt x="2930" y="2162"/>
                  </a:lnTo>
                  <a:lnTo>
                    <a:pt x="2690" y="1777"/>
                  </a:lnTo>
                  <a:lnTo>
                    <a:pt x="2306" y="1153"/>
                  </a:lnTo>
                  <a:lnTo>
                    <a:pt x="2114" y="817"/>
                  </a:lnTo>
                  <a:lnTo>
                    <a:pt x="1969" y="529"/>
                  </a:lnTo>
                  <a:lnTo>
                    <a:pt x="1873" y="241"/>
                  </a:lnTo>
                  <a:lnTo>
                    <a:pt x="1873" y="48"/>
                  </a:lnTo>
                  <a:lnTo>
                    <a:pt x="1873" y="48"/>
                  </a:lnTo>
                  <a:lnTo>
                    <a:pt x="1921" y="0"/>
                  </a:lnTo>
                  <a:lnTo>
                    <a:pt x="1969" y="0"/>
                  </a:lnTo>
                  <a:lnTo>
                    <a:pt x="2162" y="96"/>
                  </a:lnTo>
                  <a:lnTo>
                    <a:pt x="2450" y="289"/>
                  </a:lnTo>
                  <a:lnTo>
                    <a:pt x="2738" y="625"/>
                  </a:lnTo>
                  <a:lnTo>
                    <a:pt x="3314" y="1297"/>
                  </a:lnTo>
                  <a:lnTo>
                    <a:pt x="3794" y="1873"/>
                  </a:lnTo>
                  <a:lnTo>
                    <a:pt x="3794" y="1873"/>
                  </a:lnTo>
                  <a:lnTo>
                    <a:pt x="4035" y="1873"/>
                  </a:lnTo>
                  <a:lnTo>
                    <a:pt x="4275" y="1873"/>
                  </a:lnTo>
                  <a:lnTo>
                    <a:pt x="4275" y="1873"/>
                  </a:lnTo>
                  <a:lnTo>
                    <a:pt x="4227" y="1441"/>
                  </a:lnTo>
                  <a:lnTo>
                    <a:pt x="4275" y="961"/>
                  </a:lnTo>
                  <a:lnTo>
                    <a:pt x="4323" y="721"/>
                  </a:lnTo>
                  <a:lnTo>
                    <a:pt x="4419" y="529"/>
                  </a:lnTo>
                  <a:lnTo>
                    <a:pt x="4515" y="337"/>
                  </a:lnTo>
                  <a:lnTo>
                    <a:pt x="4659" y="289"/>
                  </a:lnTo>
                  <a:lnTo>
                    <a:pt x="4659" y="289"/>
                  </a:lnTo>
                  <a:lnTo>
                    <a:pt x="4755" y="241"/>
                  </a:lnTo>
                  <a:lnTo>
                    <a:pt x="4803" y="289"/>
                  </a:lnTo>
                  <a:lnTo>
                    <a:pt x="4947" y="481"/>
                  </a:lnTo>
                  <a:lnTo>
                    <a:pt x="5091" y="817"/>
                  </a:lnTo>
                  <a:lnTo>
                    <a:pt x="5139" y="1201"/>
                  </a:lnTo>
                  <a:lnTo>
                    <a:pt x="5283" y="2017"/>
                  </a:lnTo>
                  <a:lnTo>
                    <a:pt x="5331" y="2642"/>
                  </a:lnTo>
                  <a:lnTo>
                    <a:pt x="5331" y="2642"/>
                  </a:lnTo>
                  <a:lnTo>
                    <a:pt x="5475" y="2882"/>
                  </a:lnTo>
                  <a:lnTo>
                    <a:pt x="5571" y="3170"/>
                  </a:lnTo>
                  <a:lnTo>
                    <a:pt x="5619" y="3458"/>
                  </a:lnTo>
                  <a:lnTo>
                    <a:pt x="5619" y="3746"/>
                  </a:lnTo>
                  <a:lnTo>
                    <a:pt x="5571" y="4035"/>
                  </a:lnTo>
                  <a:lnTo>
                    <a:pt x="5475" y="4323"/>
                  </a:lnTo>
                  <a:lnTo>
                    <a:pt x="5331" y="4611"/>
                  </a:lnTo>
                  <a:lnTo>
                    <a:pt x="5139" y="4851"/>
                  </a:lnTo>
                  <a:lnTo>
                    <a:pt x="4515" y="5427"/>
                  </a:lnTo>
                  <a:lnTo>
                    <a:pt x="4515" y="5427"/>
                  </a:lnTo>
                  <a:lnTo>
                    <a:pt x="4227" y="5667"/>
                  </a:lnTo>
                  <a:lnTo>
                    <a:pt x="3939" y="5811"/>
                  </a:lnTo>
                  <a:lnTo>
                    <a:pt x="3602" y="5908"/>
                  </a:lnTo>
                  <a:lnTo>
                    <a:pt x="3266" y="5956"/>
                  </a:lnTo>
                  <a:lnTo>
                    <a:pt x="2930" y="5908"/>
                  </a:lnTo>
                  <a:lnTo>
                    <a:pt x="2642" y="5811"/>
                  </a:lnTo>
                  <a:lnTo>
                    <a:pt x="2354" y="5619"/>
                  </a:lnTo>
                  <a:lnTo>
                    <a:pt x="2066" y="5427"/>
                  </a:lnTo>
                  <a:lnTo>
                    <a:pt x="2066" y="5427"/>
                  </a:lnTo>
                  <a:lnTo>
                    <a:pt x="1873" y="5187"/>
                  </a:lnTo>
                  <a:lnTo>
                    <a:pt x="1729" y="4995"/>
                  </a:lnTo>
                  <a:lnTo>
                    <a:pt x="1633" y="4755"/>
                  </a:lnTo>
                  <a:lnTo>
                    <a:pt x="1585" y="4515"/>
                  </a:lnTo>
                  <a:lnTo>
                    <a:pt x="1585" y="4515"/>
                  </a:lnTo>
                  <a:lnTo>
                    <a:pt x="1057" y="4275"/>
                  </a:lnTo>
                  <a:lnTo>
                    <a:pt x="529" y="4035"/>
                  </a:lnTo>
                  <a:lnTo>
                    <a:pt x="145" y="3794"/>
                  </a:lnTo>
                  <a:lnTo>
                    <a:pt x="0" y="3698"/>
                  </a:lnTo>
                  <a:lnTo>
                    <a:pt x="0" y="355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8" name="Google Shape;5165;p76"/>
            <p:cNvSpPr/>
            <p:nvPr/>
          </p:nvSpPr>
          <p:spPr>
            <a:xfrm>
              <a:off x="353375" y="3092800"/>
              <a:ext cx="40850" cy="70850"/>
            </a:xfrm>
            <a:custGeom>
              <a:avLst/>
              <a:gdLst/>
              <a:ahLst/>
              <a:cxnLst/>
              <a:rect l="l" t="t" r="r" b="b"/>
              <a:pathLst>
                <a:path w="1634" h="2834" extrusionOk="0">
                  <a:moveTo>
                    <a:pt x="1633" y="0"/>
                  </a:moveTo>
                  <a:lnTo>
                    <a:pt x="1345" y="193"/>
                  </a:lnTo>
                  <a:lnTo>
                    <a:pt x="1009" y="385"/>
                  </a:lnTo>
                  <a:lnTo>
                    <a:pt x="673" y="721"/>
                  </a:lnTo>
                  <a:lnTo>
                    <a:pt x="385" y="1105"/>
                  </a:lnTo>
                  <a:lnTo>
                    <a:pt x="241" y="1345"/>
                  </a:lnTo>
                  <a:lnTo>
                    <a:pt x="144" y="1633"/>
                  </a:lnTo>
                  <a:lnTo>
                    <a:pt x="48" y="1873"/>
                  </a:lnTo>
                  <a:lnTo>
                    <a:pt x="0" y="2210"/>
                  </a:lnTo>
                  <a:lnTo>
                    <a:pt x="0" y="2498"/>
                  </a:lnTo>
                  <a:lnTo>
                    <a:pt x="48" y="2834"/>
                  </a:lnTo>
                  <a:lnTo>
                    <a:pt x="96" y="2594"/>
                  </a:lnTo>
                  <a:lnTo>
                    <a:pt x="193" y="2306"/>
                  </a:lnTo>
                  <a:lnTo>
                    <a:pt x="337" y="1921"/>
                  </a:lnTo>
                  <a:lnTo>
                    <a:pt x="529" y="1489"/>
                  </a:lnTo>
                  <a:lnTo>
                    <a:pt x="817" y="1009"/>
                  </a:lnTo>
                  <a:lnTo>
                    <a:pt x="1153" y="481"/>
                  </a:lnTo>
                  <a:lnTo>
                    <a:pt x="1633"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49" name="Google Shape;5166;p76"/>
            <p:cNvSpPr/>
            <p:nvPr/>
          </p:nvSpPr>
          <p:spPr>
            <a:xfrm>
              <a:off x="353375" y="3092800"/>
              <a:ext cx="40850" cy="70850"/>
            </a:xfrm>
            <a:custGeom>
              <a:avLst/>
              <a:gdLst/>
              <a:ahLst/>
              <a:cxnLst/>
              <a:rect l="l" t="t" r="r" b="b"/>
              <a:pathLst>
                <a:path w="1634" h="2834" fill="none" extrusionOk="0">
                  <a:moveTo>
                    <a:pt x="1633" y="0"/>
                  </a:moveTo>
                  <a:lnTo>
                    <a:pt x="1633" y="0"/>
                  </a:lnTo>
                  <a:lnTo>
                    <a:pt x="1345" y="193"/>
                  </a:lnTo>
                  <a:lnTo>
                    <a:pt x="1009" y="385"/>
                  </a:lnTo>
                  <a:lnTo>
                    <a:pt x="673" y="721"/>
                  </a:lnTo>
                  <a:lnTo>
                    <a:pt x="385" y="1105"/>
                  </a:lnTo>
                  <a:lnTo>
                    <a:pt x="241" y="1345"/>
                  </a:lnTo>
                  <a:lnTo>
                    <a:pt x="144" y="1633"/>
                  </a:lnTo>
                  <a:lnTo>
                    <a:pt x="48" y="1873"/>
                  </a:lnTo>
                  <a:lnTo>
                    <a:pt x="0" y="2210"/>
                  </a:lnTo>
                  <a:lnTo>
                    <a:pt x="0" y="2498"/>
                  </a:lnTo>
                  <a:lnTo>
                    <a:pt x="48" y="2834"/>
                  </a:lnTo>
                  <a:lnTo>
                    <a:pt x="48" y="2834"/>
                  </a:lnTo>
                  <a:lnTo>
                    <a:pt x="96" y="2594"/>
                  </a:lnTo>
                  <a:lnTo>
                    <a:pt x="193" y="2306"/>
                  </a:lnTo>
                  <a:lnTo>
                    <a:pt x="337" y="1921"/>
                  </a:lnTo>
                  <a:lnTo>
                    <a:pt x="529" y="1489"/>
                  </a:lnTo>
                  <a:lnTo>
                    <a:pt x="817" y="1009"/>
                  </a:lnTo>
                  <a:lnTo>
                    <a:pt x="1153" y="481"/>
                  </a:lnTo>
                  <a:lnTo>
                    <a:pt x="16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0" name="Google Shape;5167;p76"/>
            <p:cNvSpPr/>
            <p:nvPr/>
          </p:nvSpPr>
          <p:spPr>
            <a:xfrm>
              <a:off x="400200" y="3091600"/>
              <a:ext cx="14425" cy="51650"/>
            </a:xfrm>
            <a:custGeom>
              <a:avLst/>
              <a:gdLst/>
              <a:ahLst/>
              <a:cxnLst/>
              <a:rect l="l" t="t" r="r" b="b"/>
              <a:pathLst>
                <a:path w="577" h="2066" extrusionOk="0">
                  <a:moveTo>
                    <a:pt x="577" y="0"/>
                  </a:moveTo>
                  <a:lnTo>
                    <a:pt x="385" y="193"/>
                  </a:lnTo>
                  <a:lnTo>
                    <a:pt x="289" y="433"/>
                  </a:lnTo>
                  <a:lnTo>
                    <a:pt x="144" y="721"/>
                  </a:lnTo>
                  <a:lnTo>
                    <a:pt x="48" y="1057"/>
                  </a:lnTo>
                  <a:lnTo>
                    <a:pt x="0" y="1393"/>
                  </a:lnTo>
                  <a:lnTo>
                    <a:pt x="0" y="1585"/>
                  </a:lnTo>
                  <a:lnTo>
                    <a:pt x="48" y="1729"/>
                  </a:lnTo>
                  <a:lnTo>
                    <a:pt x="144" y="1921"/>
                  </a:lnTo>
                  <a:lnTo>
                    <a:pt x="241" y="2065"/>
                  </a:lnTo>
                  <a:lnTo>
                    <a:pt x="241" y="1873"/>
                  </a:lnTo>
                  <a:lnTo>
                    <a:pt x="241" y="1393"/>
                  </a:lnTo>
                  <a:lnTo>
                    <a:pt x="337" y="721"/>
                  </a:lnTo>
                  <a:lnTo>
                    <a:pt x="433" y="337"/>
                  </a:lnTo>
                  <a:lnTo>
                    <a:pt x="57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1" name="Google Shape;5168;p76"/>
            <p:cNvSpPr/>
            <p:nvPr/>
          </p:nvSpPr>
          <p:spPr>
            <a:xfrm>
              <a:off x="400200" y="3091600"/>
              <a:ext cx="14425" cy="51650"/>
            </a:xfrm>
            <a:custGeom>
              <a:avLst/>
              <a:gdLst/>
              <a:ahLst/>
              <a:cxnLst/>
              <a:rect l="l" t="t" r="r" b="b"/>
              <a:pathLst>
                <a:path w="577" h="2066" fill="none" extrusionOk="0">
                  <a:moveTo>
                    <a:pt x="577" y="0"/>
                  </a:moveTo>
                  <a:lnTo>
                    <a:pt x="577" y="0"/>
                  </a:lnTo>
                  <a:lnTo>
                    <a:pt x="385" y="193"/>
                  </a:lnTo>
                  <a:lnTo>
                    <a:pt x="289" y="433"/>
                  </a:lnTo>
                  <a:lnTo>
                    <a:pt x="144" y="721"/>
                  </a:lnTo>
                  <a:lnTo>
                    <a:pt x="48" y="1057"/>
                  </a:lnTo>
                  <a:lnTo>
                    <a:pt x="0" y="1393"/>
                  </a:lnTo>
                  <a:lnTo>
                    <a:pt x="0" y="1585"/>
                  </a:lnTo>
                  <a:lnTo>
                    <a:pt x="48" y="1729"/>
                  </a:lnTo>
                  <a:lnTo>
                    <a:pt x="144" y="1921"/>
                  </a:lnTo>
                  <a:lnTo>
                    <a:pt x="241" y="2065"/>
                  </a:lnTo>
                  <a:lnTo>
                    <a:pt x="241" y="2065"/>
                  </a:lnTo>
                  <a:lnTo>
                    <a:pt x="241" y="1873"/>
                  </a:lnTo>
                  <a:lnTo>
                    <a:pt x="241" y="1393"/>
                  </a:lnTo>
                  <a:lnTo>
                    <a:pt x="337" y="721"/>
                  </a:lnTo>
                  <a:lnTo>
                    <a:pt x="433" y="337"/>
                  </a:lnTo>
                  <a:lnTo>
                    <a:pt x="57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2" name="Google Shape;5169;p76"/>
            <p:cNvSpPr/>
            <p:nvPr/>
          </p:nvSpPr>
          <p:spPr>
            <a:xfrm>
              <a:off x="414600" y="309160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3" name="Google Shape;5170;p76"/>
            <p:cNvSpPr/>
            <p:nvPr/>
          </p:nvSpPr>
          <p:spPr>
            <a:xfrm>
              <a:off x="744775" y="3257275"/>
              <a:ext cx="320600" cy="385425"/>
            </a:xfrm>
            <a:custGeom>
              <a:avLst/>
              <a:gdLst/>
              <a:ahLst/>
              <a:cxnLst/>
              <a:rect l="l" t="t" r="r" b="b"/>
              <a:pathLst>
                <a:path w="12824" h="15417" extrusionOk="0">
                  <a:moveTo>
                    <a:pt x="5235" y="1"/>
                  </a:moveTo>
                  <a:lnTo>
                    <a:pt x="4275" y="145"/>
                  </a:lnTo>
                  <a:lnTo>
                    <a:pt x="3314" y="433"/>
                  </a:lnTo>
                  <a:lnTo>
                    <a:pt x="2402" y="769"/>
                  </a:lnTo>
                  <a:lnTo>
                    <a:pt x="1633" y="1153"/>
                  </a:lnTo>
                  <a:lnTo>
                    <a:pt x="1297" y="1346"/>
                  </a:lnTo>
                  <a:lnTo>
                    <a:pt x="1009" y="1586"/>
                  </a:lnTo>
                  <a:lnTo>
                    <a:pt x="817" y="1778"/>
                  </a:lnTo>
                  <a:lnTo>
                    <a:pt x="673" y="2018"/>
                  </a:lnTo>
                  <a:lnTo>
                    <a:pt x="529" y="2402"/>
                  </a:lnTo>
                  <a:lnTo>
                    <a:pt x="385" y="3026"/>
                  </a:lnTo>
                  <a:lnTo>
                    <a:pt x="241" y="3843"/>
                  </a:lnTo>
                  <a:lnTo>
                    <a:pt x="145" y="4803"/>
                  </a:lnTo>
                  <a:lnTo>
                    <a:pt x="49" y="7013"/>
                  </a:lnTo>
                  <a:lnTo>
                    <a:pt x="1" y="9414"/>
                  </a:lnTo>
                  <a:lnTo>
                    <a:pt x="49" y="10614"/>
                  </a:lnTo>
                  <a:lnTo>
                    <a:pt x="97" y="11767"/>
                  </a:lnTo>
                  <a:lnTo>
                    <a:pt x="145" y="12776"/>
                  </a:lnTo>
                  <a:lnTo>
                    <a:pt x="289" y="13688"/>
                  </a:lnTo>
                  <a:lnTo>
                    <a:pt x="433" y="14456"/>
                  </a:lnTo>
                  <a:lnTo>
                    <a:pt x="625" y="15033"/>
                  </a:lnTo>
                  <a:lnTo>
                    <a:pt x="721" y="15225"/>
                  </a:lnTo>
                  <a:lnTo>
                    <a:pt x="865" y="15369"/>
                  </a:lnTo>
                  <a:lnTo>
                    <a:pt x="1009" y="15417"/>
                  </a:lnTo>
                  <a:lnTo>
                    <a:pt x="1153" y="15417"/>
                  </a:lnTo>
                  <a:lnTo>
                    <a:pt x="12823" y="11239"/>
                  </a:lnTo>
                  <a:lnTo>
                    <a:pt x="12823" y="10855"/>
                  </a:lnTo>
                  <a:lnTo>
                    <a:pt x="12727" y="10278"/>
                  </a:lnTo>
                  <a:lnTo>
                    <a:pt x="12583" y="9606"/>
                  </a:lnTo>
                  <a:lnTo>
                    <a:pt x="12343" y="8886"/>
                  </a:lnTo>
                  <a:lnTo>
                    <a:pt x="12103" y="8021"/>
                  </a:lnTo>
                  <a:lnTo>
                    <a:pt x="11767" y="7157"/>
                  </a:lnTo>
                  <a:lnTo>
                    <a:pt x="11431" y="6244"/>
                  </a:lnTo>
                  <a:lnTo>
                    <a:pt x="10998" y="5332"/>
                  </a:lnTo>
                  <a:lnTo>
                    <a:pt x="10566" y="4419"/>
                  </a:lnTo>
                  <a:lnTo>
                    <a:pt x="10086" y="3507"/>
                  </a:lnTo>
                  <a:lnTo>
                    <a:pt x="9606" y="2690"/>
                  </a:lnTo>
                  <a:lnTo>
                    <a:pt x="9077" y="1970"/>
                  </a:lnTo>
                  <a:lnTo>
                    <a:pt x="8549" y="1298"/>
                  </a:lnTo>
                  <a:lnTo>
                    <a:pt x="8021" y="769"/>
                  </a:lnTo>
                  <a:lnTo>
                    <a:pt x="7781" y="529"/>
                  </a:lnTo>
                  <a:lnTo>
                    <a:pt x="7493" y="337"/>
                  </a:lnTo>
                  <a:lnTo>
                    <a:pt x="7204" y="193"/>
                  </a:lnTo>
                  <a:lnTo>
                    <a:pt x="6964" y="97"/>
                  </a:lnTo>
                  <a:lnTo>
                    <a:pt x="6580" y="49"/>
                  </a:lnTo>
                  <a:lnTo>
                    <a:pt x="6148" y="1"/>
                  </a:lnTo>
                  <a:close/>
                </a:path>
              </a:pathLst>
            </a:custGeom>
            <a:solidFill>
              <a:srgbClr val="82B7F8"/>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4" name="Google Shape;5171;p76"/>
            <p:cNvSpPr/>
            <p:nvPr/>
          </p:nvSpPr>
          <p:spPr>
            <a:xfrm>
              <a:off x="744775" y="3257275"/>
              <a:ext cx="320600" cy="385425"/>
            </a:xfrm>
            <a:custGeom>
              <a:avLst/>
              <a:gdLst/>
              <a:ahLst/>
              <a:cxnLst/>
              <a:rect l="l" t="t" r="r" b="b"/>
              <a:pathLst>
                <a:path w="12824" h="15417" fill="none" extrusionOk="0">
                  <a:moveTo>
                    <a:pt x="1153" y="15417"/>
                  </a:moveTo>
                  <a:lnTo>
                    <a:pt x="1153" y="15417"/>
                  </a:lnTo>
                  <a:lnTo>
                    <a:pt x="1009" y="15417"/>
                  </a:lnTo>
                  <a:lnTo>
                    <a:pt x="865" y="15369"/>
                  </a:lnTo>
                  <a:lnTo>
                    <a:pt x="721" y="15225"/>
                  </a:lnTo>
                  <a:lnTo>
                    <a:pt x="625" y="15033"/>
                  </a:lnTo>
                  <a:lnTo>
                    <a:pt x="433" y="14456"/>
                  </a:lnTo>
                  <a:lnTo>
                    <a:pt x="289" y="13688"/>
                  </a:lnTo>
                  <a:lnTo>
                    <a:pt x="145" y="12776"/>
                  </a:lnTo>
                  <a:lnTo>
                    <a:pt x="97" y="11767"/>
                  </a:lnTo>
                  <a:lnTo>
                    <a:pt x="49" y="10614"/>
                  </a:lnTo>
                  <a:lnTo>
                    <a:pt x="1" y="9414"/>
                  </a:lnTo>
                  <a:lnTo>
                    <a:pt x="49" y="7013"/>
                  </a:lnTo>
                  <a:lnTo>
                    <a:pt x="145" y="4803"/>
                  </a:lnTo>
                  <a:lnTo>
                    <a:pt x="241" y="3843"/>
                  </a:lnTo>
                  <a:lnTo>
                    <a:pt x="385" y="3026"/>
                  </a:lnTo>
                  <a:lnTo>
                    <a:pt x="529" y="2402"/>
                  </a:lnTo>
                  <a:lnTo>
                    <a:pt x="673" y="2018"/>
                  </a:lnTo>
                  <a:lnTo>
                    <a:pt x="673" y="2018"/>
                  </a:lnTo>
                  <a:lnTo>
                    <a:pt x="817" y="1778"/>
                  </a:lnTo>
                  <a:lnTo>
                    <a:pt x="1009" y="1586"/>
                  </a:lnTo>
                  <a:lnTo>
                    <a:pt x="1297" y="1346"/>
                  </a:lnTo>
                  <a:lnTo>
                    <a:pt x="1633" y="1153"/>
                  </a:lnTo>
                  <a:lnTo>
                    <a:pt x="2402" y="769"/>
                  </a:lnTo>
                  <a:lnTo>
                    <a:pt x="3314" y="433"/>
                  </a:lnTo>
                  <a:lnTo>
                    <a:pt x="4275" y="145"/>
                  </a:lnTo>
                  <a:lnTo>
                    <a:pt x="5235" y="1"/>
                  </a:lnTo>
                  <a:lnTo>
                    <a:pt x="5716" y="1"/>
                  </a:lnTo>
                  <a:lnTo>
                    <a:pt x="6148" y="1"/>
                  </a:lnTo>
                  <a:lnTo>
                    <a:pt x="6580" y="49"/>
                  </a:lnTo>
                  <a:lnTo>
                    <a:pt x="6964" y="97"/>
                  </a:lnTo>
                  <a:lnTo>
                    <a:pt x="6964" y="97"/>
                  </a:lnTo>
                  <a:lnTo>
                    <a:pt x="7204" y="193"/>
                  </a:lnTo>
                  <a:lnTo>
                    <a:pt x="7493" y="337"/>
                  </a:lnTo>
                  <a:lnTo>
                    <a:pt x="7781" y="529"/>
                  </a:lnTo>
                  <a:lnTo>
                    <a:pt x="8021" y="769"/>
                  </a:lnTo>
                  <a:lnTo>
                    <a:pt x="8549" y="1298"/>
                  </a:lnTo>
                  <a:lnTo>
                    <a:pt x="9077" y="1970"/>
                  </a:lnTo>
                  <a:lnTo>
                    <a:pt x="9606" y="2690"/>
                  </a:lnTo>
                  <a:lnTo>
                    <a:pt x="10086" y="3507"/>
                  </a:lnTo>
                  <a:lnTo>
                    <a:pt x="10566" y="4419"/>
                  </a:lnTo>
                  <a:lnTo>
                    <a:pt x="10998" y="5332"/>
                  </a:lnTo>
                  <a:lnTo>
                    <a:pt x="11431" y="6244"/>
                  </a:lnTo>
                  <a:lnTo>
                    <a:pt x="11767" y="7157"/>
                  </a:lnTo>
                  <a:lnTo>
                    <a:pt x="12103" y="8021"/>
                  </a:lnTo>
                  <a:lnTo>
                    <a:pt x="12343" y="8886"/>
                  </a:lnTo>
                  <a:lnTo>
                    <a:pt x="12583" y="9606"/>
                  </a:lnTo>
                  <a:lnTo>
                    <a:pt x="12727" y="10278"/>
                  </a:lnTo>
                  <a:lnTo>
                    <a:pt x="12823" y="10855"/>
                  </a:lnTo>
                  <a:lnTo>
                    <a:pt x="12823" y="11239"/>
                  </a:lnTo>
                  <a:lnTo>
                    <a:pt x="1153" y="15417"/>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5" name="Google Shape;5172;p76"/>
            <p:cNvSpPr/>
            <p:nvPr/>
          </p:nvSpPr>
          <p:spPr>
            <a:xfrm>
              <a:off x="749575" y="3226075"/>
              <a:ext cx="199325" cy="133300"/>
            </a:xfrm>
            <a:custGeom>
              <a:avLst/>
              <a:gdLst/>
              <a:ahLst/>
              <a:cxnLst/>
              <a:rect l="l" t="t" r="r" b="b"/>
              <a:pathLst>
                <a:path w="7973" h="5332" extrusionOk="0">
                  <a:moveTo>
                    <a:pt x="5668" y="0"/>
                  </a:moveTo>
                  <a:lnTo>
                    <a:pt x="913" y="1729"/>
                  </a:lnTo>
                  <a:lnTo>
                    <a:pt x="721" y="2017"/>
                  </a:lnTo>
                  <a:lnTo>
                    <a:pt x="385" y="2738"/>
                  </a:lnTo>
                  <a:lnTo>
                    <a:pt x="193" y="3170"/>
                  </a:lnTo>
                  <a:lnTo>
                    <a:pt x="97" y="3650"/>
                  </a:lnTo>
                  <a:lnTo>
                    <a:pt x="1" y="4130"/>
                  </a:lnTo>
                  <a:lnTo>
                    <a:pt x="49" y="4323"/>
                  </a:lnTo>
                  <a:lnTo>
                    <a:pt x="97" y="4563"/>
                  </a:lnTo>
                  <a:lnTo>
                    <a:pt x="673" y="4707"/>
                  </a:lnTo>
                  <a:lnTo>
                    <a:pt x="1970" y="5043"/>
                  </a:lnTo>
                  <a:lnTo>
                    <a:pt x="2690" y="5235"/>
                  </a:lnTo>
                  <a:lnTo>
                    <a:pt x="3314" y="5331"/>
                  </a:lnTo>
                  <a:lnTo>
                    <a:pt x="3795" y="5331"/>
                  </a:lnTo>
                  <a:lnTo>
                    <a:pt x="3939" y="5283"/>
                  </a:lnTo>
                  <a:lnTo>
                    <a:pt x="3987" y="5235"/>
                  </a:lnTo>
                  <a:lnTo>
                    <a:pt x="4083" y="4947"/>
                  </a:lnTo>
                  <a:lnTo>
                    <a:pt x="4083" y="4563"/>
                  </a:lnTo>
                  <a:lnTo>
                    <a:pt x="4083" y="3650"/>
                  </a:lnTo>
                  <a:lnTo>
                    <a:pt x="3939" y="2498"/>
                  </a:lnTo>
                  <a:lnTo>
                    <a:pt x="4179" y="2834"/>
                  </a:lnTo>
                  <a:lnTo>
                    <a:pt x="4707" y="3554"/>
                  </a:lnTo>
                  <a:lnTo>
                    <a:pt x="4995" y="3938"/>
                  </a:lnTo>
                  <a:lnTo>
                    <a:pt x="5332" y="4226"/>
                  </a:lnTo>
                  <a:lnTo>
                    <a:pt x="5620" y="4419"/>
                  </a:lnTo>
                  <a:lnTo>
                    <a:pt x="5716"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733" y="1873"/>
                  </a:lnTo>
                  <a:lnTo>
                    <a:pt x="7445" y="1537"/>
                  </a:lnTo>
                  <a:lnTo>
                    <a:pt x="6676" y="817"/>
                  </a:lnTo>
                  <a:lnTo>
                    <a:pt x="5668" y="0"/>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6" name="Google Shape;5173;p76"/>
            <p:cNvSpPr/>
            <p:nvPr/>
          </p:nvSpPr>
          <p:spPr>
            <a:xfrm>
              <a:off x="749575" y="3226075"/>
              <a:ext cx="199325" cy="133300"/>
            </a:xfrm>
            <a:custGeom>
              <a:avLst/>
              <a:gdLst/>
              <a:ahLst/>
              <a:cxnLst/>
              <a:rect l="l" t="t" r="r" b="b"/>
              <a:pathLst>
                <a:path w="7973" h="5332" fill="none" extrusionOk="0">
                  <a:moveTo>
                    <a:pt x="913" y="1729"/>
                  </a:moveTo>
                  <a:lnTo>
                    <a:pt x="913" y="1729"/>
                  </a:lnTo>
                  <a:lnTo>
                    <a:pt x="721" y="2017"/>
                  </a:lnTo>
                  <a:lnTo>
                    <a:pt x="385" y="2738"/>
                  </a:lnTo>
                  <a:lnTo>
                    <a:pt x="193" y="3170"/>
                  </a:lnTo>
                  <a:lnTo>
                    <a:pt x="97" y="3650"/>
                  </a:lnTo>
                  <a:lnTo>
                    <a:pt x="1" y="4130"/>
                  </a:lnTo>
                  <a:lnTo>
                    <a:pt x="49" y="4323"/>
                  </a:lnTo>
                  <a:lnTo>
                    <a:pt x="97" y="4563"/>
                  </a:lnTo>
                  <a:lnTo>
                    <a:pt x="97" y="4563"/>
                  </a:lnTo>
                  <a:lnTo>
                    <a:pt x="673" y="4707"/>
                  </a:lnTo>
                  <a:lnTo>
                    <a:pt x="1970" y="5043"/>
                  </a:lnTo>
                  <a:lnTo>
                    <a:pt x="2690" y="5235"/>
                  </a:lnTo>
                  <a:lnTo>
                    <a:pt x="3314" y="5331"/>
                  </a:lnTo>
                  <a:lnTo>
                    <a:pt x="3795" y="5331"/>
                  </a:lnTo>
                  <a:lnTo>
                    <a:pt x="3939" y="5283"/>
                  </a:lnTo>
                  <a:lnTo>
                    <a:pt x="3987" y="5235"/>
                  </a:lnTo>
                  <a:lnTo>
                    <a:pt x="3987" y="5235"/>
                  </a:lnTo>
                  <a:lnTo>
                    <a:pt x="4083" y="4947"/>
                  </a:lnTo>
                  <a:lnTo>
                    <a:pt x="4083" y="4563"/>
                  </a:lnTo>
                  <a:lnTo>
                    <a:pt x="4083" y="3650"/>
                  </a:lnTo>
                  <a:lnTo>
                    <a:pt x="3939" y="2498"/>
                  </a:lnTo>
                  <a:lnTo>
                    <a:pt x="3939" y="2498"/>
                  </a:lnTo>
                  <a:lnTo>
                    <a:pt x="4179" y="2834"/>
                  </a:lnTo>
                  <a:lnTo>
                    <a:pt x="4707" y="3554"/>
                  </a:lnTo>
                  <a:lnTo>
                    <a:pt x="4995" y="3938"/>
                  </a:lnTo>
                  <a:lnTo>
                    <a:pt x="5332" y="4226"/>
                  </a:lnTo>
                  <a:lnTo>
                    <a:pt x="5620" y="4419"/>
                  </a:lnTo>
                  <a:lnTo>
                    <a:pt x="5716" y="4467"/>
                  </a:lnTo>
                  <a:lnTo>
                    <a:pt x="5812" y="4467"/>
                  </a:lnTo>
                  <a:lnTo>
                    <a:pt x="5812" y="4467"/>
                  </a:lnTo>
                  <a:lnTo>
                    <a:pt x="6052" y="4323"/>
                  </a:lnTo>
                  <a:lnTo>
                    <a:pt x="6388" y="4082"/>
                  </a:lnTo>
                  <a:lnTo>
                    <a:pt x="6772" y="3794"/>
                  </a:lnTo>
                  <a:lnTo>
                    <a:pt x="7156" y="3458"/>
                  </a:lnTo>
                  <a:lnTo>
                    <a:pt x="7541" y="3074"/>
                  </a:lnTo>
                  <a:lnTo>
                    <a:pt x="7781" y="2690"/>
                  </a:lnTo>
                  <a:lnTo>
                    <a:pt x="7877" y="2546"/>
                  </a:lnTo>
                  <a:lnTo>
                    <a:pt x="7925" y="2401"/>
                  </a:lnTo>
                  <a:lnTo>
                    <a:pt x="7973" y="2257"/>
                  </a:lnTo>
                  <a:lnTo>
                    <a:pt x="7925" y="2113"/>
                  </a:lnTo>
                  <a:lnTo>
                    <a:pt x="7925" y="2113"/>
                  </a:lnTo>
                  <a:lnTo>
                    <a:pt x="7733" y="1873"/>
                  </a:lnTo>
                  <a:lnTo>
                    <a:pt x="7445" y="1537"/>
                  </a:lnTo>
                  <a:lnTo>
                    <a:pt x="6676" y="817"/>
                  </a:lnTo>
                  <a:lnTo>
                    <a:pt x="5668" y="0"/>
                  </a:lnTo>
                  <a:lnTo>
                    <a:pt x="913" y="1729"/>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7" name="Google Shape;5174;p76"/>
            <p:cNvSpPr/>
            <p:nvPr/>
          </p:nvSpPr>
          <p:spPr>
            <a:xfrm>
              <a:off x="816825" y="3245275"/>
              <a:ext cx="45650" cy="51650"/>
            </a:xfrm>
            <a:custGeom>
              <a:avLst/>
              <a:gdLst/>
              <a:ahLst/>
              <a:cxnLst/>
              <a:rect l="l" t="t" r="r" b="b"/>
              <a:pathLst>
                <a:path w="1826" h="2066" extrusionOk="0">
                  <a:moveTo>
                    <a:pt x="1393" y="1"/>
                  </a:moveTo>
                  <a:lnTo>
                    <a:pt x="0" y="385"/>
                  </a:lnTo>
                  <a:lnTo>
                    <a:pt x="288" y="2066"/>
                  </a:lnTo>
                  <a:lnTo>
                    <a:pt x="1825" y="1537"/>
                  </a:lnTo>
                  <a:lnTo>
                    <a:pt x="1393"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8" name="Google Shape;5175;p76"/>
            <p:cNvSpPr/>
            <p:nvPr/>
          </p:nvSpPr>
          <p:spPr>
            <a:xfrm>
              <a:off x="816825" y="3245275"/>
              <a:ext cx="45650" cy="51650"/>
            </a:xfrm>
            <a:custGeom>
              <a:avLst/>
              <a:gdLst/>
              <a:ahLst/>
              <a:cxnLst/>
              <a:rect l="l" t="t" r="r" b="b"/>
              <a:pathLst>
                <a:path w="1826" h="2066" fill="none" extrusionOk="0">
                  <a:moveTo>
                    <a:pt x="1393" y="1"/>
                  </a:moveTo>
                  <a:lnTo>
                    <a:pt x="1825" y="1537"/>
                  </a:lnTo>
                  <a:lnTo>
                    <a:pt x="288" y="2066"/>
                  </a:lnTo>
                  <a:lnTo>
                    <a:pt x="0" y="385"/>
                  </a:lnTo>
                  <a:lnTo>
                    <a:pt x="139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59" name="Google Shape;5176;p76"/>
            <p:cNvSpPr/>
            <p:nvPr/>
          </p:nvSpPr>
          <p:spPr>
            <a:xfrm>
              <a:off x="821625" y="3274100"/>
              <a:ext cx="40850" cy="22825"/>
            </a:xfrm>
            <a:custGeom>
              <a:avLst/>
              <a:gdLst/>
              <a:ahLst/>
              <a:cxnLst/>
              <a:rect l="l" t="t" r="r" b="b"/>
              <a:pathLst>
                <a:path w="1634" h="913" extrusionOk="0">
                  <a:moveTo>
                    <a:pt x="1537" y="0"/>
                  </a:moveTo>
                  <a:lnTo>
                    <a:pt x="240" y="192"/>
                  </a:lnTo>
                  <a:lnTo>
                    <a:pt x="0" y="240"/>
                  </a:lnTo>
                  <a:lnTo>
                    <a:pt x="96" y="913"/>
                  </a:lnTo>
                  <a:lnTo>
                    <a:pt x="1633" y="384"/>
                  </a:lnTo>
                  <a:lnTo>
                    <a:pt x="1537"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0" name="Google Shape;5177;p76"/>
            <p:cNvSpPr/>
            <p:nvPr/>
          </p:nvSpPr>
          <p:spPr>
            <a:xfrm>
              <a:off x="821625" y="3274100"/>
              <a:ext cx="40850" cy="22825"/>
            </a:xfrm>
            <a:custGeom>
              <a:avLst/>
              <a:gdLst/>
              <a:ahLst/>
              <a:cxnLst/>
              <a:rect l="l" t="t" r="r" b="b"/>
              <a:pathLst>
                <a:path w="1634" h="913" fill="none" extrusionOk="0">
                  <a:moveTo>
                    <a:pt x="1537" y="0"/>
                  </a:moveTo>
                  <a:lnTo>
                    <a:pt x="240" y="192"/>
                  </a:lnTo>
                  <a:lnTo>
                    <a:pt x="240" y="192"/>
                  </a:lnTo>
                  <a:lnTo>
                    <a:pt x="0" y="240"/>
                  </a:lnTo>
                  <a:lnTo>
                    <a:pt x="96" y="913"/>
                  </a:lnTo>
                  <a:lnTo>
                    <a:pt x="1633" y="384"/>
                  </a:lnTo>
                  <a:lnTo>
                    <a:pt x="153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1" name="Google Shape;5178;p76"/>
            <p:cNvSpPr/>
            <p:nvPr/>
          </p:nvSpPr>
          <p:spPr>
            <a:xfrm>
              <a:off x="995700" y="2961925"/>
              <a:ext cx="144100" cy="156100"/>
            </a:xfrm>
            <a:custGeom>
              <a:avLst/>
              <a:gdLst/>
              <a:ahLst/>
              <a:cxnLst/>
              <a:rect l="l" t="t" r="r" b="b"/>
              <a:pathLst>
                <a:path w="5764" h="6244" extrusionOk="0">
                  <a:moveTo>
                    <a:pt x="2306" y="1"/>
                  </a:moveTo>
                  <a:lnTo>
                    <a:pt x="2066" y="97"/>
                  </a:lnTo>
                  <a:lnTo>
                    <a:pt x="1778" y="193"/>
                  </a:lnTo>
                  <a:lnTo>
                    <a:pt x="1490" y="289"/>
                  </a:lnTo>
                  <a:lnTo>
                    <a:pt x="1250" y="433"/>
                  </a:lnTo>
                  <a:lnTo>
                    <a:pt x="1057" y="625"/>
                  </a:lnTo>
                  <a:lnTo>
                    <a:pt x="817" y="817"/>
                  </a:lnTo>
                  <a:lnTo>
                    <a:pt x="481" y="1297"/>
                  </a:lnTo>
                  <a:lnTo>
                    <a:pt x="241" y="1778"/>
                  </a:lnTo>
                  <a:lnTo>
                    <a:pt x="49" y="2354"/>
                  </a:lnTo>
                  <a:lnTo>
                    <a:pt x="1" y="2978"/>
                  </a:lnTo>
                  <a:lnTo>
                    <a:pt x="1" y="3266"/>
                  </a:lnTo>
                  <a:lnTo>
                    <a:pt x="49" y="3603"/>
                  </a:lnTo>
                  <a:lnTo>
                    <a:pt x="97" y="3939"/>
                  </a:lnTo>
                  <a:lnTo>
                    <a:pt x="193" y="4227"/>
                  </a:lnTo>
                  <a:lnTo>
                    <a:pt x="481" y="4755"/>
                  </a:lnTo>
                  <a:lnTo>
                    <a:pt x="817" y="5235"/>
                  </a:lnTo>
                  <a:lnTo>
                    <a:pt x="1250" y="5620"/>
                  </a:lnTo>
                  <a:lnTo>
                    <a:pt x="1730" y="5956"/>
                  </a:lnTo>
                  <a:lnTo>
                    <a:pt x="2018" y="6052"/>
                  </a:lnTo>
                  <a:lnTo>
                    <a:pt x="2258" y="6148"/>
                  </a:lnTo>
                  <a:lnTo>
                    <a:pt x="2546" y="6196"/>
                  </a:lnTo>
                  <a:lnTo>
                    <a:pt x="2834" y="6244"/>
                  </a:lnTo>
                  <a:lnTo>
                    <a:pt x="3123" y="6244"/>
                  </a:lnTo>
                  <a:lnTo>
                    <a:pt x="3411" y="6196"/>
                  </a:lnTo>
                  <a:lnTo>
                    <a:pt x="3699" y="6148"/>
                  </a:lnTo>
                  <a:lnTo>
                    <a:pt x="3987" y="6052"/>
                  </a:lnTo>
                  <a:lnTo>
                    <a:pt x="4227" y="5908"/>
                  </a:lnTo>
                  <a:lnTo>
                    <a:pt x="4467" y="5764"/>
                  </a:lnTo>
                  <a:lnTo>
                    <a:pt x="4707" y="5572"/>
                  </a:lnTo>
                  <a:lnTo>
                    <a:pt x="4899" y="5380"/>
                  </a:lnTo>
                  <a:lnTo>
                    <a:pt x="5284" y="4947"/>
                  </a:lnTo>
                  <a:lnTo>
                    <a:pt x="5524" y="4419"/>
                  </a:lnTo>
                  <a:lnTo>
                    <a:pt x="5716" y="3843"/>
                  </a:lnTo>
                  <a:lnTo>
                    <a:pt x="5764" y="3218"/>
                  </a:lnTo>
                  <a:lnTo>
                    <a:pt x="5764" y="2930"/>
                  </a:lnTo>
                  <a:lnTo>
                    <a:pt x="5716" y="2594"/>
                  </a:lnTo>
                  <a:lnTo>
                    <a:pt x="5620" y="2306"/>
                  </a:lnTo>
                  <a:lnTo>
                    <a:pt x="5524" y="1970"/>
                  </a:lnTo>
                  <a:lnTo>
                    <a:pt x="5284" y="1441"/>
                  </a:lnTo>
                  <a:lnTo>
                    <a:pt x="4899" y="961"/>
                  </a:lnTo>
                  <a:lnTo>
                    <a:pt x="4467" y="577"/>
                  </a:lnTo>
                  <a:lnTo>
                    <a:pt x="3987" y="241"/>
                  </a:lnTo>
                  <a:lnTo>
                    <a:pt x="3747" y="145"/>
                  </a:lnTo>
                  <a:lnTo>
                    <a:pt x="3459" y="49"/>
                  </a:lnTo>
                  <a:lnTo>
                    <a:pt x="3219" y="1"/>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2" name="Google Shape;5179;p76"/>
            <p:cNvSpPr/>
            <p:nvPr/>
          </p:nvSpPr>
          <p:spPr>
            <a:xfrm>
              <a:off x="995700" y="2961925"/>
              <a:ext cx="144100" cy="156100"/>
            </a:xfrm>
            <a:custGeom>
              <a:avLst/>
              <a:gdLst/>
              <a:ahLst/>
              <a:cxnLst/>
              <a:rect l="l" t="t" r="r" b="b"/>
              <a:pathLst>
                <a:path w="5764" h="6244" fill="none" extrusionOk="0">
                  <a:moveTo>
                    <a:pt x="5716" y="2594"/>
                  </a:moveTo>
                  <a:lnTo>
                    <a:pt x="5716" y="2594"/>
                  </a:lnTo>
                  <a:lnTo>
                    <a:pt x="5764" y="2930"/>
                  </a:lnTo>
                  <a:lnTo>
                    <a:pt x="5764" y="3218"/>
                  </a:lnTo>
                  <a:lnTo>
                    <a:pt x="5716" y="3843"/>
                  </a:lnTo>
                  <a:lnTo>
                    <a:pt x="5524" y="4419"/>
                  </a:lnTo>
                  <a:lnTo>
                    <a:pt x="5284" y="4947"/>
                  </a:lnTo>
                  <a:lnTo>
                    <a:pt x="4899" y="5380"/>
                  </a:lnTo>
                  <a:lnTo>
                    <a:pt x="4707" y="5572"/>
                  </a:lnTo>
                  <a:lnTo>
                    <a:pt x="4467" y="5764"/>
                  </a:lnTo>
                  <a:lnTo>
                    <a:pt x="4227" y="5908"/>
                  </a:lnTo>
                  <a:lnTo>
                    <a:pt x="3987" y="6052"/>
                  </a:lnTo>
                  <a:lnTo>
                    <a:pt x="3699" y="6148"/>
                  </a:lnTo>
                  <a:lnTo>
                    <a:pt x="3411" y="6196"/>
                  </a:lnTo>
                  <a:lnTo>
                    <a:pt x="3411" y="6196"/>
                  </a:lnTo>
                  <a:lnTo>
                    <a:pt x="3123" y="6244"/>
                  </a:lnTo>
                  <a:lnTo>
                    <a:pt x="2834" y="6244"/>
                  </a:lnTo>
                  <a:lnTo>
                    <a:pt x="2546" y="6196"/>
                  </a:lnTo>
                  <a:lnTo>
                    <a:pt x="2258" y="6148"/>
                  </a:lnTo>
                  <a:lnTo>
                    <a:pt x="2018" y="6052"/>
                  </a:lnTo>
                  <a:lnTo>
                    <a:pt x="1730" y="5956"/>
                  </a:lnTo>
                  <a:lnTo>
                    <a:pt x="1250" y="5620"/>
                  </a:lnTo>
                  <a:lnTo>
                    <a:pt x="817" y="5235"/>
                  </a:lnTo>
                  <a:lnTo>
                    <a:pt x="481" y="4755"/>
                  </a:lnTo>
                  <a:lnTo>
                    <a:pt x="193" y="4227"/>
                  </a:lnTo>
                  <a:lnTo>
                    <a:pt x="97" y="3939"/>
                  </a:lnTo>
                  <a:lnTo>
                    <a:pt x="49" y="3603"/>
                  </a:lnTo>
                  <a:lnTo>
                    <a:pt x="49" y="3603"/>
                  </a:lnTo>
                  <a:lnTo>
                    <a:pt x="1" y="3266"/>
                  </a:lnTo>
                  <a:lnTo>
                    <a:pt x="1" y="2978"/>
                  </a:lnTo>
                  <a:lnTo>
                    <a:pt x="49" y="2354"/>
                  </a:lnTo>
                  <a:lnTo>
                    <a:pt x="241" y="1778"/>
                  </a:lnTo>
                  <a:lnTo>
                    <a:pt x="481" y="1297"/>
                  </a:lnTo>
                  <a:lnTo>
                    <a:pt x="817" y="817"/>
                  </a:lnTo>
                  <a:lnTo>
                    <a:pt x="1057" y="625"/>
                  </a:lnTo>
                  <a:lnTo>
                    <a:pt x="1250" y="433"/>
                  </a:lnTo>
                  <a:lnTo>
                    <a:pt x="1490" y="289"/>
                  </a:lnTo>
                  <a:lnTo>
                    <a:pt x="1778" y="193"/>
                  </a:lnTo>
                  <a:lnTo>
                    <a:pt x="2066" y="97"/>
                  </a:lnTo>
                  <a:lnTo>
                    <a:pt x="2306" y="1"/>
                  </a:lnTo>
                  <a:lnTo>
                    <a:pt x="2306" y="1"/>
                  </a:lnTo>
                  <a:lnTo>
                    <a:pt x="2642" y="1"/>
                  </a:lnTo>
                  <a:lnTo>
                    <a:pt x="2930" y="1"/>
                  </a:lnTo>
                  <a:lnTo>
                    <a:pt x="3219" y="1"/>
                  </a:lnTo>
                  <a:lnTo>
                    <a:pt x="3459" y="49"/>
                  </a:lnTo>
                  <a:lnTo>
                    <a:pt x="3747" y="145"/>
                  </a:lnTo>
                  <a:lnTo>
                    <a:pt x="3987" y="241"/>
                  </a:lnTo>
                  <a:lnTo>
                    <a:pt x="4467" y="577"/>
                  </a:lnTo>
                  <a:lnTo>
                    <a:pt x="4899" y="961"/>
                  </a:lnTo>
                  <a:lnTo>
                    <a:pt x="5284" y="1441"/>
                  </a:lnTo>
                  <a:lnTo>
                    <a:pt x="5524" y="1970"/>
                  </a:lnTo>
                  <a:lnTo>
                    <a:pt x="5620" y="2306"/>
                  </a:lnTo>
                  <a:lnTo>
                    <a:pt x="5716" y="2594"/>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3" name="Google Shape;5180;p76"/>
            <p:cNvSpPr/>
            <p:nvPr/>
          </p:nvSpPr>
          <p:spPr>
            <a:xfrm>
              <a:off x="1066550" y="2999150"/>
              <a:ext cx="55250" cy="85275"/>
            </a:xfrm>
            <a:custGeom>
              <a:avLst/>
              <a:gdLst/>
              <a:ahLst/>
              <a:cxnLst/>
              <a:rect l="l" t="t" r="r" b="b"/>
              <a:pathLst>
                <a:path w="2210" h="3411" extrusionOk="0">
                  <a:moveTo>
                    <a:pt x="1345" y="0"/>
                  </a:moveTo>
                  <a:lnTo>
                    <a:pt x="1105" y="673"/>
                  </a:lnTo>
                  <a:lnTo>
                    <a:pt x="817" y="1393"/>
                  </a:lnTo>
                  <a:lnTo>
                    <a:pt x="433" y="2114"/>
                  </a:lnTo>
                  <a:lnTo>
                    <a:pt x="0" y="2834"/>
                  </a:lnTo>
                  <a:lnTo>
                    <a:pt x="0" y="3314"/>
                  </a:lnTo>
                  <a:lnTo>
                    <a:pt x="289" y="3362"/>
                  </a:lnTo>
                  <a:lnTo>
                    <a:pt x="529" y="3410"/>
                  </a:lnTo>
                  <a:lnTo>
                    <a:pt x="817" y="3362"/>
                  </a:lnTo>
                  <a:lnTo>
                    <a:pt x="1153" y="3266"/>
                  </a:lnTo>
                  <a:lnTo>
                    <a:pt x="1441" y="3122"/>
                  </a:lnTo>
                  <a:lnTo>
                    <a:pt x="1681" y="2882"/>
                  </a:lnTo>
                  <a:lnTo>
                    <a:pt x="1921" y="2642"/>
                  </a:lnTo>
                  <a:lnTo>
                    <a:pt x="2065" y="2306"/>
                  </a:lnTo>
                  <a:lnTo>
                    <a:pt x="2162" y="1970"/>
                  </a:lnTo>
                  <a:lnTo>
                    <a:pt x="2210" y="1633"/>
                  </a:lnTo>
                  <a:lnTo>
                    <a:pt x="2162" y="1249"/>
                  </a:lnTo>
                  <a:lnTo>
                    <a:pt x="2065" y="865"/>
                  </a:lnTo>
                  <a:lnTo>
                    <a:pt x="1873" y="529"/>
                  </a:lnTo>
                  <a:lnTo>
                    <a:pt x="1633" y="241"/>
                  </a:lnTo>
                  <a:lnTo>
                    <a:pt x="1345" y="0"/>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4" name="Google Shape;5181;p76"/>
            <p:cNvSpPr/>
            <p:nvPr/>
          </p:nvSpPr>
          <p:spPr>
            <a:xfrm>
              <a:off x="1066550" y="2999150"/>
              <a:ext cx="55250" cy="85275"/>
            </a:xfrm>
            <a:custGeom>
              <a:avLst/>
              <a:gdLst/>
              <a:ahLst/>
              <a:cxnLst/>
              <a:rect l="l" t="t" r="r" b="b"/>
              <a:pathLst>
                <a:path w="2210" h="3411" fill="none" extrusionOk="0">
                  <a:moveTo>
                    <a:pt x="1345" y="0"/>
                  </a:moveTo>
                  <a:lnTo>
                    <a:pt x="1345" y="0"/>
                  </a:lnTo>
                  <a:lnTo>
                    <a:pt x="1105" y="673"/>
                  </a:lnTo>
                  <a:lnTo>
                    <a:pt x="817" y="1393"/>
                  </a:lnTo>
                  <a:lnTo>
                    <a:pt x="433" y="2114"/>
                  </a:lnTo>
                  <a:lnTo>
                    <a:pt x="0" y="2834"/>
                  </a:lnTo>
                  <a:lnTo>
                    <a:pt x="0" y="2834"/>
                  </a:lnTo>
                  <a:lnTo>
                    <a:pt x="0" y="3314"/>
                  </a:lnTo>
                  <a:lnTo>
                    <a:pt x="0" y="3314"/>
                  </a:lnTo>
                  <a:lnTo>
                    <a:pt x="289" y="3362"/>
                  </a:lnTo>
                  <a:lnTo>
                    <a:pt x="529" y="3410"/>
                  </a:lnTo>
                  <a:lnTo>
                    <a:pt x="529" y="3410"/>
                  </a:lnTo>
                  <a:lnTo>
                    <a:pt x="817" y="3362"/>
                  </a:lnTo>
                  <a:lnTo>
                    <a:pt x="817" y="3362"/>
                  </a:lnTo>
                  <a:lnTo>
                    <a:pt x="1153" y="3266"/>
                  </a:lnTo>
                  <a:lnTo>
                    <a:pt x="1441" y="3122"/>
                  </a:lnTo>
                  <a:lnTo>
                    <a:pt x="1681" y="2882"/>
                  </a:lnTo>
                  <a:lnTo>
                    <a:pt x="1921" y="2642"/>
                  </a:lnTo>
                  <a:lnTo>
                    <a:pt x="2065" y="2306"/>
                  </a:lnTo>
                  <a:lnTo>
                    <a:pt x="2162" y="1970"/>
                  </a:lnTo>
                  <a:lnTo>
                    <a:pt x="2210" y="1633"/>
                  </a:lnTo>
                  <a:lnTo>
                    <a:pt x="2162" y="1249"/>
                  </a:lnTo>
                  <a:lnTo>
                    <a:pt x="2162" y="1249"/>
                  </a:lnTo>
                  <a:lnTo>
                    <a:pt x="2065" y="865"/>
                  </a:lnTo>
                  <a:lnTo>
                    <a:pt x="1873" y="529"/>
                  </a:lnTo>
                  <a:lnTo>
                    <a:pt x="1633" y="241"/>
                  </a:lnTo>
                  <a:lnTo>
                    <a:pt x="1345"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5" name="Google Shape;5182;p76"/>
            <p:cNvSpPr/>
            <p:nvPr/>
          </p:nvSpPr>
          <p:spPr>
            <a:xfrm>
              <a:off x="594700" y="2834675"/>
              <a:ext cx="471875" cy="447850"/>
            </a:xfrm>
            <a:custGeom>
              <a:avLst/>
              <a:gdLst/>
              <a:ahLst/>
              <a:cxnLst/>
              <a:rect l="l" t="t" r="r" b="b"/>
              <a:pathLst>
                <a:path w="18875" h="17914" extrusionOk="0">
                  <a:moveTo>
                    <a:pt x="10374" y="0"/>
                  </a:moveTo>
                  <a:lnTo>
                    <a:pt x="9606" y="96"/>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6" name="Google Shape;5183;p76"/>
            <p:cNvSpPr/>
            <p:nvPr/>
          </p:nvSpPr>
          <p:spPr>
            <a:xfrm>
              <a:off x="594700" y="2834675"/>
              <a:ext cx="471875" cy="447850"/>
            </a:xfrm>
            <a:custGeom>
              <a:avLst/>
              <a:gdLst/>
              <a:ahLst/>
              <a:cxnLst/>
              <a:rect l="l" t="t" r="r" b="b"/>
              <a:pathLst>
                <a:path w="18875" h="17914" fill="none" extrusionOk="0">
                  <a:moveTo>
                    <a:pt x="9606" y="96"/>
                  </a:moveTo>
                  <a:lnTo>
                    <a:pt x="5667" y="1057"/>
                  </a:lnTo>
                  <a:lnTo>
                    <a:pt x="5667" y="1057"/>
                  </a:lnTo>
                  <a:lnTo>
                    <a:pt x="4755" y="1201"/>
                  </a:lnTo>
                  <a:lnTo>
                    <a:pt x="3891" y="1393"/>
                  </a:lnTo>
                  <a:lnTo>
                    <a:pt x="3170" y="1681"/>
                  </a:lnTo>
                  <a:lnTo>
                    <a:pt x="2546" y="2065"/>
                  </a:lnTo>
                  <a:lnTo>
                    <a:pt x="1970" y="2545"/>
                  </a:lnTo>
                  <a:lnTo>
                    <a:pt x="1489" y="3074"/>
                  </a:lnTo>
                  <a:lnTo>
                    <a:pt x="1057" y="3650"/>
                  </a:lnTo>
                  <a:lnTo>
                    <a:pt x="721" y="4274"/>
                  </a:lnTo>
                  <a:lnTo>
                    <a:pt x="481" y="4947"/>
                  </a:lnTo>
                  <a:lnTo>
                    <a:pt x="241" y="5667"/>
                  </a:lnTo>
                  <a:lnTo>
                    <a:pt x="97" y="6435"/>
                  </a:lnTo>
                  <a:lnTo>
                    <a:pt x="49" y="7204"/>
                  </a:lnTo>
                  <a:lnTo>
                    <a:pt x="0" y="7972"/>
                  </a:lnTo>
                  <a:lnTo>
                    <a:pt x="49" y="8741"/>
                  </a:lnTo>
                  <a:lnTo>
                    <a:pt x="97" y="9557"/>
                  </a:lnTo>
                  <a:lnTo>
                    <a:pt x="241" y="10325"/>
                  </a:lnTo>
                  <a:lnTo>
                    <a:pt x="433" y="11574"/>
                  </a:lnTo>
                  <a:lnTo>
                    <a:pt x="433" y="11574"/>
                  </a:lnTo>
                  <a:lnTo>
                    <a:pt x="385" y="12006"/>
                  </a:lnTo>
                  <a:lnTo>
                    <a:pt x="385" y="12391"/>
                  </a:lnTo>
                  <a:lnTo>
                    <a:pt x="433" y="12775"/>
                  </a:lnTo>
                  <a:lnTo>
                    <a:pt x="481" y="13159"/>
                  </a:lnTo>
                  <a:lnTo>
                    <a:pt x="577" y="13543"/>
                  </a:lnTo>
                  <a:lnTo>
                    <a:pt x="673" y="13879"/>
                  </a:lnTo>
                  <a:lnTo>
                    <a:pt x="817" y="14264"/>
                  </a:lnTo>
                  <a:lnTo>
                    <a:pt x="961" y="14552"/>
                  </a:lnTo>
                  <a:lnTo>
                    <a:pt x="1393" y="15176"/>
                  </a:lnTo>
                  <a:lnTo>
                    <a:pt x="1873" y="15752"/>
                  </a:lnTo>
                  <a:lnTo>
                    <a:pt x="2450" y="16233"/>
                  </a:lnTo>
                  <a:lnTo>
                    <a:pt x="3074" y="16665"/>
                  </a:lnTo>
                  <a:lnTo>
                    <a:pt x="3794" y="17049"/>
                  </a:lnTo>
                  <a:lnTo>
                    <a:pt x="4515" y="17337"/>
                  </a:lnTo>
                  <a:lnTo>
                    <a:pt x="5283" y="17577"/>
                  </a:lnTo>
                  <a:lnTo>
                    <a:pt x="6100" y="17769"/>
                  </a:lnTo>
                  <a:lnTo>
                    <a:pt x="6916" y="17865"/>
                  </a:lnTo>
                  <a:lnTo>
                    <a:pt x="7733" y="17913"/>
                  </a:lnTo>
                  <a:lnTo>
                    <a:pt x="8501" y="17865"/>
                  </a:lnTo>
                  <a:lnTo>
                    <a:pt x="9317" y="17769"/>
                  </a:lnTo>
                  <a:lnTo>
                    <a:pt x="12535" y="17193"/>
                  </a:lnTo>
                  <a:lnTo>
                    <a:pt x="12535" y="17193"/>
                  </a:lnTo>
                  <a:lnTo>
                    <a:pt x="13303" y="17049"/>
                  </a:lnTo>
                  <a:lnTo>
                    <a:pt x="14024" y="16809"/>
                  </a:lnTo>
                  <a:lnTo>
                    <a:pt x="14744" y="16473"/>
                  </a:lnTo>
                  <a:lnTo>
                    <a:pt x="15369" y="16088"/>
                  </a:lnTo>
                  <a:lnTo>
                    <a:pt x="15993" y="15656"/>
                  </a:lnTo>
                  <a:lnTo>
                    <a:pt x="16521" y="15176"/>
                  </a:lnTo>
                  <a:lnTo>
                    <a:pt x="17049" y="14648"/>
                  </a:lnTo>
                  <a:lnTo>
                    <a:pt x="17482" y="14071"/>
                  </a:lnTo>
                  <a:lnTo>
                    <a:pt x="17866" y="13447"/>
                  </a:lnTo>
                  <a:lnTo>
                    <a:pt x="18202" y="12775"/>
                  </a:lnTo>
                  <a:lnTo>
                    <a:pt x="18490" y="12102"/>
                  </a:lnTo>
                  <a:lnTo>
                    <a:pt x="18682" y="11382"/>
                  </a:lnTo>
                  <a:lnTo>
                    <a:pt x="18826" y="10662"/>
                  </a:lnTo>
                  <a:lnTo>
                    <a:pt x="18874" y="9893"/>
                  </a:lnTo>
                  <a:lnTo>
                    <a:pt x="18874" y="9125"/>
                  </a:lnTo>
                  <a:lnTo>
                    <a:pt x="18778" y="8356"/>
                  </a:lnTo>
                  <a:lnTo>
                    <a:pt x="18538" y="7108"/>
                  </a:lnTo>
                  <a:lnTo>
                    <a:pt x="18538" y="7108"/>
                  </a:lnTo>
                  <a:lnTo>
                    <a:pt x="18346" y="6339"/>
                  </a:lnTo>
                  <a:lnTo>
                    <a:pt x="18106" y="5571"/>
                  </a:lnTo>
                  <a:lnTo>
                    <a:pt x="17818" y="4851"/>
                  </a:lnTo>
                  <a:lnTo>
                    <a:pt x="17434" y="4130"/>
                  </a:lnTo>
                  <a:lnTo>
                    <a:pt x="17001" y="3458"/>
                  </a:lnTo>
                  <a:lnTo>
                    <a:pt x="16473" y="2834"/>
                  </a:lnTo>
                  <a:lnTo>
                    <a:pt x="15945" y="2257"/>
                  </a:lnTo>
                  <a:lnTo>
                    <a:pt x="15369" y="1777"/>
                  </a:lnTo>
                  <a:lnTo>
                    <a:pt x="14744" y="1297"/>
                  </a:lnTo>
                  <a:lnTo>
                    <a:pt x="14072" y="864"/>
                  </a:lnTo>
                  <a:lnTo>
                    <a:pt x="13351" y="576"/>
                  </a:lnTo>
                  <a:lnTo>
                    <a:pt x="12631" y="288"/>
                  </a:lnTo>
                  <a:lnTo>
                    <a:pt x="11911" y="96"/>
                  </a:lnTo>
                  <a:lnTo>
                    <a:pt x="11142" y="0"/>
                  </a:lnTo>
                  <a:lnTo>
                    <a:pt x="10374" y="0"/>
                  </a:lnTo>
                  <a:lnTo>
                    <a:pt x="9606" y="96"/>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7" name="Google Shape;5184;p76"/>
            <p:cNvSpPr/>
            <p:nvPr/>
          </p:nvSpPr>
          <p:spPr>
            <a:xfrm>
              <a:off x="754375" y="3097600"/>
              <a:ext cx="165725" cy="103275"/>
            </a:xfrm>
            <a:custGeom>
              <a:avLst/>
              <a:gdLst/>
              <a:ahLst/>
              <a:cxnLst/>
              <a:rect l="l" t="t" r="r" b="b"/>
              <a:pathLst>
                <a:path w="6629" h="4131" extrusionOk="0">
                  <a:moveTo>
                    <a:pt x="4851" y="1"/>
                  </a:moveTo>
                  <a:lnTo>
                    <a:pt x="4371" y="97"/>
                  </a:lnTo>
                  <a:lnTo>
                    <a:pt x="4035" y="241"/>
                  </a:lnTo>
                  <a:lnTo>
                    <a:pt x="3747" y="433"/>
                  </a:lnTo>
                  <a:lnTo>
                    <a:pt x="3315" y="817"/>
                  </a:lnTo>
                  <a:lnTo>
                    <a:pt x="3122" y="913"/>
                  </a:lnTo>
                  <a:lnTo>
                    <a:pt x="2882" y="913"/>
                  </a:lnTo>
                  <a:lnTo>
                    <a:pt x="2642" y="817"/>
                  </a:lnTo>
                  <a:lnTo>
                    <a:pt x="2354" y="673"/>
                  </a:lnTo>
                  <a:lnTo>
                    <a:pt x="1826" y="337"/>
                  </a:lnTo>
                  <a:lnTo>
                    <a:pt x="1490" y="193"/>
                  </a:lnTo>
                  <a:lnTo>
                    <a:pt x="1201" y="145"/>
                  </a:lnTo>
                  <a:lnTo>
                    <a:pt x="1009" y="145"/>
                  </a:lnTo>
                  <a:lnTo>
                    <a:pt x="865" y="193"/>
                  </a:lnTo>
                  <a:lnTo>
                    <a:pt x="673" y="241"/>
                  </a:lnTo>
                  <a:lnTo>
                    <a:pt x="481" y="337"/>
                  </a:lnTo>
                  <a:lnTo>
                    <a:pt x="337" y="529"/>
                  </a:lnTo>
                  <a:lnTo>
                    <a:pt x="193" y="721"/>
                  </a:lnTo>
                  <a:lnTo>
                    <a:pt x="97" y="1009"/>
                  </a:lnTo>
                  <a:lnTo>
                    <a:pt x="1" y="1297"/>
                  </a:lnTo>
                  <a:lnTo>
                    <a:pt x="1" y="1633"/>
                  </a:lnTo>
                  <a:lnTo>
                    <a:pt x="49" y="2018"/>
                  </a:lnTo>
                  <a:lnTo>
                    <a:pt x="145" y="2354"/>
                  </a:lnTo>
                  <a:lnTo>
                    <a:pt x="289" y="2690"/>
                  </a:lnTo>
                  <a:lnTo>
                    <a:pt x="481" y="3026"/>
                  </a:lnTo>
                  <a:lnTo>
                    <a:pt x="769" y="3362"/>
                  </a:lnTo>
                  <a:lnTo>
                    <a:pt x="1153" y="3650"/>
                  </a:lnTo>
                  <a:lnTo>
                    <a:pt x="1586" y="3843"/>
                  </a:lnTo>
                  <a:lnTo>
                    <a:pt x="2066" y="4035"/>
                  </a:lnTo>
                  <a:lnTo>
                    <a:pt x="2690" y="4131"/>
                  </a:lnTo>
                  <a:lnTo>
                    <a:pt x="3363" y="4131"/>
                  </a:lnTo>
                  <a:lnTo>
                    <a:pt x="4179" y="4083"/>
                  </a:lnTo>
                  <a:lnTo>
                    <a:pt x="4707" y="3987"/>
                  </a:lnTo>
                  <a:lnTo>
                    <a:pt x="5188" y="3795"/>
                  </a:lnTo>
                  <a:lnTo>
                    <a:pt x="5572" y="3554"/>
                  </a:lnTo>
                  <a:lnTo>
                    <a:pt x="5908" y="3314"/>
                  </a:lnTo>
                  <a:lnTo>
                    <a:pt x="6196" y="2978"/>
                  </a:lnTo>
                  <a:lnTo>
                    <a:pt x="6388" y="2642"/>
                  </a:lnTo>
                  <a:lnTo>
                    <a:pt x="6532" y="2306"/>
                  </a:lnTo>
                  <a:lnTo>
                    <a:pt x="6580" y="1970"/>
                  </a:lnTo>
                  <a:lnTo>
                    <a:pt x="6628" y="1633"/>
                  </a:lnTo>
                  <a:lnTo>
                    <a:pt x="6580" y="1297"/>
                  </a:lnTo>
                  <a:lnTo>
                    <a:pt x="6484" y="961"/>
                  </a:lnTo>
                  <a:lnTo>
                    <a:pt x="6388" y="673"/>
                  </a:lnTo>
                  <a:lnTo>
                    <a:pt x="6196" y="433"/>
                  </a:lnTo>
                  <a:lnTo>
                    <a:pt x="5956" y="241"/>
                  </a:lnTo>
                  <a:lnTo>
                    <a:pt x="5716" y="97"/>
                  </a:lnTo>
                  <a:lnTo>
                    <a:pt x="5380" y="49"/>
                  </a:lnTo>
                  <a:lnTo>
                    <a:pt x="509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8" name="Google Shape;5185;p76"/>
            <p:cNvSpPr/>
            <p:nvPr/>
          </p:nvSpPr>
          <p:spPr>
            <a:xfrm>
              <a:off x="754375" y="3133625"/>
              <a:ext cx="128500" cy="67250"/>
            </a:xfrm>
            <a:custGeom>
              <a:avLst/>
              <a:gdLst/>
              <a:ahLst/>
              <a:cxnLst/>
              <a:rect l="l" t="t" r="r" b="b"/>
              <a:pathLst>
                <a:path w="5140" h="2690" extrusionOk="0">
                  <a:moveTo>
                    <a:pt x="1105" y="0"/>
                  </a:moveTo>
                  <a:lnTo>
                    <a:pt x="721" y="48"/>
                  </a:lnTo>
                  <a:lnTo>
                    <a:pt x="1" y="144"/>
                  </a:lnTo>
                  <a:lnTo>
                    <a:pt x="49" y="625"/>
                  </a:lnTo>
                  <a:lnTo>
                    <a:pt x="241" y="1153"/>
                  </a:lnTo>
                  <a:lnTo>
                    <a:pt x="337" y="1393"/>
                  </a:lnTo>
                  <a:lnTo>
                    <a:pt x="481" y="1633"/>
                  </a:lnTo>
                  <a:lnTo>
                    <a:pt x="673" y="1825"/>
                  </a:lnTo>
                  <a:lnTo>
                    <a:pt x="913" y="2017"/>
                  </a:lnTo>
                  <a:lnTo>
                    <a:pt x="1201" y="2209"/>
                  </a:lnTo>
                  <a:lnTo>
                    <a:pt x="1490" y="2402"/>
                  </a:lnTo>
                  <a:lnTo>
                    <a:pt x="1826" y="2498"/>
                  </a:lnTo>
                  <a:lnTo>
                    <a:pt x="2210" y="2594"/>
                  </a:lnTo>
                  <a:lnTo>
                    <a:pt x="2642" y="2690"/>
                  </a:lnTo>
                  <a:lnTo>
                    <a:pt x="3603" y="2690"/>
                  </a:lnTo>
                  <a:lnTo>
                    <a:pt x="4179" y="2642"/>
                  </a:lnTo>
                  <a:lnTo>
                    <a:pt x="4659" y="2546"/>
                  </a:lnTo>
                  <a:lnTo>
                    <a:pt x="5140" y="2402"/>
                  </a:lnTo>
                  <a:lnTo>
                    <a:pt x="4899" y="1921"/>
                  </a:lnTo>
                  <a:lnTo>
                    <a:pt x="4563" y="1489"/>
                  </a:lnTo>
                  <a:lnTo>
                    <a:pt x="4179" y="1105"/>
                  </a:lnTo>
                  <a:lnTo>
                    <a:pt x="3747" y="769"/>
                  </a:lnTo>
                  <a:lnTo>
                    <a:pt x="3267" y="481"/>
                  </a:lnTo>
                  <a:lnTo>
                    <a:pt x="2690" y="288"/>
                  </a:lnTo>
                  <a:lnTo>
                    <a:pt x="2114" y="96"/>
                  </a:lnTo>
                  <a:lnTo>
                    <a:pt x="1490" y="48"/>
                  </a:lnTo>
                  <a:lnTo>
                    <a:pt x="1105" y="0"/>
                  </a:lnTo>
                  <a:close/>
                </a:path>
              </a:pathLst>
            </a:custGeom>
            <a:solidFill>
              <a:srgbClr val="FF6B6B"/>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69" name="Google Shape;5186;p76"/>
            <p:cNvSpPr/>
            <p:nvPr/>
          </p:nvSpPr>
          <p:spPr>
            <a:xfrm>
              <a:off x="761575" y="3097600"/>
              <a:ext cx="142900" cy="51650"/>
            </a:xfrm>
            <a:custGeom>
              <a:avLst/>
              <a:gdLst/>
              <a:ahLst/>
              <a:cxnLst/>
              <a:rect l="l" t="t" r="r" b="b"/>
              <a:pathLst>
                <a:path w="5716" h="2066" extrusionOk="0">
                  <a:moveTo>
                    <a:pt x="4563" y="1"/>
                  </a:moveTo>
                  <a:lnTo>
                    <a:pt x="4083" y="97"/>
                  </a:lnTo>
                  <a:lnTo>
                    <a:pt x="3747" y="241"/>
                  </a:lnTo>
                  <a:lnTo>
                    <a:pt x="3459" y="433"/>
                  </a:lnTo>
                  <a:lnTo>
                    <a:pt x="3027" y="817"/>
                  </a:lnTo>
                  <a:lnTo>
                    <a:pt x="2834" y="913"/>
                  </a:lnTo>
                  <a:lnTo>
                    <a:pt x="2594" y="913"/>
                  </a:lnTo>
                  <a:lnTo>
                    <a:pt x="2354" y="817"/>
                  </a:lnTo>
                  <a:lnTo>
                    <a:pt x="2066" y="673"/>
                  </a:lnTo>
                  <a:lnTo>
                    <a:pt x="1538" y="337"/>
                  </a:lnTo>
                  <a:lnTo>
                    <a:pt x="1202" y="193"/>
                  </a:lnTo>
                  <a:lnTo>
                    <a:pt x="913" y="145"/>
                  </a:lnTo>
                  <a:lnTo>
                    <a:pt x="721" y="145"/>
                  </a:lnTo>
                  <a:lnTo>
                    <a:pt x="577" y="193"/>
                  </a:lnTo>
                  <a:lnTo>
                    <a:pt x="385" y="241"/>
                  </a:lnTo>
                  <a:lnTo>
                    <a:pt x="193" y="337"/>
                  </a:lnTo>
                  <a:lnTo>
                    <a:pt x="1" y="529"/>
                  </a:lnTo>
                  <a:lnTo>
                    <a:pt x="193" y="817"/>
                  </a:lnTo>
                  <a:lnTo>
                    <a:pt x="433" y="1105"/>
                  </a:lnTo>
                  <a:lnTo>
                    <a:pt x="721" y="1345"/>
                  </a:lnTo>
                  <a:lnTo>
                    <a:pt x="1058" y="1585"/>
                  </a:lnTo>
                  <a:lnTo>
                    <a:pt x="1394" y="1777"/>
                  </a:lnTo>
                  <a:lnTo>
                    <a:pt x="1778" y="1874"/>
                  </a:lnTo>
                  <a:lnTo>
                    <a:pt x="2162" y="2018"/>
                  </a:lnTo>
                  <a:lnTo>
                    <a:pt x="2594" y="2066"/>
                  </a:lnTo>
                  <a:lnTo>
                    <a:pt x="3123" y="2066"/>
                  </a:lnTo>
                  <a:lnTo>
                    <a:pt x="3651" y="1970"/>
                  </a:lnTo>
                  <a:lnTo>
                    <a:pt x="4083" y="1825"/>
                  </a:lnTo>
                  <a:lnTo>
                    <a:pt x="4563" y="1633"/>
                  </a:lnTo>
                  <a:lnTo>
                    <a:pt x="4948" y="1345"/>
                  </a:lnTo>
                  <a:lnTo>
                    <a:pt x="5236" y="1057"/>
                  </a:lnTo>
                  <a:lnTo>
                    <a:pt x="5524" y="673"/>
                  </a:lnTo>
                  <a:lnTo>
                    <a:pt x="5716" y="289"/>
                  </a:lnTo>
                  <a:lnTo>
                    <a:pt x="5428" y="97"/>
                  </a:lnTo>
                  <a:lnTo>
                    <a:pt x="5092" y="49"/>
                  </a:lnTo>
                  <a:lnTo>
                    <a:pt x="4804"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0" name="Google Shape;5187;p76"/>
            <p:cNvSpPr/>
            <p:nvPr/>
          </p:nvSpPr>
          <p:spPr>
            <a:xfrm>
              <a:off x="523875" y="3025575"/>
              <a:ext cx="144100" cy="157300"/>
            </a:xfrm>
            <a:custGeom>
              <a:avLst/>
              <a:gdLst/>
              <a:ahLst/>
              <a:cxnLst/>
              <a:rect l="l" t="t" r="r" b="b"/>
              <a:pathLst>
                <a:path w="5764" h="6292" extrusionOk="0">
                  <a:moveTo>
                    <a:pt x="2641" y="0"/>
                  </a:moveTo>
                  <a:lnTo>
                    <a:pt x="2353" y="48"/>
                  </a:lnTo>
                  <a:lnTo>
                    <a:pt x="2065" y="144"/>
                  </a:lnTo>
                  <a:lnTo>
                    <a:pt x="1777" y="240"/>
                  </a:lnTo>
                  <a:lnTo>
                    <a:pt x="1489" y="336"/>
                  </a:lnTo>
                  <a:lnTo>
                    <a:pt x="1249" y="480"/>
                  </a:lnTo>
                  <a:lnTo>
                    <a:pt x="1057" y="672"/>
                  </a:lnTo>
                  <a:lnTo>
                    <a:pt x="816" y="864"/>
                  </a:lnTo>
                  <a:lnTo>
                    <a:pt x="480" y="1297"/>
                  </a:lnTo>
                  <a:lnTo>
                    <a:pt x="240" y="1825"/>
                  </a:lnTo>
                  <a:lnTo>
                    <a:pt x="48" y="2401"/>
                  </a:lnTo>
                  <a:lnTo>
                    <a:pt x="0" y="3026"/>
                  </a:lnTo>
                  <a:lnTo>
                    <a:pt x="0" y="3314"/>
                  </a:lnTo>
                  <a:lnTo>
                    <a:pt x="48" y="3650"/>
                  </a:lnTo>
                  <a:lnTo>
                    <a:pt x="96" y="3938"/>
                  </a:lnTo>
                  <a:lnTo>
                    <a:pt x="192" y="4274"/>
                  </a:lnTo>
                  <a:lnTo>
                    <a:pt x="480" y="4803"/>
                  </a:lnTo>
                  <a:lnTo>
                    <a:pt x="816" y="5283"/>
                  </a:lnTo>
                  <a:lnTo>
                    <a:pt x="1249" y="5667"/>
                  </a:lnTo>
                  <a:lnTo>
                    <a:pt x="1729" y="6003"/>
                  </a:lnTo>
                  <a:lnTo>
                    <a:pt x="2017" y="6099"/>
                  </a:lnTo>
                  <a:lnTo>
                    <a:pt x="2257" y="6195"/>
                  </a:lnTo>
                  <a:lnTo>
                    <a:pt x="2545" y="6243"/>
                  </a:lnTo>
                  <a:lnTo>
                    <a:pt x="2833" y="6291"/>
                  </a:lnTo>
                  <a:lnTo>
                    <a:pt x="3122" y="6291"/>
                  </a:lnTo>
                  <a:lnTo>
                    <a:pt x="3410" y="6243"/>
                  </a:lnTo>
                  <a:lnTo>
                    <a:pt x="3698" y="6147"/>
                  </a:lnTo>
                  <a:lnTo>
                    <a:pt x="3986" y="6051"/>
                  </a:lnTo>
                  <a:lnTo>
                    <a:pt x="4226" y="5955"/>
                  </a:lnTo>
                  <a:lnTo>
                    <a:pt x="4466" y="5811"/>
                  </a:lnTo>
                  <a:lnTo>
                    <a:pt x="4706" y="5619"/>
                  </a:lnTo>
                  <a:lnTo>
                    <a:pt x="4899" y="5427"/>
                  </a:lnTo>
                  <a:lnTo>
                    <a:pt x="5283" y="4995"/>
                  </a:lnTo>
                  <a:lnTo>
                    <a:pt x="5523" y="4466"/>
                  </a:lnTo>
                  <a:lnTo>
                    <a:pt x="5715" y="3890"/>
                  </a:lnTo>
                  <a:lnTo>
                    <a:pt x="5763" y="3266"/>
                  </a:lnTo>
                  <a:lnTo>
                    <a:pt x="5763" y="2978"/>
                  </a:lnTo>
                  <a:lnTo>
                    <a:pt x="5715" y="2641"/>
                  </a:lnTo>
                  <a:lnTo>
                    <a:pt x="5619" y="2353"/>
                  </a:lnTo>
                  <a:lnTo>
                    <a:pt x="5523" y="2017"/>
                  </a:lnTo>
                  <a:lnTo>
                    <a:pt x="5283" y="1489"/>
                  </a:lnTo>
                  <a:lnTo>
                    <a:pt x="4899" y="1009"/>
                  </a:lnTo>
                  <a:lnTo>
                    <a:pt x="4514" y="624"/>
                  </a:lnTo>
                  <a:lnTo>
                    <a:pt x="3986" y="288"/>
                  </a:lnTo>
                  <a:lnTo>
                    <a:pt x="3746" y="192"/>
                  </a:lnTo>
                  <a:lnTo>
                    <a:pt x="3458" y="96"/>
                  </a:lnTo>
                  <a:lnTo>
                    <a:pt x="3218" y="48"/>
                  </a:lnTo>
                  <a:lnTo>
                    <a:pt x="2930" y="0"/>
                  </a:lnTo>
                  <a:close/>
                </a:path>
              </a:pathLst>
            </a:custGeom>
            <a:solidFill>
              <a:srgbClr val="FDC59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1" name="Google Shape;5188;p76"/>
            <p:cNvSpPr/>
            <p:nvPr/>
          </p:nvSpPr>
          <p:spPr>
            <a:xfrm>
              <a:off x="523875" y="3025575"/>
              <a:ext cx="144100" cy="157300"/>
            </a:xfrm>
            <a:custGeom>
              <a:avLst/>
              <a:gdLst/>
              <a:ahLst/>
              <a:cxnLst/>
              <a:rect l="l" t="t" r="r" b="b"/>
              <a:pathLst>
                <a:path w="5764" h="6292" fill="none" extrusionOk="0">
                  <a:moveTo>
                    <a:pt x="5715" y="2641"/>
                  </a:moveTo>
                  <a:lnTo>
                    <a:pt x="5715" y="2641"/>
                  </a:lnTo>
                  <a:lnTo>
                    <a:pt x="5763" y="2978"/>
                  </a:lnTo>
                  <a:lnTo>
                    <a:pt x="5763" y="3266"/>
                  </a:lnTo>
                  <a:lnTo>
                    <a:pt x="5715" y="3890"/>
                  </a:lnTo>
                  <a:lnTo>
                    <a:pt x="5523" y="4466"/>
                  </a:lnTo>
                  <a:lnTo>
                    <a:pt x="5283" y="4995"/>
                  </a:lnTo>
                  <a:lnTo>
                    <a:pt x="4899" y="5427"/>
                  </a:lnTo>
                  <a:lnTo>
                    <a:pt x="4706" y="5619"/>
                  </a:lnTo>
                  <a:lnTo>
                    <a:pt x="4466" y="5811"/>
                  </a:lnTo>
                  <a:lnTo>
                    <a:pt x="4226" y="5955"/>
                  </a:lnTo>
                  <a:lnTo>
                    <a:pt x="3986" y="6051"/>
                  </a:lnTo>
                  <a:lnTo>
                    <a:pt x="3698" y="6147"/>
                  </a:lnTo>
                  <a:lnTo>
                    <a:pt x="3410" y="6243"/>
                  </a:lnTo>
                  <a:lnTo>
                    <a:pt x="3410" y="6243"/>
                  </a:lnTo>
                  <a:lnTo>
                    <a:pt x="3122" y="6291"/>
                  </a:lnTo>
                  <a:lnTo>
                    <a:pt x="2833" y="6291"/>
                  </a:lnTo>
                  <a:lnTo>
                    <a:pt x="2545" y="6243"/>
                  </a:lnTo>
                  <a:lnTo>
                    <a:pt x="2257" y="6195"/>
                  </a:lnTo>
                  <a:lnTo>
                    <a:pt x="2017" y="6099"/>
                  </a:lnTo>
                  <a:lnTo>
                    <a:pt x="1729" y="6003"/>
                  </a:lnTo>
                  <a:lnTo>
                    <a:pt x="1249" y="5667"/>
                  </a:lnTo>
                  <a:lnTo>
                    <a:pt x="816" y="5283"/>
                  </a:lnTo>
                  <a:lnTo>
                    <a:pt x="480" y="4803"/>
                  </a:lnTo>
                  <a:lnTo>
                    <a:pt x="192" y="4274"/>
                  </a:lnTo>
                  <a:lnTo>
                    <a:pt x="96" y="3938"/>
                  </a:lnTo>
                  <a:lnTo>
                    <a:pt x="48" y="3650"/>
                  </a:lnTo>
                  <a:lnTo>
                    <a:pt x="48" y="3650"/>
                  </a:lnTo>
                  <a:lnTo>
                    <a:pt x="0" y="3314"/>
                  </a:lnTo>
                  <a:lnTo>
                    <a:pt x="0" y="3026"/>
                  </a:lnTo>
                  <a:lnTo>
                    <a:pt x="48" y="2401"/>
                  </a:lnTo>
                  <a:lnTo>
                    <a:pt x="240" y="1825"/>
                  </a:lnTo>
                  <a:lnTo>
                    <a:pt x="480" y="1297"/>
                  </a:lnTo>
                  <a:lnTo>
                    <a:pt x="816" y="864"/>
                  </a:lnTo>
                  <a:lnTo>
                    <a:pt x="1057" y="672"/>
                  </a:lnTo>
                  <a:lnTo>
                    <a:pt x="1249" y="480"/>
                  </a:lnTo>
                  <a:lnTo>
                    <a:pt x="1489" y="336"/>
                  </a:lnTo>
                  <a:lnTo>
                    <a:pt x="1777" y="240"/>
                  </a:lnTo>
                  <a:lnTo>
                    <a:pt x="2065" y="144"/>
                  </a:lnTo>
                  <a:lnTo>
                    <a:pt x="2353" y="48"/>
                  </a:lnTo>
                  <a:lnTo>
                    <a:pt x="2353" y="48"/>
                  </a:lnTo>
                  <a:lnTo>
                    <a:pt x="2641" y="0"/>
                  </a:lnTo>
                  <a:lnTo>
                    <a:pt x="2930" y="0"/>
                  </a:lnTo>
                  <a:lnTo>
                    <a:pt x="3218" y="48"/>
                  </a:lnTo>
                  <a:lnTo>
                    <a:pt x="3458" y="96"/>
                  </a:lnTo>
                  <a:lnTo>
                    <a:pt x="3746" y="192"/>
                  </a:lnTo>
                  <a:lnTo>
                    <a:pt x="3986" y="288"/>
                  </a:lnTo>
                  <a:lnTo>
                    <a:pt x="4514" y="624"/>
                  </a:lnTo>
                  <a:lnTo>
                    <a:pt x="4899" y="1009"/>
                  </a:lnTo>
                  <a:lnTo>
                    <a:pt x="5283" y="1489"/>
                  </a:lnTo>
                  <a:lnTo>
                    <a:pt x="5523" y="2017"/>
                  </a:lnTo>
                  <a:lnTo>
                    <a:pt x="5619" y="2353"/>
                  </a:lnTo>
                  <a:lnTo>
                    <a:pt x="5715" y="264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2" name="Google Shape;5189;p76"/>
            <p:cNvSpPr/>
            <p:nvPr/>
          </p:nvSpPr>
          <p:spPr>
            <a:xfrm>
              <a:off x="550275" y="3057975"/>
              <a:ext cx="82875" cy="92475"/>
            </a:xfrm>
            <a:custGeom>
              <a:avLst/>
              <a:gdLst/>
              <a:ahLst/>
              <a:cxnLst/>
              <a:rect l="l" t="t" r="r" b="b"/>
              <a:pathLst>
                <a:path w="3315" h="3699" extrusionOk="0">
                  <a:moveTo>
                    <a:pt x="1633" y="1"/>
                  </a:moveTo>
                  <a:lnTo>
                    <a:pt x="1345" y="49"/>
                  </a:lnTo>
                  <a:lnTo>
                    <a:pt x="1009" y="145"/>
                  </a:lnTo>
                  <a:lnTo>
                    <a:pt x="721" y="289"/>
                  </a:lnTo>
                  <a:lnTo>
                    <a:pt x="481" y="481"/>
                  </a:lnTo>
                  <a:lnTo>
                    <a:pt x="289" y="769"/>
                  </a:lnTo>
                  <a:lnTo>
                    <a:pt x="97" y="1057"/>
                  </a:lnTo>
                  <a:lnTo>
                    <a:pt x="1" y="1393"/>
                  </a:lnTo>
                  <a:lnTo>
                    <a:pt x="1" y="1778"/>
                  </a:lnTo>
                  <a:lnTo>
                    <a:pt x="1" y="2162"/>
                  </a:lnTo>
                  <a:lnTo>
                    <a:pt x="97" y="2450"/>
                  </a:lnTo>
                  <a:lnTo>
                    <a:pt x="241" y="2786"/>
                  </a:lnTo>
                  <a:lnTo>
                    <a:pt x="433" y="3026"/>
                  </a:lnTo>
                  <a:lnTo>
                    <a:pt x="625" y="3266"/>
                  </a:lnTo>
                  <a:lnTo>
                    <a:pt x="865" y="3459"/>
                  </a:lnTo>
                  <a:lnTo>
                    <a:pt x="1153" y="3603"/>
                  </a:lnTo>
                  <a:lnTo>
                    <a:pt x="1441" y="3651"/>
                  </a:lnTo>
                  <a:lnTo>
                    <a:pt x="1729" y="3699"/>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1874"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3" name="Google Shape;5190;p76"/>
            <p:cNvSpPr/>
            <p:nvPr/>
          </p:nvSpPr>
          <p:spPr>
            <a:xfrm>
              <a:off x="550275" y="3057975"/>
              <a:ext cx="82875" cy="92475"/>
            </a:xfrm>
            <a:custGeom>
              <a:avLst/>
              <a:gdLst/>
              <a:ahLst/>
              <a:cxnLst/>
              <a:rect l="l" t="t" r="r" b="b"/>
              <a:pathLst>
                <a:path w="3315" h="3699" fill="none" extrusionOk="0">
                  <a:moveTo>
                    <a:pt x="1633" y="1"/>
                  </a:moveTo>
                  <a:lnTo>
                    <a:pt x="1633" y="1"/>
                  </a:lnTo>
                  <a:lnTo>
                    <a:pt x="1345" y="49"/>
                  </a:lnTo>
                  <a:lnTo>
                    <a:pt x="1345" y="49"/>
                  </a:lnTo>
                  <a:lnTo>
                    <a:pt x="1009" y="145"/>
                  </a:lnTo>
                  <a:lnTo>
                    <a:pt x="721" y="289"/>
                  </a:lnTo>
                  <a:lnTo>
                    <a:pt x="481" y="481"/>
                  </a:lnTo>
                  <a:lnTo>
                    <a:pt x="289" y="769"/>
                  </a:lnTo>
                  <a:lnTo>
                    <a:pt x="97" y="1057"/>
                  </a:lnTo>
                  <a:lnTo>
                    <a:pt x="1" y="1393"/>
                  </a:lnTo>
                  <a:lnTo>
                    <a:pt x="1" y="1778"/>
                  </a:lnTo>
                  <a:lnTo>
                    <a:pt x="1" y="2162"/>
                  </a:lnTo>
                  <a:lnTo>
                    <a:pt x="1" y="2162"/>
                  </a:lnTo>
                  <a:lnTo>
                    <a:pt x="97" y="2450"/>
                  </a:lnTo>
                  <a:lnTo>
                    <a:pt x="241" y="2786"/>
                  </a:lnTo>
                  <a:lnTo>
                    <a:pt x="433" y="3026"/>
                  </a:lnTo>
                  <a:lnTo>
                    <a:pt x="625" y="3266"/>
                  </a:lnTo>
                  <a:lnTo>
                    <a:pt x="865" y="3459"/>
                  </a:lnTo>
                  <a:lnTo>
                    <a:pt x="1153" y="3603"/>
                  </a:lnTo>
                  <a:lnTo>
                    <a:pt x="1441" y="3651"/>
                  </a:lnTo>
                  <a:lnTo>
                    <a:pt x="1729" y="3699"/>
                  </a:lnTo>
                  <a:lnTo>
                    <a:pt x="1729" y="3699"/>
                  </a:lnTo>
                  <a:lnTo>
                    <a:pt x="2018" y="3651"/>
                  </a:lnTo>
                  <a:lnTo>
                    <a:pt x="2018" y="3651"/>
                  </a:lnTo>
                  <a:lnTo>
                    <a:pt x="2258" y="3603"/>
                  </a:lnTo>
                  <a:lnTo>
                    <a:pt x="2450" y="3507"/>
                  </a:lnTo>
                  <a:lnTo>
                    <a:pt x="2642" y="3410"/>
                  </a:lnTo>
                  <a:lnTo>
                    <a:pt x="2834" y="3266"/>
                  </a:lnTo>
                  <a:lnTo>
                    <a:pt x="2978" y="3074"/>
                  </a:lnTo>
                  <a:lnTo>
                    <a:pt x="3122" y="2882"/>
                  </a:lnTo>
                  <a:lnTo>
                    <a:pt x="3218" y="2690"/>
                  </a:lnTo>
                  <a:lnTo>
                    <a:pt x="3314" y="2450"/>
                  </a:lnTo>
                  <a:lnTo>
                    <a:pt x="2114" y="97"/>
                  </a:lnTo>
                  <a:lnTo>
                    <a:pt x="2114" y="97"/>
                  </a:lnTo>
                  <a:lnTo>
                    <a:pt x="1874" y="1"/>
                  </a:lnTo>
                  <a:lnTo>
                    <a:pt x="163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4" name="Google Shape;5191;p76"/>
            <p:cNvSpPr/>
            <p:nvPr/>
          </p:nvSpPr>
          <p:spPr>
            <a:xfrm>
              <a:off x="537075" y="3073600"/>
              <a:ext cx="1225" cy="25"/>
            </a:xfrm>
            <a:custGeom>
              <a:avLst/>
              <a:gdLst/>
              <a:ahLst/>
              <a:cxnLst/>
              <a:rect l="l" t="t" r="r" b="b"/>
              <a:pathLst>
                <a:path w="49" h="1" extrusionOk="0">
                  <a:moveTo>
                    <a:pt x="48" y="0"/>
                  </a:moveTo>
                  <a:lnTo>
                    <a:pt x="0" y="0"/>
                  </a:lnTo>
                  <a:lnTo>
                    <a:pt x="48"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5" name="Google Shape;5192;p76"/>
            <p:cNvSpPr/>
            <p:nvPr/>
          </p:nvSpPr>
          <p:spPr>
            <a:xfrm>
              <a:off x="528675" y="3062775"/>
              <a:ext cx="25" cy="1225"/>
            </a:xfrm>
            <a:custGeom>
              <a:avLst/>
              <a:gdLst/>
              <a:ahLst/>
              <a:cxnLst/>
              <a:rect l="l" t="t" r="r" b="b"/>
              <a:pathLst>
                <a:path w="1" h="49" extrusionOk="0">
                  <a:moveTo>
                    <a:pt x="0" y="49"/>
                  </a:moveTo>
                  <a:lnTo>
                    <a:pt x="0" y="1"/>
                  </a:lnTo>
                  <a:lnTo>
                    <a:pt x="0" y="49"/>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6" name="Google Shape;5193;p76"/>
            <p:cNvSpPr/>
            <p:nvPr/>
          </p:nvSpPr>
          <p:spPr>
            <a:xfrm>
              <a:off x="655925" y="3101200"/>
              <a:ext cx="81675" cy="66050"/>
            </a:xfrm>
            <a:custGeom>
              <a:avLst/>
              <a:gdLst/>
              <a:ahLst/>
              <a:cxnLst/>
              <a:rect l="l" t="t" r="r" b="b"/>
              <a:pathLst>
                <a:path w="3267" h="2642" extrusionOk="0">
                  <a:moveTo>
                    <a:pt x="1490" y="1"/>
                  </a:moveTo>
                  <a:lnTo>
                    <a:pt x="1201" y="49"/>
                  </a:lnTo>
                  <a:lnTo>
                    <a:pt x="961" y="97"/>
                  </a:lnTo>
                  <a:lnTo>
                    <a:pt x="721" y="145"/>
                  </a:lnTo>
                  <a:lnTo>
                    <a:pt x="481" y="241"/>
                  </a:lnTo>
                  <a:lnTo>
                    <a:pt x="433" y="721"/>
                  </a:lnTo>
                  <a:lnTo>
                    <a:pt x="337" y="1153"/>
                  </a:lnTo>
                  <a:lnTo>
                    <a:pt x="193" y="1537"/>
                  </a:lnTo>
                  <a:lnTo>
                    <a:pt x="1" y="1922"/>
                  </a:lnTo>
                  <a:lnTo>
                    <a:pt x="241" y="2210"/>
                  </a:lnTo>
                  <a:lnTo>
                    <a:pt x="577" y="2402"/>
                  </a:lnTo>
                  <a:lnTo>
                    <a:pt x="1009" y="2546"/>
                  </a:lnTo>
                  <a:lnTo>
                    <a:pt x="1442" y="2642"/>
                  </a:lnTo>
                  <a:lnTo>
                    <a:pt x="1922" y="2642"/>
                  </a:lnTo>
                  <a:lnTo>
                    <a:pt x="2210" y="2546"/>
                  </a:lnTo>
                  <a:lnTo>
                    <a:pt x="2498" y="2450"/>
                  </a:lnTo>
                  <a:lnTo>
                    <a:pt x="2738" y="2306"/>
                  </a:lnTo>
                  <a:lnTo>
                    <a:pt x="2930" y="2114"/>
                  </a:lnTo>
                  <a:lnTo>
                    <a:pt x="3074" y="1922"/>
                  </a:lnTo>
                  <a:lnTo>
                    <a:pt x="3218" y="1681"/>
                  </a:lnTo>
                  <a:lnTo>
                    <a:pt x="3266" y="1441"/>
                  </a:lnTo>
                  <a:lnTo>
                    <a:pt x="3218" y="1153"/>
                  </a:lnTo>
                  <a:lnTo>
                    <a:pt x="3122" y="913"/>
                  </a:lnTo>
                  <a:lnTo>
                    <a:pt x="2978" y="673"/>
                  </a:lnTo>
                  <a:lnTo>
                    <a:pt x="2786" y="481"/>
                  </a:lnTo>
                  <a:lnTo>
                    <a:pt x="2546" y="289"/>
                  </a:lnTo>
                  <a:lnTo>
                    <a:pt x="2258" y="145"/>
                  </a:lnTo>
                  <a:lnTo>
                    <a:pt x="1970" y="49"/>
                  </a:lnTo>
                  <a:lnTo>
                    <a:pt x="1586"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7" name="Google Shape;5194;p76"/>
            <p:cNvSpPr/>
            <p:nvPr/>
          </p:nvSpPr>
          <p:spPr>
            <a:xfrm>
              <a:off x="655925" y="3101200"/>
              <a:ext cx="81675" cy="66050"/>
            </a:xfrm>
            <a:custGeom>
              <a:avLst/>
              <a:gdLst/>
              <a:ahLst/>
              <a:cxnLst/>
              <a:rect l="l" t="t" r="r" b="b"/>
              <a:pathLst>
                <a:path w="3267" h="2642" fill="none" extrusionOk="0">
                  <a:moveTo>
                    <a:pt x="1490" y="1"/>
                  </a:moveTo>
                  <a:lnTo>
                    <a:pt x="1490" y="1"/>
                  </a:lnTo>
                  <a:lnTo>
                    <a:pt x="1201" y="49"/>
                  </a:lnTo>
                  <a:lnTo>
                    <a:pt x="961" y="97"/>
                  </a:lnTo>
                  <a:lnTo>
                    <a:pt x="721" y="145"/>
                  </a:lnTo>
                  <a:lnTo>
                    <a:pt x="481" y="241"/>
                  </a:lnTo>
                  <a:lnTo>
                    <a:pt x="481" y="241"/>
                  </a:lnTo>
                  <a:lnTo>
                    <a:pt x="433" y="721"/>
                  </a:lnTo>
                  <a:lnTo>
                    <a:pt x="337" y="1153"/>
                  </a:lnTo>
                  <a:lnTo>
                    <a:pt x="193" y="1537"/>
                  </a:lnTo>
                  <a:lnTo>
                    <a:pt x="1" y="1922"/>
                  </a:lnTo>
                  <a:lnTo>
                    <a:pt x="1" y="1922"/>
                  </a:lnTo>
                  <a:lnTo>
                    <a:pt x="241" y="2210"/>
                  </a:lnTo>
                  <a:lnTo>
                    <a:pt x="577" y="2402"/>
                  </a:lnTo>
                  <a:lnTo>
                    <a:pt x="1009" y="2546"/>
                  </a:lnTo>
                  <a:lnTo>
                    <a:pt x="1442" y="2642"/>
                  </a:lnTo>
                  <a:lnTo>
                    <a:pt x="1442" y="2642"/>
                  </a:lnTo>
                  <a:lnTo>
                    <a:pt x="1586" y="2642"/>
                  </a:lnTo>
                  <a:lnTo>
                    <a:pt x="1586" y="2642"/>
                  </a:lnTo>
                  <a:lnTo>
                    <a:pt x="1922" y="2642"/>
                  </a:lnTo>
                  <a:lnTo>
                    <a:pt x="2210" y="2546"/>
                  </a:lnTo>
                  <a:lnTo>
                    <a:pt x="2498" y="2450"/>
                  </a:lnTo>
                  <a:lnTo>
                    <a:pt x="2738" y="2306"/>
                  </a:lnTo>
                  <a:lnTo>
                    <a:pt x="2930" y="2114"/>
                  </a:lnTo>
                  <a:lnTo>
                    <a:pt x="3074" y="1922"/>
                  </a:lnTo>
                  <a:lnTo>
                    <a:pt x="3218" y="1681"/>
                  </a:lnTo>
                  <a:lnTo>
                    <a:pt x="3266" y="1441"/>
                  </a:lnTo>
                  <a:lnTo>
                    <a:pt x="3266" y="1441"/>
                  </a:lnTo>
                  <a:lnTo>
                    <a:pt x="3218" y="1153"/>
                  </a:lnTo>
                  <a:lnTo>
                    <a:pt x="3122" y="913"/>
                  </a:lnTo>
                  <a:lnTo>
                    <a:pt x="2978" y="673"/>
                  </a:lnTo>
                  <a:lnTo>
                    <a:pt x="2786" y="481"/>
                  </a:lnTo>
                  <a:lnTo>
                    <a:pt x="2546" y="289"/>
                  </a:lnTo>
                  <a:lnTo>
                    <a:pt x="2258" y="145"/>
                  </a:lnTo>
                  <a:lnTo>
                    <a:pt x="1970" y="49"/>
                  </a:lnTo>
                  <a:lnTo>
                    <a:pt x="1586" y="1"/>
                  </a:lnTo>
                  <a:lnTo>
                    <a:pt x="1586" y="1"/>
                  </a:lnTo>
                  <a:lnTo>
                    <a:pt x="1490"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8" name="Google Shape;5195;p76"/>
            <p:cNvSpPr/>
            <p:nvPr/>
          </p:nvSpPr>
          <p:spPr>
            <a:xfrm>
              <a:off x="651125" y="3107200"/>
              <a:ext cx="16850" cy="42050"/>
            </a:xfrm>
            <a:custGeom>
              <a:avLst/>
              <a:gdLst/>
              <a:ahLst/>
              <a:cxnLst/>
              <a:rect l="l" t="t" r="r" b="b"/>
              <a:pathLst>
                <a:path w="674" h="1682" extrusionOk="0">
                  <a:moveTo>
                    <a:pt x="673" y="1"/>
                  </a:moveTo>
                  <a:lnTo>
                    <a:pt x="385" y="193"/>
                  </a:lnTo>
                  <a:lnTo>
                    <a:pt x="193" y="433"/>
                  </a:lnTo>
                  <a:lnTo>
                    <a:pt x="49" y="721"/>
                  </a:lnTo>
                  <a:lnTo>
                    <a:pt x="1" y="1009"/>
                  </a:lnTo>
                  <a:lnTo>
                    <a:pt x="1" y="1153"/>
                  </a:lnTo>
                  <a:lnTo>
                    <a:pt x="49" y="1345"/>
                  </a:lnTo>
                  <a:lnTo>
                    <a:pt x="97" y="1538"/>
                  </a:lnTo>
                  <a:lnTo>
                    <a:pt x="193" y="1682"/>
                  </a:lnTo>
                  <a:lnTo>
                    <a:pt x="385" y="1297"/>
                  </a:lnTo>
                  <a:lnTo>
                    <a:pt x="529" y="913"/>
                  </a:lnTo>
                  <a:lnTo>
                    <a:pt x="625" y="481"/>
                  </a:lnTo>
                  <a:lnTo>
                    <a:pt x="673"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79" name="Google Shape;5196;p76"/>
            <p:cNvSpPr/>
            <p:nvPr/>
          </p:nvSpPr>
          <p:spPr>
            <a:xfrm>
              <a:off x="651125" y="3107200"/>
              <a:ext cx="16850" cy="42050"/>
            </a:xfrm>
            <a:custGeom>
              <a:avLst/>
              <a:gdLst/>
              <a:ahLst/>
              <a:cxnLst/>
              <a:rect l="l" t="t" r="r" b="b"/>
              <a:pathLst>
                <a:path w="674" h="1682" fill="none" extrusionOk="0">
                  <a:moveTo>
                    <a:pt x="673" y="1"/>
                  </a:moveTo>
                  <a:lnTo>
                    <a:pt x="673" y="1"/>
                  </a:lnTo>
                  <a:lnTo>
                    <a:pt x="385" y="193"/>
                  </a:lnTo>
                  <a:lnTo>
                    <a:pt x="193" y="433"/>
                  </a:lnTo>
                  <a:lnTo>
                    <a:pt x="49" y="721"/>
                  </a:lnTo>
                  <a:lnTo>
                    <a:pt x="1" y="1009"/>
                  </a:lnTo>
                  <a:lnTo>
                    <a:pt x="1" y="1009"/>
                  </a:lnTo>
                  <a:lnTo>
                    <a:pt x="1" y="1153"/>
                  </a:lnTo>
                  <a:lnTo>
                    <a:pt x="49" y="1345"/>
                  </a:lnTo>
                  <a:lnTo>
                    <a:pt x="97" y="1538"/>
                  </a:lnTo>
                  <a:lnTo>
                    <a:pt x="193" y="1682"/>
                  </a:lnTo>
                  <a:lnTo>
                    <a:pt x="193" y="1682"/>
                  </a:lnTo>
                  <a:lnTo>
                    <a:pt x="385" y="1297"/>
                  </a:lnTo>
                  <a:lnTo>
                    <a:pt x="529" y="913"/>
                  </a:lnTo>
                  <a:lnTo>
                    <a:pt x="625" y="481"/>
                  </a:lnTo>
                  <a:lnTo>
                    <a:pt x="67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0" name="Google Shape;5197;p76"/>
            <p:cNvSpPr/>
            <p:nvPr/>
          </p:nvSpPr>
          <p:spPr>
            <a:xfrm>
              <a:off x="886450" y="2915100"/>
              <a:ext cx="82875" cy="40850"/>
            </a:xfrm>
            <a:custGeom>
              <a:avLst/>
              <a:gdLst/>
              <a:ahLst/>
              <a:cxnLst/>
              <a:rect l="l" t="t" r="r" b="b"/>
              <a:pathLst>
                <a:path w="3315" h="1634" extrusionOk="0">
                  <a:moveTo>
                    <a:pt x="1393" y="1"/>
                  </a:moveTo>
                  <a:lnTo>
                    <a:pt x="1153" y="49"/>
                  </a:lnTo>
                  <a:lnTo>
                    <a:pt x="913" y="97"/>
                  </a:lnTo>
                  <a:lnTo>
                    <a:pt x="625" y="241"/>
                  </a:lnTo>
                  <a:lnTo>
                    <a:pt x="385" y="385"/>
                  </a:lnTo>
                  <a:lnTo>
                    <a:pt x="193" y="625"/>
                  </a:lnTo>
                  <a:lnTo>
                    <a:pt x="49" y="865"/>
                  </a:lnTo>
                  <a:lnTo>
                    <a:pt x="1" y="913"/>
                  </a:lnTo>
                  <a:lnTo>
                    <a:pt x="1" y="961"/>
                  </a:lnTo>
                  <a:lnTo>
                    <a:pt x="97" y="1057"/>
                  </a:lnTo>
                  <a:lnTo>
                    <a:pt x="193" y="1105"/>
                  </a:lnTo>
                  <a:lnTo>
                    <a:pt x="289" y="1057"/>
                  </a:lnTo>
                  <a:lnTo>
                    <a:pt x="337" y="1009"/>
                  </a:lnTo>
                  <a:lnTo>
                    <a:pt x="433" y="817"/>
                  </a:lnTo>
                  <a:lnTo>
                    <a:pt x="625" y="625"/>
                  </a:lnTo>
                  <a:lnTo>
                    <a:pt x="817" y="529"/>
                  </a:lnTo>
                  <a:lnTo>
                    <a:pt x="1009" y="385"/>
                  </a:lnTo>
                  <a:lnTo>
                    <a:pt x="1201" y="337"/>
                  </a:lnTo>
                  <a:lnTo>
                    <a:pt x="1441" y="337"/>
                  </a:lnTo>
                  <a:lnTo>
                    <a:pt x="1826" y="433"/>
                  </a:lnTo>
                  <a:lnTo>
                    <a:pt x="2210" y="577"/>
                  </a:lnTo>
                  <a:lnTo>
                    <a:pt x="2594" y="817"/>
                  </a:lnTo>
                  <a:lnTo>
                    <a:pt x="2882" y="1153"/>
                  </a:lnTo>
                  <a:lnTo>
                    <a:pt x="2978" y="1345"/>
                  </a:lnTo>
                  <a:lnTo>
                    <a:pt x="3026" y="1538"/>
                  </a:lnTo>
                  <a:lnTo>
                    <a:pt x="3122" y="1634"/>
                  </a:lnTo>
                  <a:lnTo>
                    <a:pt x="3218" y="1634"/>
                  </a:lnTo>
                  <a:lnTo>
                    <a:pt x="3314" y="1538"/>
                  </a:lnTo>
                  <a:lnTo>
                    <a:pt x="3314" y="1441"/>
                  </a:lnTo>
                  <a:lnTo>
                    <a:pt x="3218" y="1201"/>
                  </a:lnTo>
                  <a:lnTo>
                    <a:pt x="3122" y="961"/>
                  </a:lnTo>
                  <a:lnTo>
                    <a:pt x="2978" y="721"/>
                  </a:lnTo>
                  <a:lnTo>
                    <a:pt x="2834" y="529"/>
                  </a:lnTo>
                  <a:lnTo>
                    <a:pt x="2594" y="385"/>
                  </a:lnTo>
                  <a:lnTo>
                    <a:pt x="2402" y="193"/>
                  </a:lnTo>
                  <a:lnTo>
                    <a:pt x="2162" y="97"/>
                  </a:lnTo>
                  <a:lnTo>
                    <a:pt x="1922"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1" name="Google Shape;5198;p76"/>
            <p:cNvSpPr/>
            <p:nvPr/>
          </p:nvSpPr>
          <p:spPr>
            <a:xfrm>
              <a:off x="683550" y="2918700"/>
              <a:ext cx="81675" cy="39650"/>
            </a:xfrm>
            <a:custGeom>
              <a:avLst/>
              <a:gdLst/>
              <a:ahLst/>
              <a:cxnLst/>
              <a:rect l="l" t="t" r="r" b="b"/>
              <a:pathLst>
                <a:path w="3267" h="1586" extrusionOk="0">
                  <a:moveTo>
                    <a:pt x="1585" y="1"/>
                  </a:moveTo>
                  <a:lnTo>
                    <a:pt x="1345" y="97"/>
                  </a:lnTo>
                  <a:lnTo>
                    <a:pt x="913" y="289"/>
                  </a:lnTo>
                  <a:lnTo>
                    <a:pt x="673" y="433"/>
                  </a:lnTo>
                  <a:lnTo>
                    <a:pt x="529" y="577"/>
                  </a:lnTo>
                  <a:lnTo>
                    <a:pt x="337" y="769"/>
                  </a:lnTo>
                  <a:lnTo>
                    <a:pt x="192" y="961"/>
                  </a:lnTo>
                  <a:lnTo>
                    <a:pt x="96" y="1201"/>
                  </a:lnTo>
                  <a:lnTo>
                    <a:pt x="0" y="1442"/>
                  </a:lnTo>
                  <a:lnTo>
                    <a:pt x="0" y="1538"/>
                  </a:lnTo>
                  <a:lnTo>
                    <a:pt x="96" y="1586"/>
                  </a:lnTo>
                  <a:lnTo>
                    <a:pt x="192" y="1586"/>
                  </a:lnTo>
                  <a:lnTo>
                    <a:pt x="289" y="1490"/>
                  </a:lnTo>
                  <a:lnTo>
                    <a:pt x="337" y="1297"/>
                  </a:lnTo>
                  <a:lnTo>
                    <a:pt x="481" y="1153"/>
                  </a:lnTo>
                  <a:lnTo>
                    <a:pt x="769" y="865"/>
                  </a:lnTo>
                  <a:lnTo>
                    <a:pt x="1105" y="625"/>
                  </a:lnTo>
                  <a:lnTo>
                    <a:pt x="1441" y="481"/>
                  </a:lnTo>
                  <a:lnTo>
                    <a:pt x="1873" y="337"/>
                  </a:lnTo>
                  <a:lnTo>
                    <a:pt x="2065" y="337"/>
                  </a:lnTo>
                  <a:lnTo>
                    <a:pt x="2258" y="385"/>
                  </a:lnTo>
                  <a:lnTo>
                    <a:pt x="2450" y="433"/>
                  </a:lnTo>
                  <a:lnTo>
                    <a:pt x="2690" y="529"/>
                  </a:lnTo>
                  <a:lnTo>
                    <a:pt x="2834" y="673"/>
                  </a:lnTo>
                  <a:lnTo>
                    <a:pt x="2978" y="817"/>
                  </a:lnTo>
                  <a:lnTo>
                    <a:pt x="3074" y="865"/>
                  </a:lnTo>
                  <a:lnTo>
                    <a:pt x="3122" y="865"/>
                  </a:lnTo>
                  <a:lnTo>
                    <a:pt x="3218" y="817"/>
                  </a:lnTo>
                  <a:lnTo>
                    <a:pt x="3266" y="721"/>
                  </a:lnTo>
                  <a:lnTo>
                    <a:pt x="3266" y="673"/>
                  </a:lnTo>
                  <a:lnTo>
                    <a:pt x="3218" y="577"/>
                  </a:lnTo>
                  <a:lnTo>
                    <a:pt x="3026" y="385"/>
                  </a:lnTo>
                  <a:lnTo>
                    <a:pt x="2834" y="241"/>
                  </a:lnTo>
                  <a:lnTo>
                    <a:pt x="2594" y="145"/>
                  </a:lnTo>
                  <a:lnTo>
                    <a:pt x="2354" y="49"/>
                  </a:lnTo>
                  <a:lnTo>
                    <a:pt x="1825" y="1"/>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2" name="Google Shape;5199;p76"/>
            <p:cNvSpPr/>
            <p:nvPr/>
          </p:nvSpPr>
          <p:spPr>
            <a:xfrm>
              <a:off x="934475" y="3065175"/>
              <a:ext cx="85275" cy="67275"/>
            </a:xfrm>
            <a:custGeom>
              <a:avLst/>
              <a:gdLst/>
              <a:ahLst/>
              <a:cxnLst/>
              <a:rect l="l" t="t" r="r" b="b"/>
              <a:pathLst>
                <a:path w="3411" h="2691" extrusionOk="0">
                  <a:moveTo>
                    <a:pt x="1682" y="1"/>
                  </a:moveTo>
                  <a:lnTo>
                    <a:pt x="1393" y="49"/>
                  </a:lnTo>
                  <a:lnTo>
                    <a:pt x="1057" y="145"/>
                  </a:lnTo>
                  <a:lnTo>
                    <a:pt x="769" y="337"/>
                  </a:lnTo>
                  <a:lnTo>
                    <a:pt x="529" y="481"/>
                  </a:lnTo>
                  <a:lnTo>
                    <a:pt x="337" y="721"/>
                  </a:lnTo>
                  <a:lnTo>
                    <a:pt x="145" y="961"/>
                  </a:lnTo>
                  <a:lnTo>
                    <a:pt x="49" y="1201"/>
                  </a:lnTo>
                  <a:lnTo>
                    <a:pt x="1" y="1490"/>
                  </a:lnTo>
                  <a:lnTo>
                    <a:pt x="49" y="1730"/>
                  </a:lnTo>
                  <a:lnTo>
                    <a:pt x="97" y="1922"/>
                  </a:lnTo>
                  <a:lnTo>
                    <a:pt x="241" y="2114"/>
                  </a:lnTo>
                  <a:lnTo>
                    <a:pt x="385" y="2306"/>
                  </a:lnTo>
                  <a:lnTo>
                    <a:pt x="577" y="2402"/>
                  </a:lnTo>
                  <a:lnTo>
                    <a:pt x="769" y="2546"/>
                  </a:lnTo>
                  <a:lnTo>
                    <a:pt x="1009" y="2594"/>
                  </a:lnTo>
                  <a:lnTo>
                    <a:pt x="1249" y="2642"/>
                  </a:lnTo>
                  <a:lnTo>
                    <a:pt x="1489" y="2690"/>
                  </a:lnTo>
                  <a:lnTo>
                    <a:pt x="1778" y="2642"/>
                  </a:lnTo>
                  <a:lnTo>
                    <a:pt x="2018" y="2594"/>
                  </a:lnTo>
                  <a:lnTo>
                    <a:pt x="2354" y="2498"/>
                  </a:lnTo>
                  <a:lnTo>
                    <a:pt x="2642" y="2354"/>
                  </a:lnTo>
                  <a:lnTo>
                    <a:pt x="2930" y="2162"/>
                  </a:lnTo>
                  <a:lnTo>
                    <a:pt x="3122" y="1970"/>
                  </a:lnTo>
                  <a:lnTo>
                    <a:pt x="3266" y="1730"/>
                  </a:lnTo>
                  <a:lnTo>
                    <a:pt x="3362" y="1442"/>
                  </a:lnTo>
                  <a:lnTo>
                    <a:pt x="3410" y="1201"/>
                  </a:lnTo>
                  <a:lnTo>
                    <a:pt x="3410" y="913"/>
                  </a:lnTo>
                  <a:lnTo>
                    <a:pt x="3314" y="721"/>
                  </a:lnTo>
                  <a:lnTo>
                    <a:pt x="3218" y="529"/>
                  </a:lnTo>
                  <a:lnTo>
                    <a:pt x="3074" y="385"/>
                  </a:lnTo>
                  <a:lnTo>
                    <a:pt x="2882" y="241"/>
                  </a:lnTo>
                  <a:lnTo>
                    <a:pt x="2690" y="145"/>
                  </a:lnTo>
                  <a:lnTo>
                    <a:pt x="2450" y="49"/>
                  </a:lnTo>
                  <a:lnTo>
                    <a:pt x="2210" y="1"/>
                  </a:lnTo>
                  <a:close/>
                </a:path>
              </a:pathLst>
            </a:custGeom>
            <a:solidFill>
              <a:srgbClr val="FEA68C"/>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3" name="Google Shape;5200;p76"/>
            <p:cNvSpPr/>
            <p:nvPr/>
          </p:nvSpPr>
          <p:spPr>
            <a:xfrm>
              <a:off x="934475" y="3065175"/>
              <a:ext cx="85275" cy="67275"/>
            </a:xfrm>
            <a:custGeom>
              <a:avLst/>
              <a:gdLst/>
              <a:ahLst/>
              <a:cxnLst/>
              <a:rect l="l" t="t" r="r" b="b"/>
              <a:pathLst>
                <a:path w="3411" h="2691" fill="none" extrusionOk="0">
                  <a:moveTo>
                    <a:pt x="1922" y="1"/>
                  </a:moveTo>
                  <a:lnTo>
                    <a:pt x="1922" y="1"/>
                  </a:lnTo>
                  <a:lnTo>
                    <a:pt x="1682" y="1"/>
                  </a:lnTo>
                  <a:lnTo>
                    <a:pt x="1393" y="49"/>
                  </a:lnTo>
                  <a:lnTo>
                    <a:pt x="1393" y="49"/>
                  </a:lnTo>
                  <a:lnTo>
                    <a:pt x="1057" y="145"/>
                  </a:lnTo>
                  <a:lnTo>
                    <a:pt x="769" y="337"/>
                  </a:lnTo>
                  <a:lnTo>
                    <a:pt x="529" y="481"/>
                  </a:lnTo>
                  <a:lnTo>
                    <a:pt x="337" y="721"/>
                  </a:lnTo>
                  <a:lnTo>
                    <a:pt x="145" y="961"/>
                  </a:lnTo>
                  <a:lnTo>
                    <a:pt x="49" y="1201"/>
                  </a:lnTo>
                  <a:lnTo>
                    <a:pt x="1" y="1490"/>
                  </a:lnTo>
                  <a:lnTo>
                    <a:pt x="49" y="1730"/>
                  </a:lnTo>
                  <a:lnTo>
                    <a:pt x="49" y="1730"/>
                  </a:lnTo>
                  <a:lnTo>
                    <a:pt x="97" y="1922"/>
                  </a:lnTo>
                  <a:lnTo>
                    <a:pt x="241" y="2114"/>
                  </a:lnTo>
                  <a:lnTo>
                    <a:pt x="385" y="2306"/>
                  </a:lnTo>
                  <a:lnTo>
                    <a:pt x="577" y="2402"/>
                  </a:lnTo>
                  <a:lnTo>
                    <a:pt x="769" y="2546"/>
                  </a:lnTo>
                  <a:lnTo>
                    <a:pt x="1009" y="2594"/>
                  </a:lnTo>
                  <a:lnTo>
                    <a:pt x="1249" y="2642"/>
                  </a:lnTo>
                  <a:lnTo>
                    <a:pt x="1489" y="2690"/>
                  </a:lnTo>
                  <a:lnTo>
                    <a:pt x="1489" y="2690"/>
                  </a:lnTo>
                  <a:lnTo>
                    <a:pt x="1778" y="2642"/>
                  </a:lnTo>
                  <a:lnTo>
                    <a:pt x="2018" y="2594"/>
                  </a:lnTo>
                  <a:lnTo>
                    <a:pt x="2018" y="2594"/>
                  </a:lnTo>
                  <a:lnTo>
                    <a:pt x="2354" y="2498"/>
                  </a:lnTo>
                  <a:lnTo>
                    <a:pt x="2642" y="2354"/>
                  </a:lnTo>
                  <a:lnTo>
                    <a:pt x="2930" y="2162"/>
                  </a:lnTo>
                  <a:lnTo>
                    <a:pt x="3122" y="1970"/>
                  </a:lnTo>
                  <a:lnTo>
                    <a:pt x="3266" y="1730"/>
                  </a:lnTo>
                  <a:lnTo>
                    <a:pt x="3362" y="1442"/>
                  </a:lnTo>
                  <a:lnTo>
                    <a:pt x="3410" y="1201"/>
                  </a:lnTo>
                  <a:lnTo>
                    <a:pt x="3410" y="913"/>
                  </a:lnTo>
                  <a:lnTo>
                    <a:pt x="3410" y="913"/>
                  </a:lnTo>
                  <a:lnTo>
                    <a:pt x="3314" y="721"/>
                  </a:lnTo>
                  <a:lnTo>
                    <a:pt x="3218" y="529"/>
                  </a:lnTo>
                  <a:lnTo>
                    <a:pt x="3074" y="385"/>
                  </a:lnTo>
                  <a:lnTo>
                    <a:pt x="2882" y="241"/>
                  </a:lnTo>
                  <a:lnTo>
                    <a:pt x="2690" y="145"/>
                  </a:lnTo>
                  <a:lnTo>
                    <a:pt x="2450" y="49"/>
                  </a:lnTo>
                  <a:lnTo>
                    <a:pt x="2210" y="1"/>
                  </a:lnTo>
                  <a:lnTo>
                    <a:pt x="1922"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4" name="Google Shape;5201;p76"/>
            <p:cNvSpPr/>
            <p:nvPr/>
          </p:nvSpPr>
          <p:spPr>
            <a:xfrm>
              <a:off x="682350" y="2973925"/>
              <a:ext cx="97275" cy="121300"/>
            </a:xfrm>
            <a:custGeom>
              <a:avLst/>
              <a:gdLst/>
              <a:ahLst/>
              <a:cxnLst/>
              <a:rect l="l" t="t" r="r" b="b"/>
              <a:pathLst>
                <a:path w="3891" h="4852" extrusionOk="0">
                  <a:moveTo>
                    <a:pt x="1873" y="1"/>
                  </a:moveTo>
                  <a:lnTo>
                    <a:pt x="1489" y="49"/>
                  </a:lnTo>
                  <a:lnTo>
                    <a:pt x="1105" y="193"/>
                  </a:lnTo>
                  <a:lnTo>
                    <a:pt x="817" y="385"/>
                  </a:lnTo>
                  <a:lnTo>
                    <a:pt x="529" y="625"/>
                  </a:lnTo>
                  <a:lnTo>
                    <a:pt x="288" y="913"/>
                  </a:lnTo>
                  <a:lnTo>
                    <a:pt x="144" y="1250"/>
                  </a:lnTo>
                  <a:lnTo>
                    <a:pt x="48" y="1586"/>
                  </a:lnTo>
                  <a:lnTo>
                    <a:pt x="0" y="2018"/>
                  </a:lnTo>
                  <a:lnTo>
                    <a:pt x="48" y="3027"/>
                  </a:lnTo>
                  <a:lnTo>
                    <a:pt x="96" y="3411"/>
                  </a:lnTo>
                  <a:lnTo>
                    <a:pt x="240" y="3747"/>
                  </a:lnTo>
                  <a:lnTo>
                    <a:pt x="433" y="4083"/>
                  </a:lnTo>
                  <a:lnTo>
                    <a:pt x="673" y="4371"/>
                  </a:lnTo>
                  <a:lnTo>
                    <a:pt x="961" y="4563"/>
                  </a:lnTo>
                  <a:lnTo>
                    <a:pt x="1297" y="4755"/>
                  </a:lnTo>
                  <a:lnTo>
                    <a:pt x="1681" y="4851"/>
                  </a:lnTo>
                  <a:lnTo>
                    <a:pt x="2065" y="4851"/>
                  </a:lnTo>
                  <a:lnTo>
                    <a:pt x="2450" y="4803"/>
                  </a:lnTo>
                  <a:lnTo>
                    <a:pt x="2786" y="4659"/>
                  </a:lnTo>
                  <a:lnTo>
                    <a:pt x="3122" y="4467"/>
                  </a:lnTo>
                  <a:lnTo>
                    <a:pt x="3410" y="4227"/>
                  </a:lnTo>
                  <a:lnTo>
                    <a:pt x="3650" y="3939"/>
                  </a:lnTo>
                  <a:lnTo>
                    <a:pt x="3794" y="3603"/>
                  </a:lnTo>
                  <a:lnTo>
                    <a:pt x="3890" y="3267"/>
                  </a:lnTo>
                  <a:lnTo>
                    <a:pt x="3890" y="2834"/>
                  </a:lnTo>
                  <a:lnTo>
                    <a:pt x="3842" y="1826"/>
                  </a:lnTo>
                  <a:lnTo>
                    <a:pt x="3794" y="1442"/>
                  </a:lnTo>
                  <a:lnTo>
                    <a:pt x="3698" y="1106"/>
                  </a:lnTo>
                  <a:lnTo>
                    <a:pt x="3506" y="769"/>
                  </a:lnTo>
                  <a:lnTo>
                    <a:pt x="3266" y="481"/>
                  </a:lnTo>
                  <a:lnTo>
                    <a:pt x="2930" y="289"/>
                  </a:lnTo>
                  <a:lnTo>
                    <a:pt x="2594" y="97"/>
                  </a:lnTo>
                  <a:lnTo>
                    <a:pt x="2258"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5" name="Google Shape;5202;p76"/>
            <p:cNvSpPr/>
            <p:nvPr/>
          </p:nvSpPr>
          <p:spPr>
            <a:xfrm>
              <a:off x="708750" y="2982350"/>
              <a:ext cx="70875" cy="105675"/>
            </a:xfrm>
            <a:custGeom>
              <a:avLst/>
              <a:gdLst/>
              <a:ahLst/>
              <a:cxnLst/>
              <a:rect l="l" t="t" r="r" b="b"/>
              <a:pathLst>
                <a:path w="2835" h="4227" extrusionOk="0">
                  <a:moveTo>
                    <a:pt x="1634" y="0"/>
                  </a:moveTo>
                  <a:lnTo>
                    <a:pt x="1250" y="96"/>
                  </a:lnTo>
                  <a:lnTo>
                    <a:pt x="961" y="192"/>
                  </a:lnTo>
                  <a:lnTo>
                    <a:pt x="673" y="432"/>
                  </a:lnTo>
                  <a:lnTo>
                    <a:pt x="433" y="672"/>
                  </a:lnTo>
                  <a:lnTo>
                    <a:pt x="241" y="1009"/>
                  </a:lnTo>
                  <a:lnTo>
                    <a:pt x="97" y="1345"/>
                  </a:lnTo>
                  <a:lnTo>
                    <a:pt x="1" y="1777"/>
                  </a:lnTo>
                  <a:lnTo>
                    <a:pt x="1" y="2161"/>
                  </a:lnTo>
                  <a:lnTo>
                    <a:pt x="49" y="2593"/>
                  </a:lnTo>
                  <a:lnTo>
                    <a:pt x="193" y="2978"/>
                  </a:lnTo>
                  <a:lnTo>
                    <a:pt x="337" y="3362"/>
                  </a:lnTo>
                  <a:lnTo>
                    <a:pt x="577" y="3650"/>
                  </a:lnTo>
                  <a:lnTo>
                    <a:pt x="817" y="3890"/>
                  </a:lnTo>
                  <a:lnTo>
                    <a:pt x="1105" y="4082"/>
                  </a:lnTo>
                  <a:lnTo>
                    <a:pt x="1442" y="4178"/>
                  </a:lnTo>
                  <a:lnTo>
                    <a:pt x="1778" y="4226"/>
                  </a:lnTo>
                  <a:lnTo>
                    <a:pt x="2018" y="4178"/>
                  </a:lnTo>
                  <a:lnTo>
                    <a:pt x="2402" y="3842"/>
                  </a:lnTo>
                  <a:lnTo>
                    <a:pt x="2546" y="3650"/>
                  </a:lnTo>
                  <a:lnTo>
                    <a:pt x="2642" y="3458"/>
                  </a:lnTo>
                  <a:lnTo>
                    <a:pt x="2738" y="3266"/>
                  </a:lnTo>
                  <a:lnTo>
                    <a:pt x="2834" y="3026"/>
                  </a:lnTo>
                  <a:lnTo>
                    <a:pt x="2834" y="2786"/>
                  </a:lnTo>
                  <a:lnTo>
                    <a:pt x="2834" y="2497"/>
                  </a:lnTo>
                  <a:lnTo>
                    <a:pt x="2786" y="1489"/>
                  </a:lnTo>
                  <a:lnTo>
                    <a:pt x="2738" y="1105"/>
                  </a:lnTo>
                  <a:lnTo>
                    <a:pt x="2594" y="721"/>
                  </a:lnTo>
                  <a:lnTo>
                    <a:pt x="2402" y="384"/>
                  </a:lnTo>
                  <a:lnTo>
                    <a:pt x="2114" y="96"/>
                  </a:lnTo>
                  <a:lnTo>
                    <a:pt x="1874" y="48"/>
                  </a:lnTo>
                  <a:lnTo>
                    <a:pt x="1634"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6" name="Google Shape;5203;p76"/>
            <p:cNvSpPr/>
            <p:nvPr/>
          </p:nvSpPr>
          <p:spPr>
            <a:xfrm>
              <a:off x="828825" y="3030375"/>
              <a:ext cx="21625" cy="22825"/>
            </a:xfrm>
            <a:custGeom>
              <a:avLst/>
              <a:gdLst/>
              <a:ahLst/>
              <a:cxnLst/>
              <a:rect l="l" t="t" r="r" b="b"/>
              <a:pathLst>
                <a:path w="865" h="913" extrusionOk="0">
                  <a:moveTo>
                    <a:pt x="721" y="0"/>
                  </a:moveTo>
                  <a:lnTo>
                    <a:pt x="673" y="48"/>
                  </a:lnTo>
                  <a:lnTo>
                    <a:pt x="577" y="192"/>
                  </a:lnTo>
                  <a:lnTo>
                    <a:pt x="481" y="288"/>
                  </a:lnTo>
                  <a:lnTo>
                    <a:pt x="333" y="436"/>
                  </a:lnTo>
                  <a:lnTo>
                    <a:pt x="333" y="436"/>
                  </a:lnTo>
                  <a:lnTo>
                    <a:pt x="144" y="96"/>
                  </a:lnTo>
                  <a:lnTo>
                    <a:pt x="96" y="48"/>
                  </a:lnTo>
                  <a:lnTo>
                    <a:pt x="48" y="48"/>
                  </a:lnTo>
                  <a:lnTo>
                    <a:pt x="0" y="96"/>
                  </a:lnTo>
                  <a:lnTo>
                    <a:pt x="0" y="192"/>
                  </a:lnTo>
                  <a:lnTo>
                    <a:pt x="241" y="624"/>
                  </a:lnTo>
                  <a:lnTo>
                    <a:pt x="241" y="672"/>
                  </a:lnTo>
                  <a:lnTo>
                    <a:pt x="289" y="672"/>
                  </a:lnTo>
                  <a:lnTo>
                    <a:pt x="385" y="624"/>
                  </a:lnTo>
                  <a:lnTo>
                    <a:pt x="577" y="384"/>
                  </a:lnTo>
                  <a:lnTo>
                    <a:pt x="673" y="240"/>
                  </a:lnTo>
                  <a:lnTo>
                    <a:pt x="673" y="288"/>
                  </a:lnTo>
                  <a:lnTo>
                    <a:pt x="673" y="480"/>
                  </a:lnTo>
                  <a:lnTo>
                    <a:pt x="673" y="672"/>
                  </a:lnTo>
                  <a:lnTo>
                    <a:pt x="673" y="769"/>
                  </a:lnTo>
                  <a:lnTo>
                    <a:pt x="673" y="865"/>
                  </a:lnTo>
                  <a:lnTo>
                    <a:pt x="721" y="913"/>
                  </a:lnTo>
                  <a:lnTo>
                    <a:pt x="769" y="913"/>
                  </a:lnTo>
                  <a:lnTo>
                    <a:pt x="817" y="865"/>
                  </a:lnTo>
                  <a:lnTo>
                    <a:pt x="865" y="769"/>
                  </a:lnTo>
                  <a:lnTo>
                    <a:pt x="865" y="672"/>
                  </a:lnTo>
                  <a:lnTo>
                    <a:pt x="865" y="480"/>
                  </a:lnTo>
                  <a:lnTo>
                    <a:pt x="817" y="96"/>
                  </a:lnTo>
                  <a:lnTo>
                    <a:pt x="769" y="0"/>
                  </a:lnTo>
                  <a:close/>
                </a:path>
              </a:pathLst>
            </a:custGeom>
            <a:solidFill>
              <a:srgbClr val="4D2A22"/>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7" name="Google Shape;5204;p76"/>
            <p:cNvSpPr/>
            <p:nvPr/>
          </p:nvSpPr>
          <p:spPr>
            <a:xfrm>
              <a:off x="239325" y="2558525"/>
              <a:ext cx="283350" cy="421450"/>
            </a:xfrm>
            <a:custGeom>
              <a:avLst/>
              <a:gdLst/>
              <a:ahLst/>
              <a:cxnLst/>
              <a:rect l="l" t="t" r="r" b="b"/>
              <a:pathLst>
                <a:path w="11334" h="16858" extrusionOk="0">
                  <a:moveTo>
                    <a:pt x="4995" y="0"/>
                  </a:moveTo>
                  <a:lnTo>
                    <a:pt x="4322" y="48"/>
                  </a:lnTo>
                  <a:lnTo>
                    <a:pt x="3698" y="144"/>
                  </a:lnTo>
                  <a:lnTo>
                    <a:pt x="4226" y="336"/>
                  </a:lnTo>
                  <a:lnTo>
                    <a:pt x="4755" y="625"/>
                  </a:lnTo>
                  <a:lnTo>
                    <a:pt x="5331" y="961"/>
                  </a:lnTo>
                  <a:lnTo>
                    <a:pt x="5571" y="1153"/>
                  </a:lnTo>
                  <a:lnTo>
                    <a:pt x="5811" y="1393"/>
                  </a:lnTo>
                  <a:lnTo>
                    <a:pt x="6051" y="1633"/>
                  </a:lnTo>
                  <a:lnTo>
                    <a:pt x="6195" y="1921"/>
                  </a:lnTo>
                  <a:lnTo>
                    <a:pt x="6291" y="2209"/>
                  </a:lnTo>
                  <a:lnTo>
                    <a:pt x="6291" y="2498"/>
                  </a:lnTo>
                  <a:lnTo>
                    <a:pt x="6243" y="2834"/>
                  </a:lnTo>
                  <a:lnTo>
                    <a:pt x="6051" y="3170"/>
                  </a:lnTo>
                  <a:lnTo>
                    <a:pt x="5715" y="3602"/>
                  </a:lnTo>
                  <a:lnTo>
                    <a:pt x="5379" y="4082"/>
                  </a:lnTo>
                  <a:lnTo>
                    <a:pt x="5379" y="4082"/>
                  </a:lnTo>
                  <a:lnTo>
                    <a:pt x="5427" y="3746"/>
                  </a:lnTo>
                  <a:lnTo>
                    <a:pt x="5475" y="3410"/>
                  </a:lnTo>
                  <a:lnTo>
                    <a:pt x="5475" y="3122"/>
                  </a:lnTo>
                  <a:lnTo>
                    <a:pt x="5427" y="2930"/>
                  </a:lnTo>
                  <a:lnTo>
                    <a:pt x="5283" y="2594"/>
                  </a:lnTo>
                  <a:lnTo>
                    <a:pt x="5139" y="2305"/>
                  </a:lnTo>
                  <a:lnTo>
                    <a:pt x="4947" y="2017"/>
                  </a:lnTo>
                  <a:lnTo>
                    <a:pt x="4706" y="1825"/>
                  </a:lnTo>
                  <a:lnTo>
                    <a:pt x="4514" y="1681"/>
                  </a:lnTo>
                  <a:lnTo>
                    <a:pt x="4274" y="1537"/>
                  </a:lnTo>
                  <a:lnTo>
                    <a:pt x="3842" y="1345"/>
                  </a:lnTo>
                  <a:lnTo>
                    <a:pt x="3410" y="1249"/>
                  </a:lnTo>
                  <a:lnTo>
                    <a:pt x="3026" y="1201"/>
                  </a:lnTo>
                  <a:lnTo>
                    <a:pt x="2689" y="1249"/>
                  </a:lnTo>
                  <a:lnTo>
                    <a:pt x="3218" y="1249"/>
                  </a:lnTo>
                  <a:lnTo>
                    <a:pt x="3458" y="1345"/>
                  </a:lnTo>
                  <a:lnTo>
                    <a:pt x="3650" y="1441"/>
                  </a:lnTo>
                  <a:lnTo>
                    <a:pt x="4034" y="1729"/>
                  </a:lnTo>
                  <a:lnTo>
                    <a:pt x="4370" y="2017"/>
                  </a:lnTo>
                  <a:lnTo>
                    <a:pt x="4562" y="2353"/>
                  </a:lnTo>
                  <a:lnTo>
                    <a:pt x="4755" y="2642"/>
                  </a:lnTo>
                  <a:lnTo>
                    <a:pt x="4899" y="2930"/>
                  </a:lnTo>
                  <a:lnTo>
                    <a:pt x="4466" y="3170"/>
                  </a:lnTo>
                  <a:lnTo>
                    <a:pt x="4034" y="3458"/>
                  </a:lnTo>
                  <a:lnTo>
                    <a:pt x="3458" y="3890"/>
                  </a:lnTo>
                  <a:lnTo>
                    <a:pt x="2785" y="4419"/>
                  </a:lnTo>
                  <a:lnTo>
                    <a:pt x="2113" y="5091"/>
                  </a:lnTo>
                  <a:lnTo>
                    <a:pt x="1393" y="5907"/>
                  </a:lnTo>
                  <a:lnTo>
                    <a:pt x="1057" y="6340"/>
                  </a:lnTo>
                  <a:lnTo>
                    <a:pt x="768" y="6820"/>
                  </a:lnTo>
                  <a:lnTo>
                    <a:pt x="432" y="7396"/>
                  </a:lnTo>
                  <a:lnTo>
                    <a:pt x="240" y="7972"/>
                  </a:lnTo>
                  <a:lnTo>
                    <a:pt x="48" y="8549"/>
                  </a:lnTo>
                  <a:lnTo>
                    <a:pt x="0" y="9173"/>
                  </a:lnTo>
                  <a:lnTo>
                    <a:pt x="0" y="9797"/>
                  </a:lnTo>
                  <a:lnTo>
                    <a:pt x="48" y="10374"/>
                  </a:lnTo>
                  <a:lnTo>
                    <a:pt x="144" y="10998"/>
                  </a:lnTo>
                  <a:lnTo>
                    <a:pt x="288" y="11622"/>
                  </a:lnTo>
                  <a:lnTo>
                    <a:pt x="528" y="12247"/>
                  </a:lnTo>
                  <a:lnTo>
                    <a:pt x="816" y="12823"/>
                  </a:lnTo>
                  <a:lnTo>
                    <a:pt x="1105" y="13399"/>
                  </a:lnTo>
                  <a:lnTo>
                    <a:pt x="1489" y="13928"/>
                  </a:lnTo>
                  <a:lnTo>
                    <a:pt x="1873" y="14408"/>
                  </a:lnTo>
                  <a:lnTo>
                    <a:pt x="2305" y="14888"/>
                  </a:lnTo>
                  <a:lnTo>
                    <a:pt x="2737" y="15320"/>
                  </a:lnTo>
                  <a:lnTo>
                    <a:pt x="3218" y="15752"/>
                  </a:lnTo>
                  <a:lnTo>
                    <a:pt x="3746" y="16089"/>
                  </a:lnTo>
                  <a:lnTo>
                    <a:pt x="4274" y="16377"/>
                  </a:lnTo>
                  <a:lnTo>
                    <a:pt x="4803" y="16569"/>
                  </a:lnTo>
                  <a:lnTo>
                    <a:pt x="5331" y="16761"/>
                  </a:lnTo>
                  <a:lnTo>
                    <a:pt x="5859" y="16857"/>
                  </a:lnTo>
                  <a:lnTo>
                    <a:pt x="6435" y="16857"/>
                  </a:lnTo>
                  <a:lnTo>
                    <a:pt x="7012" y="16809"/>
                  </a:lnTo>
                  <a:lnTo>
                    <a:pt x="7540" y="16713"/>
                  </a:lnTo>
                  <a:lnTo>
                    <a:pt x="8068" y="16473"/>
                  </a:lnTo>
                  <a:lnTo>
                    <a:pt x="8597" y="16137"/>
                  </a:lnTo>
                  <a:lnTo>
                    <a:pt x="9125" y="15752"/>
                  </a:lnTo>
                  <a:lnTo>
                    <a:pt x="9605" y="15224"/>
                  </a:lnTo>
                  <a:lnTo>
                    <a:pt x="10037" y="14600"/>
                  </a:lnTo>
                  <a:lnTo>
                    <a:pt x="10470" y="13880"/>
                  </a:lnTo>
                  <a:lnTo>
                    <a:pt x="10902" y="13015"/>
                  </a:lnTo>
                  <a:lnTo>
                    <a:pt x="11238" y="12055"/>
                  </a:lnTo>
                  <a:lnTo>
                    <a:pt x="11334" y="11766"/>
                  </a:lnTo>
                  <a:lnTo>
                    <a:pt x="11334" y="11478"/>
                  </a:lnTo>
                  <a:lnTo>
                    <a:pt x="11286" y="11238"/>
                  </a:lnTo>
                  <a:lnTo>
                    <a:pt x="11142" y="10998"/>
                  </a:lnTo>
                  <a:lnTo>
                    <a:pt x="10998" y="10854"/>
                  </a:lnTo>
                  <a:lnTo>
                    <a:pt x="10806" y="10662"/>
                  </a:lnTo>
                  <a:lnTo>
                    <a:pt x="10566" y="10566"/>
                  </a:lnTo>
                  <a:lnTo>
                    <a:pt x="10325" y="10470"/>
                  </a:lnTo>
                  <a:lnTo>
                    <a:pt x="9845" y="10326"/>
                  </a:lnTo>
                  <a:lnTo>
                    <a:pt x="9413" y="10230"/>
                  </a:lnTo>
                  <a:lnTo>
                    <a:pt x="8933" y="10182"/>
                  </a:lnTo>
                  <a:lnTo>
                    <a:pt x="9077" y="10037"/>
                  </a:lnTo>
                  <a:lnTo>
                    <a:pt x="9413" y="9557"/>
                  </a:lnTo>
                  <a:lnTo>
                    <a:pt x="9845" y="8789"/>
                  </a:lnTo>
                  <a:lnTo>
                    <a:pt x="10037" y="8309"/>
                  </a:lnTo>
                  <a:lnTo>
                    <a:pt x="10229" y="7780"/>
                  </a:lnTo>
                  <a:lnTo>
                    <a:pt x="10373" y="7204"/>
                  </a:lnTo>
                  <a:lnTo>
                    <a:pt x="10470" y="6580"/>
                  </a:lnTo>
                  <a:lnTo>
                    <a:pt x="10518" y="5859"/>
                  </a:lnTo>
                  <a:lnTo>
                    <a:pt x="10470" y="5139"/>
                  </a:lnTo>
                  <a:lnTo>
                    <a:pt x="10325" y="4419"/>
                  </a:lnTo>
                  <a:lnTo>
                    <a:pt x="10085" y="3602"/>
                  </a:lnTo>
                  <a:lnTo>
                    <a:pt x="9749" y="2786"/>
                  </a:lnTo>
                  <a:lnTo>
                    <a:pt x="9269" y="1969"/>
                  </a:lnTo>
                  <a:lnTo>
                    <a:pt x="8933" y="1489"/>
                  </a:lnTo>
                  <a:lnTo>
                    <a:pt x="8500" y="1105"/>
                  </a:lnTo>
                  <a:lnTo>
                    <a:pt x="8116" y="769"/>
                  </a:lnTo>
                  <a:lnTo>
                    <a:pt x="7636" y="529"/>
                  </a:lnTo>
                  <a:lnTo>
                    <a:pt x="7204" y="336"/>
                  </a:lnTo>
                  <a:lnTo>
                    <a:pt x="6724" y="192"/>
                  </a:lnTo>
                  <a:lnTo>
                    <a:pt x="6243" y="96"/>
                  </a:lnTo>
                  <a:lnTo>
                    <a:pt x="5811" y="48"/>
                  </a:lnTo>
                  <a:lnTo>
                    <a:pt x="4995" y="0"/>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8" name="Google Shape;5205;p76"/>
            <p:cNvSpPr/>
            <p:nvPr/>
          </p:nvSpPr>
          <p:spPr>
            <a:xfrm>
              <a:off x="442225" y="2804650"/>
              <a:ext cx="97275" cy="169300"/>
            </a:xfrm>
            <a:custGeom>
              <a:avLst/>
              <a:gdLst/>
              <a:ahLst/>
              <a:cxnLst/>
              <a:rect l="l" t="t" r="r" b="b"/>
              <a:pathLst>
                <a:path w="3891" h="6772" extrusionOk="0">
                  <a:moveTo>
                    <a:pt x="2450" y="0"/>
                  </a:moveTo>
                  <a:lnTo>
                    <a:pt x="2161" y="48"/>
                  </a:lnTo>
                  <a:lnTo>
                    <a:pt x="2017" y="144"/>
                  </a:lnTo>
                  <a:lnTo>
                    <a:pt x="1825" y="337"/>
                  </a:lnTo>
                  <a:lnTo>
                    <a:pt x="1633" y="625"/>
                  </a:lnTo>
                  <a:lnTo>
                    <a:pt x="1441" y="961"/>
                  </a:lnTo>
                  <a:lnTo>
                    <a:pt x="1057" y="1825"/>
                  </a:lnTo>
                  <a:lnTo>
                    <a:pt x="673" y="2834"/>
                  </a:lnTo>
                  <a:lnTo>
                    <a:pt x="384" y="3842"/>
                  </a:lnTo>
                  <a:lnTo>
                    <a:pt x="144" y="4851"/>
                  </a:lnTo>
                  <a:lnTo>
                    <a:pt x="0" y="5619"/>
                  </a:lnTo>
                  <a:lnTo>
                    <a:pt x="0" y="5956"/>
                  </a:lnTo>
                  <a:lnTo>
                    <a:pt x="48" y="6196"/>
                  </a:lnTo>
                  <a:lnTo>
                    <a:pt x="192" y="6484"/>
                  </a:lnTo>
                  <a:lnTo>
                    <a:pt x="336" y="6676"/>
                  </a:lnTo>
                  <a:lnTo>
                    <a:pt x="481" y="6772"/>
                  </a:lnTo>
                  <a:lnTo>
                    <a:pt x="625" y="6772"/>
                  </a:lnTo>
                  <a:lnTo>
                    <a:pt x="769" y="6724"/>
                  </a:lnTo>
                  <a:lnTo>
                    <a:pt x="913" y="6676"/>
                  </a:lnTo>
                  <a:lnTo>
                    <a:pt x="1009" y="6628"/>
                  </a:lnTo>
                  <a:lnTo>
                    <a:pt x="3890" y="721"/>
                  </a:lnTo>
                  <a:lnTo>
                    <a:pt x="3746" y="577"/>
                  </a:lnTo>
                  <a:lnTo>
                    <a:pt x="3314" y="289"/>
                  </a:lnTo>
                  <a:lnTo>
                    <a:pt x="3074" y="144"/>
                  </a:lnTo>
                  <a:lnTo>
                    <a:pt x="2786" y="48"/>
                  </a:lnTo>
                  <a:lnTo>
                    <a:pt x="2450" y="0"/>
                  </a:lnTo>
                  <a:close/>
                </a:path>
              </a:pathLst>
            </a:custGeom>
            <a:solidFill>
              <a:srgbClr val="4D6D81"/>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89" name="Google Shape;5206;p76"/>
            <p:cNvSpPr/>
            <p:nvPr/>
          </p:nvSpPr>
          <p:spPr>
            <a:xfrm>
              <a:off x="868450" y="2958325"/>
              <a:ext cx="98475" cy="121300"/>
            </a:xfrm>
            <a:custGeom>
              <a:avLst/>
              <a:gdLst/>
              <a:ahLst/>
              <a:cxnLst/>
              <a:rect l="l" t="t" r="r" b="b"/>
              <a:pathLst>
                <a:path w="3939" h="4852" extrusionOk="0">
                  <a:moveTo>
                    <a:pt x="1729" y="1"/>
                  </a:moveTo>
                  <a:lnTo>
                    <a:pt x="1345" y="49"/>
                  </a:lnTo>
                  <a:lnTo>
                    <a:pt x="1009" y="193"/>
                  </a:lnTo>
                  <a:lnTo>
                    <a:pt x="673" y="433"/>
                  </a:lnTo>
                  <a:lnTo>
                    <a:pt x="432" y="673"/>
                  </a:lnTo>
                  <a:lnTo>
                    <a:pt x="240" y="961"/>
                  </a:lnTo>
                  <a:lnTo>
                    <a:pt x="96" y="1345"/>
                  </a:lnTo>
                  <a:lnTo>
                    <a:pt x="0" y="1682"/>
                  </a:lnTo>
                  <a:lnTo>
                    <a:pt x="0" y="2066"/>
                  </a:lnTo>
                  <a:lnTo>
                    <a:pt x="96" y="3122"/>
                  </a:lnTo>
                  <a:lnTo>
                    <a:pt x="192" y="3458"/>
                  </a:lnTo>
                  <a:lnTo>
                    <a:pt x="336" y="3843"/>
                  </a:lnTo>
                  <a:lnTo>
                    <a:pt x="529" y="4131"/>
                  </a:lnTo>
                  <a:lnTo>
                    <a:pt x="769" y="4419"/>
                  </a:lnTo>
                  <a:lnTo>
                    <a:pt x="1105" y="4611"/>
                  </a:lnTo>
                  <a:lnTo>
                    <a:pt x="1441" y="4755"/>
                  </a:lnTo>
                  <a:lnTo>
                    <a:pt x="1825"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746" y="1345"/>
                  </a:lnTo>
                  <a:lnTo>
                    <a:pt x="3602" y="1009"/>
                  </a:lnTo>
                  <a:lnTo>
                    <a:pt x="3410" y="673"/>
                  </a:lnTo>
                  <a:lnTo>
                    <a:pt x="3122" y="433"/>
                  </a:lnTo>
                  <a:lnTo>
                    <a:pt x="2834" y="193"/>
                  </a:lnTo>
                  <a:lnTo>
                    <a:pt x="2498" y="49"/>
                  </a:lnTo>
                  <a:lnTo>
                    <a:pt x="2113" y="1"/>
                  </a:lnTo>
                  <a:close/>
                </a:path>
              </a:pathLst>
            </a:custGeom>
            <a:solidFill>
              <a:srgbClr val="FDFDFD"/>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0" name="Google Shape;5207;p76"/>
            <p:cNvSpPr/>
            <p:nvPr/>
          </p:nvSpPr>
          <p:spPr>
            <a:xfrm>
              <a:off x="868450" y="2958325"/>
              <a:ext cx="98475" cy="121300"/>
            </a:xfrm>
            <a:custGeom>
              <a:avLst/>
              <a:gdLst/>
              <a:ahLst/>
              <a:cxnLst/>
              <a:rect l="l" t="t" r="r" b="b"/>
              <a:pathLst>
                <a:path w="3939" h="4852" fill="none" extrusionOk="0">
                  <a:moveTo>
                    <a:pt x="2209" y="4851"/>
                  </a:moveTo>
                  <a:lnTo>
                    <a:pt x="2209" y="4851"/>
                  </a:lnTo>
                  <a:lnTo>
                    <a:pt x="2209" y="4851"/>
                  </a:lnTo>
                  <a:lnTo>
                    <a:pt x="2594" y="4755"/>
                  </a:lnTo>
                  <a:lnTo>
                    <a:pt x="2930" y="4611"/>
                  </a:lnTo>
                  <a:lnTo>
                    <a:pt x="3218" y="4419"/>
                  </a:lnTo>
                  <a:lnTo>
                    <a:pt x="3506" y="4131"/>
                  </a:lnTo>
                  <a:lnTo>
                    <a:pt x="3698" y="3843"/>
                  </a:lnTo>
                  <a:lnTo>
                    <a:pt x="3842" y="3506"/>
                  </a:lnTo>
                  <a:lnTo>
                    <a:pt x="3938" y="3122"/>
                  </a:lnTo>
                  <a:lnTo>
                    <a:pt x="3938" y="2738"/>
                  </a:lnTo>
                  <a:lnTo>
                    <a:pt x="3842" y="1730"/>
                  </a:lnTo>
                  <a:lnTo>
                    <a:pt x="3842" y="1730"/>
                  </a:lnTo>
                  <a:lnTo>
                    <a:pt x="3746" y="1345"/>
                  </a:lnTo>
                  <a:lnTo>
                    <a:pt x="3602" y="1009"/>
                  </a:lnTo>
                  <a:lnTo>
                    <a:pt x="3410" y="673"/>
                  </a:lnTo>
                  <a:lnTo>
                    <a:pt x="3122" y="433"/>
                  </a:lnTo>
                  <a:lnTo>
                    <a:pt x="2834" y="193"/>
                  </a:lnTo>
                  <a:lnTo>
                    <a:pt x="2498" y="49"/>
                  </a:lnTo>
                  <a:lnTo>
                    <a:pt x="2113" y="1"/>
                  </a:lnTo>
                  <a:lnTo>
                    <a:pt x="1729" y="1"/>
                  </a:lnTo>
                  <a:lnTo>
                    <a:pt x="1729" y="1"/>
                  </a:lnTo>
                  <a:lnTo>
                    <a:pt x="1345" y="49"/>
                  </a:lnTo>
                  <a:lnTo>
                    <a:pt x="1009" y="193"/>
                  </a:lnTo>
                  <a:lnTo>
                    <a:pt x="673" y="433"/>
                  </a:lnTo>
                  <a:lnTo>
                    <a:pt x="432" y="673"/>
                  </a:lnTo>
                  <a:lnTo>
                    <a:pt x="240" y="961"/>
                  </a:lnTo>
                  <a:lnTo>
                    <a:pt x="96" y="1345"/>
                  </a:lnTo>
                  <a:lnTo>
                    <a:pt x="0" y="1682"/>
                  </a:lnTo>
                  <a:lnTo>
                    <a:pt x="0" y="2066"/>
                  </a:lnTo>
                  <a:lnTo>
                    <a:pt x="96" y="3122"/>
                  </a:lnTo>
                  <a:lnTo>
                    <a:pt x="96" y="3122"/>
                  </a:lnTo>
                  <a:lnTo>
                    <a:pt x="192" y="3458"/>
                  </a:lnTo>
                  <a:lnTo>
                    <a:pt x="336" y="3843"/>
                  </a:lnTo>
                  <a:lnTo>
                    <a:pt x="529" y="4131"/>
                  </a:lnTo>
                  <a:lnTo>
                    <a:pt x="769" y="4419"/>
                  </a:lnTo>
                  <a:lnTo>
                    <a:pt x="1105" y="4611"/>
                  </a:lnTo>
                  <a:lnTo>
                    <a:pt x="1441" y="4755"/>
                  </a:lnTo>
                  <a:lnTo>
                    <a:pt x="1825" y="4851"/>
                  </a:lnTo>
                  <a:lnTo>
                    <a:pt x="2209" y="485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1" name="Google Shape;5208;p76"/>
            <p:cNvSpPr/>
            <p:nvPr/>
          </p:nvSpPr>
          <p:spPr>
            <a:xfrm>
              <a:off x="868450" y="2969125"/>
              <a:ext cx="72050" cy="104500"/>
            </a:xfrm>
            <a:custGeom>
              <a:avLst/>
              <a:gdLst/>
              <a:ahLst/>
              <a:cxnLst/>
              <a:rect l="l" t="t" r="r" b="b"/>
              <a:pathLst>
                <a:path w="2882" h="4180" extrusionOk="0">
                  <a:moveTo>
                    <a:pt x="961" y="1"/>
                  </a:moveTo>
                  <a:lnTo>
                    <a:pt x="721" y="49"/>
                  </a:lnTo>
                  <a:lnTo>
                    <a:pt x="529" y="145"/>
                  </a:lnTo>
                  <a:lnTo>
                    <a:pt x="288" y="481"/>
                  </a:lnTo>
                  <a:lnTo>
                    <a:pt x="96" y="817"/>
                  </a:lnTo>
                  <a:lnTo>
                    <a:pt x="0" y="1250"/>
                  </a:lnTo>
                  <a:lnTo>
                    <a:pt x="0" y="1634"/>
                  </a:lnTo>
                  <a:lnTo>
                    <a:pt x="96" y="2690"/>
                  </a:lnTo>
                  <a:lnTo>
                    <a:pt x="144" y="2930"/>
                  </a:lnTo>
                  <a:lnTo>
                    <a:pt x="192" y="3171"/>
                  </a:lnTo>
                  <a:lnTo>
                    <a:pt x="288" y="3363"/>
                  </a:lnTo>
                  <a:lnTo>
                    <a:pt x="432" y="3555"/>
                  </a:lnTo>
                  <a:lnTo>
                    <a:pt x="577" y="3747"/>
                  </a:lnTo>
                  <a:lnTo>
                    <a:pt x="721" y="3939"/>
                  </a:lnTo>
                  <a:lnTo>
                    <a:pt x="1105" y="4179"/>
                  </a:lnTo>
                  <a:lnTo>
                    <a:pt x="1393" y="4179"/>
                  </a:lnTo>
                  <a:lnTo>
                    <a:pt x="1729" y="4131"/>
                  </a:lnTo>
                  <a:lnTo>
                    <a:pt x="2017" y="3987"/>
                  </a:lnTo>
                  <a:lnTo>
                    <a:pt x="2305" y="3747"/>
                  </a:lnTo>
                  <a:lnTo>
                    <a:pt x="2498" y="3459"/>
                  </a:lnTo>
                  <a:lnTo>
                    <a:pt x="2690" y="3122"/>
                  </a:lnTo>
                  <a:lnTo>
                    <a:pt x="2834" y="2786"/>
                  </a:lnTo>
                  <a:lnTo>
                    <a:pt x="2882" y="2354"/>
                  </a:lnTo>
                  <a:lnTo>
                    <a:pt x="2882" y="1970"/>
                  </a:lnTo>
                  <a:lnTo>
                    <a:pt x="2786" y="1538"/>
                  </a:lnTo>
                  <a:lnTo>
                    <a:pt x="2642" y="1153"/>
                  </a:lnTo>
                  <a:lnTo>
                    <a:pt x="2498" y="817"/>
                  </a:lnTo>
                  <a:lnTo>
                    <a:pt x="2257" y="529"/>
                  </a:lnTo>
                  <a:lnTo>
                    <a:pt x="1969" y="289"/>
                  </a:lnTo>
                  <a:lnTo>
                    <a:pt x="1681" y="145"/>
                  </a:lnTo>
                  <a:lnTo>
                    <a:pt x="1345" y="49"/>
                  </a:lnTo>
                  <a:lnTo>
                    <a:pt x="961"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2" name="Google Shape;5209;p76"/>
            <p:cNvSpPr/>
            <p:nvPr/>
          </p:nvSpPr>
          <p:spPr>
            <a:xfrm>
              <a:off x="457825" y="2674975"/>
              <a:ext cx="710800" cy="584725"/>
            </a:xfrm>
            <a:custGeom>
              <a:avLst/>
              <a:gdLst/>
              <a:ahLst/>
              <a:cxnLst/>
              <a:rect l="l" t="t" r="r" b="b"/>
              <a:pathLst>
                <a:path w="28432" h="23389" extrusionOk="0">
                  <a:moveTo>
                    <a:pt x="13832" y="1"/>
                  </a:move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029" y="23245"/>
                  </a:lnTo>
                  <a:lnTo>
                    <a:pt x="8693" y="23101"/>
                  </a:lnTo>
                  <a:lnTo>
                    <a:pt x="8117" y="22621"/>
                  </a:lnTo>
                  <a:lnTo>
                    <a:pt x="7589" y="22140"/>
                  </a:lnTo>
                  <a:lnTo>
                    <a:pt x="7108" y="21564"/>
                  </a:lnTo>
                  <a:lnTo>
                    <a:pt x="6724" y="21084"/>
                  </a:lnTo>
                  <a:lnTo>
                    <a:pt x="6388" y="20652"/>
                  </a:lnTo>
                  <a:lnTo>
                    <a:pt x="6148"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204" y="17290"/>
                  </a:lnTo>
                  <a:lnTo>
                    <a:pt x="7396" y="16713"/>
                  </a:lnTo>
                  <a:lnTo>
                    <a:pt x="7541" y="16041"/>
                  </a:lnTo>
                  <a:lnTo>
                    <a:pt x="7637" y="15369"/>
                  </a:lnTo>
                  <a:lnTo>
                    <a:pt x="7733" y="14648"/>
                  </a:lnTo>
                  <a:lnTo>
                    <a:pt x="7733" y="13976"/>
                  </a:lnTo>
                  <a:lnTo>
                    <a:pt x="7685" y="13400"/>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281" y="10662"/>
                  </a:lnTo>
                  <a:lnTo>
                    <a:pt x="16665" y="10662"/>
                  </a:lnTo>
                  <a:lnTo>
                    <a:pt x="16857" y="10566"/>
                  </a:lnTo>
                  <a:lnTo>
                    <a:pt x="17338" y="10326"/>
                  </a:lnTo>
                  <a:lnTo>
                    <a:pt x="17770" y="9990"/>
                  </a:lnTo>
                  <a:lnTo>
                    <a:pt x="18202" y="9606"/>
                  </a:lnTo>
                  <a:lnTo>
                    <a:pt x="18586" y="9173"/>
                  </a:lnTo>
                  <a:lnTo>
                    <a:pt x="18875" y="8741"/>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188" y="10566"/>
                  </a:lnTo>
                  <a:lnTo>
                    <a:pt x="22236" y="10374"/>
                  </a:lnTo>
                  <a:lnTo>
                    <a:pt x="22284" y="10134"/>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703" y="9894"/>
                  </a:lnTo>
                  <a:lnTo>
                    <a:pt x="26991" y="9990"/>
                  </a:lnTo>
                  <a:lnTo>
                    <a:pt x="27279" y="10086"/>
                  </a:lnTo>
                  <a:lnTo>
                    <a:pt x="27855" y="10086"/>
                  </a:lnTo>
                  <a:lnTo>
                    <a:pt x="28047" y="9990"/>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0507" y="1634"/>
                  </a:lnTo>
                  <a:lnTo>
                    <a:pt x="19403" y="1105"/>
                  </a:lnTo>
                  <a:lnTo>
                    <a:pt x="18875" y="865"/>
                  </a:lnTo>
                  <a:lnTo>
                    <a:pt x="18394" y="673"/>
                  </a:lnTo>
                  <a:lnTo>
                    <a:pt x="17290" y="385"/>
                  </a:lnTo>
                  <a:lnTo>
                    <a:pt x="16185" y="145"/>
                  </a:lnTo>
                  <a:lnTo>
                    <a:pt x="15033" y="49"/>
                  </a:lnTo>
                  <a:lnTo>
                    <a:pt x="13832" y="1"/>
                  </a:lnTo>
                  <a:close/>
                </a:path>
              </a:pathLst>
            </a:custGeom>
            <a:solidFill>
              <a:srgbClr val="210A06"/>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3" name="Google Shape;5210;p76"/>
            <p:cNvSpPr/>
            <p:nvPr/>
          </p:nvSpPr>
          <p:spPr>
            <a:xfrm>
              <a:off x="457825" y="2674975"/>
              <a:ext cx="710800" cy="584725"/>
            </a:xfrm>
            <a:custGeom>
              <a:avLst/>
              <a:gdLst/>
              <a:ahLst/>
              <a:cxnLst/>
              <a:rect l="l" t="t" r="r" b="b"/>
              <a:pathLst>
                <a:path w="28432" h="23389" fill="none" extrusionOk="0">
                  <a:moveTo>
                    <a:pt x="25070" y="5235"/>
                  </a:moveTo>
                  <a:lnTo>
                    <a:pt x="25070" y="5235"/>
                  </a:lnTo>
                  <a:lnTo>
                    <a:pt x="25550" y="5235"/>
                  </a:lnTo>
                  <a:lnTo>
                    <a:pt x="26078" y="5235"/>
                  </a:lnTo>
                  <a:lnTo>
                    <a:pt x="26655" y="5139"/>
                  </a:lnTo>
                  <a:lnTo>
                    <a:pt x="27231" y="5043"/>
                  </a:lnTo>
                  <a:lnTo>
                    <a:pt x="27471" y="4947"/>
                  </a:lnTo>
                  <a:lnTo>
                    <a:pt x="27711" y="4851"/>
                  </a:lnTo>
                  <a:lnTo>
                    <a:pt x="27903" y="4707"/>
                  </a:lnTo>
                  <a:lnTo>
                    <a:pt x="28047" y="4515"/>
                  </a:lnTo>
                  <a:lnTo>
                    <a:pt x="28095" y="4323"/>
                  </a:lnTo>
                  <a:lnTo>
                    <a:pt x="28095" y="4083"/>
                  </a:lnTo>
                  <a:lnTo>
                    <a:pt x="28095" y="4083"/>
                  </a:lnTo>
                  <a:lnTo>
                    <a:pt x="28095" y="3987"/>
                  </a:lnTo>
                  <a:lnTo>
                    <a:pt x="27999" y="3891"/>
                  </a:lnTo>
                  <a:lnTo>
                    <a:pt x="27759" y="3651"/>
                  </a:lnTo>
                  <a:lnTo>
                    <a:pt x="27423" y="3458"/>
                  </a:lnTo>
                  <a:lnTo>
                    <a:pt x="27039" y="3266"/>
                  </a:lnTo>
                  <a:lnTo>
                    <a:pt x="26559" y="3122"/>
                  </a:lnTo>
                  <a:lnTo>
                    <a:pt x="25982" y="2930"/>
                  </a:lnTo>
                  <a:lnTo>
                    <a:pt x="24830" y="2690"/>
                  </a:lnTo>
                  <a:lnTo>
                    <a:pt x="23677" y="2498"/>
                  </a:lnTo>
                  <a:lnTo>
                    <a:pt x="22717" y="2354"/>
                  </a:lnTo>
                  <a:lnTo>
                    <a:pt x="21708" y="2258"/>
                  </a:lnTo>
                  <a:lnTo>
                    <a:pt x="21708" y="2258"/>
                  </a:lnTo>
                  <a:lnTo>
                    <a:pt x="20507" y="1634"/>
                  </a:lnTo>
                  <a:lnTo>
                    <a:pt x="19403" y="1105"/>
                  </a:lnTo>
                  <a:lnTo>
                    <a:pt x="18875" y="865"/>
                  </a:lnTo>
                  <a:lnTo>
                    <a:pt x="18394" y="673"/>
                  </a:lnTo>
                  <a:lnTo>
                    <a:pt x="18394" y="673"/>
                  </a:lnTo>
                  <a:lnTo>
                    <a:pt x="17290" y="385"/>
                  </a:lnTo>
                  <a:lnTo>
                    <a:pt x="16185" y="145"/>
                  </a:lnTo>
                  <a:lnTo>
                    <a:pt x="15033" y="49"/>
                  </a:lnTo>
                  <a:lnTo>
                    <a:pt x="13832" y="1"/>
                  </a:lnTo>
                  <a:lnTo>
                    <a:pt x="12631" y="49"/>
                  </a:lnTo>
                  <a:lnTo>
                    <a:pt x="11383" y="193"/>
                  </a:lnTo>
                  <a:lnTo>
                    <a:pt x="10182" y="385"/>
                  </a:lnTo>
                  <a:lnTo>
                    <a:pt x="8981" y="721"/>
                  </a:lnTo>
                  <a:lnTo>
                    <a:pt x="7829" y="1153"/>
                  </a:lnTo>
                  <a:lnTo>
                    <a:pt x="6676" y="1682"/>
                  </a:lnTo>
                  <a:lnTo>
                    <a:pt x="6148" y="2018"/>
                  </a:lnTo>
                  <a:lnTo>
                    <a:pt x="5620" y="2306"/>
                  </a:lnTo>
                  <a:lnTo>
                    <a:pt x="5139" y="2690"/>
                  </a:lnTo>
                  <a:lnTo>
                    <a:pt x="4611" y="3074"/>
                  </a:lnTo>
                  <a:lnTo>
                    <a:pt x="4179" y="3458"/>
                  </a:lnTo>
                  <a:lnTo>
                    <a:pt x="3699" y="3891"/>
                  </a:lnTo>
                  <a:lnTo>
                    <a:pt x="3266" y="4371"/>
                  </a:lnTo>
                  <a:lnTo>
                    <a:pt x="2882" y="4851"/>
                  </a:lnTo>
                  <a:lnTo>
                    <a:pt x="2498" y="5379"/>
                  </a:lnTo>
                  <a:lnTo>
                    <a:pt x="2162" y="5908"/>
                  </a:lnTo>
                  <a:lnTo>
                    <a:pt x="1826" y="6484"/>
                  </a:lnTo>
                  <a:lnTo>
                    <a:pt x="1537" y="7060"/>
                  </a:lnTo>
                  <a:lnTo>
                    <a:pt x="1537" y="7060"/>
                  </a:lnTo>
                  <a:lnTo>
                    <a:pt x="1009" y="8309"/>
                  </a:lnTo>
                  <a:lnTo>
                    <a:pt x="625" y="9510"/>
                  </a:lnTo>
                  <a:lnTo>
                    <a:pt x="337" y="10614"/>
                  </a:lnTo>
                  <a:lnTo>
                    <a:pt x="145" y="11671"/>
                  </a:lnTo>
                  <a:lnTo>
                    <a:pt x="49" y="12679"/>
                  </a:lnTo>
                  <a:lnTo>
                    <a:pt x="1" y="13592"/>
                  </a:lnTo>
                  <a:lnTo>
                    <a:pt x="49" y="14504"/>
                  </a:lnTo>
                  <a:lnTo>
                    <a:pt x="193" y="15321"/>
                  </a:lnTo>
                  <a:lnTo>
                    <a:pt x="385" y="16137"/>
                  </a:lnTo>
                  <a:lnTo>
                    <a:pt x="673" y="16858"/>
                  </a:lnTo>
                  <a:lnTo>
                    <a:pt x="961" y="17530"/>
                  </a:lnTo>
                  <a:lnTo>
                    <a:pt x="1345" y="18202"/>
                  </a:lnTo>
                  <a:lnTo>
                    <a:pt x="1730" y="18779"/>
                  </a:lnTo>
                  <a:lnTo>
                    <a:pt x="2210" y="19355"/>
                  </a:lnTo>
                  <a:lnTo>
                    <a:pt x="2642" y="19835"/>
                  </a:lnTo>
                  <a:lnTo>
                    <a:pt x="3170" y="20315"/>
                  </a:lnTo>
                  <a:lnTo>
                    <a:pt x="3651" y="20748"/>
                  </a:lnTo>
                  <a:lnTo>
                    <a:pt x="4179" y="21132"/>
                  </a:lnTo>
                  <a:lnTo>
                    <a:pt x="4707" y="21516"/>
                  </a:lnTo>
                  <a:lnTo>
                    <a:pt x="5283" y="21804"/>
                  </a:lnTo>
                  <a:lnTo>
                    <a:pt x="6292" y="22332"/>
                  </a:lnTo>
                  <a:lnTo>
                    <a:pt x="7252" y="22765"/>
                  </a:lnTo>
                  <a:lnTo>
                    <a:pt x="8069" y="23053"/>
                  </a:lnTo>
                  <a:lnTo>
                    <a:pt x="8741" y="23245"/>
                  </a:lnTo>
                  <a:lnTo>
                    <a:pt x="9318" y="23389"/>
                  </a:lnTo>
                  <a:lnTo>
                    <a:pt x="9318" y="23389"/>
                  </a:lnTo>
                  <a:lnTo>
                    <a:pt x="9029" y="23245"/>
                  </a:lnTo>
                  <a:lnTo>
                    <a:pt x="8693" y="23101"/>
                  </a:lnTo>
                  <a:lnTo>
                    <a:pt x="8117" y="22621"/>
                  </a:lnTo>
                  <a:lnTo>
                    <a:pt x="7589" y="22140"/>
                  </a:lnTo>
                  <a:lnTo>
                    <a:pt x="7108" y="21564"/>
                  </a:lnTo>
                  <a:lnTo>
                    <a:pt x="6724" y="21084"/>
                  </a:lnTo>
                  <a:lnTo>
                    <a:pt x="6388" y="20652"/>
                  </a:lnTo>
                  <a:lnTo>
                    <a:pt x="6148" y="20267"/>
                  </a:lnTo>
                  <a:lnTo>
                    <a:pt x="6148" y="20267"/>
                  </a:lnTo>
                  <a:lnTo>
                    <a:pt x="5764" y="20267"/>
                  </a:lnTo>
                  <a:lnTo>
                    <a:pt x="5331" y="20267"/>
                  </a:lnTo>
                  <a:lnTo>
                    <a:pt x="4851" y="20123"/>
                  </a:lnTo>
                  <a:lnTo>
                    <a:pt x="4611" y="20075"/>
                  </a:lnTo>
                  <a:lnTo>
                    <a:pt x="4323" y="19931"/>
                  </a:lnTo>
                  <a:lnTo>
                    <a:pt x="4083" y="19787"/>
                  </a:lnTo>
                  <a:lnTo>
                    <a:pt x="3795" y="19595"/>
                  </a:lnTo>
                  <a:lnTo>
                    <a:pt x="3554" y="19355"/>
                  </a:lnTo>
                  <a:lnTo>
                    <a:pt x="3314" y="19067"/>
                  </a:lnTo>
                  <a:lnTo>
                    <a:pt x="3122" y="18730"/>
                  </a:lnTo>
                  <a:lnTo>
                    <a:pt x="2978" y="18346"/>
                  </a:lnTo>
                  <a:lnTo>
                    <a:pt x="2978" y="18346"/>
                  </a:lnTo>
                  <a:lnTo>
                    <a:pt x="2786" y="17818"/>
                  </a:lnTo>
                  <a:lnTo>
                    <a:pt x="2738" y="17338"/>
                  </a:lnTo>
                  <a:lnTo>
                    <a:pt x="2690" y="16906"/>
                  </a:lnTo>
                  <a:lnTo>
                    <a:pt x="2738" y="16473"/>
                  </a:lnTo>
                  <a:lnTo>
                    <a:pt x="2834" y="16137"/>
                  </a:lnTo>
                  <a:lnTo>
                    <a:pt x="2930" y="15801"/>
                  </a:lnTo>
                  <a:lnTo>
                    <a:pt x="3122" y="15513"/>
                  </a:lnTo>
                  <a:lnTo>
                    <a:pt x="3314" y="15225"/>
                  </a:lnTo>
                  <a:lnTo>
                    <a:pt x="3506" y="15033"/>
                  </a:lnTo>
                  <a:lnTo>
                    <a:pt x="3747" y="14840"/>
                  </a:lnTo>
                  <a:lnTo>
                    <a:pt x="4275" y="14504"/>
                  </a:lnTo>
                  <a:lnTo>
                    <a:pt x="4755" y="14312"/>
                  </a:lnTo>
                  <a:lnTo>
                    <a:pt x="5187" y="14168"/>
                  </a:lnTo>
                  <a:lnTo>
                    <a:pt x="7012" y="17770"/>
                  </a:lnTo>
                  <a:lnTo>
                    <a:pt x="7012" y="17770"/>
                  </a:lnTo>
                  <a:lnTo>
                    <a:pt x="7204" y="17290"/>
                  </a:lnTo>
                  <a:lnTo>
                    <a:pt x="7396" y="16713"/>
                  </a:lnTo>
                  <a:lnTo>
                    <a:pt x="7541" y="16041"/>
                  </a:lnTo>
                  <a:lnTo>
                    <a:pt x="7637" y="15369"/>
                  </a:lnTo>
                  <a:lnTo>
                    <a:pt x="7733" y="14648"/>
                  </a:lnTo>
                  <a:lnTo>
                    <a:pt x="7733" y="13976"/>
                  </a:lnTo>
                  <a:lnTo>
                    <a:pt x="7685" y="13400"/>
                  </a:lnTo>
                  <a:lnTo>
                    <a:pt x="7589" y="12871"/>
                  </a:lnTo>
                  <a:lnTo>
                    <a:pt x="7589" y="12871"/>
                  </a:lnTo>
                  <a:lnTo>
                    <a:pt x="8309" y="12679"/>
                  </a:lnTo>
                  <a:lnTo>
                    <a:pt x="8981" y="12439"/>
                  </a:lnTo>
                  <a:lnTo>
                    <a:pt x="9558" y="12151"/>
                  </a:lnTo>
                  <a:lnTo>
                    <a:pt x="10038" y="11815"/>
                  </a:lnTo>
                  <a:lnTo>
                    <a:pt x="10518" y="11431"/>
                  </a:lnTo>
                  <a:lnTo>
                    <a:pt x="10902" y="11046"/>
                  </a:lnTo>
                  <a:lnTo>
                    <a:pt x="11239" y="10662"/>
                  </a:lnTo>
                  <a:lnTo>
                    <a:pt x="11527" y="10230"/>
                  </a:lnTo>
                  <a:lnTo>
                    <a:pt x="12103" y="9366"/>
                  </a:lnTo>
                  <a:lnTo>
                    <a:pt x="12583" y="8597"/>
                  </a:lnTo>
                  <a:lnTo>
                    <a:pt x="12871" y="8213"/>
                  </a:lnTo>
                  <a:lnTo>
                    <a:pt x="13160" y="7877"/>
                  </a:lnTo>
                  <a:lnTo>
                    <a:pt x="13448" y="7589"/>
                  </a:lnTo>
                  <a:lnTo>
                    <a:pt x="13784" y="7301"/>
                  </a:lnTo>
                  <a:lnTo>
                    <a:pt x="13784" y="7301"/>
                  </a:lnTo>
                  <a:lnTo>
                    <a:pt x="12871" y="8597"/>
                  </a:lnTo>
                  <a:lnTo>
                    <a:pt x="12439" y="9222"/>
                  </a:lnTo>
                  <a:lnTo>
                    <a:pt x="12103" y="9846"/>
                  </a:lnTo>
                  <a:lnTo>
                    <a:pt x="11863" y="10422"/>
                  </a:lnTo>
                  <a:lnTo>
                    <a:pt x="11815" y="10662"/>
                  </a:lnTo>
                  <a:lnTo>
                    <a:pt x="11767" y="10854"/>
                  </a:lnTo>
                  <a:lnTo>
                    <a:pt x="11815" y="11046"/>
                  </a:lnTo>
                  <a:lnTo>
                    <a:pt x="11911" y="11143"/>
                  </a:lnTo>
                  <a:lnTo>
                    <a:pt x="12055" y="11239"/>
                  </a:lnTo>
                  <a:lnTo>
                    <a:pt x="12247" y="11287"/>
                  </a:lnTo>
                  <a:lnTo>
                    <a:pt x="12247" y="11287"/>
                  </a:lnTo>
                  <a:lnTo>
                    <a:pt x="12535" y="11287"/>
                  </a:lnTo>
                  <a:lnTo>
                    <a:pt x="12871" y="11191"/>
                  </a:lnTo>
                  <a:lnTo>
                    <a:pt x="13160" y="11094"/>
                  </a:lnTo>
                  <a:lnTo>
                    <a:pt x="13496" y="10950"/>
                  </a:lnTo>
                  <a:lnTo>
                    <a:pt x="14120" y="10566"/>
                  </a:lnTo>
                  <a:lnTo>
                    <a:pt x="14696" y="10086"/>
                  </a:lnTo>
                  <a:lnTo>
                    <a:pt x="15273" y="9558"/>
                  </a:lnTo>
                  <a:lnTo>
                    <a:pt x="15753" y="8981"/>
                  </a:lnTo>
                  <a:lnTo>
                    <a:pt x="16185" y="8453"/>
                  </a:lnTo>
                  <a:lnTo>
                    <a:pt x="16521" y="7973"/>
                  </a:lnTo>
                  <a:lnTo>
                    <a:pt x="16521" y="7973"/>
                  </a:lnTo>
                  <a:lnTo>
                    <a:pt x="16185" y="8693"/>
                  </a:lnTo>
                  <a:lnTo>
                    <a:pt x="16041" y="9125"/>
                  </a:lnTo>
                  <a:lnTo>
                    <a:pt x="15945" y="9510"/>
                  </a:lnTo>
                  <a:lnTo>
                    <a:pt x="15849" y="9894"/>
                  </a:lnTo>
                  <a:lnTo>
                    <a:pt x="15849" y="10230"/>
                  </a:lnTo>
                  <a:lnTo>
                    <a:pt x="15849" y="10374"/>
                  </a:lnTo>
                  <a:lnTo>
                    <a:pt x="15897" y="10470"/>
                  </a:lnTo>
                  <a:lnTo>
                    <a:pt x="15993" y="10566"/>
                  </a:lnTo>
                  <a:lnTo>
                    <a:pt x="16089" y="10614"/>
                  </a:lnTo>
                  <a:lnTo>
                    <a:pt x="16089" y="10614"/>
                  </a:lnTo>
                  <a:lnTo>
                    <a:pt x="16281" y="10662"/>
                  </a:lnTo>
                  <a:lnTo>
                    <a:pt x="16425" y="10662"/>
                  </a:lnTo>
                  <a:lnTo>
                    <a:pt x="16665" y="10662"/>
                  </a:lnTo>
                  <a:lnTo>
                    <a:pt x="16857" y="10566"/>
                  </a:lnTo>
                  <a:lnTo>
                    <a:pt x="17338" y="10326"/>
                  </a:lnTo>
                  <a:lnTo>
                    <a:pt x="17770" y="9990"/>
                  </a:lnTo>
                  <a:lnTo>
                    <a:pt x="18202" y="9606"/>
                  </a:lnTo>
                  <a:lnTo>
                    <a:pt x="18586" y="9173"/>
                  </a:lnTo>
                  <a:lnTo>
                    <a:pt x="18875" y="8741"/>
                  </a:lnTo>
                  <a:lnTo>
                    <a:pt x="19067" y="8309"/>
                  </a:lnTo>
                  <a:lnTo>
                    <a:pt x="19067" y="8309"/>
                  </a:lnTo>
                  <a:lnTo>
                    <a:pt x="19451" y="8741"/>
                  </a:lnTo>
                  <a:lnTo>
                    <a:pt x="19835" y="9222"/>
                  </a:lnTo>
                  <a:lnTo>
                    <a:pt x="20267" y="9750"/>
                  </a:lnTo>
                  <a:lnTo>
                    <a:pt x="20796" y="10230"/>
                  </a:lnTo>
                  <a:lnTo>
                    <a:pt x="21276" y="10614"/>
                  </a:lnTo>
                  <a:lnTo>
                    <a:pt x="21516" y="10710"/>
                  </a:lnTo>
                  <a:lnTo>
                    <a:pt x="21708" y="10806"/>
                  </a:lnTo>
                  <a:lnTo>
                    <a:pt x="21900" y="10758"/>
                  </a:lnTo>
                  <a:lnTo>
                    <a:pt x="22092" y="10662"/>
                  </a:lnTo>
                  <a:lnTo>
                    <a:pt x="22092" y="10662"/>
                  </a:lnTo>
                  <a:lnTo>
                    <a:pt x="22188" y="10566"/>
                  </a:lnTo>
                  <a:lnTo>
                    <a:pt x="22236" y="10374"/>
                  </a:lnTo>
                  <a:lnTo>
                    <a:pt x="22284" y="10134"/>
                  </a:lnTo>
                  <a:lnTo>
                    <a:pt x="22284" y="9846"/>
                  </a:lnTo>
                  <a:lnTo>
                    <a:pt x="22284" y="9846"/>
                  </a:lnTo>
                  <a:lnTo>
                    <a:pt x="22620" y="10374"/>
                  </a:lnTo>
                  <a:lnTo>
                    <a:pt x="22957" y="10854"/>
                  </a:lnTo>
                  <a:lnTo>
                    <a:pt x="23197" y="11383"/>
                  </a:lnTo>
                  <a:lnTo>
                    <a:pt x="23437" y="11911"/>
                  </a:lnTo>
                  <a:lnTo>
                    <a:pt x="23773" y="12919"/>
                  </a:lnTo>
                  <a:lnTo>
                    <a:pt x="24013" y="13832"/>
                  </a:lnTo>
                  <a:lnTo>
                    <a:pt x="24205" y="14600"/>
                  </a:lnTo>
                  <a:lnTo>
                    <a:pt x="24301" y="15225"/>
                  </a:lnTo>
                  <a:lnTo>
                    <a:pt x="24349" y="15801"/>
                  </a:lnTo>
                  <a:lnTo>
                    <a:pt x="24349" y="15801"/>
                  </a:lnTo>
                  <a:lnTo>
                    <a:pt x="24830" y="15033"/>
                  </a:lnTo>
                  <a:lnTo>
                    <a:pt x="25214" y="14264"/>
                  </a:lnTo>
                  <a:lnTo>
                    <a:pt x="25550" y="13448"/>
                  </a:lnTo>
                  <a:lnTo>
                    <a:pt x="25790" y="12679"/>
                  </a:lnTo>
                  <a:lnTo>
                    <a:pt x="25982" y="11911"/>
                  </a:lnTo>
                  <a:lnTo>
                    <a:pt x="26078" y="11143"/>
                  </a:lnTo>
                  <a:lnTo>
                    <a:pt x="26078" y="10374"/>
                  </a:lnTo>
                  <a:lnTo>
                    <a:pt x="26030" y="9606"/>
                  </a:lnTo>
                  <a:lnTo>
                    <a:pt x="26030" y="9606"/>
                  </a:lnTo>
                  <a:lnTo>
                    <a:pt x="26703" y="9894"/>
                  </a:lnTo>
                  <a:lnTo>
                    <a:pt x="26991" y="9990"/>
                  </a:lnTo>
                  <a:lnTo>
                    <a:pt x="27279" y="10086"/>
                  </a:lnTo>
                  <a:lnTo>
                    <a:pt x="27567" y="10086"/>
                  </a:lnTo>
                  <a:lnTo>
                    <a:pt x="27855" y="10086"/>
                  </a:lnTo>
                  <a:lnTo>
                    <a:pt x="28047" y="9990"/>
                  </a:lnTo>
                  <a:lnTo>
                    <a:pt x="28239" y="9846"/>
                  </a:lnTo>
                  <a:lnTo>
                    <a:pt x="28239" y="9846"/>
                  </a:lnTo>
                  <a:lnTo>
                    <a:pt x="28335" y="9750"/>
                  </a:lnTo>
                  <a:lnTo>
                    <a:pt x="28384" y="9606"/>
                  </a:lnTo>
                  <a:lnTo>
                    <a:pt x="28432" y="9318"/>
                  </a:lnTo>
                  <a:lnTo>
                    <a:pt x="28335" y="9029"/>
                  </a:lnTo>
                  <a:lnTo>
                    <a:pt x="28191" y="8693"/>
                  </a:lnTo>
                  <a:lnTo>
                    <a:pt x="27951" y="8309"/>
                  </a:lnTo>
                  <a:lnTo>
                    <a:pt x="27711" y="7925"/>
                  </a:lnTo>
                  <a:lnTo>
                    <a:pt x="27039" y="7156"/>
                  </a:lnTo>
                  <a:lnTo>
                    <a:pt x="26318" y="6436"/>
                  </a:lnTo>
                  <a:lnTo>
                    <a:pt x="25694" y="5812"/>
                  </a:lnTo>
                  <a:lnTo>
                    <a:pt x="25070" y="5235"/>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4" name="Google Shape;5211;p76"/>
            <p:cNvSpPr/>
            <p:nvPr/>
          </p:nvSpPr>
          <p:spPr>
            <a:xfrm>
              <a:off x="908075" y="2721800"/>
              <a:ext cx="91250" cy="42050"/>
            </a:xfrm>
            <a:custGeom>
              <a:avLst/>
              <a:gdLst/>
              <a:ahLst/>
              <a:cxnLst/>
              <a:rect l="l" t="t" r="r" b="b"/>
              <a:pathLst>
                <a:path w="3650" h="1682" extrusionOk="0">
                  <a:moveTo>
                    <a:pt x="816" y="1"/>
                  </a:moveTo>
                  <a:lnTo>
                    <a:pt x="576" y="49"/>
                  </a:lnTo>
                  <a:lnTo>
                    <a:pt x="336" y="97"/>
                  </a:lnTo>
                  <a:lnTo>
                    <a:pt x="144" y="145"/>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930" y="1682"/>
                  </a:lnTo>
                  <a:lnTo>
                    <a:pt x="3170" y="1634"/>
                  </a:lnTo>
                  <a:lnTo>
                    <a:pt x="3362" y="1537"/>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5" name="Google Shape;5212;p76"/>
            <p:cNvSpPr/>
            <p:nvPr/>
          </p:nvSpPr>
          <p:spPr>
            <a:xfrm>
              <a:off x="908075" y="2721800"/>
              <a:ext cx="91250" cy="42050"/>
            </a:xfrm>
            <a:custGeom>
              <a:avLst/>
              <a:gdLst/>
              <a:ahLst/>
              <a:cxnLst/>
              <a:rect l="l" t="t" r="r" b="b"/>
              <a:pathLst>
                <a:path w="3650" h="1682" fill="none" extrusionOk="0">
                  <a:moveTo>
                    <a:pt x="816" y="1"/>
                  </a:moveTo>
                  <a:lnTo>
                    <a:pt x="816" y="1"/>
                  </a:lnTo>
                  <a:lnTo>
                    <a:pt x="576" y="49"/>
                  </a:lnTo>
                  <a:lnTo>
                    <a:pt x="336" y="97"/>
                  </a:lnTo>
                  <a:lnTo>
                    <a:pt x="144" y="145"/>
                  </a:lnTo>
                  <a:lnTo>
                    <a:pt x="48" y="241"/>
                  </a:lnTo>
                  <a:lnTo>
                    <a:pt x="48" y="241"/>
                  </a:lnTo>
                  <a:lnTo>
                    <a:pt x="0" y="385"/>
                  </a:lnTo>
                  <a:lnTo>
                    <a:pt x="0" y="481"/>
                  </a:lnTo>
                  <a:lnTo>
                    <a:pt x="96" y="577"/>
                  </a:lnTo>
                  <a:lnTo>
                    <a:pt x="144" y="721"/>
                  </a:lnTo>
                  <a:lnTo>
                    <a:pt x="432" y="961"/>
                  </a:lnTo>
                  <a:lnTo>
                    <a:pt x="768" y="1201"/>
                  </a:lnTo>
                  <a:lnTo>
                    <a:pt x="1201" y="1393"/>
                  </a:lnTo>
                  <a:lnTo>
                    <a:pt x="1681" y="1537"/>
                  </a:lnTo>
                  <a:lnTo>
                    <a:pt x="2161" y="1682"/>
                  </a:lnTo>
                  <a:lnTo>
                    <a:pt x="2641" y="1682"/>
                  </a:lnTo>
                  <a:lnTo>
                    <a:pt x="2641" y="1682"/>
                  </a:lnTo>
                  <a:lnTo>
                    <a:pt x="2930" y="1682"/>
                  </a:lnTo>
                  <a:lnTo>
                    <a:pt x="3170" y="1634"/>
                  </a:lnTo>
                  <a:lnTo>
                    <a:pt x="3362" y="1537"/>
                  </a:lnTo>
                  <a:lnTo>
                    <a:pt x="3554" y="1393"/>
                  </a:lnTo>
                  <a:lnTo>
                    <a:pt x="3554" y="1393"/>
                  </a:lnTo>
                  <a:lnTo>
                    <a:pt x="3602" y="1297"/>
                  </a:lnTo>
                  <a:lnTo>
                    <a:pt x="3650" y="1153"/>
                  </a:lnTo>
                  <a:lnTo>
                    <a:pt x="3602" y="1057"/>
                  </a:lnTo>
                  <a:lnTo>
                    <a:pt x="3554" y="913"/>
                  </a:lnTo>
                  <a:lnTo>
                    <a:pt x="3458" y="769"/>
                  </a:lnTo>
                  <a:lnTo>
                    <a:pt x="3266" y="673"/>
                  </a:lnTo>
                  <a:lnTo>
                    <a:pt x="2882" y="481"/>
                  </a:lnTo>
                  <a:lnTo>
                    <a:pt x="2401" y="289"/>
                  </a:lnTo>
                  <a:lnTo>
                    <a:pt x="1873" y="145"/>
                  </a:lnTo>
                  <a:lnTo>
                    <a:pt x="1297" y="49"/>
                  </a:lnTo>
                  <a:lnTo>
                    <a:pt x="816"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6" name="Google Shape;5213;p76"/>
            <p:cNvSpPr/>
            <p:nvPr/>
          </p:nvSpPr>
          <p:spPr>
            <a:xfrm>
              <a:off x="894850" y="2755425"/>
              <a:ext cx="49250" cy="37250"/>
            </a:xfrm>
            <a:custGeom>
              <a:avLst/>
              <a:gdLst/>
              <a:ahLst/>
              <a:cxnLst/>
              <a:rect l="l" t="t" r="r" b="b"/>
              <a:pathLst>
                <a:path w="1970" h="1490" extrusionOk="0">
                  <a:moveTo>
                    <a:pt x="433" y="0"/>
                  </a:moveTo>
                  <a:lnTo>
                    <a:pt x="241" y="48"/>
                  </a:lnTo>
                  <a:lnTo>
                    <a:pt x="145" y="96"/>
                  </a:lnTo>
                  <a:lnTo>
                    <a:pt x="49" y="192"/>
                  </a:lnTo>
                  <a:lnTo>
                    <a:pt x="1" y="289"/>
                  </a:lnTo>
                  <a:lnTo>
                    <a:pt x="1" y="529"/>
                  </a:lnTo>
                  <a:lnTo>
                    <a:pt x="97" y="721"/>
                  </a:lnTo>
                  <a:lnTo>
                    <a:pt x="289" y="961"/>
                  </a:lnTo>
                  <a:lnTo>
                    <a:pt x="529" y="1153"/>
                  </a:lnTo>
                  <a:lnTo>
                    <a:pt x="817" y="1297"/>
                  </a:lnTo>
                  <a:lnTo>
                    <a:pt x="1105" y="1441"/>
                  </a:lnTo>
                  <a:lnTo>
                    <a:pt x="1442" y="1489"/>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7" name="Google Shape;5214;p76"/>
            <p:cNvSpPr/>
            <p:nvPr/>
          </p:nvSpPr>
          <p:spPr>
            <a:xfrm>
              <a:off x="894850" y="2755425"/>
              <a:ext cx="49250" cy="37250"/>
            </a:xfrm>
            <a:custGeom>
              <a:avLst/>
              <a:gdLst/>
              <a:ahLst/>
              <a:cxnLst/>
              <a:rect l="l" t="t" r="r" b="b"/>
              <a:pathLst>
                <a:path w="1970" h="1490" fill="none" extrusionOk="0">
                  <a:moveTo>
                    <a:pt x="433" y="0"/>
                  </a:moveTo>
                  <a:lnTo>
                    <a:pt x="433" y="0"/>
                  </a:lnTo>
                  <a:lnTo>
                    <a:pt x="241" y="48"/>
                  </a:lnTo>
                  <a:lnTo>
                    <a:pt x="145" y="96"/>
                  </a:lnTo>
                  <a:lnTo>
                    <a:pt x="145" y="96"/>
                  </a:lnTo>
                  <a:lnTo>
                    <a:pt x="49" y="192"/>
                  </a:lnTo>
                  <a:lnTo>
                    <a:pt x="1" y="289"/>
                  </a:lnTo>
                  <a:lnTo>
                    <a:pt x="1" y="529"/>
                  </a:lnTo>
                  <a:lnTo>
                    <a:pt x="97" y="721"/>
                  </a:lnTo>
                  <a:lnTo>
                    <a:pt x="289" y="961"/>
                  </a:lnTo>
                  <a:lnTo>
                    <a:pt x="529" y="1153"/>
                  </a:lnTo>
                  <a:lnTo>
                    <a:pt x="817" y="1297"/>
                  </a:lnTo>
                  <a:lnTo>
                    <a:pt x="1105" y="1441"/>
                  </a:lnTo>
                  <a:lnTo>
                    <a:pt x="1442" y="1489"/>
                  </a:lnTo>
                  <a:lnTo>
                    <a:pt x="1442" y="1489"/>
                  </a:lnTo>
                  <a:lnTo>
                    <a:pt x="1730" y="1393"/>
                  </a:lnTo>
                  <a:lnTo>
                    <a:pt x="1730" y="1393"/>
                  </a:lnTo>
                  <a:lnTo>
                    <a:pt x="1874" y="1345"/>
                  </a:lnTo>
                  <a:lnTo>
                    <a:pt x="1922" y="1297"/>
                  </a:lnTo>
                  <a:lnTo>
                    <a:pt x="1970" y="1201"/>
                  </a:lnTo>
                  <a:lnTo>
                    <a:pt x="1970" y="1105"/>
                  </a:lnTo>
                  <a:lnTo>
                    <a:pt x="1874" y="865"/>
                  </a:lnTo>
                  <a:lnTo>
                    <a:pt x="1634" y="625"/>
                  </a:lnTo>
                  <a:lnTo>
                    <a:pt x="1345" y="385"/>
                  </a:lnTo>
                  <a:lnTo>
                    <a:pt x="1057" y="192"/>
                  </a:lnTo>
                  <a:lnTo>
                    <a:pt x="721" y="48"/>
                  </a:lnTo>
                  <a:lnTo>
                    <a:pt x="433"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8" name="Google Shape;5215;p76"/>
            <p:cNvSpPr/>
            <p:nvPr/>
          </p:nvSpPr>
          <p:spPr>
            <a:xfrm>
              <a:off x="539475" y="2853875"/>
              <a:ext cx="40850" cy="58850"/>
            </a:xfrm>
            <a:custGeom>
              <a:avLst/>
              <a:gdLst/>
              <a:ahLst/>
              <a:cxnLst/>
              <a:rect l="l" t="t" r="r" b="b"/>
              <a:pathLst>
                <a:path w="1634" h="2354" extrusionOk="0">
                  <a:moveTo>
                    <a:pt x="1201" y="0"/>
                  </a:move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577" y="2354"/>
                  </a:lnTo>
                  <a:lnTo>
                    <a:pt x="769" y="2306"/>
                  </a:lnTo>
                  <a:lnTo>
                    <a:pt x="913" y="2258"/>
                  </a:lnTo>
                  <a:lnTo>
                    <a:pt x="1057" y="2114"/>
                  </a:lnTo>
                  <a:lnTo>
                    <a:pt x="1201" y="1969"/>
                  </a:lnTo>
                  <a:lnTo>
                    <a:pt x="1441" y="1585"/>
                  </a:lnTo>
                  <a:lnTo>
                    <a:pt x="1585" y="1153"/>
                  </a:lnTo>
                  <a:lnTo>
                    <a:pt x="1633" y="721"/>
                  </a:lnTo>
                  <a:lnTo>
                    <a:pt x="1633" y="337"/>
                  </a:lnTo>
                  <a:lnTo>
                    <a:pt x="1585" y="193"/>
                  </a:lnTo>
                  <a:lnTo>
                    <a:pt x="1537" y="96"/>
                  </a:lnTo>
                  <a:lnTo>
                    <a:pt x="1441" y="0"/>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499" name="Google Shape;5216;p76"/>
            <p:cNvSpPr/>
            <p:nvPr/>
          </p:nvSpPr>
          <p:spPr>
            <a:xfrm>
              <a:off x="539475" y="2853875"/>
              <a:ext cx="40850" cy="58850"/>
            </a:xfrm>
            <a:custGeom>
              <a:avLst/>
              <a:gdLst/>
              <a:ahLst/>
              <a:cxnLst/>
              <a:rect l="l" t="t" r="r" b="b"/>
              <a:pathLst>
                <a:path w="1634" h="2354" fill="none" extrusionOk="0">
                  <a:moveTo>
                    <a:pt x="1297" y="0"/>
                  </a:moveTo>
                  <a:lnTo>
                    <a:pt x="1297" y="0"/>
                  </a:lnTo>
                  <a:lnTo>
                    <a:pt x="1201" y="0"/>
                  </a:lnTo>
                  <a:lnTo>
                    <a:pt x="1201" y="0"/>
                  </a:lnTo>
                  <a:lnTo>
                    <a:pt x="1009" y="48"/>
                  </a:lnTo>
                  <a:lnTo>
                    <a:pt x="865" y="145"/>
                  </a:lnTo>
                  <a:lnTo>
                    <a:pt x="529" y="433"/>
                  </a:lnTo>
                  <a:lnTo>
                    <a:pt x="288" y="769"/>
                  </a:lnTo>
                  <a:lnTo>
                    <a:pt x="96" y="1153"/>
                  </a:lnTo>
                  <a:lnTo>
                    <a:pt x="0" y="1537"/>
                  </a:lnTo>
                  <a:lnTo>
                    <a:pt x="0" y="1729"/>
                  </a:lnTo>
                  <a:lnTo>
                    <a:pt x="48" y="1921"/>
                  </a:lnTo>
                  <a:lnTo>
                    <a:pt x="96" y="2066"/>
                  </a:lnTo>
                  <a:lnTo>
                    <a:pt x="192" y="2162"/>
                  </a:lnTo>
                  <a:lnTo>
                    <a:pt x="337" y="2258"/>
                  </a:lnTo>
                  <a:lnTo>
                    <a:pt x="481" y="2354"/>
                  </a:lnTo>
                  <a:lnTo>
                    <a:pt x="481" y="2354"/>
                  </a:lnTo>
                  <a:lnTo>
                    <a:pt x="577" y="2354"/>
                  </a:lnTo>
                  <a:lnTo>
                    <a:pt x="577" y="2354"/>
                  </a:lnTo>
                  <a:lnTo>
                    <a:pt x="769" y="2306"/>
                  </a:lnTo>
                  <a:lnTo>
                    <a:pt x="913" y="2258"/>
                  </a:lnTo>
                  <a:lnTo>
                    <a:pt x="1057" y="2114"/>
                  </a:lnTo>
                  <a:lnTo>
                    <a:pt x="1201" y="1969"/>
                  </a:lnTo>
                  <a:lnTo>
                    <a:pt x="1441" y="1585"/>
                  </a:lnTo>
                  <a:lnTo>
                    <a:pt x="1585" y="1153"/>
                  </a:lnTo>
                  <a:lnTo>
                    <a:pt x="1585" y="1153"/>
                  </a:lnTo>
                  <a:lnTo>
                    <a:pt x="1633" y="721"/>
                  </a:lnTo>
                  <a:lnTo>
                    <a:pt x="1633" y="337"/>
                  </a:lnTo>
                  <a:lnTo>
                    <a:pt x="1585" y="193"/>
                  </a:lnTo>
                  <a:lnTo>
                    <a:pt x="1537" y="96"/>
                  </a:lnTo>
                  <a:lnTo>
                    <a:pt x="1441" y="0"/>
                  </a:lnTo>
                  <a:lnTo>
                    <a:pt x="1297" y="0"/>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0" name="Google Shape;5217;p76"/>
            <p:cNvSpPr/>
            <p:nvPr/>
          </p:nvSpPr>
          <p:spPr>
            <a:xfrm>
              <a:off x="587500" y="2875475"/>
              <a:ext cx="28825" cy="40850"/>
            </a:xfrm>
            <a:custGeom>
              <a:avLst/>
              <a:gdLst/>
              <a:ahLst/>
              <a:cxnLst/>
              <a:rect l="l" t="t" r="r" b="b"/>
              <a:pathLst>
                <a:path w="1153" h="1634" extrusionOk="0">
                  <a:moveTo>
                    <a:pt x="817" y="1"/>
                  </a:moveTo>
                  <a:lnTo>
                    <a:pt x="577" y="97"/>
                  </a:lnTo>
                  <a:lnTo>
                    <a:pt x="385" y="289"/>
                  </a:lnTo>
                  <a:lnTo>
                    <a:pt x="192" y="529"/>
                  </a:lnTo>
                  <a:lnTo>
                    <a:pt x="48" y="817"/>
                  </a:lnTo>
                  <a:lnTo>
                    <a:pt x="0" y="1105"/>
                  </a:lnTo>
                  <a:lnTo>
                    <a:pt x="0" y="1346"/>
                  </a:lnTo>
                  <a:lnTo>
                    <a:pt x="48" y="1442"/>
                  </a:lnTo>
                  <a:lnTo>
                    <a:pt x="96" y="1538"/>
                  </a:lnTo>
                  <a:lnTo>
                    <a:pt x="192" y="1586"/>
                  </a:lnTo>
                  <a:lnTo>
                    <a:pt x="337" y="1634"/>
                  </a:lnTo>
                  <a:lnTo>
                    <a:pt x="529" y="1634"/>
                  </a:lnTo>
                  <a:lnTo>
                    <a:pt x="625" y="1586"/>
                  </a:lnTo>
                  <a:lnTo>
                    <a:pt x="817" y="1394"/>
                  </a:lnTo>
                  <a:lnTo>
                    <a:pt x="1009" y="1105"/>
                  </a:lnTo>
                  <a:lnTo>
                    <a:pt x="1105" y="817"/>
                  </a:lnTo>
                  <a:lnTo>
                    <a:pt x="1153" y="529"/>
                  </a:lnTo>
                  <a:lnTo>
                    <a:pt x="1153" y="241"/>
                  </a:lnTo>
                  <a:lnTo>
                    <a:pt x="1057" y="49"/>
                  </a:lnTo>
                  <a:lnTo>
                    <a:pt x="1009" y="1"/>
                  </a:lnTo>
                  <a:close/>
                </a:path>
              </a:pathLst>
            </a:custGeom>
            <a:solidFill>
              <a:srgbClr val="422D29"/>
            </a:solid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sp>
          <p:nvSpPr>
            <p:cNvPr id="501" name="Google Shape;5218;p76"/>
            <p:cNvSpPr/>
            <p:nvPr/>
          </p:nvSpPr>
          <p:spPr>
            <a:xfrm>
              <a:off x="587500" y="2875475"/>
              <a:ext cx="28825" cy="40850"/>
            </a:xfrm>
            <a:custGeom>
              <a:avLst/>
              <a:gdLst/>
              <a:ahLst/>
              <a:cxnLst/>
              <a:rect l="l" t="t" r="r" b="b"/>
              <a:pathLst>
                <a:path w="1153" h="1634" fill="none" extrusionOk="0">
                  <a:moveTo>
                    <a:pt x="913" y="1"/>
                  </a:moveTo>
                  <a:lnTo>
                    <a:pt x="913" y="1"/>
                  </a:lnTo>
                  <a:lnTo>
                    <a:pt x="817" y="1"/>
                  </a:lnTo>
                  <a:lnTo>
                    <a:pt x="817" y="1"/>
                  </a:lnTo>
                  <a:lnTo>
                    <a:pt x="577" y="97"/>
                  </a:lnTo>
                  <a:lnTo>
                    <a:pt x="385" y="289"/>
                  </a:lnTo>
                  <a:lnTo>
                    <a:pt x="192" y="529"/>
                  </a:lnTo>
                  <a:lnTo>
                    <a:pt x="48" y="817"/>
                  </a:lnTo>
                  <a:lnTo>
                    <a:pt x="0" y="1105"/>
                  </a:lnTo>
                  <a:lnTo>
                    <a:pt x="0" y="1346"/>
                  </a:lnTo>
                  <a:lnTo>
                    <a:pt x="48" y="1442"/>
                  </a:lnTo>
                  <a:lnTo>
                    <a:pt x="96" y="1538"/>
                  </a:lnTo>
                  <a:lnTo>
                    <a:pt x="192" y="1586"/>
                  </a:lnTo>
                  <a:lnTo>
                    <a:pt x="337" y="1634"/>
                  </a:lnTo>
                  <a:lnTo>
                    <a:pt x="337" y="1634"/>
                  </a:lnTo>
                  <a:lnTo>
                    <a:pt x="385" y="1634"/>
                  </a:lnTo>
                  <a:lnTo>
                    <a:pt x="385" y="1634"/>
                  </a:lnTo>
                  <a:lnTo>
                    <a:pt x="529" y="1634"/>
                  </a:lnTo>
                  <a:lnTo>
                    <a:pt x="625" y="1586"/>
                  </a:lnTo>
                  <a:lnTo>
                    <a:pt x="817" y="1394"/>
                  </a:lnTo>
                  <a:lnTo>
                    <a:pt x="1009" y="1105"/>
                  </a:lnTo>
                  <a:lnTo>
                    <a:pt x="1105" y="817"/>
                  </a:lnTo>
                  <a:lnTo>
                    <a:pt x="1105" y="817"/>
                  </a:lnTo>
                  <a:lnTo>
                    <a:pt x="1153" y="529"/>
                  </a:lnTo>
                  <a:lnTo>
                    <a:pt x="1153" y="241"/>
                  </a:lnTo>
                  <a:lnTo>
                    <a:pt x="1057" y="49"/>
                  </a:lnTo>
                  <a:lnTo>
                    <a:pt x="1009" y="1"/>
                  </a:lnTo>
                  <a:lnTo>
                    <a:pt x="913" y="1"/>
                  </a:lnTo>
                </a:path>
              </a:pathLst>
            </a:custGeom>
            <a:noFill/>
            <a:ln>
              <a:noFill/>
            </a:ln>
          </p:spPr>
          <p:txBody>
            <a:bodyPr spcFirstLastPara="1" wrap="square" lIns="182850" tIns="182850" rIns="182850" bIns="182850" anchor="ctr" anchorCtr="0">
              <a:noAutofit/>
            </a:bodyPr>
            <a:lstStyle/>
            <a:p>
              <a:pPr defTabSz="1219200">
                <a:buClr>
                  <a:srgbClr val="000000"/>
                </a:buClr>
              </a:pPr>
              <a:endParaRPr sz="2800" kern="0">
                <a:solidFill>
                  <a:srgbClr val="000000"/>
                </a:solidFill>
                <a:latin typeface="Arial" panose="020B0604020202020204"/>
                <a:cs typeface="Arial" panose="020B0604020202020204"/>
                <a:sym typeface="Arial" panose="020B0604020202020204"/>
              </a:endParaRPr>
            </a:p>
          </p:txBody>
        </p:sp>
      </p:grpSp>
      <p:sp>
        <p:nvSpPr>
          <p:cNvPr id="2333" name="Google Shape;2333;p29"/>
          <p:cNvSpPr txBox="1">
            <a:spLocks noGrp="1"/>
          </p:cNvSpPr>
          <p:nvPr>
            <p:ph type="title"/>
          </p:nvPr>
        </p:nvSpPr>
        <p:spPr>
          <a:xfrm>
            <a:off x="2438400" y="2299335"/>
            <a:ext cx="12915265" cy="5078730"/>
          </a:xfrm>
          <a:prstGeom prst="rect">
            <a:avLst/>
          </a:prstGeom>
        </p:spPr>
        <p:txBody>
          <a:bodyPr spcFirstLastPara="1" wrap="square" lIns="91425" tIns="91425" rIns="91425" bIns="91425" anchor="ctr" anchorCtr="0">
            <a:noAutofit/>
            <a:scene3d>
              <a:camera prst="orthographicFront"/>
              <a:lightRig rig="threePt" dir="t"/>
            </a:scene3d>
          </a:bodyPr>
          <a:lstStyle/>
          <a:p>
            <a:pPr lvl="0"/>
            <a:r>
              <a:rPr lang="en-US" sz="16600" b="1" dirty="0">
                <a:ln w="9525">
                  <a:solidFill>
                    <a:schemeClr val="bg1"/>
                  </a:solidFill>
                  <a:prstDash val="solid"/>
                </a:ln>
                <a:solidFill>
                  <a:schemeClr val="accent4">
                    <a:lumMod val="50000"/>
                  </a:schemeClr>
                </a:solidFill>
                <a:effectLst>
                  <a:outerShdw blurRad="12700" dist="38100" dir="2700000" algn="tl" rotWithShape="0">
                    <a:schemeClr val="bg1">
                      <a:lumMod val="50000"/>
                    </a:schemeClr>
                  </a:outerShdw>
                </a:effectLst>
                <a:cs typeface="+mj-lt"/>
              </a:rPr>
              <a:t>Đọc diễn cảm</a:t>
            </a:r>
          </a:p>
        </p:txBody>
      </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body" idx="1"/>
          </p:nvPr>
        </p:nvSpPr>
        <p:spPr>
          <a:xfrm>
            <a:off x="1450884" y="3138417"/>
            <a:ext cx="7291754" cy="4010166"/>
          </a:xfrm>
        </p:spPr>
        <p:txBody>
          <a:bodyPr/>
          <a:lstStyle/>
          <a:p>
            <a:pPr>
              <a:lnSpc>
                <a:spcPct val="150000"/>
              </a:lnSpc>
              <a:buFontTx/>
              <a:buChar char="-"/>
            </a:pPr>
            <a:r>
              <a:rPr lang="en-US" sz="4800" dirty="0" err="1">
                <a:solidFill>
                  <a:schemeClr val="tx1"/>
                </a:solidFill>
                <a:latin typeface="Times New Roman" panose="02020603050405020304" pitchFamily="18" charset="0"/>
                <a:cs typeface="Times New Roman" panose="02020603050405020304" pitchFamily="18" charset="0"/>
              </a:rPr>
              <a:t>Toàn</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bài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giọng</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chậm</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rãi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cảm</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hứng</a:t>
            </a:r>
            <a:r>
              <a:rPr lang="en-US" sz="4800" dirty="0">
                <a:solidFill>
                  <a:schemeClr val="tx1"/>
                </a:solidFill>
                <a:latin typeface="Times New Roman" panose="02020603050405020304" pitchFamily="18" charset="0"/>
                <a:cs typeface="Times New Roman" panose="02020603050405020304" pitchFamily="18" charset="0"/>
              </a:rPr>
              <a:t> ca </a:t>
            </a:r>
            <a:r>
              <a:rPr lang="en-US" sz="4800" dirty="0" err="1">
                <a:solidFill>
                  <a:schemeClr val="tx1"/>
                </a:solidFill>
                <a:latin typeface="Times New Roman" panose="02020603050405020304" pitchFamily="18" charset="0"/>
                <a:cs typeface="Times New Roman" panose="02020603050405020304" pitchFamily="18" charset="0"/>
              </a:rPr>
              <a:t>ngợi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Đoạn</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kết</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giọng</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sảng</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khoái</a:t>
            </a:r>
            <a:r>
              <a:rPr lang="en-US" sz="4800" dirty="0">
                <a:solidFill>
                  <a:schemeClr val="tx1"/>
                </a:solidFill>
                <a:latin typeface="Times New Roman" panose="02020603050405020304" pitchFamily="18" charset="0"/>
                <a:cs typeface="Times New Roman" panose="02020603050405020304" pitchFamily="18" charset="0"/>
              </a:rPr>
              <a:t>.</a:t>
            </a:r>
          </a:p>
        </p:txBody>
      </p:sp>
      <p:sp>
        <p:nvSpPr>
          <p:cNvPr id="8" name="Title 7"/>
          <p:cNvSpPr>
            <a:spLocks noGrp="1"/>
          </p:cNvSpPr>
          <p:nvPr>
            <p:ph type="title"/>
          </p:nvPr>
        </p:nvSpPr>
        <p:spPr/>
        <p:txBody>
          <a:bodyPr/>
          <a:lstStyle/>
          <a:p>
            <a:pPr algn="ctr"/>
            <a:r>
              <a:rPr lang="en-US" sz="8005" b="1" dirty="0" err="1">
                <a:latin typeface="Times New Roman" panose="02020603050405020304" pitchFamily="18" charset="0"/>
                <a:cs typeface="Times New Roman" panose="02020603050405020304" pitchFamily="18" charset="0"/>
              </a:rPr>
              <a:t>Tiêu</a:t>
            </a:r>
            <a:r>
              <a:rPr lang="en-US" sz="8005" b="1" dirty="0">
                <a:latin typeface="Times New Roman" panose="02020603050405020304" pitchFamily="18" charset="0"/>
                <a:cs typeface="Times New Roman" panose="02020603050405020304" pitchFamily="18" charset="0"/>
              </a:rPr>
              <a:t> </a:t>
            </a:r>
            <a:r>
              <a:rPr lang="en-US" sz="8005" b="1" dirty="0" err="1">
                <a:latin typeface="Times New Roman" panose="02020603050405020304" pitchFamily="18" charset="0"/>
                <a:cs typeface="Times New Roman" panose="02020603050405020304" pitchFamily="18" charset="0"/>
              </a:rPr>
              <a:t>chí</a:t>
            </a:r>
            <a:r>
              <a:rPr lang="en-US" sz="8005" b="1" dirty="0">
                <a:latin typeface="Times New Roman" panose="02020603050405020304" pitchFamily="18" charset="0"/>
                <a:cs typeface="Times New Roman" panose="02020603050405020304" pitchFamily="18" charset="0"/>
              </a:rPr>
              <a:t>:</a:t>
            </a:r>
          </a:p>
        </p:txBody>
      </p:sp>
      <p:sp>
        <p:nvSpPr>
          <p:cNvPr id="10" name="TextBox 9"/>
          <p:cNvSpPr txBox="1"/>
          <p:nvPr/>
        </p:nvSpPr>
        <p:spPr>
          <a:xfrm>
            <a:off x="9823940" y="1791813"/>
            <a:ext cx="7291753" cy="5631180"/>
          </a:xfrm>
          <a:prstGeom prst="rect">
            <a:avLst/>
          </a:prstGeom>
          <a:noFill/>
        </p:spPr>
        <p:txBody>
          <a:bodyPr wrap="square">
            <a:spAutoFit/>
          </a:bodyPr>
          <a:lstStyle/>
          <a:p>
            <a:pPr algn="just">
              <a:lnSpc>
                <a:spcPct val="150000"/>
              </a:lnSpc>
              <a:buFontTx/>
              <a:buChar char="-"/>
            </a:pP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Nhấn</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mạnh</a:t>
            </a:r>
            <a:r>
              <a:rPr lang="en-US" sz="4800" dirty="0">
                <a:latin typeface="Times New Roman" panose="02020603050405020304" pitchFamily="18" charset="0"/>
                <a:ea typeface="Roboto Mono Medium" panose="020B0604020202020204" charset="0"/>
                <a:cs typeface="Times New Roman" panose="02020603050405020304" pitchFamily="18" charset="0"/>
              </a:rPr>
              <a:t> ở </a:t>
            </a:r>
            <a:r>
              <a:rPr lang="en-US" sz="4800" dirty="0" err="1">
                <a:latin typeface="Times New Roman" panose="02020603050405020304" pitchFamily="18" charset="0"/>
                <a:ea typeface="Roboto Mono Medium" panose="020B0604020202020204" charset="0"/>
                <a:cs typeface="Times New Roman" panose="02020603050405020304" pitchFamily="18" charset="0"/>
              </a:rPr>
              <a:t>các</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từ</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ngữ</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nói</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về</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đặc</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điểm</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tính</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cách</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sự</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thông</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minh</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tính</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cần</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cù</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chăm</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chỉ</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tinh</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thần</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vượt</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khó</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của</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Nguyễn</a:t>
            </a:r>
            <a:r>
              <a:rPr lang="en-US" sz="4800" dirty="0">
                <a:latin typeface="Times New Roman" panose="02020603050405020304" pitchFamily="18" charset="0"/>
                <a:ea typeface="Roboto Mono Medium" panose="020B0604020202020204" charset="0"/>
                <a:cs typeface="Times New Roman" panose="02020603050405020304" pitchFamily="18" charset="0"/>
              </a:rPr>
              <a:t> </a:t>
            </a:r>
            <a:r>
              <a:rPr lang="en-US" sz="4800" dirty="0" err="1">
                <a:latin typeface="Times New Roman" panose="02020603050405020304" pitchFamily="18" charset="0"/>
                <a:ea typeface="Roboto Mono Medium" panose="020B0604020202020204" charset="0"/>
                <a:cs typeface="Times New Roman" panose="02020603050405020304" pitchFamily="18" charset="0"/>
              </a:rPr>
              <a:t>Hiền</a:t>
            </a:r>
            <a:r>
              <a:rPr lang="en-US" sz="4800" dirty="0">
                <a:latin typeface="Times New Roman" panose="02020603050405020304" pitchFamily="18" charset="0"/>
                <a:ea typeface="Roboto Mono Medium" panose="020B0604020202020204" charset="0"/>
                <a:cs typeface="Times New Roman" panose="02020603050405020304" pitchFamily="18" charset="0"/>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4" descr="图片包含 文字, 地图&#10;&#10;已生成极高可信度的说明"/>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t="78704"/>
          <a:stretch>
            <a:fillRect/>
          </a:stretch>
        </p:blipFill>
        <p:spPr>
          <a:xfrm>
            <a:off x="2971800" y="1790861"/>
            <a:ext cx="13250848" cy="7696200"/>
          </a:xfrm>
          <a:prstGeom prst="rect">
            <a:avLst/>
          </a:prstGeom>
        </p:spPr>
      </p:pic>
      <p:pic>
        <p:nvPicPr>
          <p:cNvPr id="8" name="PA_图片 7" descr="图片包含 事情&#10;&#10;已生成高可信度的说明"/>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2896746" y="168260"/>
            <a:ext cx="13912598" cy="3249010"/>
          </a:xfrm>
          <a:prstGeom prst="rect">
            <a:avLst/>
          </a:prstGeom>
        </p:spPr>
      </p:pic>
      <p:pic>
        <p:nvPicPr>
          <p:cNvPr id="9" name="PA_图片 8" descr="图片包含 矢量图形&#10;&#10;已生成高可信度的说明"/>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1467506" y="5387248"/>
            <a:ext cx="3839344" cy="5544300"/>
          </a:xfrm>
          <a:prstGeom prst="rect">
            <a:avLst/>
          </a:prstGeom>
        </p:spPr>
      </p:pic>
      <p:sp>
        <p:nvSpPr>
          <p:cNvPr id="2" name="Rectangle 1"/>
          <p:cNvSpPr/>
          <p:nvPr/>
        </p:nvSpPr>
        <p:spPr>
          <a:xfrm>
            <a:off x="3352800" y="4076700"/>
            <a:ext cx="11277600" cy="1753235"/>
          </a:xfrm>
          <a:prstGeom prst="rect">
            <a:avLst/>
          </a:prstGeom>
        </p:spPr>
        <p:txBody>
          <a:bodyPr wrap="square">
            <a:spAutoFit/>
          </a:bodyPr>
          <a:lstStyle/>
          <a:p>
            <a:pPr algn="ctr"/>
            <a:r>
              <a:rPr lang="en-US" sz="10800" b="1">
                <a:solidFill>
                  <a:srgbClr val="C00000"/>
                </a:solidFill>
                <a:latin typeface="Times New Roman" panose="02020603050405020304" pitchFamily="18" charset="0"/>
                <a:cs typeface="Times New Roman" panose="02020603050405020304" pitchFamily="18" charset="0"/>
              </a:rPr>
              <a:t>Củng cố- dặn dò</a:t>
            </a:r>
          </a:p>
        </p:txBody>
      </p:sp>
    </p:spTree>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2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path" presetSubtype="0" repeatCount="2000" accel="50000" decel="50000" autoRev="1" fill="hold" nodeType="withEffect">
                                  <p:stCondLst>
                                    <p:cond delay="3300"/>
                                  </p:stCondLst>
                                  <p:childTnLst>
                                    <p:animMotion origin="layout" path="M 3.75E-6 4.44444E-6 L 0.06705 0.00694 " pathEditMode="relative" rAng="0" ptsTypes="AA">
                                      <p:cBhvr>
                                        <p:cTn id="21" dur="2000" fill="hold"/>
                                        <p:tgtEl>
                                          <p:spTgt spid="9"/>
                                        </p:tgtEl>
                                        <p:attrNameLst>
                                          <p:attrName>ppt_x</p:attrName>
                                          <p:attrName>ppt_y</p:attrName>
                                        </p:attrNameLst>
                                      </p:cBhvr>
                                      <p:rCtr x="3346" y="3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000500" y="-4000500"/>
            <a:ext cx="10287000" cy="18288000"/>
            <a:chOff x="0" y="0"/>
            <a:chExt cx="13716000" cy="24384000"/>
          </a:xfrm>
        </p:grpSpPr>
        <p:sp>
          <p:nvSpPr>
            <p:cNvPr id="3" name="AutoShape 3"/>
            <p:cNvSpPr/>
            <p:nvPr/>
          </p:nvSpPr>
          <p:spPr>
            <a:xfrm>
              <a:off x="0" y="0"/>
              <a:ext cx="13716000" cy="24384000"/>
            </a:xfrm>
            <a:prstGeom prst="rect">
              <a:avLst/>
            </a:prstGeom>
            <a:solidFill>
              <a:srgbClr val="FDFCF5"/>
            </a:solidFill>
          </p:spPr>
        </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5400000">
              <a:off x="-5334000" y="5334000"/>
              <a:ext cx="24384000" cy="13716000"/>
            </a:xfrm>
            <a:prstGeom prst="rect">
              <a:avLst/>
            </a:prstGeom>
          </p:spPr>
        </p:pic>
      </p:grpSp>
      <p:pic>
        <p:nvPicPr>
          <p:cNvPr id="5" name="Picture 5"/>
          <p:cNvPicPr>
            <a:picLocks noChangeAspect="1"/>
          </p:cNvPicPr>
          <p:nvPr/>
        </p:nvPicPr>
        <p:blipFill>
          <a:blip r:embed="rId4"/>
          <a:srcRect/>
          <a:stretch>
            <a:fillRect/>
          </a:stretch>
        </p:blipFill>
        <p:spPr>
          <a:xfrm>
            <a:off x="-347118" y="6299779"/>
            <a:ext cx="2751637" cy="3371071"/>
          </a:xfrm>
          <a:prstGeom prst="rect">
            <a:avLst/>
          </a:prstGeom>
        </p:spPr>
      </p:pic>
      <p:pic>
        <p:nvPicPr>
          <p:cNvPr id="6" name="Picture 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a:off x="2118356" y="3233988"/>
            <a:ext cx="1406312" cy="1288693"/>
          </a:xfrm>
          <a:prstGeom prst="rect">
            <a:avLst/>
          </a:prstGeom>
        </p:spPr>
      </p:pic>
      <p:pic>
        <p:nvPicPr>
          <p:cNvPr id="7" name="Picture 7"/>
          <p:cNvPicPr>
            <a:picLocks noChangeAspect="1"/>
          </p:cNvPicPr>
          <p:nvPr/>
        </p:nvPicPr>
        <p:blipFill>
          <a:blip r:embed="rId7"/>
          <a:srcRect l="34073"/>
          <a:stretch>
            <a:fillRect/>
          </a:stretch>
        </p:blipFill>
        <p:spPr>
          <a:xfrm rot="9653907">
            <a:off x="779843" y="85207"/>
            <a:ext cx="4083338" cy="2655597"/>
          </a:xfrm>
          <a:prstGeom prst="rect">
            <a:avLst/>
          </a:prstGeom>
        </p:spPr>
      </p:pic>
      <p:pic>
        <p:nvPicPr>
          <p:cNvPr id="8" name="Picture 8"/>
          <p:cNvPicPr>
            <a:picLocks noChangeAspect="1"/>
          </p:cNvPicPr>
          <p:nvPr/>
        </p:nvPicPr>
        <p:blipFill>
          <a:blip r:embed="rId8"/>
          <a:srcRect/>
          <a:stretch>
            <a:fillRect/>
          </a:stretch>
        </p:blipFill>
        <p:spPr>
          <a:xfrm>
            <a:off x="13955003" y="6481831"/>
            <a:ext cx="3779579" cy="3189020"/>
          </a:xfrm>
          <a:prstGeom prst="rect">
            <a:avLst/>
          </a:prstGeom>
        </p:spPr>
      </p:pic>
      <p:pic>
        <p:nvPicPr>
          <p:cNvPr id="9"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rot="413993">
            <a:off x="12999688" y="1747393"/>
            <a:ext cx="3456913" cy="2576971"/>
          </a:xfrm>
          <a:prstGeom prst="rect">
            <a:avLst/>
          </a:prstGeom>
        </p:spPr>
      </p:pic>
      <p:pic>
        <p:nvPicPr>
          <p:cNvPr id="10" name="Picture 10"/>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7432541" y="9026504"/>
            <a:ext cx="6522462" cy="1770155"/>
          </a:xfrm>
          <a:prstGeom prst="rect">
            <a:avLst/>
          </a:prstGeom>
        </p:spPr>
      </p:pic>
      <p:pic>
        <p:nvPicPr>
          <p:cNvPr id="11" name="Picture 11"/>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rcRect/>
          <a:stretch>
            <a:fillRect/>
          </a:stretch>
        </p:blipFill>
        <p:spPr>
          <a:xfrm rot="-10302637">
            <a:off x="15161096" y="-95462"/>
            <a:ext cx="3941649" cy="2221657"/>
          </a:xfrm>
          <a:prstGeom prst="rect">
            <a:avLst/>
          </a:prstGeom>
        </p:spPr>
      </p:pic>
      <p:pic>
        <p:nvPicPr>
          <p:cNvPr id="12" name="Picture 12"/>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rcRect/>
          <a:stretch>
            <a:fillRect/>
          </a:stretch>
        </p:blipFill>
        <p:spPr>
          <a:xfrm>
            <a:off x="5029770" y="1325666"/>
            <a:ext cx="1093567" cy="1073062"/>
          </a:xfrm>
          <a:prstGeom prst="rect">
            <a:avLst/>
          </a:prstGeom>
        </p:spPr>
      </p:pic>
      <p:pic>
        <p:nvPicPr>
          <p:cNvPr id="13" name="Picture 13"/>
          <p:cNvPicPr>
            <a:picLocks noChangeAspect="1"/>
          </p:cNvPicPr>
          <p:nvPr/>
        </p:nvPicPr>
        <p:blipFill>
          <a:blip r:embed="rId16"/>
          <a:srcRect/>
          <a:stretch>
            <a:fillRect/>
          </a:stretch>
        </p:blipFill>
        <p:spPr>
          <a:xfrm rot="-636559">
            <a:off x="2261261" y="8745670"/>
            <a:ext cx="1120502" cy="1025260"/>
          </a:xfrm>
          <a:prstGeom prst="rect">
            <a:avLst/>
          </a:prstGeom>
        </p:spPr>
      </p:pic>
      <p:sp>
        <p:nvSpPr>
          <p:cNvPr id="14" name="Cloud 13"/>
          <p:cNvSpPr/>
          <p:nvPr/>
        </p:nvSpPr>
        <p:spPr>
          <a:xfrm>
            <a:off x="2404744" y="1866900"/>
            <a:ext cx="14511655" cy="6755130"/>
          </a:xfrm>
          <a:prstGeom prst="cloud">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7200" b="1" dirty="0" err="1" smtClean="0"/>
              <a:t>Tạm</a:t>
            </a:r>
            <a:r>
              <a:rPr lang="en-US" sz="7200" b="1" dirty="0" smtClean="0"/>
              <a:t> </a:t>
            </a:r>
            <a:r>
              <a:rPr lang="en-US" sz="7200" b="1" dirty="0" err="1" smtClean="0"/>
              <a:t>biệt</a:t>
            </a:r>
            <a:r>
              <a:rPr lang="en-US" sz="7200" b="1" dirty="0" smtClean="0"/>
              <a:t> </a:t>
            </a:r>
            <a:r>
              <a:rPr lang="en-US" sz="7200" b="1" dirty="0" err="1" smtClean="0"/>
              <a:t>và</a:t>
            </a:r>
            <a:r>
              <a:rPr lang="en-US" sz="7200" b="1" dirty="0" smtClean="0"/>
              <a:t> </a:t>
            </a:r>
            <a:r>
              <a:rPr lang="en-US" sz="7200" b="1" dirty="0" err="1" smtClean="0"/>
              <a:t>hẹn</a:t>
            </a:r>
            <a:r>
              <a:rPr lang="en-US" sz="7200" b="1" dirty="0" smtClean="0"/>
              <a:t> </a:t>
            </a:r>
            <a:r>
              <a:rPr lang="en-US" sz="7200" b="1" dirty="0" err="1" smtClean="0"/>
              <a:t>gặp</a:t>
            </a:r>
            <a:r>
              <a:rPr lang="en-US" sz="7200" b="1" dirty="0" smtClean="0"/>
              <a:t> </a:t>
            </a:r>
            <a:r>
              <a:rPr lang="en-US" sz="7200" b="1" dirty="0" err="1" smtClean="0"/>
              <a:t>lại</a:t>
            </a:r>
            <a:r>
              <a:rPr lang="en-US" sz="7200" b="1" dirty="0" smtClean="0"/>
              <a:t>.</a:t>
            </a:r>
            <a:endParaRPr lang="en-US" sz="7200" b="1" dirty="0"/>
          </a:p>
        </p:txBody>
      </p:sp>
    </p:spTree>
  </p:cSld>
  <p:clrMapOvr>
    <a:masterClrMapping/>
  </p:clrMapOvr>
  <mc:AlternateContent xmlns:mc="http://schemas.openxmlformats.org/markup-compatibility/2006" xmlns:p14="http://schemas.microsoft.com/office/powerpoint/2010/main">
    <mc:Choice Requires="p14">
      <p:transition spd="slow">
        <p:wedge/>
      </p:transition>
    </mc:Choice>
    <mc:Fallback xmlns="">
      <p:transition spd="slow">
        <p:wedg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ía del Niño XL by Slidesgo">
  <a:themeElements>
    <a:clrScheme name="Simple Light">
      <a:dk1>
        <a:srgbClr val="413554"/>
      </a:dk1>
      <a:lt1>
        <a:srgbClr val="FFFFFF"/>
      </a:lt1>
      <a:dk2>
        <a:srgbClr val="6EB0A1"/>
      </a:dk2>
      <a:lt2>
        <a:srgbClr val="FFEEC9"/>
      </a:lt2>
      <a:accent1>
        <a:srgbClr val="F19E87"/>
      </a:accent1>
      <a:accent2>
        <a:srgbClr val="EE7D98"/>
      </a:accent2>
      <a:accent3>
        <a:srgbClr val="F5C05C"/>
      </a:accent3>
      <a:accent4>
        <a:srgbClr val="895B5B"/>
      </a:accent4>
      <a:accent5>
        <a:srgbClr val="CCB59F"/>
      </a:accent5>
      <a:accent6>
        <a:srgbClr val="B1DDD2"/>
      </a:accent6>
      <a:hlink>
        <a:srgbClr val="41355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1512</Words>
  <Application>Microsoft Office PowerPoint</Application>
  <PresentationFormat>Custom</PresentationFormat>
  <Paragraphs>158</Paragraphs>
  <Slides>35</Slides>
  <Notes>9</Notes>
  <HiddenSlides>0</HiddenSlides>
  <MMClips>0</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35</vt:i4>
      </vt:variant>
    </vt:vector>
  </HeadingPairs>
  <TitlesOfParts>
    <vt:vector size="54" baseType="lpstr">
      <vt:lpstr>Raleway Medium</vt:lpstr>
      <vt:lpstr>Nunito Black</vt:lpstr>
      <vt:lpstr>Fredoka One</vt:lpstr>
      <vt:lpstr>Calibri</vt:lpstr>
      <vt:lpstr>Jua</vt:lpstr>
      <vt:lpstr>Raleway</vt:lpstr>
      <vt:lpstr>华康海报体W12</vt:lpstr>
      <vt:lpstr>Roboto Condensed Light</vt:lpstr>
      <vt:lpstr>Mongolian Baiti</vt:lpstr>
      <vt:lpstr>HP001 4 hàng</vt:lpstr>
      <vt:lpstr>Coiny</vt:lpstr>
      <vt:lpstr>SimSun</vt:lpstr>
      <vt:lpstr>Times New Roman</vt:lpstr>
      <vt:lpstr>Baloo 2 SemiBold</vt:lpstr>
      <vt:lpstr>Muli Regular</vt:lpstr>
      <vt:lpstr>Roboto Mono Medium</vt:lpstr>
      <vt:lpstr>Arial</vt:lpstr>
      <vt:lpstr>Office Theme</vt:lpstr>
      <vt:lpstr>Día del Niño XL by Slidesgo</vt:lpstr>
      <vt:lpstr>PowerPoint Presentation</vt:lpstr>
      <vt:lpstr>PowerPoint Presentation</vt:lpstr>
      <vt:lpstr> Đọc đoạn 1 bài “Ngày như thế nào là đẹp?” và trả lời câu hỏi : Trong bài đọc, các nhân vật tranh luận với nhau điều gì?</vt:lpstr>
      <vt:lpstr>PowerPoint Presentation</vt:lpstr>
      <vt:lpstr>PowerPoint Presentation</vt:lpstr>
      <vt:lpstr>PowerPoint Presentation</vt:lpstr>
      <vt:lpstr>PowerPoint Presentation</vt:lpstr>
      <vt:lpstr>PowerPoint Presentation</vt:lpstr>
      <vt:lpstr>Đọc văn bản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Đọc diễn cảm</vt:lpstr>
      <vt:lpstr>Tiêu chí:</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Peach Red Green Playful Scrapbook Pet Conspiracy Theory Presentation Party</dc:title>
  <dc:creator/>
  <cp:lastModifiedBy>Admin</cp:lastModifiedBy>
  <cp:revision>28</cp:revision>
  <dcterms:created xsi:type="dcterms:W3CDTF">2006-08-16T00:00:00Z</dcterms:created>
  <dcterms:modified xsi:type="dcterms:W3CDTF">2024-03-28T06:00:36Z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32FFA0067E0545D9A86D273D463A4D53</vt:lpwstr>
  </property>
  <property fmtid="{D5CDD505-2E9C-101B-9397-08002B2CF9AE}" pid="3" name="KSOProductBuildVer">
    <vt:lpwstr>1033-11.2.0.11486</vt:lpwstr>
  </property>
</Properties>
</file>