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sldIdLst>
    <p:sldId id="340" r:id="rId2"/>
    <p:sldId id="441" r:id="rId3"/>
    <p:sldId id="480" r:id="rId4"/>
    <p:sldId id="482" r:id="rId5"/>
    <p:sldId id="439" r:id="rId6"/>
    <p:sldId id="423" r:id="rId7"/>
    <p:sldId id="442" r:id="rId8"/>
    <p:sldId id="417" r:id="rId9"/>
    <p:sldId id="435" r:id="rId10"/>
    <p:sldId id="436" r:id="rId11"/>
    <p:sldId id="437" r:id="rId12"/>
    <p:sldId id="422" r:id="rId13"/>
    <p:sldId id="438" r:id="rId14"/>
    <p:sldId id="443" r:id="rId15"/>
    <p:sldId id="444" r:id="rId16"/>
    <p:sldId id="445" r:id="rId17"/>
    <p:sldId id="446" r:id="rId18"/>
    <p:sldId id="447" r:id="rId19"/>
    <p:sldId id="448" r:id="rId20"/>
    <p:sldId id="449" r:id="rId21"/>
    <p:sldId id="450" r:id="rId22"/>
    <p:sldId id="451" r:id="rId23"/>
    <p:sldId id="487" r:id="rId24"/>
    <p:sldId id="488" r:id="rId25"/>
    <p:sldId id="491" r:id="rId26"/>
    <p:sldId id="492" r:id="rId27"/>
    <p:sldId id="490" r:id="rId28"/>
    <p:sldId id="493" r:id="rId29"/>
    <p:sldId id="456" r:id="rId30"/>
    <p:sldId id="457" r:id="rId31"/>
    <p:sldId id="494" r:id="rId32"/>
    <p:sldId id="461" r:id="rId33"/>
    <p:sldId id="462" r:id="rId34"/>
    <p:sldId id="470" r:id="rId35"/>
    <p:sldId id="471" r:id="rId36"/>
    <p:sldId id="473" r:id="rId37"/>
    <p:sldId id="474" r:id="rId38"/>
    <p:sldId id="475" r:id="rId39"/>
    <p:sldId id="355" r:id="rId40"/>
    <p:sldId id="40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F3FE"/>
    <a:srgbClr val="E8C822"/>
    <a:srgbClr val="0000FF"/>
    <a:srgbClr val="E8A83E"/>
    <a:srgbClr val="D2F4FD"/>
    <a:srgbClr val="BC0000"/>
    <a:srgbClr val="6ABF7F"/>
    <a:srgbClr val="8CDB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C057A4-FF68-16DB-5B3A-094D835CDD12}" v="1" dt="2020-08-11T06:01:00.4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542" autoAdjust="0"/>
  </p:normalViewPr>
  <p:slideViewPr>
    <p:cSldViewPr snapToGrid="0">
      <p:cViewPr varScale="1">
        <p:scale>
          <a:sx n="73" d="100"/>
          <a:sy n="73" d="100"/>
        </p:scale>
        <p:origin x="594" y="78"/>
      </p:cViewPr>
      <p:guideLst>
        <p:guide orient="horz" pos="2160"/>
        <p:guide pos="3840"/>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2D0D91-461E-451E-88CD-F7F109D97D9C}" type="datetimeFigureOut">
              <a:rPr lang="en-SG" smtClean="0"/>
              <a:t>19/3/2024</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43A29-CE49-4F65-B40B-CAC08D70590C}" type="slidenum">
              <a:rPr lang="en-SG" smtClean="0"/>
              <a:t>‹#›</a:t>
            </a:fld>
            <a:endParaRPr lang="en-SG"/>
          </a:p>
        </p:txBody>
      </p:sp>
    </p:spTree>
    <p:extLst>
      <p:ext uri="{BB962C8B-B14F-4D97-AF65-F5344CB8AC3E}">
        <p14:creationId xmlns:p14="http://schemas.microsoft.com/office/powerpoint/2010/main" val="3939229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a:t>
            </a:fld>
            <a:endParaRPr lang="zh-CN" altLang="en-US"/>
          </a:p>
        </p:txBody>
      </p:sp>
    </p:spTree>
    <p:extLst>
      <p:ext uri="{BB962C8B-B14F-4D97-AF65-F5344CB8AC3E}">
        <p14:creationId xmlns:p14="http://schemas.microsoft.com/office/powerpoint/2010/main" val="115381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3993054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3676926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84686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21</a:t>
            </a:fld>
            <a:endParaRPr lang="zh-CN" altLang="en-US">
              <a:solidFill>
                <a:prstClr val="black"/>
              </a:solidFill>
              <a:ea typeface="inpin heiti" charset="-122"/>
            </a:endParaRPr>
          </a:p>
        </p:txBody>
      </p:sp>
    </p:spTree>
    <p:extLst>
      <p:ext uri="{BB962C8B-B14F-4D97-AF65-F5344CB8AC3E}">
        <p14:creationId xmlns:p14="http://schemas.microsoft.com/office/powerpoint/2010/main" val="2347366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23</a:t>
            </a:fld>
            <a:endParaRPr lang="zh-CN" altLang="en-US">
              <a:solidFill>
                <a:prstClr val="black"/>
              </a:solidFill>
              <a:ea typeface="inpin heiti" charset="-122"/>
            </a:endParaRPr>
          </a:p>
        </p:txBody>
      </p:sp>
    </p:spTree>
    <p:extLst>
      <p:ext uri="{BB962C8B-B14F-4D97-AF65-F5344CB8AC3E}">
        <p14:creationId xmlns:p14="http://schemas.microsoft.com/office/powerpoint/2010/main" val="2413531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24</a:t>
            </a:fld>
            <a:endParaRPr lang="zh-CN" altLang="en-US">
              <a:solidFill>
                <a:prstClr val="black"/>
              </a:solidFill>
              <a:ea typeface="inpin heiti" charset="-122"/>
            </a:endParaRPr>
          </a:p>
        </p:txBody>
      </p:sp>
    </p:spTree>
    <p:extLst>
      <p:ext uri="{BB962C8B-B14F-4D97-AF65-F5344CB8AC3E}">
        <p14:creationId xmlns:p14="http://schemas.microsoft.com/office/powerpoint/2010/main" val="2611155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25</a:t>
            </a:fld>
            <a:endParaRPr lang="zh-CN" altLang="en-US">
              <a:solidFill>
                <a:prstClr val="black"/>
              </a:solidFill>
              <a:ea typeface="inpin heiti" charset="-122"/>
            </a:endParaRPr>
          </a:p>
        </p:txBody>
      </p:sp>
    </p:spTree>
    <p:extLst>
      <p:ext uri="{BB962C8B-B14F-4D97-AF65-F5344CB8AC3E}">
        <p14:creationId xmlns:p14="http://schemas.microsoft.com/office/powerpoint/2010/main" val="13547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26</a:t>
            </a:fld>
            <a:endParaRPr lang="zh-CN" altLang="en-US">
              <a:solidFill>
                <a:prstClr val="black"/>
              </a:solidFill>
              <a:ea typeface="inpin heiti" charset="-122"/>
            </a:endParaRPr>
          </a:p>
        </p:txBody>
      </p:sp>
    </p:spTree>
    <p:extLst>
      <p:ext uri="{BB962C8B-B14F-4D97-AF65-F5344CB8AC3E}">
        <p14:creationId xmlns:p14="http://schemas.microsoft.com/office/powerpoint/2010/main" val="4088039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27</a:t>
            </a:fld>
            <a:endParaRPr lang="zh-CN" altLang="en-US">
              <a:solidFill>
                <a:prstClr val="black"/>
              </a:solidFill>
              <a:ea typeface="inpin heiti" charset="-122"/>
            </a:endParaRPr>
          </a:p>
        </p:txBody>
      </p:sp>
    </p:spTree>
    <p:extLst>
      <p:ext uri="{BB962C8B-B14F-4D97-AF65-F5344CB8AC3E}">
        <p14:creationId xmlns:p14="http://schemas.microsoft.com/office/powerpoint/2010/main" val="1741558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a:defRPr/>
            </a:pPr>
            <a:fld id="{7392B679-AE23-4750-8FB0-6513430B8953}" type="slidenum">
              <a:rPr lang="zh-CN" altLang="en-US" smtClean="0">
                <a:solidFill>
                  <a:prstClr val="black"/>
                </a:solidFill>
                <a:ea typeface="inpin heiti" charset="-122"/>
              </a:rPr>
              <a:pPr defTabSz="914400">
                <a:defRPr/>
              </a:pPr>
              <a:t>31</a:t>
            </a:fld>
            <a:endParaRPr lang="zh-CN" altLang="en-US">
              <a:solidFill>
                <a:prstClr val="black"/>
              </a:solidFill>
              <a:ea typeface="inpin heiti" charset="-122"/>
            </a:endParaRPr>
          </a:p>
        </p:txBody>
      </p:sp>
    </p:spTree>
    <p:extLst>
      <p:ext uri="{BB962C8B-B14F-4D97-AF65-F5344CB8AC3E}">
        <p14:creationId xmlns:p14="http://schemas.microsoft.com/office/powerpoint/2010/main" val="3865400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3/19/2024</a:t>
            </a:fld>
            <a:endParaRPr lang="en-US"/>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0955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3/19/2024</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23672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3/19/2024</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676203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3/19/2024</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2709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3/19/2024</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8208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3/19/2024</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37976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3/19/2024</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548026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3/19/2024</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26106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3/19/2024</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70763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3/19/2024</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4093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3/19/2024</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920274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189302"/>
      </p:ext>
    </p:extLst>
  </p:cSld>
  <p:clrMapOvr>
    <a:masterClrMapping/>
  </p:clrMapOvr>
  <p:transition spd="slow" advTm="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3/19/2024</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43216274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 id="2147483714" r:id="rId12"/>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28.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8.jpeg"/><Relationship Id="rId3" Type="http://schemas.openxmlformats.org/officeDocument/2006/relationships/image" Target="../media/image39.png"/><Relationship Id="rId7" Type="http://schemas.openxmlformats.org/officeDocument/2006/relationships/image" Target="../media/image43.jpeg"/><Relationship Id="rId12" Type="http://schemas.openxmlformats.org/officeDocument/2006/relationships/image" Target="../media/image47.jpeg"/><Relationship Id="rId2" Type="http://schemas.openxmlformats.org/officeDocument/2006/relationships/image" Target="../media/image22.jpeg"/><Relationship Id="rId16" Type="http://schemas.openxmlformats.org/officeDocument/2006/relationships/image" Target="../media/image20.jpeg"/><Relationship Id="rId1" Type="http://schemas.openxmlformats.org/officeDocument/2006/relationships/slideLayout" Target="../slideLayouts/slideLayout12.xml"/><Relationship Id="rId6" Type="http://schemas.openxmlformats.org/officeDocument/2006/relationships/image" Target="../media/image42.jpeg"/><Relationship Id="rId11" Type="http://schemas.openxmlformats.org/officeDocument/2006/relationships/image" Target="../media/image21.jpeg"/><Relationship Id="rId5" Type="http://schemas.openxmlformats.org/officeDocument/2006/relationships/image" Target="../media/image41.jpeg"/><Relationship Id="rId15" Type="http://schemas.openxmlformats.org/officeDocument/2006/relationships/image" Target="../media/image50.jpeg"/><Relationship Id="rId10" Type="http://schemas.openxmlformats.org/officeDocument/2006/relationships/image" Target="../media/image46.jpe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5.jpeg"/></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7.GIF"/><Relationship Id="rId4" Type="http://schemas.openxmlformats.org/officeDocument/2006/relationships/image" Target="../media/image56.wmf"/></Relationships>
</file>

<file path=ppt/slides/_rels/slide3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audio" Target="../media/audio5.wav"/><Relationship Id="rId4" Type="http://schemas.openxmlformats.org/officeDocument/2006/relationships/audio" Target="../media/audio4.wav"/></Relationships>
</file>

<file path=ppt/slides/_rels/slide36.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audio" Target="../media/audio5.wav"/><Relationship Id="rId4" Type="http://schemas.openxmlformats.org/officeDocument/2006/relationships/audio" Target="../media/audio4.wav"/></Relationships>
</file>

<file path=ppt/slides/_rels/slide3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audio" Target="../media/audio5.wav"/><Relationship Id="rId4" Type="http://schemas.openxmlformats.org/officeDocument/2006/relationships/audio" Target="../media/audio4.wav"/></Relationships>
</file>

<file path=ppt/slides/_rels/slide3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audio" Target="../media/audio5.wav"/><Relationship Id="rId4" Type="http://schemas.openxmlformats.org/officeDocument/2006/relationships/audio" Target="../media/audio4.wav"/></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65.gif"/><Relationship Id="rId3" Type="http://schemas.openxmlformats.org/officeDocument/2006/relationships/image" Target="../media/image60.gif"/><Relationship Id="rId7" Type="http://schemas.openxmlformats.org/officeDocument/2006/relationships/image" Target="../media/image64.gif"/><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gif"/><Relationship Id="rId5" Type="http://schemas.openxmlformats.org/officeDocument/2006/relationships/image" Target="../media/image62.gif"/><Relationship Id="rId4" Type="http://schemas.openxmlformats.org/officeDocument/2006/relationships/image" Target="../media/image6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
            <a:extLst>
              <a:ext uri="{FF2B5EF4-FFF2-40B4-BE49-F238E27FC236}">
                <a16:creationId xmlns:a16="http://schemas.microsoft.com/office/drawing/2014/main" id="{DE1BD951-6115-4B14-B625-9CFAF8FAB3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Fireworks-07-june[1]">
            <a:extLst>
              <a:ext uri="{FF2B5EF4-FFF2-40B4-BE49-F238E27FC236}">
                <a16:creationId xmlns:a16="http://schemas.microsoft.com/office/drawing/2014/main" id="{BBB4675B-003E-4614-819A-AA226D411AC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5092700" y="504826"/>
            <a:ext cx="2146300"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Fireworks-07-june[1]">
            <a:extLst>
              <a:ext uri="{FF2B5EF4-FFF2-40B4-BE49-F238E27FC236}">
                <a16:creationId xmlns:a16="http://schemas.microsoft.com/office/drawing/2014/main" id="{D87F0053-43E1-435D-A789-BD6946D49DB9}"/>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447800" y="4695826"/>
            <a:ext cx="2146300"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Fireworks-07-june[1]">
            <a:extLst>
              <a:ext uri="{FF2B5EF4-FFF2-40B4-BE49-F238E27FC236}">
                <a16:creationId xmlns:a16="http://schemas.microsoft.com/office/drawing/2014/main" id="{56E0B410-2CAD-46B5-8EF8-228ED0A0D8F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8674100" y="4543426"/>
            <a:ext cx="2146300"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WordArt 7">
            <a:extLst>
              <a:ext uri="{FF2B5EF4-FFF2-40B4-BE49-F238E27FC236}">
                <a16:creationId xmlns:a16="http://schemas.microsoft.com/office/drawing/2014/main" id="{CC1A07A8-1DAC-4359-B05E-2574BA0CCA68}"/>
              </a:ext>
            </a:extLst>
          </p:cNvPr>
          <p:cNvSpPr>
            <a:spLocks noChangeArrowheads="1" noChangeShapeType="1" noTextEdit="1"/>
          </p:cNvSpPr>
          <p:nvPr/>
        </p:nvSpPr>
        <p:spPr bwMode="auto">
          <a:xfrm>
            <a:off x="2286000" y="381000"/>
            <a:ext cx="7772400" cy="6096000"/>
          </a:xfrm>
          <a:prstGeom prst="rect">
            <a:avLst/>
          </a:prstGeom>
        </p:spPr>
        <p:txBody>
          <a:bodyPr spcFirstLastPara="1" wrap="none" fromWordArt="1">
            <a:prstTxWarp prst="textButton">
              <a:avLst>
                <a:gd name="adj" fmla="val 10634253"/>
              </a:avLst>
            </a:prstTxWarp>
          </a:bodyPr>
          <a:lstStyle/>
          <a:p>
            <a:pPr algn="ctr"/>
            <a:endParaRPr lang="en-US" sz="4000" b="1" kern="10">
              <a:ln w="9525">
                <a:solidFill>
                  <a:srgbClr val="0000FF"/>
                </a:solidFill>
                <a:round/>
                <a:headEnd/>
                <a:tailEnd/>
              </a:ln>
              <a:solidFill>
                <a:srgbClr val="FF0000"/>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endParaRPr>
          </a:p>
        </p:txBody>
      </p:sp>
      <p:pic>
        <p:nvPicPr>
          <p:cNvPr id="2" name="Picture 9" descr="Picture10">
            <a:extLst>
              <a:ext uri="{FF2B5EF4-FFF2-40B4-BE49-F238E27FC236}">
                <a16:creationId xmlns:a16="http://schemas.microsoft.com/office/drawing/2014/main" id="{2BFB8F56-D4EC-46B2-B366-A9402C1307AA}"/>
              </a:ext>
            </a:extLst>
          </p:cNvPr>
          <p:cNvPicPr>
            <a:picLocks noChangeAspect="1" noChangeArrowheads="1"/>
          </p:cNvPicPr>
          <p:nvPr/>
        </p:nvPicPr>
        <p:blipFill>
          <a:blip r:embed="rId4" cstate="print">
            <a:lum bright="-24000"/>
            <a:extLst>
              <a:ext uri="{28A0092B-C50C-407E-A947-70E740481C1C}">
                <a14:useLocalDpi xmlns:a14="http://schemas.microsoft.com/office/drawing/2010/main" val="0"/>
              </a:ext>
            </a:extLst>
          </a:blip>
          <a:srcRect/>
          <a:stretch>
            <a:fillRect/>
          </a:stretch>
        </p:blipFill>
        <p:spPr bwMode="auto">
          <a:xfrm>
            <a:off x="8850314" y="4819650"/>
            <a:ext cx="1665287"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10" descr="Picture10">
            <a:extLst>
              <a:ext uri="{FF2B5EF4-FFF2-40B4-BE49-F238E27FC236}">
                <a16:creationId xmlns:a16="http://schemas.microsoft.com/office/drawing/2014/main" id="{9CD7F7E0-1902-4CEC-BDFA-CB7D814A9234}"/>
              </a:ext>
            </a:extLst>
          </p:cNvPr>
          <p:cNvPicPr>
            <a:picLocks noChangeAspect="1" noChangeArrowheads="1"/>
          </p:cNvPicPr>
          <p:nvPr/>
        </p:nvPicPr>
        <p:blipFill>
          <a:blip r:embed="rId4" cstate="print">
            <a:lum bright="-24000"/>
            <a:extLst>
              <a:ext uri="{28A0092B-C50C-407E-A947-70E740481C1C}">
                <a14:useLocalDpi xmlns:a14="http://schemas.microsoft.com/office/drawing/2010/main" val="0"/>
              </a:ext>
            </a:extLst>
          </a:blip>
          <a:srcRect/>
          <a:stretch>
            <a:fillRect/>
          </a:stretch>
        </p:blipFill>
        <p:spPr bwMode="auto">
          <a:xfrm>
            <a:off x="1676400" y="4972050"/>
            <a:ext cx="166528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7" name="Group 11">
            <a:extLst>
              <a:ext uri="{FF2B5EF4-FFF2-40B4-BE49-F238E27FC236}">
                <a16:creationId xmlns:a16="http://schemas.microsoft.com/office/drawing/2014/main" id="{E47C0D10-F34D-4A62-B5FE-478B68E6BCE7}"/>
              </a:ext>
            </a:extLst>
          </p:cNvPr>
          <p:cNvGrpSpPr>
            <a:grpSpLocks/>
          </p:cNvGrpSpPr>
          <p:nvPr/>
        </p:nvGrpSpPr>
        <p:grpSpPr bwMode="auto">
          <a:xfrm>
            <a:off x="-1" y="0"/>
            <a:ext cx="12192001" cy="6858000"/>
            <a:chOff x="0" y="0"/>
            <a:chExt cx="5760" cy="4320"/>
          </a:xfrm>
        </p:grpSpPr>
        <p:pic>
          <p:nvPicPr>
            <p:cNvPr id="2066" name="Picture 12" descr="flower[1][1][1][1]">
              <a:extLst>
                <a:ext uri="{FF2B5EF4-FFF2-40B4-BE49-F238E27FC236}">
                  <a16:creationId xmlns:a16="http://schemas.microsoft.com/office/drawing/2014/main" id="{C197E4BF-A523-4305-8558-33792089BCD3}"/>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76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3" descr="flower[1][1][1][1]">
              <a:extLst>
                <a:ext uri="{FF2B5EF4-FFF2-40B4-BE49-F238E27FC236}">
                  <a16:creationId xmlns:a16="http://schemas.microsoft.com/office/drawing/2014/main" id="{887A9C65-F48F-46CC-A020-C196E7CCB6F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942"/>
              <a:ext cx="576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14" descr="flower[1][1][1][1]">
              <a:extLst>
                <a:ext uri="{FF2B5EF4-FFF2-40B4-BE49-F238E27FC236}">
                  <a16:creationId xmlns:a16="http://schemas.microsoft.com/office/drawing/2014/main" id="{4ABD3517-565A-4F83-8A2E-ECCAE5622D45}"/>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971" y="1971"/>
              <a:ext cx="432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15" descr="flower[1][1][1][1]">
              <a:extLst>
                <a:ext uri="{FF2B5EF4-FFF2-40B4-BE49-F238E27FC236}">
                  <a16:creationId xmlns:a16="http://schemas.microsoft.com/office/drawing/2014/main" id="{0BF46F4A-8B9A-4678-A08C-9A08353DB1ED}"/>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411" y="1971"/>
              <a:ext cx="432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16" descr="012">
              <a:extLst>
                <a:ext uri="{FF2B5EF4-FFF2-40B4-BE49-F238E27FC236}">
                  <a16:creationId xmlns:a16="http://schemas.microsoft.com/office/drawing/2014/main" id="{8B20E81A-2ED4-4467-9805-A0448C9F41BD}"/>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816"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17" descr="012">
              <a:extLst>
                <a:ext uri="{FF2B5EF4-FFF2-40B4-BE49-F238E27FC236}">
                  <a16:creationId xmlns:a16="http://schemas.microsoft.com/office/drawing/2014/main" id="{73C89029-827A-46EA-B5E0-312081DACBFA}"/>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0" y="3597"/>
              <a:ext cx="816"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18" descr="012">
              <a:extLst>
                <a:ext uri="{FF2B5EF4-FFF2-40B4-BE49-F238E27FC236}">
                  <a16:creationId xmlns:a16="http://schemas.microsoft.com/office/drawing/2014/main" id="{BFB8ADFD-5A0C-43E6-9C26-522ADBD1BFF3}"/>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4944" y="0"/>
              <a:ext cx="816"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19" descr="012">
              <a:extLst>
                <a:ext uri="{FF2B5EF4-FFF2-40B4-BE49-F238E27FC236}">
                  <a16:creationId xmlns:a16="http://schemas.microsoft.com/office/drawing/2014/main" id="{74B13645-AE44-4E45-9C4A-417CFF0408AD}"/>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4944" y="3597"/>
              <a:ext cx="816"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98" name="Picture 26" descr="Butterfly-03-june">
            <a:extLst>
              <a:ext uri="{FF2B5EF4-FFF2-40B4-BE49-F238E27FC236}">
                <a16:creationId xmlns:a16="http://schemas.microsoft.com/office/drawing/2014/main" id="{CB622CEC-48D2-4572-99E7-9660FC95AEB5}"/>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4724400"/>
            <a:ext cx="142875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9" name="Picture 27" descr="10">
            <a:extLst>
              <a:ext uri="{FF2B5EF4-FFF2-40B4-BE49-F238E27FC236}">
                <a16:creationId xmlns:a16="http://schemas.microsoft.com/office/drawing/2014/main" id="{A6AE9B0F-FC5F-4904-BF11-48370759F4B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5638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Text Box 10">
            <a:extLst>
              <a:ext uri="{FF2B5EF4-FFF2-40B4-BE49-F238E27FC236}">
                <a16:creationId xmlns:a16="http://schemas.microsoft.com/office/drawing/2014/main" id="{013B01F6-0E2D-4746-B41B-711159B33C4C}"/>
              </a:ext>
            </a:extLst>
          </p:cNvPr>
          <p:cNvSpPr txBox="1">
            <a:spLocks noChangeArrowheads="1"/>
          </p:cNvSpPr>
          <p:nvPr/>
        </p:nvSpPr>
        <p:spPr bwMode="auto">
          <a:xfrm>
            <a:off x="2438400" y="381000"/>
            <a:ext cx="75438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spcBef>
                <a:spcPct val="50000"/>
              </a:spcBef>
            </a:pPr>
            <a:r>
              <a:rPr lang="en-US" altLang="en-US" b="1">
                <a:solidFill>
                  <a:srgbClr val="000000"/>
                </a:solidFill>
                <a:latin typeface="Times New Roman" panose="02020603050405020304" pitchFamily="18" charset="0"/>
              </a:rPr>
              <a:t>PHÒNG GIÁO DỤC VÀ ĐÀO TẠO TP. THỦ DẦU MỘT</a:t>
            </a:r>
          </a:p>
          <a:p>
            <a:pPr eaLnBrk="1" hangingPunct="1">
              <a:spcBef>
                <a:spcPct val="50000"/>
              </a:spcBef>
            </a:pPr>
            <a:r>
              <a:rPr lang="en-US" altLang="en-US" b="1">
                <a:solidFill>
                  <a:srgbClr val="000000"/>
                </a:solidFill>
                <a:latin typeface="Times New Roman" panose="02020603050405020304" pitchFamily="18" charset="0"/>
              </a:rPr>
              <a:t>		         TRƯỜNG TIỂU HỌC ĐỊNH HÒA</a:t>
            </a:r>
          </a:p>
        </p:txBody>
      </p:sp>
      <p:sp>
        <p:nvSpPr>
          <p:cNvPr id="25" name="WordArt 41">
            <a:extLst>
              <a:ext uri="{FF2B5EF4-FFF2-40B4-BE49-F238E27FC236}">
                <a16:creationId xmlns:a16="http://schemas.microsoft.com/office/drawing/2014/main" id="{24C2BCAD-D858-45B2-B1D8-17AB83AD61B6}"/>
              </a:ext>
            </a:extLst>
          </p:cNvPr>
          <p:cNvSpPr>
            <a:spLocks noChangeArrowheads="1" noChangeShapeType="1" noTextEdit="1"/>
          </p:cNvSpPr>
          <p:nvPr/>
        </p:nvSpPr>
        <p:spPr bwMode="auto">
          <a:xfrm>
            <a:off x="3962400" y="1371600"/>
            <a:ext cx="4267200" cy="533400"/>
          </a:xfrm>
          <a:prstGeom prst="rect">
            <a:avLst/>
          </a:prstGeom>
        </p:spPr>
        <p:txBody>
          <a:bodyPr wrap="none" fromWordArt="1">
            <a:prstTxWarp prst="textSlantUp">
              <a:avLst>
                <a:gd name="adj" fmla="val 0"/>
              </a:avLst>
            </a:prstTxWarp>
          </a:bodyPr>
          <a:lstStyle/>
          <a:p>
            <a:pPr algn="ctr"/>
            <a:r>
              <a:rPr lang="en-US" sz="3600" b="1" kern="10">
                <a:ln w="9525">
                  <a:solidFill>
                    <a:srgbClr val="FF00FF"/>
                  </a:solidFill>
                  <a:round/>
                  <a:headEnd/>
                  <a:tailEnd/>
                </a:ln>
                <a:solidFill>
                  <a:srgbClr val="0000FF"/>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CHÀO MỪNG QUÝ THẦY CÔ VỀ DỰ GIỜ</a:t>
            </a:r>
          </a:p>
        </p:txBody>
      </p:sp>
      <p:sp>
        <p:nvSpPr>
          <p:cNvPr id="2062" name="WordArt 41">
            <a:extLst>
              <a:ext uri="{FF2B5EF4-FFF2-40B4-BE49-F238E27FC236}">
                <a16:creationId xmlns:a16="http://schemas.microsoft.com/office/drawing/2014/main" id="{3FA8D904-B443-43AB-9A4D-CD3BF55C1566}"/>
              </a:ext>
            </a:extLst>
          </p:cNvPr>
          <p:cNvSpPr>
            <a:spLocks noChangeArrowheads="1" noChangeShapeType="1" noTextEdit="1"/>
          </p:cNvSpPr>
          <p:nvPr/>
        </p:nvSpPr>
        <p:spPr bwMode="auto">
          <a:xfrm>
            <a:off x="4381500" y="2057400"/>
            <a:ext cx="3467100" cy="533400"/>
          </a:xfrm>
          <a:prstGeom prst="rect">
            <a:avLst/>
          </a:prstGeom>
        </p:spPr>
        <p:txBody>
          <a:bodyPr wrap="none" fromWordArt="1">
            <a:prstTxWarp prst="textSlantUp">
              <a:avLst>
                <a:gd name="adj" fmla="val 0"/>
              </a:avLst>
            </a:prstTxWarp>
          </a:bodyPr>
          <a:lstStyle/>
          <a:p>
            <a:pPr algn="ct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Môn</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TN&amp;XH – </a:t>
            </a: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Lớp</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1/1</a:t>
            </a:r>
          </a:p>
        </p:txBody>
      </p:sp>
      <p:sp>
        <p:nvSpPr>
          <p:cNvPr id="2063" name="WordArt 41">
            <a:extLst>
              <a:ext uri="{FF2B5EF4-FFF2-40B4-BE49-F238E27FC236}">
                <a16:creationId xmlns:a16="http://schemas.microsoft.com/office/drawing/2014/main" id="{103C5CDB-0CEC-449B-B945-A16ABE9E2A5F}"/>
              </a:ext>
            </a:extLst>
          </p:cNvPr>
          <p:cNvSpPr>
            <a:spLocks noChangeArrowheads="1" noChangeShapeType="1" noTextEdit="1"/>
          </p:cNvSpPr>
          <p:nvPr/>
        </p:nvSpPr>
        <p:spPr bwMode="auto">
          <a:xfrm>
            <a:off x="4044950" y="4111040"/>
            <a:ext cx="3962400" cy="512762"/>
          </a:xfrm>
          <a:prstGeom prst="rect">
            <a:avLst/>
          </a:prstGeom>
        </p:spPr>
        <p:txBody>
          <a:bodyPr wrap="none" fromWordArt="1">
            <a:prstTxWarp prst="textSlantUp">
              <a:avLst>
                <a:gd name="adj" fmla="val 0"/>
              </a:avLst>
            </a:prstTxWarp>
          </a:bodyPr>
          <a:lstStyle/>
          <a:p>
            <a:pPr algn="ct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GV: </a:t>
            </a: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Đoàn</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Thị</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Lựu</a:t>
            </a:r>
            <a:endPar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endParaRPr>
          </a:p>
        </p:txBody>
      </p:sp>
      <p:sp>
        <p:nvSpPr>
          <p:cNvPr id="2064" name="WordArt 41">
            <a:extLst>
              <a:ext uri="{FF2B5EF4-FFF2-40B4-BE49-F238E27FC236}">
                <a16:creationId xmlns:a16="http://schemas.microsoft.com/office/drawing/2014/main" id="{31793439-0B9F-41D8-B824-CA3810577540}"/>
              </a:ext>
            </a:extLst>
          </p:cNvPr>
          <p:cNvSpPr>
            <a:spLocks noChangeArrowheads="1" noChangeShapeType="1" noTextEdit="1"/>
          </p:cNvSpPr>
          <p:nvPr/>
        </p:nvSpPr>
        <p:spPr bwMode="auto">
          <a:xfrm>
            <a:off x="4521200" y="5720348"/>
            <a:ext cx="3048000" cy="457200"/>
          </a:xfrm>
          <a:prstGeom prst="rect">
            <a:avLst/>
          </a:prstGeom>
        </p:spPr>
        <p:txBody>
          <a:bodyPr wrap="none" fromWordArt="1">
            <a:prstTxWarp prst="textSlantUp">
              <a:avLst>
                <a:gd name="adj" fmla="val 0"/>
              </a:avLst>
            </a:prstTxWarp>
          </a:bodyPr>
          <a:lstStyle/>
          <a:p>
            <a:pPr algn="ct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Năm</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học</a:t>
            </a:r>
            <a:r>
              <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smtClean="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2023- 2024</a:t>
            </a:r>
            <a:endParaRPr lang="en-US" sz="3200" b="1" kern="10" dirty="0">
              <a:ln w="9525">
                <a:solidFill>
                  <a:srgbClr val="0000FF"/>
                </a:solidFill>
                <a:round/>
                <a:headEnd/>
                <a:tailEnd/>
              </a:ln>
              <a:solidFill>
                <a:srgbClr val="FF00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endParaRPr>
          </a:p>
        </p:txBody>
      </p:sp>
      <p:sp>
        <p:nvSpPr>
          <p:cNvPr id="2065" name="WordArt 41">
            <a:extLst>
              <a:ext uri="{FF2B5EF4-FFF2-40B4-BE49-F238E27FC236}">
                <a16:creationId xmlns:a16="http://schemas.microsoft.com/office/drawing/2014/main" id="{B5466FF1-D24B-43FB-B7B0-9F8546600449}"/>
              </a:ext>
            </a:extLst>
          </p:cNvPr>
          <p:cNvSpPr>
            <a:spLocks noChangeArrowheads="1" noChangeShapeType="1" noTextEdit="1"/>
          </p:cNvSpPr>
          <p:nvPr/>
        </p:nvSpPr>
        <p:spPr bwMode="auto">
          <a:xfrm>
            <a:off x="3182663" y="2895600"/>
            <a:ext cx="5855321" cy="762000"/>
          </a:xfrm>
          <a:prstGeom prst="rect">
            <a:avLst/>
          </a:prstGeom>
        </p:spPr>
        <p:txBody>
          <a:bodyPr wrap="none" fromWordArt="1">
            <a:prstTxWarp prst="textSlantUp">
              <a:avLst>
                <a:gd name="adj" fmla="val 0"/>
              </a:avLst>
            </a:prstTxWarp>
          </a:bodyPr>
          <a:lstStyle/>
          <a:p>
            <a:pPr algn="ctr"/>
            <a:r>
              <a:rPr lang="en-US" sz="3200" b="1" kern="10" dirty="0" err="1">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Bài</a:t>
            </a:r>
            <a:r>
              <a:rPr lang="en-US" sz="3200" b="1" kern="10" dirty="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22: </a:t>
            </a:r>
            <a:r>
              <a:rPr lang="en-US" sz="3200" b="1" kern="10" dirty="0" err="1"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Ăn</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uống</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hằng</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ngày</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err="1"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tiết</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 </a:t>
            </a:r>
            <a:r>
              <a:rPr lang="en-US" sz="3200" b="1" kern="10" dirty="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1</a:t>
            </a:r>
            <a:r>
              <a:rPr lang="en-US" sz="3200" b="1" kern="10" dirty="0" smtClean="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rPr>
              <a:t>)</a:t>
            </a:r>
            <a:endParaRPr lang="en-US" sz="3200" b="1" kern="10" dirty="0">
              <a:ln w="9525">
                <a:solidFill>
                  <a:srgbClr val="0000FF"/>
                </a:solidFill>
                <a:round/>
                <a:headEnd/>
                <a:tailEnd/>
              </a:ln>
              <a:solidFill>
                <a:srgbClr val="FFFF00"/>
              </a:solidFill>
              <a:effectLst>
                <a:outerShdw dist="53882" dir="2700000" algn="ctr" rotWithShape="0">
                  <a:srgbClr val="9999FF">
                    <a:alpha val="79999"/>
                  </a:srgbClr>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accel="50000" decel="50000" fill="hold" nodeType="withEffect">
                                  <p:stCondLst>
                                    <p:cond delay="0"/>
                                  </p:stCondLst>
                                  <p:endCondLst>
                                    <p:cond evt="onNext" delay="0">
                                      <p:tgtEl>
                                        <p:sldTgt/>
                                      </p:tgtEl>
                                    </p:cond>
                                  </p:endCondLst>
                                  <p:childTnLst>
                                    <p:animMotion origin="layout" path="M -8.33333E-7 -4.07407E-6 C 0.0092 -0.00139 0.01858 -0.00278 -8.33333E-7 -0.01273 C -0.01857 -0.02268 -0.08333 -0.07338 -0.11128 -0.06018 C -0.13923 -0.04699 -0.13889 0.03866 -0.16771 0.06667 C -0.19653 0.09468 -0.24028 0.10116 -0.28385 0.10764 " pathEditMode="relative" ptsTypes="aaaaA">
                                      <p:cBhvr>
                                        <p:cTn id="6" dur="3000" fill="hold"/>
                                        <p:tgtEl>
                                          <p:spTgt spid="3098"/>
                                        </p:tgtEl>
                                        <p:attrNameLst>
                                          <p:attrName>ppt_x</p:attrName>
                                          <p:attrName>ppt_y</p:attrName>
                                        </p:attrNameLst>
                                      </p:cBhvr>
                                    </p:animMotion>
                                  </p:childTnLst>
                                </p:cTn>
                              </p:par>
                              <p:par>
                                <p:cTn id="7" presetID="0" presetClass="path" presetSubtype="0" repeatCount="indefinite" accel="50000" decel="50000" fill="hold" nodeType="withEffect">
                                  <p:stCondLst>
                                    <p:cond delay="0"/>
                                  </p:stCondLst>
                                  <p:endCondLst>
                                    <p:cond evt="onNext" delay="0">
                                      <p:tgtEl>
                                        <p:sldTgt/>
                                      </p:tgtEl>
                                    </p:cond>
                                  </p:endCondLst>
                                  <p:childTnLst>
                                    <p:animMotion origin="layout" path="M 0.01632 -0.03032 C 0.12101 -0.11527 0.22587 -0.19999 0.22605 -0.25185 C 0.22622 -0.3037 0.0625 -0.29328 0.01789 -0.34212 C -0.02673 -0.39097 -0.0342 -0.46782 -0.04166 -0.54444 " pathEditMode="relative" ptsTypes="aaaA">
                                      <p:cBhvr>
                                        <p:cTn id="8" dur="3000" fill="hold"/>
                                        <p:tgtEl>
                                          <p:spTgt spid="3099"/>
                                        </p:tgtEl>
                                        <p:attrNameLst>
                                          <p:attrName>ppt_x</p:attrName>
                                          <p:attrName>ppt_y</p:attrName>
                                        </p:attrNameLst>
                                      </p:cBhvr>
                                    </p:animMotion>
                                  </p:childTnLst>
                                </p:cTn>
                              </p:par>
                              <p:par>
                                <p:cTn id="9" presetID="5" presetClass="entr" presetSubtype="10" fill="hold" nodeType="withEffect">
                                  <p:stCondLst>
                                    <p:cond delay="0"/>
                                  </p:stCondLst>
                                  <p:childTnLst>
                                    <p:set>
                                      <p:cBhvr>
                                        <p:cTn id="10" dur="1" fill="hold">
                                          <p:stCondLst>
                                            <p:cond delay="0"/>
                                          </p:stCondLst>
                                        </p:cTn>
                                        <p:tgtEl>
                                          <p:spTgt spid="2055"/>
                                        </p:tgtEl>
                                        <p:attrNameLst>
                                          <p:attrName>style.visibility</p:attrName>
                                        </p:attrNameLst>
                                      </p:cBhvr>
                                      <p:to>
                                        <p:strVal val="visible"/>
                                      </p:to>
                                    </p:set>
                                    <p:animEffect transition="in" filter="checkerboard(across)">
                                      <p:cBhvr>
                                        <p:cTn id="11" dur="3000"/>
                                        <p:tgtEl>
                                          <p:spTgt spid="2055"/>
                                        </p:tgtEl>
                                      </p:cBhvr>
                                    </p:animEffect>
                                  </p:childTnLst>
                                </p:cTn>
                              </p:par>
                              <p:par>
                                <p:cTn id="12" presetID="8" presetClass="emph" presetSubtype="0" fill="hold" nodeType="withEffect">
                                  <p:stCondLst>
                                    <p:cond delay="0"/>
                                  </p:stCondLst>
                                  <p:childTnLst>
                                    <p:animRot by="21600000">
                                      <p:cBhvr>
                                        <p:cTn id="13" dur="2000" fill="hold"/>
                                        <p:tgtEl>
                                          <p:spTgt spid="25"/>
                                        </p:tgtEl>
                                        <p:attrNameLst>
                                          <p:attrName>r</p:attrName>
                                        </p:attrNameLst>
                                      </p:cBhvr>
                                    </p:animRot>
                                  </p:childTnLst>
                                </p:cTn>
                              </p:par>
                              <p:par>
                                <p:cTn id="14" presetID="55"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1000" fill="hold"/>
                                        <p:tgtEl>
                                          <p:spTgt spid="25"/>
                                        </p:tgtEl>
                                        <p:attrNameLst>
                                          <p:attrName>ppt_w</p:attrName>
                                        </p:attrNameLst>
                                      </p:cBhvr>
                                      <p:tavLst>
                                        <p:tav tm="0">
                                          <p:val>
                                            <p:strVal val="#ppt_w*0.70"/>
                                          </p:val>
                                        </p:tav>
                                        <p:tav tm="100000">
                                          <p:val>
                                            <p:strVal val="#ppt_w"/>
                                          </p:val>
                                        </p:tav>
                                      </p:tavLst>
                                    </p:anim>
                                    <p:anim calcmode="lin" valueType="num">
                                      <p:cBhvr>
                                        <p:cTn id="17" dur="1000" fill="hold"/>
                                        <p:tgtEl>
                                          <p:spTgt spid="25"/>
                                        </p:tgtEl>
                                        <p:attrNameLst>
                                          <p:attrName>ppt_h</p:attrName>
                                        </p:attrNameLst>
                                      </p:cBhvr>
                                      <p:tavLst>
                                        <p:tav tm="0">
                                          <p:val>
                                            <p:strVal val="#ppt_h"/>
                                          </p:val>
                                        </p:tav>
                                        <p:tav tm="100000">
                                          <p:val>
                                            <p:strVal val="#ppt_h"/>
                                          </p:val>
                                        </p:tav>
                                      </p:tavLst>
                                    </p:anim>
                                    <p:animEffect transition="in" filter="fade">
                                      <p:cBhvr>
                                        <p:cTn id="1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8"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ba</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19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0798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stretch>
            <a:fillRect/>
          </a:stretch>
        </p:blipFill>
        <p:spPr>
          <a:xfrm>
            <a:off x="0" y="-44170"/>
            <a:ext cx="12192000" cy="6902172"/>
          </a:xfrm>
          <a:prstGeom prst="rect">
            <a:avLst/>
          </a:prstGeom>
        </p:spPr>
      </p:pic>
      <p:pic>
        <p:nvPicPr>
          <p:cNvPr id="11" name="图片 10"/>
          <p:cNvPicPr>
            <a:picLocks noChangeAspect="1"/>
          </p:cNvPicPr>
          <p:nvPr/>
        </p:nvPicPr>
        <p:blipFill>
          <a:blip r:embed="rId4" cstate="screen"/>
          <a:stretch>
            <a:fillRect/>
          </a:stretch>
        </p:blipFill>
        <p:spPr>
          <a:xfrm rot="21197718">
            <a:off x="-1047625" y="-106047"/>
            <a:ext cx="14287248" cy="7143624"/>
          </a:xfrm>
          <a:prstGeom prst="rect">
            <a:avLst/>
          </a:prstGeom>
        </p:spPr>
      </p:pic>
      <p:pic>
        <p:nvPicPr>
          <p:cNvPr id="12" name="图片 11"/>
          <p:cNvPicPr>
            <a:picLocks noChangeAspect="1"/>
          </p:cNvPicPr>
          <p:nvPr/>
        </p:nvPicPr>
        <p:blipFill>
          <a:blip r:embed="rId5" cstate="screen"/>
          <a:stretch>
            <a:fillRect/>
          </a:stretch>
        </p:blipFill>
        <p:spPr>
          <a:xfrm>
            <a:off x="0" y="3182191"/>
            <a:ext cx="12192000" cy="3655880"/>
          </a:xfrm>
          <a:prstGeom prst="rect">
            <a:avLst/>
          </a:prstGeom>
        </p:spPr>
      </p:pic>
      <p:pic>
        <p:nvPicPr>
          <p:cNvPr id="13" name="图片 12"/>
          <p:cNvPicPr>
            <a:picLocks noChangeAspect="1"/>
          </p:cNvPicPr>
          <p:nvPr/>
        </p:nvPicPr>
        <p:blipFill>
          <a:blip r:embed="rId6" cstate="screen"/>
          <a:stretch>
            <a:fillRect/>
          </a:stretch>
        </p:blipFill>
        <p:spPr>
          <a:xfrm>
            <a:off x="10095819" y="644713"/>
            <a:ext cx="1743460" cy="801863"/>
          </a:xfrm>
          <a:prstGeom prst="rect">
            <a:avLst/>
          </a:prstGeom>
        </p:spPr>
      </p:pic>
      <p:pic>
        <p:nvPicPr>
          <p:cNvPr id="14" name="图片 13"/>
          <p:cNvPicPr>
            <a:picLocks noChangeAspect="1"/>
          </p:cNvPicPr>
          <p:nvPr/>
        </p:nvPicPr>
        <p:blipFill>
          <a:blip r:embed="rId7" cstate="screen"/>
          <a:stretch>
            <a:fillRect/>
          </a:stretch>
        </p:blipFill>
        <p:spPr>
          <a:xfrm>
            <a:off x="-82549" y="59062"/>
            <a:ext cx="2534828" cy="1049481"/>
          </a:xfrm>
          <a:prstGeom prst="rect">
            <a:avLst/>
          </a:prstGeom>
        </p:spPr>
      </p:pic>
      <p:pic>
        <p:nvPicPr>
          <p:cNvPr id="15" name="图片 14"/>
          <p:cNvPicPr>
            <a:picLocks noChangeAspect="1"/>
          </p:cNvPicPr>
          <p:nvPr/>
        </p:nvPicPr>
        <p:blipFill>
          <a:blip r:embed="rId8" cstate="screen"/>
          <a:stretch>
            <a:fillRect/>
          </a:stretch>
        </p:blipFill>
        <p:spPr>
          <a:xfrm>
            <a:off x="8228207" y="3814845"/>
            <a:ext cx="3053120" cy="3053120"/>
          </a:xfrm>
          <a:prstGeom prst="rect">
            <a:avLst/>
          </a:prstGeom>
        </p:spPr>
      </p:pic>
      <p:pic>
        <p:nvPicPr>
          <p:cNvPr id="16" name="图片 15"/>
          <p:cNvPicPr>
            <a:picLocks noChangeAspect="1"/>
          </p:cNvPicPr>
          <p:nvPr/>
        </p:nvPicPr>
        <p:blipFill>
          <a:blip r:embed="rId9" cstate="screen"/>
          <a:stretch>
            <a:fillRect/>
          </a:stretch>
        </p:blipFill>
        <p:spPr>
          <a:xfrm rot="371831">
            <a:off x="766825" y="1920596"/>
            <a:ext cx="4517251" cy="6389725"/>
          </a:xfrm>
          <a:prstGeom prst="rect">
            <a:avLst/>
          </a:prstGeom>
        </p:spPr>
      </p:pic>
      <p:grpSp>
        <p:nvGrpSpPr>
          <p:cNvPr id="17" name="组合 4"/>
          <p:cNvGrpSpPr/>
          <p:nvPr/>
        </p:nvGrpSpPr>
        <p:grpSpPr>
          <a:xfrm>
            <a:off x="-82549" y="-104781"/>
            <a:ext cx="6950841" cy="6410988"/>
            <a:chOff x="1001374" y="-370703"/>
            <a:chExt cx="6695744" cy="6175701"/>
          </a:xfrm>
        </p:grpSpPr>
        <p:pic>
          <p:nvPicPr>
            <p:cNvPr id="18" name="图片 5"/>
            <p:cNvPicPr>
              <a:picLocks noChangeAspect="1"/>
            </p:cNvPicPr>
            <p:nvPr/>
          </p:nvPicPr>
          <p:blipFill rotWithShape="1">
            <a:blip r:embed="rId10">
              <a:extLst>
                <a:ext uri="{28A0092B-C50C-407E-A947-70E740481C1C}">
                  <a14:useLocalDpi xmlns:a14="http://schemas.microsoft.com/office/drawing/2010/main" val="0"/>
                </a:ext>
              </a:extLst>
            </a:blip>
            <a:srcRect l="2993" r="4333" b="1429"/>
            <a:stretch>
              <a:fillRect/>
            </a:stretch>
          </p:blipFill>
          <p:spPr>
            <a:xfrm>
              <a:off x="1001374" y="-370703"/>
              <a:ext cx="6695744" cy="6175701"/>
            </a:xfrm>
            <a:prstGeom prst="rect">
              <a:avLst/>
            </a:prstGeom>
          </p:spPr>
        </p:pic>
        <p:sp>
          <p:nvSpPr>
            <p:cNvPr id="19" name="椭圆 6"/>
            <p:cNvSpPr/>
            <p:nvPr/>
          </p:nvSpPr>
          <p:spPr>
            <a:xfrm>
              <a:off x="2516995" y="893874"/>
              <a:ext cx="3649026" cy="3649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23" name="Picture 22">
            <a:extLst>
              <a:ext uri="{FF2B5EF4-FFF2-40B4-BE49-F238E27FC236}">
                <a16:creationId xmlns:a16="http://schemas.microsoft.com/office/drawing/2014/main" id="{844274DA-717F-4F11-8A11-500CB7D3A199}"/>
              </a:ext>
            </a:extLst>
          </p:cNvPr>
          <p:cNvPicPr>
            <a:picLocks noChangeAspect="1"/>
          </p:cNvPicPr>
          <p:nvPr/>
        </p:nvPicPr>
        <p:blipFill rotWithShape="1">
          <a:blip r:embed="rId11">
            <a:extLst>
              <a:ext uri="{28A0092B-C50C-407E-A947-70E740481C1C}">
                <a14:useLocalDpi xmlns:a14="http://schemas.microsoft.com/office/drawing/2010/main" val="0"/>
              </a:ext>
            </a:extLst>
          </a:blip>
          <a:srcRect l="8313" t="4228" r="85087" b="88660"/>
          <a:stretch/>
        </p:blipFill>
        <p:spPr>
          <a:xfrm>
            <a:off x="2784727" y="1241379"/>
            <a:ext cx="1216292" cy="1060720"/>
          </a:xfrm>
          <a:prstGeom prst="ellipse">
            <a:avLst/>
          </a:prstGeom>
        </p:spPr>
      </p:pic>
      <p:sp>
        <p:nvSpPr>
          <p:cNvPr id="24" name="文本框 109"/>
          <p:cNvSpPr txBox="1"/>
          <p:nvPr/>
        </p:nvSpPr>
        <p:spPr>
          <a:xfrm>
            <a:off x="1843671" y="2318369"/>
            <a:ext cx="3082336" cy="1928815"/>
          </a:xfrm>
          <a:prstGeom prst="rect">
            <a:avLst/>
          </a:prstGeom>
          <a:noFill/>
        </p:spPr>
        <p:txBody>
          <a:bodyPr wrap="square" lIns="121875" tIns="60937" rIns="121875" bIns="60937" rtlCol="0">
            <a:spAutoFit/>
          </a:bodyPr>
          <a:lstStyle/>
          <a:p>
            <a:pPr algn="ctr"/>
            <a:r>
              <a:rPr lang="en-US" altLang="zh-CN" sz="5867" b="1" dirty="0" smtClean="0">
                <a:solidFill>
                  <a:srgbClr val="FF0000"/>
                </a:solidFill>
                <a:effectLst>
                  <a:outerShdw dist="38100" dir="2700000" sx="101000" sy="101000" algn="tl" rotWithShape="0">
                    <a:srgbClr val="0070C0"/>
                  </a:outerShdw>
                </a:effectLst>
                <a:latin typeface="Times New Roman" panose="02020603050405020304" pitchFamily="18" charset="0"/>
                <a:ea typeface="Arial-Rounded" panose="020B0500000000000000" pitchFamily="34" charset="-93"/>
                <a:cs typeface="Times New Roman" panose="02020603050405020304" pitchFamily="18" charset="0"/>
                <a:sym typeface="+mn-lt"/>
              </a:rPr>
              <a:t>KHỞI ĐỘNG</a:t>
            </a:r>
            <a:endParaRPr lang="en-US" altLang="zh-CN" sz="5867" b="1" dirty="0">
              <a:solidFill>
                <a:srgbClr val="FF0000"/>
              </a:solidFill>
              <a:effectLst>
                <a:outerShdw dist="38100" dir="2700000" sx="101000" sy="101000" algn="tl" rotWithShape="0">
                  <a:srgbClr val="0070C0"/>
                </a:outerShdw>
              </a:effectLst>
              <a:latin typeface="Times New Roman" panose="02020603050405020304" pitchFamily="18" charset="0"/>
              <a:ea typeface="Arial-Rounded" panose="020B0500000000000000" pitchFamily="34" charset="-93"/>
              <a:cs typeface="Times New Roman" panose="02020603050405020304" pitchFamily="18" charset="0"/>
              <a:sym typeface="+mn-lt"/>
            </a:endParaRPr>
          </a:p>
        </p:txBody>
      </p:sp>
    </p:spTree>
    <p:extLst>
      <p:ext uri="{BB962C8B-B14F-4D97-AF65-F5344CB8AC3E}">
        <p14:creationId xmlns:p14="http://schemas.microsoft.com/office/powerpoint/2010/main" val="1840978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 y="3001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8" name="Oval Callout 7"/>
          <p:cNvSpPr/>
          <p:nvPr/>
        </p:nvSpPr>
        <p:spPr bwMode="auto">
          <a:xfrm>
            <a:off x="1948824" y="2098096"/>
            <a:ext cx="8072846" cy="2721837"/>
          </a:xfrm>
          <a:prstGeom prst="wedgeEllipseCallout">
            <a:avLst/>
          </a:prstGeom>
          <a:solidFill>
            <a:srgbClr val="E8C82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vi-VN"/>
          </a:p>
        </p:txBody>
      </p:sp>
      <p:sp>
        <p:nvSpPr>
          <p:cNvPr id="9" name="Text Box 16"/>
          <p:cNvSpPr txBox="1">
            <a:spLocks noChangeArrowheads="1"/>
          </p:cNvSpPr>
          <p:nvPr/>
        </p:nvSpPr>
        <p:spPr bwMode="auto">
          <a:xfrm>
            <a:off x="2407787" y="2736244"/>
            <a:ext cx="726756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4800" dirty="0" err="1">
                <a:solidFill>
                  <a:srgbClr val="0000FF"/>
                </a:solidFill>
                <a:latin typeface="Times New Roman" panose="02020603050405020304" pitchFamily="18" charset="0"/>
                <a:cs typeface="Times New Roman" panose="02020603050405020304" pitchFamily="18" charset="0"/>
              </a:rPr>
              <a:t>Kể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tên</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một</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số</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việc</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làm</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để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bảo</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vệ</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smtClean="0">
                <a:solidFill>
                  <a:srgbClr val="0000FF"/>
                </a:solidFill>
                <a:latin typeface="Times New Roman" panose="02020603050405020304" pitchFamily="18" charset="0"/>
                <a:cs typeface="Times New Roman" panose="02020603050405020304" pitchFamily="18" charset="0"/>
              </a:rPr>
              <a:t>mũi</a:t>
            </a:r>
            <a:r>
              <a:rPr lang="en-US" sz="4800" dirty="0" smtClean="0">
                <a:solidFill>
                  <a:srgbClr val="0000FF"/>
                </a:solidFill>
                <a:latin typeface="Times New Roman" panose="02020603050405020304" pitchFamily="18" charset="0"/>
                <a:cs typeface="Times New Roman" panose="02020603050405020304" pitchFamily="18" charset="0"/>
              </a:rPr>
              <a:t>.</a:t>
            </a:r>
            <a:endParaRPr lang="en-US" sz="4800" b="1" dirty="0" smtClean="0">
              <a:solidFill>
                <a:schemeClr val="accent2">
                  <a:lumMod val="75000"/>
                </a:schemeClr>
              </a:solidFill>
              <a:latin typeface="Times New Roman" pitchFamily="18" charset="0"/>
            </a:endParaRPr>
          </a:p>
        </p:txBody>
      </p:sp>
      <p:sp>
        <p:nvSpPr>
          <p:cNvPr id="10" name="Text Box 16"/>
          <p:cNvSpPr txBox="1">
            <a:spLocks noChangeArrowheads="1"/>
          </p:cNvSpPr>
          <p:nvPr/>
        </p:nvSpPr>
        <p:spPr bwMode="auto">
          <a:xfrm>
            <a:off x="2404391" y="2736244"/>
            <a:ext cx="726756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4800" dirty="0" err="1">
                <a:solidFill>
                  <a:srgbClr val="0000FF"/>
                </a:solidFill>
                <a:latin typeface="Times New Roman" panose="02020603050405020304" pitchFamily="18" charset="0"/>
                <a:cs typeface="Times New Roman" panose="02020603050405020304" pitchFamily="18" charset="0"/>
              </a:rPr>
              <a:t>Kể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tên</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một</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số</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việc</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làm</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để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bảo</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vệ</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smtClean="0">
                <a:solidFill>
                  <a:srgbClr val="0000FF"/>
                </a:solidFill>
                <a:latin typeface="Times New Roman" panose="02020603050405020304" pitchFamily="18" charset="0"/>
                <a:cs typeface="Times New Roman" panose="02020603050405020304" pitchFamily="18" charset="0"/>
              </a:rPr>
              <a:t>da.</a:t>
            </a:r>
            <a:endParaRPr lang="en-US" sz="4800" b="1" dirty="0" smtClean="0">
              <a:solidFill>
                <a:schemeClr val="accent2">
                  <a:lumMod val="75000"/>
                </a:schemeClr>
              </a:solidFill>
              <a:latin typeface="Times New Roman" pitchFamily="18" charset="0"/>
            </a:endParaRPr>
          </a:p>
        </p:txBody>
      </p:sp>
      <p:sp>
        <p:nvSpPr>
          <p:cNvPr id="11" name="Text Box 16"/>
          <p:cNvSpPr txBox="1">
            <a:spLocks noChangeArrowheads="1"/>
          </p:cNvSpPr>
          <p:nvPr/>
        </p:nvSpPr>
        <p:spPr bwMode="auto">
          <a:xfrm>
            <a:off x="2399370" y="2722458"/>
            <a:ext cx="726756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4800" dirty="0" err="1">
                <a:solidFill>
                  <a:srgbClr val="0000FF"/>
                </a:solidFill>
                <a:latin typeface="Times New Roman" panose="02020603050405020304" pitchFamily="18" charset="0"/>
                <a:cs typeface="Times New Roman" panose="02020603050405020304" pitchFamily="18" charset="0"/>
              </a:rPr>
              <a:t>Kể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tên</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một</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số</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việc</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làm</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để</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bảo</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a:solidFill>
                  <a:srgbClr val="0000FF"/>
                </a:solidFill>
                <a:latin typeface="Times New Roman" panose="02020603050405020304" pitchFamily="18" charset="0"/>
                <a:cs typeface="Times New Roman" panose="02020603050405020304" pitchFamily="18" charset="0"/>
              </a:rPr>
              <a:t>vệ</a:t>
            </a:r>
            <a:r>
              <a:rPr lang="en-US" sz="4800" dirty="0">
                <a:solidFill>
                  <a:srgbClr val="0000FF"/>
                </a:solidFill>
                <a:latin typeface="Times New Roman" panose="02020603050405020304" pitchFamily="18" charset="0"/>
                <a:cs typeface="Times New Roman" panose="02020603050405020304" pitchFamily="18" charset="0"/>
              </a:rPr>
              <a:t> </a:t>
            </a:r>
            <a:r>
              <a:rPr lang="en-US" sz="4800" dirty="0" err="1" smtClean="0">
                <a:solidFill>
                  <a:srgbClr val="0000FF"/>
                </a:solidFill>
                <a:latin typeface="Times New Roman" panose="02020603050405020304" pitchFamily="18" charset="0"/>
                <a:cs typeface="Times New Roman" panose="02020603050405020304" pitchFamily="18" charset="0"/>
              </a:rPr>
              <a:t>lưỡi</a:t>
            </a:r>
            <a:r>
              <a:rPr lang="en-US" sz="4800" dirty="0" smtClean="0">
                <a:solidFill>
                  <a:srgbClr val="0000FF"/>
                </a:solidFill>
                <a:latin typeface="Times New Roman" panose="02020603050405020304" pitchFamily="18" charset="0"/>
                <a:cs typeface="Times New Roman" panose="02020603050405020304" pitchFamily="18" charset="0"/>
              </a:rPr>
              <a:t>.</a:t>
            </a:r>
            <a:endParaRPr lang="en-US" sz="4800" b="1" dirty="0" smtClean="0">
              <a:solidFill>
                <a:schemeClr val="accent2">
                  <a:lumMod val="75000"/>
                </a:schemeClr>
              </a:solidFill>
              <a:latin typeface="Times New Roman" pitchFamily="18" charset="0"/>
            </a:endParaRPr>
          </a:p>
        </p:txBody>
      </p:sp>
      <p:sp>
        <p:nvSpPr>
          <p:cNvPr id="12"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ba</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19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548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9" grpId="1"/>
      <p:bldP spid="10" grpId="0"/>
      <p:bldP spid="10" grpId="1"/>
      <p:bldP spid="11" grpId="0"/>
      <p:bldP spid="1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stretch>
            <a:fillRect/>
          </a:stretch>
        </p:blipFill>
        <p:spPr>
          <a:xfrm>
            <a:off x="0" y="-44170"/>
            <a:ext cx="12192000" cy="6902172"/>
          </a:xfrm>
          <a:prstGeom prst="rect">
            <a:avLst/>
          </a:prstGeom>
        </p:spPr>
      </p:pic>
      <p:pic>
        <p:nvPicPr>
          <p:cNvPr id="11" name="图片 10"/>
          <p:cNvPicPr>
            <a:picLocks noChangeAspect="1"/>
          </p:cNvPicPr>
          <p:nvPr/>
        </p:nvPicPr>
        <p:blipFill>
          <a:blip r:embed="rId4" cstate="screen"/>
          <a:stretch>
            <a:fillRect/>
          </a:stretch>
        </p:blipFill>
        <p:spPr>
          <a:xfrm rot="21197718">
            <a:off x="-1047625" y="-106047"/>
            <a:ext cx="14287248" cy="7143624"/>
          </a:xfrm>
          <a:prstGeom prst="rect">
            <a:avLst/>
          </a:prstGeom>
        </p:spPr>
      </p:pic>
      <p:pic>
        <p:nvPicPr>
          <p:cNvPr id="12" name="图片 11"/>
          <p:cNvPicPr>
            <a:picLocks noChangeAspect="1"/>
          </p:cNvPicPr>
          <p:nvPr/>
        </p:nvPicPr>
        <p:blipFill>
          <a:blip r:embed="rId5" cstate="screen"/>
          <a:stretch>
            <a:fillRect/>
          </a:stretch>
        </p:blipFill>
        <p:spPr>
          <a:xfrm>
            <a:off x="0" y="3182191"/>
            <a:ext cx="12192000" cy="3655880"/>
          </a:xfrm>
          <a:prstGeom prst="rect">
            <a:avLst/>
          </a:prstGeom>
        </p:spPr>
      </p:pic>
      <p:pic>
        <p:nvPicPr>
          <p:cNvPr id="13" name="图片 12"/>
          <p:cNvPicPr>
            <a:picLocks noChangeAspect="1"/>
          </p:cNvPicPr>
          <p:nvPr/>
        </p:nvPicPr>
        <p:blipFill>
          <a:blip r:embed="rId6" cstate="screen"/>
          <a:stretch>
            <a:fillRect/>
          </a:stretch>
        </p:blipFill>
        <p:spPr>
          <a:xfrm>
            <a:off x="10095819" y="644713"/>
            <a:ext cx="1743460" cy="801863"/>
          </a:xfrm>
          <a:prstGeom prst="rect">
            <a:avLst/>
          </a:prstGeom>
        </p:spPr>
      </p:pic>
      <p:pic>
        <p:nvPicPr>
          <p:cNvPr id="14" name="图片 13"/>
          <p:cNvPicPr>
            <a:picLocks noChangeAspect="1"/>
          </p:cNvPicPr>
          <p:nvPr/>
        </p:nvPicPr>
        <p:blipFill>
          <a:blip r:embed="rId7" cstate="screen"/>
          <a:stretch>
            <a:fillRect/>
          </a:stretch>
        </p:blipFill>
        <p:spPr>
          <a:xfrm>
            <a:off x="-82549" y="59062"/>
            <a:ext cx="2534828" cy="1049481"/>
          </a:xfrm>
          <a:prstGeom prst="rect">
            <a:avLst/>
          </a:prstGeom>
        </p:spPr>
      </p:pic>
      <p:pic>
        <p:nvPicPr>
          <p:cNvPr id="15" name="图片 14"/>
          <p:cNvPicPr>
            <a:picLocks noChangeAspect="1"/>
          </p:cNvPicPr>
          <p:nvPr/>
        </p:nvPicPr>
        <p:blipFill>
          <a:blip r:embed="rId8" cstate="screen"/>
          <a:stretch>
            <a:fillRect/>
          </a:stretch>
        </p:blipFill>
        <p:spPr>
          <a:xfrm>
            <a:off x="8228207" y="3814845"/>
            <a:ext cx="3053120" cy="3053120"/>
          </a:xfrm>
          <a:prstGeom prst="rect">
            <a:avLst/>
          </a:prstGeom>
        </p:spPr>
      </p:pic>
      <p:pic>
        <p:nvPicPr>
          <p:cNvPr id="16" name="图片 15"/>
          <p:cNvPicPr>
            <a:picLocks noChangeAspect="1"/>
          </p:cNvPicPr>
          <p:nvPr/>
        </p:nvPicPr>
        <p:blipFill>
          <a:blip r:embed="rId9" cstate="screen"/>
          <a:stretch>
            <a:fillRect/>
          </a:stretch>
        </p:blipFill>
        <p:spPr>
          <a:xfrm rot="371831">
            <a:off x="766825" y="1920596"/>
            <a:ext cx="4517251" cy="6389725"/>
          </a:xfrm>
          <a:prstGeom prst="rect">
            <a:avLst/>
          </a:prstGeom>
        </p:spPr>
      </p:pic>
      <p:grpSp>
        <p:nvGrpSpPr>
          <p:cNvPr id="17" name="组合 4"/>
          <p:cNvGrpSpPr/>
          <p:nvPr/>
        </p:nvGrpSpPr>
        <p:grpSpPr>
          <a:xfrm>
            <a:off x="-82549" y="-104781"/>
            <a:ext cx="6950841" cy="6410988"/>
            <a:chOff x="1001374" y="-370703"/>
            <a:chExt cx="6695744" cy="6175701"/>
          </a:xfrm>
        </p:grpSpPr>
        <p:pic>
          <p:nvPicPr>
            <p:cNvPr id="18" name="图片 5"/>
            <p:cNvPicPr>
              <a:picLocks noChangeAspect="1"/>
            </p:cNvPicPr>
            <p:nvPr/>
          </p:nvPicPr>
          <p:blipFill rotWithShape="1">
            <a:blip r:embed="rId10">
              <a:extLst>
                <a:ext uri="{28A0092B-C50C-407E-A947-70E740481C1C}">
                  <a14:useLocalDpi xmlns:a14="http://schemas.microsoft.com/office/drawing/2010/main" val="0"/>
                </a:ext>
              </a:extLst>
            </a:blip>
            <a:srcRect l="2993" r="4333" b="1429"/>
            <a:stretch>
              <a:fillRect/>
            </a:stretch>
          </p:blipFill>
          <p:spPr>
            <a:xfrm>
              <a:off x="1001374" y="-370703"/>
              <a:ext cx="6695744" cy="6175701"/>
            </a:xfrm>
            <a:prstGeom prst="rect">
              <a:avLst/>
            </a:prstGeom>
          </p:spPr>
        </p:pic>
        <p:sp>
          <p:nvSpPr>
            <p:cNvPr id="19" name="椭圆 6"/>
            <p:cNvSpPr/>
            <p:nvPr/>
          </p:nvSpPr>
          <p:spPr>
            <a:xfrm>
              <a:off x="2516995" y="893874"/>
              <a:ext cx="3649026" cy="3649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23" name="Picture 22">
            <a:extLst>
              <a:ext uri="{FF2B5EF4-FFF2-40B4-BE49-F238E27FC236}">
                <a16:creationId xmlns:a16="http://schemas.microsoft.com/office/drawing/2014/main" id="{844274DA-717F-4F11-8A11-500CB7D3A199}"/>
              </a:ext>
            </a:extLst>
          </p:cNvPr>
          <p:cNvPicPr>
            <a:picLocks noChangeAspect="1"/>
          </p:cNvPicPr>
          <p:nvPr/>
        </p:nvPicPr>
        <p:blipFill rotWithShape="1">
          <a:blip r:embed="rId11">
            <a:extLst>
              <a:ext uri="{28A0092B-C50C-407E-A947-70E740481C1C}">
                <a14:useLocalDpi xmlns:a14="http://schemas.microsoft.com/office/drawing/2010/main" val="0"/>
              </a:ext>
            </a:extLst>
          </a:blip>
          <a:srcRect l="8313" t="4228" r="85087" b="88660"/>
          <a:stretch/>
        </p:blipFill>
        <p:spPr>
          <a:xfrm>
            <a:off x="2784727" y="1241379"/>
            <a:ext cx="1216292" cy="1060720"/>
          </a:xfrm>
          <a:prstGeom prst="ellipse">
            <a:avLst/>
          </a:prstGeom>
        </p:spPr>
      </p:pic>
      <p:sp>
        <p:nvSpPr>
          <p:cNvPr id="24" name="文本框 109"/>
          <p:cNvSpPr txBox="1"/>
          <p:nvPr/>
        </p:nvSpPr>
        <p:spPr>
          <a:xfrm>
            <a:off x="1843671" y="2318369"/>
            <a:ext cx="3082336" cy="1928815"/>
          </a:xfrm>
          <a:prstGeom prst="rect">
            <a:avLst/>
          </a:prstGeom>
          <a:noFill/>
        </p:spPr>
        <p:txBody>
          <a:bodyPr wrap="square" lIns="121875" tIns="60937" rIns="121875" bIns="60937" rtlCol="0">
            <a:spAutoFit/>
          </a:bodyPr>
          <a:lstStyle/>
          <a:p>
            <a:pPr algn="ctr"/>
            <a:r>
              <a:rPr lang="en-US" altLang="zh-CN" sz="5867" b="1" dirty="0">
                <a:solidFill>
                  <a:srgbClr val="FF0000"/>
                </a:solidFill>
                <a:effectLst>
                  <a:outerShdw dist="38100" dir="2700000" sx="101000" sy="101000" algn="tl" rotWithShape="0">
                    <a:srgbClr val="0070C0"/>
                  </a:outerShdw>
                </a:effectLst>
                <a:latin typeface="Times New Roman" panose="02020603050405020304" pitchFamily="18" charset="0"/>
                <a:ea typeface="Arial-Rounded" panose="020B0500000000000000" pitchFamily="34" charset="-93"/>
                <a:cs typeface="Times New Roman" panose="02020603050405020304" pitchFamily="18" charset="0"/>
                <a:sym typeface="+mn-lt"/>
              </a:rPr>
              <a:t>KHÁM PHÁ</a:t>
            </a:r>
          </a:p>
        </p:txBody>
      </p:sp>
    </p:spTree>
    <p:extLst>
      <p:ext uri="{BB962C8B-B14F-4D97-AF65-F5344CB8AC3E}">
        <p14:creationId xmlns:p14="http://schemas.microsoft.com/office/powerpoint/2010/main" val="3797853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7235"/>
            <a:ext cx="12192000" cy="707886"/>
          </a:xfrm>
          <a:prstGeom prst="rect">
            <a:avLst/>
          </a:prstGeom>
          <a:noFill/>
        </p:spPr>
        <p:txBody>
          <a:bodyPr wrap="square" rtlCol="0">
            <a:spAutoFit/>
          </a:bodyPr>
          <a:lstStyle/>
          <a:p>
            <a:pPr algn="ct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Kể</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tên</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một</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số</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loại</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thực</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phẩm</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mà</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em</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đã</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từng</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ăn</a:t>
            </a:r>
            <a:r>
              <a:rPr lang="en-US" sz="4000" b="1" dirty="0" smtClean="0">
                <a:solidFill>
                  <a:srgbClr val="0000FF"/>
                </a:solidFill>
                <a:latin typeface="Times New Roman" panose="02020603050405020304" pitchFamily="18" charset="0"/>
                <a:cs typeface="Times New Roman" panose="02020603050405020304" pitchFamily="18" charset="0"/>
              </a:rPr>
              <a:t>, </a:t>
            </a:r>
            <a:r>
              <a:rPr lang="en-US" sz="4000" b="1" dirty="0" err="1" smtClean="0">
                <a:solidFill>
                  <a:srgbClr val="0000FF"/>
                </a:solidFill>
                <a:latin typeface="Times New Roman" panose="02020603050405020304" pitchFamily="18" charset="0"/>
                <a:cs typeface="Times New Roman" panose="02020603050405020304" pitchFamily="18" charset="0"/>
              </a:rPr>
              <a:t>uống</a:t>
            </a:r>
            <a:r>
              <a:rPr lang="en-US" sz="4000" b="1" dirty="0" smtClean="0">
                <a:solidFill>
                  <a:srgbClr val="0000FF"/>
                </a:solidFill>
                <a:latin typeface="Times New Roman" panose="02020603050405020304" pitchFamily="18" charset="0"/>
                <a:cs typeface="Times New Roman" panose="02020603050405020304" pitchFamily="18" charset="0"/>
              </a:rPr>
              <a:t>.</a:t>
            </a:r>
            <a:endParaRPr lang="en-US" sz="4000" b="1" dirty="0">
              <a:solidFill>
                <a:srgbClr val="0000FF"/>
              </a:solidFill>
              <a:latin typeface="Times New Roman" panose="02020603050405020304" pitchFamily="18" charset="0"/>
              <a:cs typeface="Times New Roman" panose="02020603050405020304" pitchFamily="18" charset="0"/>
            </a:endParaRPr>
          </a:p>
        </p:txBody>
      </p:sp>
      <p:pic>
        <p:nvPicPr>
          <p:cNvPr id="7" name="Picture 6" descr="Hơn 76.500 Cá Chép ảnh, hình chụp &amp; hình ảnh trả phí bản quyền một lần sẵn  có - iStock"/>
          <p:cNvPicPr/>
          <p:nvPr/>
        </p:nvPicPr>
        <p:blipFill>
          <a:blip r:embed="rId2">
            <a:extLst>
              <a:ext uri="{28A0092B-C50C-407E-A947-70E740481C1C}">
                <a14:useLocalDpi xmlns:a14="http://schemas.microsoft.com/office/drawing/2010/main" val="0"/>
              </a:ext>
            </a:extLst>
          </a:blip>
          <a:srcRect/>
          <a:stretch>
            <a:fillRect/>
          </a:stretch>
        </p:blipFill>
        <p:spPr bwMode="auto">
          <a:xfrm>
            <a:off x="469254" y="1271381"/>
            <a:ext cx="2125666" cy="2027144"/>
          </a:xfrm>
          <a:prstGeom prst="rect">
            <a:avLst/>
          </a:prstGeom>
          <a:noFill/>
          <a:ln>
            <a:solidFill>
              <a:schemeClr val="accent1"/>
            </a:solidFill>
          </a:ln>
        </p:spPr>
      </p:pic>
      <p:pic>
        <p:nvPicPr>
          <p:cNvPr id="9" name="Picture 8" descr="80+ hình ảnh tôm sú đẹp đầy đủ kích cỡ được nhiều người chọn - ALONGWALKE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3040" y="1271381"/>
            <a:ext cx="2216701" cy="2027143"/>
          </a:xfrm>
          <a:prstGeom prst="rect">
            <a:avLst/>
          </a:prstGeom>
          <a:noFill/>
          <a:ln>
            <a:solidFill>
              <a:schemeClr val="accent1"/>
            </a:solidFill>
          </a:ln>
        </p:spPr>
      </p:pic>
      <p:pic>
        <p:nvPicPr>
          <p:cNvPr id="10" name="Picture 9" descr="Hướng dẫn cách chọn thịt bò ngon từ vua đầu bếp"/>
          <p:cNvPicPr/>
          <p:nvPr/>
        </p:nvPicPr>
        <p:blipFill>
          <a:blip r:embed="rId4">
            <a:extLst>
              <a:ext uri="{28A0092B-C50C-407E-A947-70E740481C1C}">
                <a14:useLocalDpi xmlns:a14="http://schemas.microsoft.com/office/drawing/2010/main" val="0"/>
              </a:ext>
            </a:extLst>
          </a:blip>
          <a:srcRect/>
          <a:stretch>
            <a:fillRect/>
          </a:stretch>
        </p:blipFill>
        <p:spPr bwMode="auto">
          <a:xfrm>
            <a:off x="2695506" y="1285653"/>
            <a:ext cx="2109992" cy="2020958"/>
          </a:xfrm>
          <a:prstGeom prst="rect">
            <a:avLst/>
          </a:prstGeom>
          <a:noFill/>
          <a:ln>
            <a:solidFill>
              <a:schemeClr val="accent1"/>
            </a:solidFill>
          </a:ln>
        </p:spPr>
      </p:pic>
      <p:pic>
        <p:nvPicPr>
          <p:cNvPr id="11" name="Picture 10" descr="Mẹo chọn thịt gà tươi ngon không phải ai cũng biết – Nông Sản Nhà Quê"/>
          <p:cNvPicPr/>
          <p:nvPr/>
        </p:nvPicPr>
        <p:blipFill>
          <a:blip r:embed="rId5">
            <a:extLst>
              <a:ext uri="{28A0092B-C50C-407E-A947-70E740481C1C}">
                <a14:useLocalDpi xmlns:a14="http://schemas.microsoft.com/office/drawing/2010/main" val="0"/>
              </a:ext>
            </a:extLst>
          </a:blip>
          <a:srcRect/>
          <a:stretch>
            <a:fillRect/>
          </a:stretch>
        </p:blipFill>
        <p:spPr bwMode="auto">
          <a:xfrm>
            <a:off x="4898716" y="1283929"/>
            <a:ext cx="2224492" cy="2033786"/>
          </a:xfrm>
          <a:prstGeom prst="rect">
            <a:avLst/>
          </a:prstGeom>
          <a:noFill/>
          <a:ln>
            <a:solidFill>
              <a:schemeClr val="accent1"/>
            </a:solidFill>
          </a:ln>
        </p:spPr>
      </p:pic>
      <p:pic>
        <p:nvPicPr>
          <p:cNvPr id="12" name="Picture 11" descr="10 điều lý thú về quả trứng gà - VnExpress"/>
          <p:cNvPicPr/>
          <p:nvPr/>
        </p:nvPicPr>
        <p:blipFill>
          <a:blip r:embed="rId6">
            <a:extLst>
              <a:ext uri="{28A0092B-C50C-407E-A947-70E740481C1C}">
                <a14:useLocalDpi xmlns:a14="http://schemas.microsoft.com/office/drawing/2010/main" val="0"/>
              </a:ext>
            </a:extLst>
          </a:blip>
          <a:srcRect/>
          <a:stretch>
            <a:fillRect/>
          </a:stretch>
        </p:blipFill>
        <p:spPr bwMode="auto">
          <a:xfrm>
            <a:off x="9535147" y="1270482"/>
            <a:ext cx="2216181" cy="2022996"/>
          </a:xfrm>
          <a:prstGeom prst="rect">
            <a:avLst/>
          </a:prstGeom>
          <a:noFill/>
          <a:ln>
            <a:solidFill>
              <a:schemeClr val="accent1"/>
            </a:solidFill>
          </a:ln>
        </p:spPr>
      </p:pic>
      <p:pic>
        <p:nvPicPr>
          <p:cNvPr id="1026" name="Picture 2" descr="Bí mật dinh dưỡng thú vị từ màu sắc rau củ quả bạn nên biế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871" y="3520253"/>
            <a:ext cx="2880339" cy="256082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28" name="Picture 4" descr="Những loại trái cây giúp đánh bay cơn nóng ngày hè vừa giúp tăng đề kháng -  Mầm non Yết Kiêu"/>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9339" y="3520253"/>
            <a:ext cx="3032306" cy="256082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 name="Picture 2" descr="Nước ngọt - Hệ Thống Lẩu Nấm Hoàng Phố"/>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5774" y="3520253"/>
            <a:ext cx="2964989" cy="2560828"/>
          </a:xfrm>
          <a:prstGeom prst="rect">
            <a:avLst/>
          </a:prstGeom>
          <a:solidFill>
            <a:schemeClr val="accent2"/>
          </a:solidFill>
          <a:ln>
            <a:solidFill>
              <a:schemeClr val="accent1"/>
            </a:solidFill>
          </a:ln>
        </p:spPr>
      </p:pic>
      <p:pic>
        <p:nvPicPr>
          <p:cNvPr id="3" name="Picture 4" descr="Nước suối - Nhà hàng Gành Hà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32644" y="3520253"/>
            <a:ext cx="2400767" cy="256082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88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2000"/>
                                        <p:tgtEl>
                                          <p:spTgt spid="11"/>
                                        </p:tgtEl>
                                      </p:cBhvr>
                                    </p:animEffect>
                                  </p:childTnLst>
                                </p:cTn>
                              </p:par>
                              <p:par>
                                <p:cTn id="14" presetID="6"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par>
                                <p:cTn id="17" presetID="6"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ircle(in)">
                                      <p:cBhvr>
                                        <p:cTn id="19" dur="2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barn(inVertical)">
                                      <p:cBhvr>
                                        <p:cTn id="24" dur="500"/>
                                        <p:tgtEl>
                                          <p:spTgt spid="102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 calcmode="lin" valueType="num">
                                      <p:cBhvr additive="base">
                                        <p:cTn id="29" dur="500" fill="hold"/>
                                        <p:tgtEl>
                                          <p:spTgt spid="1028"/>
                                        </p:tgtEl>
                                        <p:attrNameLst>
                                          <p:attrName>ppt_x</p:attrName>
                                        </p:attrNameLst>
                                      </p:cBhvr>
                                      <p:tavLst>
                                        <p:tav tm="0">
                                          <p:val>
                                            <p:strVal val="#ppt_x"/>
                                          </p:val>
                                        </p:tav>
                                        <p:tav tm="100000">
                                          <p:val>
                                            <p:strVal val="#ppt_x"/>
                                          </p:val>
                                        </p:tav>
                                      </p:tavLst>
                                    </p:anim>
                                    <p:anim calcmode="lin" valueType="num">
                                      <p:cBhvr additive="base">
                                        <p:cTn id="3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circle(in)">
                                      <p:cBhvr>
                                        <p:cTn id="35" dur="2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circle(in)">
                                      <p:cBhvr>
                                        <p:cTn id="4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ba</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19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8" name="Rectangle 79">
            <a:extLst>
              <a:ext uri="{FF2B5EF4-FFF2-40B4-BE49-F238E27FC236}">
                <a16:creationId xmlns:a16="http://schemas.microsoft.com/office/drawing/2014/main" id="{917E0CC9-A0B9-48E5-8607-449E628430D7}"/>
              </a:ext>
            </a:extLst>
          </p:cNvPr>
          <p:cNvSpPr>
            <a:spLocks noChangeArrowheads="1"/>
          </p:cNvSpPr>
          <p:nvPr/>
        </p:nvSpPr>
        <p:spPr bwMode="auto">
          <a:xfrm>
            <a:off x="2167791" y="1869785"/>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solidFill>
                  <a:srgbClr val="FF0000"/>
                </a:solidFill>
                <a:latin typeface="Times New Roman" panose="02020603050405020304" pitchFamily="18" charset="0"/>
                <a:cs typeface="Times New Roman" panose="02020603050405020304" pitchFamily="18" charset="0"/>
              </a:rPr>
              <a:t>Bài</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22: </a:t>
            </a:r>
            <a:r>
              <a:rPr lang="en-US" altLang="en-US" sz="3600" b="1" dirty="0" err="1" smtClean="0">
                <a:solidFill>
                  <a:srgbClr val="FF0000"/>
                </a:solidFill>
                <a:latin typeface="Times New Roman" panose="02020603050405020304" pitchFamily="18" charset="0"/>
                <a:cs typeface="Times New Roman" panose="02020603050405020304" pitchFamily="18" charset="0"/>
              </a:rPr>
              <a:t>Ăn</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uống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hằng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ngày</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a:solidFill>
                  <a:srgbClr val="FF0000"/>
                </a:solidFill>
                <a:latin typeface="Times New Roman" panose="02020603050405020304" pitchFamily="18" charset="0"/>
                <a:cs typeface="Times New Roman" panose="02020603050405020304" pitchFamily="18" charset="0"/>
              </a:rPr>
              <a:t>(</a:t>
            </a:r>
            <a:r>
              <a:rPr lang="en-US" altLang="en-US" sz="3600" b="1" dirty="0" err="1">
                <a:solidFill>
                  <a:srgbClr val="FF0000"/>
                </a:solidFill>
                <a:latin typeface="Times New Roman" panose="02020603050405020304" pitchFamily="18" charset="0"/>
                <a:cs typeface="Times New Roman" panose="02020603050405020304" pitchFamily="18" charset="0"/>
              </a:rPr>
              <a:t>tiết</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1)</a:t>
            </a:r>
            <a:endParaRPr lang="en-US" alt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015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15280" t="27147" r="56360" b="47319"/>
          <a:stretch>
            <a:fillRect/>
          </a:stretch>
        </p:blipFill>
        <p:spPr bwMode="auto">
          <a:xfrm>
            <a:off x="52252" y="1322860"/>
            <a:ext cx="3827420" cy="5300009"/>
          </a:xfrm>
          <a:prstGeom prst="rect">
            <a:avLst/>
          </a:prstGeom>
          <a:solidFill>
            <a:schemeClr val="accent2"/>
          </a:solidFill>
          <a:ln>
            <a:solidFill>
              <a:schemeClr val="accent1"/>
            </a:solidFill>
          </a:ln>
        </p:spPr>
      </p:pic>
      <p:pic>
        <p:nvPicPr>
          <p:cNvPr id="6"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44537" t="27147" r="10192" b="47319"/>
          <a:stretch>
            <a:fillRect/>
          </a:stretch>
        </p:blipFill>
        <p:spPr bwMode="auto">
          <a:xfrm>
            <a:off x="3984173" y="1325712"/>
            <a:ext cx="3971109" cy="5297157"/>
          </a:xfrm>
          <a:prstGeom prst="rect">
            <a:avLst/>
          </a:prstGeom>
          <a:noFill/>
          <a:ln>
            <a:solidFill>
              <a:schemeClr val="accent1"/>
            </a:solidFill>
          </a:ln>
        </p:spPr>
      </p:pic>
      <p:pic>
        <p:nvPicPr>
          <p:cNvPr id="7"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15280" t="54061" r="10192" b="10266"/>
          <a:stretch>
            <a:fillRect/>
          </a:stretch>
        </p:blipFill>
        <p:spPr bwMode="auto">
          <a:xfrm>
            <a:off x="8046720" y="1322859"/>
            <a:ext cx="4062549" cy="5300009"/>
          </a:xfrm>
          <a:prstGeom prst="rect">
            <a:avLst/>
          </a:prstGeom>
          <a:noFill/>
          <a:ln>
            <a:solidFill>
              <a:schemeClr val="accent1"/>
            </a:solidFill>
          </a:ln>
        </p:spPr>
      </p:pic>
      <p:sp>
        <p:nvSpPr>
          <p:cNvPr id="8" name="TextBox 7"/>
          <p:cNvSpPr txBox="1"/>
          <p:nvPr/>
        </p:nvSpPr>
        <p:spPr>
          <a:xfrm>
            <a:off x="-1" y="30041"/>
            <a:ext cx="12192001" cy="718163"/>
          </a:xfrm>
          <a:prstGeom prst="rect">
            <a:avLst/>
          </a:prstGeom>
          <a:solidFill>
            <a:srgbClr val="CEF3FE"/>
          </a:solidFill>
          <a:ln w="25400" cap="flat" cmpd="sng" algn="ctr">
            <a:solidFill>
              <a:srgbClr val="F79646"/>
            </a:solidFill>
            <a:prstDash val="solid"/>
          </a:ln>
          <a:effectLst/>
        </p:spPr>
        <p:txBody>
          <a:bodyPr wrap="square" lIns="121875" tIns="60937" rIns="121875" bIns="60937" rtlCol="0">
            <a:spAutoFit/>
          </a:bodyPr>
          <a:lstStyle/>
          <a:p>
            <a:pPr algn="ctr" defTabSz="1219170">
              <a:defRPr/>
            </a:pPr>
            <a:r>
              <a:rPr lang="en-US" sz="3867" kern="0" dirty="0" err="1">
                <a:solidFill>
                  <a:srgbClr val="0000FF"/>
                </a:solidFill>
                <a:latin typeface="Times New Roman" pitchFamily="18" charset="0"/>
                <a:cs typeface="Times New Roman" pitchFamily="18" charset="0"/>
              </a:rPr>
              <a:t>Quan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sát</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hình</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và</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kể</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tên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các</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bữa</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ăn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trong</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ngày</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của</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bạn</a:t>
            </a:r>
            <a:r>
              <a:rPr lang="en-US" sz="3867" kern="0" dirty="0">
                <a:solidFill>
                  <a:srgbClr val="0000FF"/>
                </a:solidFill>
                <a:latin typeface="Times New Roman" pitchFamily="18" charset="0"/>
                <a:cs typeface="Times New Roman" pitchFamily="18" charset="0"/>
              </a:rPr>
              <a:t> Minh</a:t>
            </a:r>
            <a:endParaRPr lang="vi-VN" sz="3867" kern="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272418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30041"/>
            <a:ext cx="12192001" cy="718163"/>
          </a:xfrm>
          <a:prstGeom prst="rect">
            <a:avLst/>
          </a:prstGeom>
          <a:solidFill>
            <a:srgbClr val="CEF3FE"/>
          </a:solidFill>
          <a:ln w="25400" cap="flat" cmpd="sng" algn="ctr">
            <a:solidFill>
              <a:srgbClr val="F79646"/>
            </a:solidFill>
            <a:prstDash val="solid"/>
          </a:ln>
          <a:effectLst/>
        </p:spPr>
        <p:txBody>
          <a:bodyPr wrap="square" lIns="121875" tIns="60937" rIns="121875" bIns="60937" rtlCol="0">
            <a:spAutoFit/>
          </a:bodyPr>
          <a:lstStyle/>
          <a:p>
            <a:pPr algn="ctr" defTabSz="1219170">
              <a:defRPr/>
            </a:pPr>
            <a:r>
              <a:rPr lang="en-US" sz="3867" kern="0" dirty="0" err="1">
                <a:solidFill>
                  <a:srgbClr val="0000FF"/>
                </a:solidFill>
                <a:latin typeface="Times New Roman" pitchFamily="18" charset="0"/>
                <a:cs typeface="Times New Roman" pitchFamily="18" charset="0"/>
              </a:rPr>
              <a:t>Quan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sát</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hình</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và</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kể</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tên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các</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bữa</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ăn</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trong</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ngày</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của</a:t>
            </a:r>
            <a:r>
              <a:rPr lang="en-US" sz="3867" kern="0" dirty="0">
                <a:solidFill>
                  <a:srgbClr val="0000FF"/>
                </a:solidFill>
                <a:latin typeface="Times New Roman" pitchFamily="18" charset="0"/>
                <a:cs typeface="Times New Roman" pitchFamily="18" charset="0"/>
              </a:rPr>
              <a:t> </a:t>
            </a:r>
            <a:r>
              <a:rPr lang="en-US" sz="3867" kern="0" dirty="0" err="1">
                <a:solidFill>
                  <a:srgbClr val="0000FF"/>
                </a:solidFill>
                <a:latin typeface="Times New Roman" pitchFamily="18" charset="0"/>
                <a:cs typeface="Times New Roman" pitchFamily="18" charset="0"/>
              </a:rPr>
              <a:t>bạn</a:t>
            </a:r>
            <a:r>
              <a:rPr lang="en-US" sz="3867" kern="0" dirty="0">
                <a:solidFill>
                  <a:srgbClr val="0000FF"/>
                </a:solidFill>
                <a:latin typeface="Times New Roman" pitchFamily="18" charset="0"/>
                <a:cs typeface="Times New Roman" pitchFamily="18" charset="0"/>
              </a:rPr>
              <a:t> Minh</a:t>
            </a:r>
            <a:endParaRPr lang="vi-VN" sz="3867" kern="0" dirty="0">
              <a:solidFill>
                <a:srgbClr val="0000FF"/>
              </a:solidFill>
              <a:latin typeface="Times New Roman" pitchFamily="18" charset="0"/>
              <a:cs typeface="Times New Roman" pitchFamily="18" charset="0"/>
            </a:endParaRPr>
          </a:p>
        </p:txBody>
      </p:sp>
      <p:sp>
        <p:nvSpPr>
          <p:cNvPr id="2" name="TextBox 1"/>
          <p:cNvSpPr txBox="1"/>
          <p:nvPr/>
        </p:nvSpPr>
        <p:spPr>
          <a:xfrm>
            <a:off x="5384800" y="2426891"/>
            <a:ext cx="3352801" cy="748988"/>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4267">
                <a:solidFill>
                  <a:srgbClr val="FF0000"/>
                </a:solidFill>
                <a:latin typeface="Times New Roman" pitchFamily="18" charset="0"/>
                <a:ea typeface="Microsoft YaHei" panose="020B0503020204020204" pitchFamily="34" charset="-122"/>
                <a:cs typeface="Times New Roman" pitchFamily="18" charset="0"/>
                <a:sym typeface="Wingdings" pitchFamily="2" charset="2"/>
              </a:rPr>
              <a:t> </a:t>
            </a:r>
            <a:r>
              <a:rPr lang="en-US" sz="4267">
                <a:solidFill>
                  <a:srgbClr val="FF0000"/>
                </a:solidFill>
                <a:latin typeface="Times New Roman" pitchFamily="18" charset="0"/>
                <a:ea typeface="Microsoft YaHei" panose="020B0503020204020204" pitchFamily="34" charset="-122"/>
                <a:cs typeface="Times New Roman" pitchFamily="18" charset="0"/>
              </a:rPr>
              <a:t>Bữa sáng</a:t>
            </a:r>
            <a:endParaRPr lang="vi-VN" sz="4267" dirty="0">
              <a:solidFill>
                <a:srgbClr val="FF0000"/>
              </a:solidFill>
              <a:latin typeface="Times New Roman" pitchFamily="18" charset="0"/>
              <a:ea typeface="Microsoft YaHei" panose="020B0503020204020204" pitchFamily="34" charset="-122"/>
              <a:cs typeface="Times New Roman" pitchFamily="18" charset="0"/>
            </a:endParaRPr>
          </a:p>
        </p:txBody>
      </p:sp>
      <p:sp>
        <p:nvSpPr>
          <p:cNvPr id="8" name="TextBox 7"/>
          <p:cNvSpPr txBox="1"/>
          <p:nvPr/>
        </p:nvSpPr>
        <p:spPr>
          <a:xfrm>
            <a:off x="5384798" y="990600"/>
            <a:ext cx="6400801" cy="1405641"/>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marL="609585" indent="-609585">
              <a:buFont typeface="Wingdings" pitchFamily="2" charset="2"/>
              <a:buChar char="ü"/>
            </a:pP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Có</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a:t>
            </a:r>
            <a:r>
              <a:rPr lang="en-US" sz="4267" dirty="0" err="1" smtClean="0">
                <a:solidFill>
                  <a:schemeClr val="tx1">
                    <a:lumMod val="75000"/>
                    <a:lumOff val="25000"/>
                  </a:schemeClr>
                </a:solidFill>
                <a:latin typeface="Times New Roman" pitchFamily="18" charset="0"/>
                <a:ea typeface="Microsoft YaHei" panose="020B0503020204020204" pitchFamily="34" charset="-122"/>
                <a:cs typeface="Times New Roman" pitchFamily="18" charset="0"/>
              </a:rPr>
              <a:t>mặt</a:t>
            </a:r>
            <a:r>
              <a:rPr lang="en-US" sz="4267" dirty="0" smtClean="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a:t>
            </a:r>
            <a:r>
              <a:rPr lang="en-US" sz="4267" dirty="0" err="1" smtClean="0">
                <a:solidFill>
                  <a:schemeClr val="tx1">
                    <a:lumMod val="75000"/>
                    <a:lumOff val="25000"/>
                  </a:schemeClr>
                </a:solidFill>
                <a:latin typeface="Times New Roman" pitchFamily="18" charset="0"/>
                <a:ea typeface="Microsoft YaHei" panose="020B0503020204020204" pitchFamily="34" charset="-122"/>
                <a:cs typeface="Times New Roman" pitchFamily="18" charset="0"/>
              </a:rPr>
              <a:t>trời</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a:t>
            </a:r>
          </a:p>
          <a:p>
            <a:pPr marL="609585" indent="-609585">
              <a:buFont typeface="Wingdings" pitchFamily="2" charset="2"/>
              <a:buChar char="ü"/>
            </a:pP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Đồng</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a:t>
            </a: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hồ</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a:t>
            </a: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chỉ</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a:t>
            </a: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lúc</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 7 </a:t>
            </a:r>
            <a:r>
              <a:rPr lang="en-US" sz="4267" dirty="0" err="1">
                <a:solidFill>
                  <a:schemeClr val="tx1">
                    <a:lumMod val="75000"/>
                    <a:lumOff val="25000"/>
                  </a:schemeClr>
                </a:solidFill>
                <a:latin typeface="Times New Roman" pitchFamily="18" charset="0"/>
                <a:ea typeface="Microsoft YaHei" panose="020B0503020204020204" pitchFamily="34" charset="-122"/>
                <a:cs typeface="Times New Roman" pitchFamily="18" charset="0"/>
              </a:rPr>
              <a:t>giờ</a:t>
            </a:r>
            <a:r>
              <a:rPr lang="en-US"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rPr>
              <a:t>.</a:t>
            </a:r>
            <a:endParaRPr lang="vi-VN" sz="4267" dirty="0">
              <a:solidFill>
                <a:schemeClr val="tx1">
                  <a:lumMod val="75000"/>
                  <a:lumOff val="25000"/>
                </a:schemeClr>
              </a:solidFill>
              <a:latin typeface="Times New Roman" pitchFamily="18" charset="0"/>
              <a:ea typeface="Microsoft YaHei" panose="020B0503020204020204" pitchFamily="34" charset="-122"/>
              <a:cs typeface="Times New Roman" pitchFamily="18" charset="0"/>
            </a:endParaRPr>
          </a:p>
        </p:txBody>
      </p:sp>
      <p:sp>
        <p:nvSpPr>
          <p:cNvPr id="5" name="Cloud 4"/>
          <p:cNvSpPr/>
          <p:nvPr/>
        </p:nvSpPr>
        <p:spPr>
          <a:xfrm>
            <a:off x="5384800" y="3632200"/>
            <a:ext cx="6502401" cy="27432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67">
                <a:solidFill>
                  <a:schemeClr val="tx1"/>
                </a:solidFill>
                <a:latin typeface="Times New Roman" pitchFamily="18" charset="0"/>
                <a:cs typeface="Times New Roman" pitchFamily="18" charset="0"/>
              </a:rPr>
              <a:t>Trứng, bánh mì, rau, 1 cốc nước (hoặc ly sữa).</a:t>
            </a:r>
            <a:endParaRPr lang="vi-VN" sz="4267">
              <a:solidFill>
                <a:schemeClr val="tx1"/>
              </a:solidFill>
              <a:latin typeface="Times New Roman" pitchFamily="18" charset="0"/>
              <a:cs typeface="Times New Roman" pitchFamily="18" charset="0"/>
            </a:endParaRPr>
          </a:p>
        </p:txBody>
      </p:sp>
      <p:pic>
        <p:nvPicPr>
          <p:cNvPr id="7"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15280" t="27147" r="56360" b="47319"/>
          <a:stretch>
            <a:fillRect/>
          </a:stretch>
        </p:blipFill>
        <p:spPr bwMode="auto">
          <a:xfrm>
            <a:off x="130628" y="982195"/>
            <a:ext cx="5016137" cy="5719051"/>
          </a:xfrm>
          <a:prstGeom prst="rect">
            <a:avLst/>
          </a:prstGeom>
          <a:solidFill>
            <a:schemeClr val="accent2"/>
          </a:solidFill>
          <a:ln>
            <a:solidFill>
              <a:schemeClr val="accent1"/>
            </a:solidFill>
          </a:ln>
        </p:spPr>
      </p:pic>
    </p:spTree>
    <p:extLst>
      <p:ext uri="{BB962C8B-B14F-4D97-AF65-F5344CB8AC3E}">
        <p14:creationId xmlns:p14="http://schemas.microsoft.com/office/powerpoint/2010/main" val="883550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30041"/>
            <a:ext cx="12192001" cy="718163"/>
          </a:xfrm>
          <a:prstGeom prst="rect">
            <a:avLst/>
          </a:prstGeom>
          <a:solidFill>
            <a:srgbClr val="CEF3FE"/>
          </a:solidFill>
          <a:ln w="25400" cap="flat" cmpd="sng" algn="ctr">
            <a:solidFill>
              <a:srgbClr val="F79646"/>
            </a:solidFill>
            <a:prstDash val="solid"/>
          </a:ln>
          <a:effectLst/>
        </p:spPr>
        <p:txBody>
          <a:bodyPr wrap="square" lIns="121875" tIns="60937" rIns="121875" bIns="60937" rtlCol="0">
            <a:spAutoFit/>
          </a:bodyPr>
          <a:lstStyle/>
          <a:p>
            <a:pPr algn="ctr" defTabSz="1219170"/>
            <a:r>
              <a:rPr lang="en-US" sz="3867" kern="0">
                <a:solidFill>
                  <a:srgbClr val="0000FF"/>
                </a:solidFill>
                <a:latin typeface="Times New Roman" pitchFamily="18" charset="0"/>
                <a:cs typeface="Times New Roman" pitchFamily="18" charset="0"/>
              </a:rPr>
              <a:t>Quan sát hình và kể tên các bữa ăn trong ngày của bạn Minh</a:t>
            </a:r>
            <a:endParaRPr lang="vi-VN" sz="3867" kern="0">
              <a:solidFill>
                <a:srgbClr val="0000FF"/>
              </a:solidFill>
              <a:latin typeface="Times New Roman" pitchFamily="18" charset="0"/>
              <a:cs typeface="Times New Roman" pitchFamily="18" charset="0"/>
            </a:endParaRPr>
          </a:p>
        </p:txBody>
      </p:sp>
      <p:sp>
        <p:nvSpPr>
          <p:cNvPr id="2" name="TextBox 1"/>
          <p:cNvSpPr txBox="1"/>
          <p:nvPr/>
        </p:nvSpPr>
        <p:spPr>
          <a:xfrm>
            <a:off x="5384798" y="1770301"/>
            <a:ext cx="3352801" cy="748988"/>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4267">
                <a:solidFill>
                  <a:srgbClr val="FF0000"/>
                </a:solidFill>
                <a:latin typeface="Times New Roman" pitchFamily="18" charset="0"/>
                <a:ea typeface="Microsoft YaHei" panose="020B0503020204020204" pitchFamily="34" charset="-122"/>
                <a:cs typeface="Times New Roman" pitchFamily="18" charset="0"/>
                <a:sym typeface="Wingdings" pitchFamily="2" charset="2"/>
              </a:rPr>
              <a:t> </a:t>
            </a:r>
            <a:r>
              <a:rPr lang="en-US" sz="4267">
                <a:solidFill>
                  <a:srgbClr val="FF0000"/>
                </a:solidFill>
                <a:latin typeface="Times New Roman" pitchFamily="18" charset="0"/>
                <a:ea typeface="Microsoft YaHei" panose="020B0503020204020204" pitchFamily="34" charset="-122"/>
                <a:cs typeface="Times New Roman" pitchFamily="18" charset="0"/>
              </a:rPr>
              <a:t>Bữa trưa</a:t>
            </a:r>
            <a:endParaRPr lang="vi-VN" sz="4267" dirty="0">
              <a:solidFill>
                <a:srgbClr val="FF0000"/>
              </a:solidFill>
              <a:latin typeface="Times New Roman" pitchFamily="18" charset="0"/>
              <a:ea typeface="Microsoft YaHei" panose="020B0503020204020204" pitchFamily="34" charset="-122"/>
              <a:cs typeface="Times New Roman" pitchFamily="18" charset="0"/>
            </a:endParaRPr>
          </a:p>
        </p:txBody>
      </p:sp>
      <p:sp>
        <p:nvSpPr>
          <p:cNvPr id="8" name="TextBox 7"/>
          <p:cNvSpPr txBox="1"/>
          <p:nvPr/>
        </p:nvSpPr>
        <p:spPr>
          <a:xfrm>
            <a:off x="5384799" y="990601"/>
            <a:ext cx="5486403" cy="748988"/>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marL="609585" indent="-609585">
              <a:buFont typeface="Wingdings" pitchFamily="2" charset="2"/>
              <a:buChar char="ü"/>
            </a:pPr>
            <a:r>
              <a:rPr lang="en-US" sz="4267">
                <a:solidFill>
                  <a:srgbClr val="000000">
                    <a:lumMod val="75000"/>
                    <a:lumOff val="25000"/>
                  </a:srgbClr>
                </a:solidFill>
                <a:latin typeface="Times New Roman" pitchFamily="18" charset="0"/>
                <a:ea typeface="Microsoft YaHei" panose="020B0503020204020204" pitchFamily="34" charset="-122"/>
                <a:cs typeface="Times New Roman" pitchFamily="18" charset="0"/>
              </a:rPr>
              <a:t>Đồng hồ chỉ 11giờ.</a:t>
            </a:r>
            <a:endParaRPr lang="vi-VN" sz="4267" dirty="0">
              <a:solidFill>
                <a:srgbClr val="000000">
                  <a:lumMod val="75000"/>
                  <a:lumOff val="25000"/>
                </a:srgbClr>
              </a:solidFill>
              <a:latin typeface="Times New Roman" pitchFamily="18" charset="0"/>
              <a:ea typeface="Microsoft YaHei" panose="020B0503020204020204" pitchFamily="34" charset="-122"/>
              <a:cs typeface="Times New Roman" pitchFamily="18" charset="0"/>
            </a:endParaRPr>
          </a:p>
        </p:txBody>
      </p:sp>
      <p:sp>
        <p:nvSpPr>
          <p:cNvPr id="5" name="Cloud 4"/>
          <p:cNvSpPr/>
          <p:nvPr/>
        </p:nvSpPr>
        <p:spPr>
          <a:xfrm>
            <a:off x="5384800" y="3327400"/>
            <a:ext cx="6502401" cy="33528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Chất</a:t>
            </a:r>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đạm</a:t>
            </a:r>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Trứng</a:t>
            </a:r>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thịt</a:t>
            </a:r>
            <a:r>
              <a:rPr lang="en-US" sz="3733" dirty="0">
                <a:solidFill>
                  <a:srgbClr val="000000"/>
                </a:solidFill>
                <a:latin typeface="Times New Roman" pitchFamily="18" charset="0"/>
                <a:cs typeface="Times New Roman" pitchFamily="18" charset="0"/>
              </a:rPr>
              <a:t>.</a:t>
            </a:r>
          </a:p>
          <a:p>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Các</a:t>
            </a:r>
            <a:r>
              <a:rPr lang="en-US" sz="3733" dirty="0">
                <a:solidFill>
                  <a:srgbClr val="000000"/>
                </a:solidFill>
                <a:latin typeface="Times New Roman" pitchFamily="18" charset="0"/>
                <a:cs typeface="Times New Roman" pitchFamily="18" charset="0"/>
              </a:rPr>
              <a:t> </a:t>
            </a:r>
            <a:r>
              <a:rPr lang="en-US" sz="3733" dirty="0" err="1">
                <a:solidFill>
                  <a:srgbClr val="000000"/>
                </a:solidFill>
                <a:latin typeface="Times New Roman" pitchFamily="18" charset="0"/>
                <a:cs typeface="Times New Roman" pitchFamily="18" charset="0"/>
              </a:rPr>
              <a:t>loại</a:t>
            </a:r>
            <a:r>
              <a:rPr lang="en-US" sz="3733" dirty="0">
                <a:solidFill>
                  <a:srgbClr val="000000"/>
                </a:solidFill>
                <a:latin typeface="Times New Roman" pitchFamily="18" charset="0"/>
                <a:cs typeface="Times New Roman" pitchFamily="18" charset="0"/>
              </a:rPr>
              <a:t> vitamin: Rau, </a:t>
            </a:r>
            <a:r>
              <a:rPr lang="en-US" sz="3733" dirty="0" err="1">
                <a:solidFill>
                  <a:srgbClr val="000000"/>
                </a:solidFill>
                <a:latin typeface="Times New Roman" pitchFamily="18" charset="0"/>
                <a:cs typeface="Times New Roman" pitchFamily="18" charset="0"/>
              </a:rPr>
              <a:t>canh</a:t>
            </a:r>
            <a:r>
              <a:rPr lang="en-US" sz="3733" dirty="0">
                <a:solidFill>
                  <a:srgbClr val="000000"/>
                </a:solidFill>
                <a:latin typeface="Times New Roman" pitchFamily="18" charset="0"/>
                <a:cs typeface="Times New Roman" pitchFamily="18" charset="0"/>
              </a:rPr>
              <a:t>,…</a:t>
            </a:r>
            <a:endParaRPr lang="vi-VN" sz="3733" dirty="0">
              <a:solidFill>
                <a:srgbClr val="000000"/>
              </a:solidFill>
              <a:latin typeface="Times New Roman" pitchFamily="18" charset="0"/>
              <a:cs typeface="Times New Roman" pitchFamily="18" charset="0"/>
            </a:endParaRPr>
          </a:p>
        </p:txBody>
      </p:sp>
      <p:pic>
        <p:nvPicPr>
          <p:cNvPr id="7"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44537" t="27147" r="10192" b="47319"/>
          <a:stretch>
            <a:fillRect/>
          </a:stretch>
        </p:blipFill>
        <p:spPr bwMode="auto">
          <a:xfrm>
            <a:off x="104502" y="868512"/>
            <a:ext cx="5133703" cy="5811688"/>
          </a:xfrm>
          <a:prstGeom prst="rect">
            <a:avLst/>
          </a:prstGeom>
          <a:noFill/>
          <a:ln>
            <a:solidFill>
              <a:schemeClr val="accent1"/>
            </a:solidFill>
          </a:ln>
        </p:spPr>
      </p:pic>
    </p:spTree>
    <p:extLst>
      <p:ext uri="{BB962C8B-B14F-4D97-AF65-F5344CB8AC3E}">
        <p14:creationId xmlns:p14="http://schemas.microsoft.com/office/powerpoint/2010/main" val="159759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30041"/>
            <a:ext cx="12192001" cy="718163"/>
          </a:xfrm>
          <a:prstGeom prst="rect">
            <a:avLst/>
          </a:prstGeom>
          <a:solidFill>
            <a:srgbClr val="CEF3FE"/>
          </a:solidFill>
          <a:ln w="25400" cap="flat" cmpd="sng" algn="ctr">
            <a:solidFill>
              <a:srgbClr val="F79646"/>
            </a:solidFill>
            <a:prstDash val="solid"/>
          </a:ln>
          <a:effectLst/>
        </p:spPr>
        <p:txBody>
          <a:bodyPr wrap="square" lIns="121875" tIns="60937" rIns="121875" bIns="60937" rtlCol="0">
            <a:spAutoFit/>
          </a:bodyPr>
          <a:lstStyle/>
          <a:p>
            <a:pPr algn="ctr" defTabSz="1219170"/>
            <a:r>
              <a:rPr lang="en-US" sz="3867" kern="0">
                <a:solidFill>
                  <a:srgbClr val="0000FF"/>
                </a:solidFill>
                <a:latin typeface="Times New Roman" pitchFamily="18" charset="0"/>
                <a:cs typeface="Times New Roman" pitchFamily="18" charset="0"/>
              </a:rPr>
              <a:t>Quan sát hình và kể tên các bữa ăn trong ngày của bạn Minh</a:t>
            </a:r>
            <a:endParaRPr lang="vi-VN" sz="3867" kern="0">
              <a:solidFill>
                <a:srgbClr val="0000FF"/>
              </a:solidFill>
              <a:latin typeface="Times New Roman" pitchFamily="18" charset="0"/>
              <a:cs typeface="Times New Roman" pitchFamily="18" charset="0"/>
            </a:endParaRPr>
          </a:p>
        </p:txBody>
      </p:sp>
      <p:sp>
        <p:nvSpPr>
          <p:cNvPr id="2" name="TextBox 1"/>
          <p:cNvSpPr txBox="1"/>
          <p:nvPr/>
        </p:nvSpPr>
        <p:spPr>
          <a:xfrm>
            <a:off x="6100618" y="1770299"/>
            <a:ext cx="3352801" cy="748988"/>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4267">
                <a:solidFill>
                  <a:srgbClr val="FF0000"/>
                </a:solidFill>
                <a:latin typeface="Times New Roman" pitchFamily="18" charset="0"/>
                <a:ea typeface="Microsoft YaHei" panose="020B0503020204020204" pitchFamily="34" charset="-122"/>
                <a:cs typeface="Times New Roman" pitchFamily="18" charset="0"/>
                <a:sym typeface="Wingdings" pitchFamily="2" charset="2"/>
              </a:rPr>
              <a:t> </a:t>
            </a:r>
            <a:r>
              <a:rPr lang="en-US" sz="4267">
                <a:solidFill>
                  <a:srgbClr val="FF0000"/>
                </a:solidFill>
                <a:latin typeface="Times New Roman" pitchFamily="18" charset="0"/>
                <a:ea typeface="Microsoft YaHei" panose="020B0503020204020204" pitchFamily="34" charset="-122"/>
                <a:cs typeface="Times New Roman" pitchFamily="18" charset="0"/>
              </a:rPr>
              <a:t>Bữa tối</a:t>
            </a:r>
            <a:endParaRPr lang="vi-VN" sz="4267" dirty="0">
              <a:solidFill>
                <a:srgbClr val="FF0000"/>
              </a:solidFill>
              <a:latin typeface="Times New Roman" pitchFamily="18" charset="0"/>
              <a:ea typeface="Microsoft YaHei" panose="020B0503020204020204" pitchFamily="34" charset="-122"/>
              <a:cs typeface="Times New Roman" pitchFamily="18" charset="0"/>
            </a:endParaRPr>
          </a:p>
        </p:txBody>
      </p:sp>
      <p:sp>
        <p:nvSpPr>
          <p:cNvPr id="8" name="TextBox 7"/>
          <p:cNvSpPr txBox="1"/>
          <p:nvPr/>
        </p:nvSpPr>
        <p:spPr>
          <a:xfrm>
            <a:off x="5689600" y="990600"/>
            <a:ext cx="6502400" cy="2718949"/>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marL="609585" indent="-609585">
              <a:buFont typeface="Wingdings" pitchFamily="2" charset="2"/>
              <a:buChar char="ü"/>
            </a:pPr>
            <a:r>
              <a:rPr lang="en-US" sz="4267">
                <a:solidFill>
                  <a:srgbClr val="000000">
                    <a:lumMod val="75000"/>
                    <a:lumOff val="25000"/>
                  </a:srgbClr>
                </a:solidFill>
                <a:latin typeface="Times New Roman" pitchFamily="18" charset="0"/>
                <a:ea typeface="Microsoft YaHei" panose="020B0503020204020204" pitchFamily="34" charset="-122"/>
                <a:cs typeface="Times New Roman" pitchFamily="18" charset="0"/>
              </a:rPr>
              <a:t>Đèn điện đang chiếu sáng xuống bàn ăn của nhà bạn Minh.</a:t>
            </a:r>
          </a:p>
          <a:p>
            <a:pPr marL="609585" indent="-609585">
              <a:buFont typeface="Wingdings" pitchFamily="2" charset="2"/>
              <a:buChar char="ü"/>
            </a:pPr>
            <a:r>
              <a:rPr lang="en-US" sz="4267">
                <a:solidFill>
                  <a:srgbClr val="000000">
                    <a:lumMod val="75000"/>
                    <a:lumOff val="25000"/>
                  </a:srgbClr>
                </a:solidFill>
                <a:latin typeface="Times New Roman" pitchFamily="18" charset="0"/>
                <a:ea typeface="Microsoft YaHei" panose="020B0503020204020204" pitchFamily="34" charset="-122"/>
                <a:cs typeface="Times New Roman" pitchFamily="18" charset="0"/>
              </a:rPr>
              <a:t>Đồng hồ chỉ 7 giờ.</a:t>
            </a:r>
          </a:p>
        </p:txBody>
      </p:sp>
      <p:sp>
        <p:nvSpPr>
          <p:cNvPr id="9" name="TextBox 8"/>
          <p:cNvSpPr txBox="1"/>
          <p:nvPr/>
        </p:nvSpPr>
        <p:spPr>
          <a:xfrm>
            <a:off x="5689601" y="3740071"/>
            <a:ext cx="3352801" cy="748988"/>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4267">
                <a:solidFill>
                  <a:srgbClr val="FF0000"/>
                </a:solidFill>
                <a:latin typeface="Times New Roman" pitchFamily="18" charset="0"/>
                <a:ea typeface="Microsoft YaHei" panose="020B0503020204020204" pitchFamily="34" charset="-122"/>
                <a:cs typeface="Times New Roman" pitchFamily="18" charset="0"/>
                <a:sym typeface="Wingdings" pitchFamily="2" charset="2"/>
              </a:rPr>
              <a:t> </a:t>
            </a:r>
            <a:r>
              <a:rPr lang="en-US" sz="4267">
                <a:solidFill>
                  <a:srgbClr val="FF0000"/>
                </a:solidFill>
                <a:latin typeface="Times New Roman" pitchFamily="18" charset="0"/>
                <a:ea typeface="Microsoft YaHei" panose="020B0503020204020204" pitchFamily="34" charset="-122"/>
                <a:cs typeface="Times New Roman" pitchFamily="18" charset="0"/>
              </a:rPr>
              <a:t>Bữa tối.</a:t>
            </a:r>
            <a:endParaRPr lang="vi-VN" sz="4267" dirty="0">
              <a:solidFill>
                <a:srgbClr val="FF0000"/>
              </a:solidFill>
              <a:latin typeface="Times New Roman" pitchFamily="18" charset="0"/>
              <a:ea typeface="Microsoft YaHei" panose="020B0503020204020204" pitchFamily="34" charset="-122"/>
              <a:cs typeface="Times New Roman" pitchFamily="18" charset="0"/>
            </a:endParaRPr>
          </a:p>
        </p:txBody>
      </p:sp>
      <p:pic>
        <p:nvPicPr>
          <p:cNvPr id="7" name="Picture 2" descr="C:\Users\Dell_\Downloads\File-anh-goc-sach-Ket-noi-tri-thuc-voi-cuoc-song\File-anh-goc-sach-Ket-noi-tri-thuc-voi-cuoc-song\File-anh-goc-mon-Tu-nhien-va-xa-hoi\95.jpg"/>
          <p:cNvPicPr>
            <a:picLocks noChangeAspect="1" noChangeArrowheads="1"/>
          </p:cNvPicPr>
          <p:nvPr/>
        </p:nvPicPr>
        <p:blipFill>
          <a:blip r:embed="rId2">
            <a:lum bright="-10000" contrast="20000"/>
          </a:blip>
          <a:srcRect l="15280" t="54061" r="10192" b="10266"/>
          <a:stretch>
            <a:fillRect/>
          </a:stretch>
        </p:blipFill>
        <p:spPr bwMode="auto">
          <a:xfrm>
            <a:off x="143691" y="933785"/>
            <a:ext cx="5368835" cy="5819712"/>
          </a:xfrm>
          <a:prstGeom prst="rect">
            <a:avLst/>
          </a:prstGeom>
          <a:noFill/>
          <a:ln>
            <a:solidFill>
              <a:schemeClr val="accent1"/>
            </a:solidFill>
          </a:ln>
        </p:spPr>
      </p:pic>
      <p:sp>
        <p:nvSpPr>
          <p:cNvPr id="10" name="Cloud 9"/>
          <p:cNvSpPr/>
          <p:nvPr/>
        </p:nvSpPr>
        <p:spPr>
          <a:xfrm>
            <a:off x="5689600" y="4519580"/>
            <a:ext cx="6197601" cy="216061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733" dirty="0" err="1" smtClean="0">
                <a:solidFill>
                  <a:srgbClr val="000000"/>
                </a:solidFill>
                <a:latin typeface="Times New Roman" pitchFamily="18" charset="0"/>
                <a:cs typeface="Times New Roman" pitchFamily="18" charset="0"/>
              </a:rPr>
              <a:t>Cá</a:t>
            </a:r>
            <a:r>
              <a:rPr lang="en-US" sz="3733" dirty="0" smtClean="0">
                <a:solidFill>
                  <a:srgbClr val="000000"/>
                </a:solidFill>
                <a:latin typeface="Times New Roman" pitchFamily="18" charset="0"/>
                <a:cs typeface="Times New Roman" pitchFamily="18" charset="0"/>
              </a:rPr>
              <a:t>, </a:t>
            </a:r>
            <a:r>
              <a:rPr lang="en-US" sz="3733" dirty="0" err="1" smtClean="0">
                <a:solidFill>
                  <a:srgbClr val="000000"/>
                </a:solidFill>
                <a:latin typeface="Times New Roman" pitchFamily="18" charset="0"/>
                <a:cs typeface="Times New Roman" pitchFamily="18" charset="0"/>
              </a:rPr>
              <a:t>rau</a:t>
            </a:r>
            <a:r>
              <a:rPr lang="en-US" sz="3733" dirty="0" smtClean="0">
                <a:solidFill>
                  <a:srgbClr val="000000"/>
                </a:solidFill>
                <a:latin typeface="Times New Roman" pitchFamily="18" charset="0"/>
                <a:cs typeface="Times New Roman" pitchFamily="18" charset="0"/>
              </a:rPr>
              <a:t>, </a:t>
            </a:r>
            <a:r>
              <a:rPr lang="en-US" sz="3733" dirty="0" err="1" smtClean="0">
                <a:solidFill>
                  <a:srgbClr val="000000"/>
                </a:solidFill>
                <a:latin typeface="Times New Roman" pitchFamily="18" charset="0"/>
                <a:cs typeface="Times New Roman" pitchFamily="18" charset="0"/>
              </a:rPr>
              <a:t>canh</a:t>
            </a:r>
            <a:r>
              <a:rPr lang="en-US" sz="3733" dirty="0" smtClean="0">
                <a:solidFill>
                  <a:srgbClr val="000000"/>
                </a:solidFill>
                <a:latin typeface="Times New Roman" pitchFamily="18" charset="0"/>
                <a:cs typeface="Times New Roman" pitchFamily="18" charset="0"/>
              </a:rPr>
              <a:t>, </a:t>
            </a:r>
            <a:r>
              <a:rPr lang="en-US" sz="3733" dirty="0" err="1" smtClean="0">
                <a:solidFill>
                  <a:srgbClr val="000000"/>
                </a:solidFill>
                <a:latin typeface="Times New Roman" pitchFamily="18" charset="0"/>
                <a:cs typeface="Times New Roman" pitchFamily="18" charset="0"/>
              </a:rPr>
              <a:t>trái</a:t>
            </a:r>
            <a:r>
              <a:rPr lang="en-US" sz="3733" dirty="0" smtClean="0">
                <a:solidFill>
                  <a:srgbClr val="000000"/>
                </a:solidFill>
                <a:latin typeface="Times New Roman" pitchFamily="18" charset="0"/>
                <a:cs typeface="Times New Roman" pitchFamily="18" charset="0"/>
              </a:rPr>
              <a:t> </a:t>
            </a:r>
            <a:r>
              <a:rPr lang="en-US" sz="3733" dirty="0" err="1" smtClean="0">
                <a:solidFill>
                  <a:srgbClr val="000000"/>
                </a:solidFill>
                <a:latin typeface="Times New Roman" pitchFamily="18" charset="0"/>
                <a:cs typeface="Times New Roman" pitchFamily="18" charset="0"/>
              </a:rPr>
              <a:t>cây</a:t>
            </a:r>
            <a:r>
              <a:rPr lang="en-US" sz="3733" dirty="0" smtClean="0">
                <a:solidFill>
                  <a:srgbClr val="000000"/>
                </a:solidFill>
                <a:latin typeface="Times New Roman" pitchFamily="18" charset="0"/>
                <a:cs typeface="Times New Roman" pitchFamily="18" charset="0"/>
              </a:rPr>
              <a:t>,…</a:t>
            </a:r>
            <a:endParaRPr lang="vi-VN" sz="3733"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165812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12" name="Horizontal Scroll 1">
            <a:extLst>
              <a:ext uri="{FF2B5EF4-FFF2-40B4-BE49-F238E27FC236}">
                <a16:creationId xmlns:a16="http://schemas.microsoft.com/office/drawing/2014/main" id="{E706F8C4-5037-4DD9-BC8E-7B54205123E8}"/>
              </a:ext>
            </a:extLst>
          </p:cNvPr>
          <p:cNvSpPr/>
          <p:nvPr/>
        </p:nvSpPr>
        <p:spPr>
          <a:xfrm>
            <a:off x="766354" y="2333404"/>
            <a:ext cx="10659292" cy="3031647"/>
          </a:xfrm>
          <a:prstGeom prst="horizontalScroll">
            <a:avLst/>
          </a:prstGeom>
          <a:solidFill>
            <a:schemeClr val="bg1"/>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3600" b="1" u="sng" dirty="0" err="1">
                <a:solidFill>
                  <a:srgbClr val="FF0000"/>
                </a:solidFill>
                <a:latin typeface="Times New Roman" panose="02020603050405020304" pitchFamily="18" charset="0"/>
                <a:cs typeface="Times New Roman" panose="02020603050405020304" pitchFamily="18" charset="0"/>
              </a:rPr>
              <a:t>Kết</a:t>
            </a:r>
            <a:r>
              <a:rPr lang="en-US" sz="3600" b="1" u="sng" dirty="0">
                <a:solidFill>
                  <a:srgbClr val="FF0000"/>
                </a:solidFill>
                <a:latin typeface="Times New Roman" panose="02020603050405020304" pitchFamily="18" charset="0"/>
                <a:cs typeface="Times New Roman" panose="02020603050405020304" pitchFamily="18" charset="0"/>
              </a:rPr>
              <a:t> </a:t>
            </a:r>
            <a:r>
              <a:rPr lang="en-US" sz="3600" b="1" u="sng" dirty="0" err="1" smtClean="0">
                <a:solidFill>
                  <a:srgbClr val="FF0000"/>
                </a:solidFill>
                <a:latin typeface="Times New Roman" panose="02020603050405020304" pitchFamily="18" charset="0"/>
                <a:cs typeface="Times New Roman" panose="02020603050405020304" pitchFamily="18" charset="0"/>
              </a:rPr>
              <a:t>luận</a:t>
            </a:r>
            <a:r>
              <a:rPr lang="en-US" sz="3600" b="1" dirty="0" smtClean="0">
                <a:solidFill>
                  <a:srgbClr val="FF0000"/>
                </a:solidFill>
                <a:latin typeface="Times New Roman" panose="02020603050405020304" pitchFamily="18" charset="0"/>
                <a:cs typeface="Times New Roman" panose="02020603050405020304" pitchFamily="18" charset="0"/>
              </a:rPr>
              <a:t>: </a:t>
            </a:r>
          </a:p>
          <a:p>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err="1" smtClean="0">
                <a:solidFill>
                  <a:srgbClr val="0000FF"/>
                </a:solidFill>
                <a:latin typeface="Times New Roman" panose="02020603050405020304" pitchFamily="18" charset="0"/>
                <a:cs typeface="Times New Roman" panose="02020603050405020304" pitchFamily="18" charset="0"/>
              </a:rPr>
              <a:t>Hằng</a:t>
            </a:r>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err="1">
                <a:solidFill>
                  <a:srgbClr val="0000FF"/>
                </a:solidFill>
                <a:latin typeface="Times New Roman" panose="02020603050405020304" pitchFamily="18" charset="0"/>
                <a:cs typeface="Times New Roman" panose="02020603050405020304" pitchFamily="18" charset="0"/>
              </a:rPr>
              <a:t>ngày</a:t>
            </a:r>
            <a:r>
              <a:rPr lang="en-US" sz="3600" dirty="0">
                <a:solidFill>
                  <a:srgbClr val="0000FF"/>
                </a:solidFill>
                <a:latin typeface="Times New Roman" panose="02020603050405020304" pitchFamily="18" charset="0"/>
                <a:cs typeface="Times New Roman" panose="02020603050405020304" pitchFamily="18" charset="0"/>
              </a:rPr>
              <a:t> </a:t>
            </a:r>
            <a:r>
              <a:rPr lang="en-US" sz="3600" dirty="0" err="1">
                <a:solidFill>
                  <a:srgbClr val="0000FF"/>
                </a:solidFill>
                <a:latin typeface="Times New Roman" panose="02020603050405020304" pitchFamily="18" charset="0"/>
                <a:cs typeface="Times New Roman" panose="02020603050405020304" pitchFamily="18" charset="0"/>
              </a:rPr>
              <a:t>cần</a:t>
            </a:r>
            <a:r>
              <a:rPr lang="en-US" sz="3600" dirty="0">
                <a:solidFill>
                  <a:srgbClr val="0000FF"/>
                </a:solidFill>
                <a:latin typeface="Times New Roman" panose="02020603050405020304" pitchFamily="18" charset="0"/>
                <a:cs typeface="Times New Roman" panose="02020603050405020304" pitchFamily="18" charset="0"/>
              </a:rPr>
              <a:t> </a:t>
            </a:r>
            <a:r>
              <a:rPr lang="en-US" sz="3600" dirty="0" err="1">
                <a:solidFill>
                  <a:srgbClr val="0000FF"/>
                </a:solidFill>
                <a:latin typeface="Times New Roman" panose="02020603050405020304" pitchFamily="18" charset="0"/>
                <a:cs typeface="Times New Roman" panose="02020603050405020304" pitchFamily="18" charset="0"/>
              </a:rPr>
              <a:t>ăn</a:t>
            </a:r>
            <a:r>
              <a:rPr lang="en-US" sz="3600" dirty="0">
                <a:solidFill>
                  <a:srgbClr val="0000FF"/>
                </a:solidFill>
                <a:latin typeface="Times New Roman" panose="02020603050405020304" pitchFamily="18" charset="0"/>
                <a:cs typeface="Times New Roman" panose="02020603050405020304" pitchFamily="18" charset="0"/>
              </a:rPr>
              <a:t> </a:t>
            </a:r>
            <a:r>
              <a:rPr lang="en-US" sz="3600" dirty="0" err="1">
                <a:solidFill>
                  <a:srgbClr val="0000FF"/>
                </a:solidFill>
                <a:latin typeface="Times New Roman" panose="02020603050405020304" pitchFamily="18" charset="0"/>
                <a:cs typeface="Times New Roman" panose="02020603050405020304" pitchFamily="18" charset="0"/>
              </a:rPr>
              <a:t>đủ</a:t>
            </a:r>
            <a:r>
              <a:rPr lang="en-US" sz="3600" dirty="0">
                <a:solidFill>
                  <a:srgbClr val="0000FF"/>
                </a:solidFill>
                <a:latin typeface="Times New Roman" panose="02020603050405020304" pitchFamily="18" charset="0"/>
                <a:cs typeface="Times New Roman" panose="02020603050405020304" pitchFamily="18" charset="0"/>
              </a:rPr>
              <a:t> 3 </a:t>
            </a:r>
            <a:r>
              <a:rPr lang="en-US" sz="3600" dirty="0" err="1">
                <a:solidFill>
                  <a:srgbClr val="0000FF"/>
                </a:solidFill>
                <a:latin typeface="Times New Roman" panose="02020603050405020304" pitchFamily="18" charset="0"/>
                <a:cs typeface="Times New Roman" panose="02020603050405020304" pitchFamily="18" charset="0"/>
              </a:rPr>
              <a:t>bữa</a:t>
            </a:r>
            <a:r>
              <a:rPr lang="en-US" sz="3600" dirty="0">
                <a:solidFill>
                  <a:srgbClr val="0000FF"/>
                </a:solidFill>
                <a:latin typeface="Times New Roman" panose="02020603050405020304" pitchFamily="18" charset="0"/>
                <a:cs typeface="Times New Roman" panose="02020603050405020304" pitchFamily="18" charset="0"/>
              </a:rPr>
              <a:t> </a:t>
            </a:r>
            <a:r>
              <a:rPr lang="en-US" sz="3600" dirty="0" err="1" smtClean="0">
                <a:solidFill>
                  <a:srgbClr val="0000FF"/>
                </a:solidFill>
                <a:latin typeface="Times New Roman" panose="02020603050405020304" pitchFamily="18" charset="0"/>
                <a:cs typeface="Times New Roman" panose="02020603050405020304" pitchFamily="18" charset="0"/>
              </a:rPr>
              <a:t>chính</a:t>
            </a:r>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err="1" smtClean="0">
                <a:solidFill>
                  <a:srgbClr val="0000FF"/>
                </a:solidFill>
                <a:latin typeface="Times New Roman" panose="02020603050405020304" pitchFamily="18" charset="0"/>
                <a:cs typeface="Times New Roman" panose="02020603050405020304" pitchFamily="18" charset="0"/>
              </a:rPr>
              <a:t>sáng</a:t>
            </a:r>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err="1" smtClean="0">
                <a:solidFill>
                  <a:srgbClr val="0000FF"/>
                </a:solidFill>
                <a:latin typeface="Times New Roman" panose="02020603050405020304" pitchFamily="18" charset="0"/>
                <a:cs typeface="Times New Roman" panose="02020603050405020304" pitchFamily="18" charset="0"/>
              </a:rPr>
              <a:t>trưa</a:t>
            </a:r>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err="1" smtClean="0">
                <a:solidFill>
                  <a:srgbClr val="0000FF"/>
                </a:solidFill>
                <a:latin typeface="Times New Roman" panose="02020603050405020304" pitchFamily="18" charset="0"/>
                <a:cs typeface="Times New Roman" panose="02020603050405020304" pitchFamily="18" charset="0"/>
              </a:rPr>
              <a:t>tối</a:t>
            </a:r>
            <a:r>
              <a:rPr lang="en-US" sz="3600" dirty="0" smtClean="0">
                <a:solidFill>
                  <a:srgbClr val="0000FF"/>
                </a:solidFill>
                <a:latin typeface="Times New Roman" panose="02020603050405020304" pitchFamily="18" charset="0"/>
                <a:cs typeface="Times New Roman" panose="02020603050405020304" pitchFamily="18" charset="0"/>
              </a:rPr>
              <a:t> </a:t>
            </a:r>
            <a:r>
              <a:rPr lang="en-US" sz="3600" dirty="0">
                <a:solidFill>
                  <a:srgbClr val="0000FF"/>
                </a:solidFill>
                <a:latin typeface="Times New Roman" panose="02020603050405020304" pitchFamily="18" charset="0"/>
                <a:cs typeface="Times New Roman" panose="02020603050405020304" pitchFamily="18" charset="0"/>
              </a:rPr>
              <a:t>(</a:t>
            </a:r>
            <a:r>
              <a:rPr lang="en-US" sz="3600" i="1" dirty="0" err="1">
                <a:solidFill>
                  <a:srgbClr val="0000FF"/>
                </a:solidFill>
                <a:latin typeface="Times New Roman" panose="02020603050405020304" pitchFamily="18" charset="0"/>
                <a:cs typeface="Times New Roman" panose="02020603050405020304" pitchFamily="18" charset="0"/>
              </a:rPr>
              <a:t>Có</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thể</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thêm</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bữa</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phụ</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vào</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giữa</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buổi</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sáng</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hoặc</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đầu</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buổi</a:t>
            </a:r>
            <a:r>
              <a:rPr lang="en-US" sz="3600" i="1" dirty="0">
                <a:solidFill>
                  <a:srgbClr val="0000FF"/>
                </a:solidFill>
                <a:latin typeface="Times New Roman" panose="02020603050405020304" pitchFamily="18" charset="0"/>
                <a:cs typeface="Times New Roman" panose="02020603050405020304" pitchFamily="18" charset="0"/>
              </a:rPr>
              <a:t> </a:t>
            </a:r>
            <a:r>
              <a:rPr lang="en-US" sz="3600" i="1" dirty="0" err="1">
                <a:solidFill>
                  <a:srgbClr val="0000FF"/>
                </a:solidFill>
                <a:latin typeface="Times New Roman" panose="02020603050405020304" pitchFamily="18" charset="0"/>
                <a:cs typeface="Times New Roman" panose="02020603050405020304" pitchFamily="18" charset="0"/>
              </a:rPr>
              <a:t>chiều</a:t>
            </a:r>
            <a:r>
              <a:rPr lang="en-US" sz="3600" dirty="0" smtClean="0">
                <a:solidFill>
                  <a:srgbClr val="0000FF"/>
                </a:solidFill>
                <a:latin typeface="Times New Roman" panose="02020603050405020304" pitchFamily="18" charset="0"/>
                <a:cs typeface="Times New Roman" panose="02020603050405020304" pitchFamily="18" charset="0"/>
              </a:rPr>
              <a:t>). </a:t>
            </a:r>
            <a:endParaRPr lang="en-US" sz="3200" dirty="0">
              <a:solidFill>
                <a:srgbClr val="660033"/>
              </a:solidFill>
              <a:latin typeface="Times New Roman" panose="02020603050405020304" pitchFamily="18" charset="0"/>
              <a:cs typeface="Times New Roman" panose="02020603050405020304" pitchFamily="18" charset="0"/>
            </a:endParaRPr>
          </a:p>
        </p:txBody>
      </p:sp>
      <p:sp>
        <p:nvSpPr>
          <p:cNvPr id="10" name="Rectangle 79">
            <a:extLst>
              <a:ext uri="{FF2B5EF4-FFF2-40B4-BE49-F238E27FC236}">
                <a16:creationId xmlns:a16="http://schemas.microsoft.com/office/drawing/2014/main" id="{917E0CC9-A0B9-48E5-8607-449E628430D7}"/>
              </a:ext>
            </a:extLst>
          </p:cNvPr>
          <p:cNvSpPr>
            <a:spLocks noChangeArrowheads="1"/>
          </p:cNvSpPr>
          <p:nvPr/>
        </p:nvSpPr>
        <p:spPr bwMode="auto">
          <a:xfrm>
            <a:off x="2167791" y="1869785"/>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solidFill>
                  <a:srgbClr val="FF0000"/>
                </a:solidFill>
                <a:latin typeface="Times New Roman" panose="02020603050405020304" pitchFamily="18" charset="0"/>
                <a:cs typeface="Times New Roman" panose="02020603050405020304" pitchFamily="18" charset="0"/>
              </a:rPr>
              <a:t>Bài</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22: </a:t>
            </a:r>
            <a:r>
              <a:rPr lang="en-US" altLang="en-US" sz="3600" b="1" dirty="0" err="1" smtClean="0">
                <a:solidFill>
                  <a:srgbClr val="FF0000"/>
                </a:solidFill>
                <a:latin typeface="Times New Roman" panose="02020603050405020304" pitchFamily="18" charset="0"/>
                <a:cs typeface="Times New Roman" panose="02020603050405020304" pitchFamily="18" charset="0"/>
              </a:rPr>
              <a:t>Ăn</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uống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hằng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ngày</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a:solidFill>
                  <a:srgbClr val="FF0000"/>
                </a:solidFill>
                <a:latin typeface="Times New Roman" panose="02020603050405020304" pitchFamily="18" charset="0"/>
                <a:cs typeface="Times New Roman" panose="02020603050405020304" pitchFamily="18" charset="0"/>
              </a:rPr>
              <a:t>(</a:t>
            </a:r>
            <a:r>
              <a:rPr lang="en-US" altLang="en-US" sz="3600" b="1" dirty="0" err="1">
                <a:solidFill>
                  <a:srgbClr val="FF0000"/>
                </a:solidFill>
                <a:latin typeface="Times New Roman" panose="02020603050405020304" pitchFamily="18" charset="0"/>
                <a:cs typeface="Times New Roman" panose="02020603050405020304" pitchFamily="18" charset="0"/>
              </a:rPr>
              <a:t>tiết</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1)</a:t>
            </a:r>
            <a:endParaRPr lang="en-US" altLang="en-US" sz="3600" b="1" dirty="0">
              <a:solidFill>
                <a:srgbClr val="FF0000"/>
              </a:solidFill>
              <a:latin typeface="Times New Roman" panose="02020603050405020304" pitchFamily="18" charset="0"/>
              <a:cs typeface="Times New Roman" panose="02020603050405020304" pitchFamily="18" charset="0"/>
            </a:endParaRPr>
          </a:p>
        </p:txBody>
      </p:sp>
      <p:sp>
        <p:nvSpPr>
          <p:cNvPr id="11"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ba</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19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8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stretch>
            <a:fillRect/>
          </a:stretch>
        </p:blipFill>
        <p:spPr>
          <a:xfrm>
            <a:off x="0" y="-44170"/>
            <a:ext cx="12192000" cy="6902172"/>
          </a:xfrm>
          <a:prstGeom prst="rect">
            <a:avLst/>
          </a:prstGeom>
        </p:spPr>
      </p:pic>
      <p:pic>
        <p:nvPicPr>
          <p:cNvPr id="11" name="图片 10"/>
          <p:cNvPicPr>
            <a:picLocks noChangeAspect="1"/>
          </p:cNvPicPr>
          <p:nvPr/>
        </p:nvPicPr>
        <p:blipFill>
          <a:blip r:embed="rId4" cstate="screen"/>
          <a:stretch>
            <a:fillRect/>
          </a:stretch>
        </p:blipFill>
        <p:spPr>
          <a:xfrm rot="21197718">
            <a:off x="-1047625" y="-106047"/>
            <a:ext cx="14287248" cy="7143624"/>
          </a:xfrm>
          <a:prstGeom prst="rect">
            <a:avLst/>
          </a:prstGeom>
        </p:spPr>
      </p:pic>
      <p:pic>
        <p:nvPicPr>
          <p:cNvPr id="12" name="图片 11"/>
          <p:cNvPicPr>
            <a:picLocks noChangeAspect="1"/>
          </p:cNvPicPr>
          <p:nvPr/>
        </p:nvPicPr>
        <p:blipFill>
          <a:blip r:embed="rId5" cstate="screen"/>
          <a:stretch>
            <a:fillRect/>
          </a:stretch>
        </p:blipFill>
        <p:spPr>
          <a:xfrm>
            <a:off x="0" y="3182191"/>
            <a:ext cx="12192000" cy="3655880"/>
          </a:xfrm>
          <a:prstGeom prst="rect">
            <a:avLst/>
          </a:prstGeom>
        </p:spPr>
      </p:pic>
      <p:pic>
        <p:nvPicPr>
          <p:cNvPr id="13" name="图片 12"/>
          <p:cNvPicPr>
            <a:picLocks noChangeAspect="1"/>
          </p:cNvPicPr>
          <p:nvPr/>
        </p:nvPicPr>
        <p:blipFill>
          <a:blip r:embed="rId6" cstate="screen"/>
          <a:stretch>
            <a:fillRect/>
          </a:stretch>
        </p:blipFill>
        <p:spPr>
          <a:xfrm>
            <a:off x="10095819" y="644713"/>
            <a:ext cx="1743460" cy="801863"/>
          </a:xfrm>
          <a:prstGeom prst="rect">
            <a:avLst/>
          </a:prstGeom>
        </p:spPr>
      </p:pic>
      <p:pic>
        <p:nvPicPr>
          <p:cNvPr id="14" name="图片 13"/>
          <p:cNvPicPr>
            <a:picLocks noChangeAspect="1"/>
          </p:cNvPicPr>
          <p:nvPr/>
        </p:nvPicPr>
        <p:blipFill>
          <a:blip r:embed="rId7" cstate="screen"/>
          <a:stretch>
            <a:fillRect/>
          </a:stretch>
        </p:blipFill>
        <p:spPr>
          <a:xfrm>
            <a:off x="-82549" y="59062"/>
            <a:ext cx="2534828" cy="1049481"/>
          </a:xfrm>
          <a:prstGeom prst="rect">
            <a:avLst/>
          </a:prstGeom>
        </p:spPr>
      </p:pic>
      <p:pic>
        <p:nvPicPr>
          <p:cNvPr id="15" name="图片 14"/>
          <p:cNvPicPr>
            <a:picLocks noChangeAspect="1"/>
          </p:cNvPicPr>
          <p:nvPr/>
        </p:nvPicPr>
        <p:blipFill>
          <a:blip r:embed="rId8" cstate="screen"/>
          <a:stretch>
            <a:fillRect/>
          </a:stretch>
        </p:blipFill>
        <p:spPr>
          <a:xfrm>
            <a:off x="8228207" y="3814845"/>
            <a:ext cx="3053120" cy="3053120"/>
          </a:xfrm>
          <a:prstGeom prst="rect">
            <a:avLst/>
          </a:prstGeom>
        </p:spPr>
      </p:pic>
      <p:pic>
        <p:nvPicPr>
          <p:cNvPr id="16" name="图片 15"/>
          <p:cNvPicPr>
            <a:picLocks noChangeAspect="1"/>
          </p:cNvPicPr>
          <p:nvPr/>
        </p:nvPicPr>
        <p:blipFill>
          <a:blip r:embed="rId9" cstate="screen"/>
          <a:stretch>
            <a:fillRect/>
          </a:stretch>
        </p:blipFill>
        <p:spPr>
          <a:xfrm rot="371831">
            <a:off x="766825" y="1920596"/>
            <a:ext cx="4517251" cy="6389725"/>
          </a:xfrm>
          <a:prstGeom prst="rect">
            <a:avLst/>
          </a:prstGeom>
        </p:spPr>
      </p:pic>
      <p:grpSp>
        <p:nvGrpSpPr>
          <p:cNvPr id="17" name="组合 4"/>
          <p:cNvGrpSpPr/>
          <p:nvPr/>
        </p:nvGrpSpPr>
        <p:grpSpPr>
          <a:xfrm>
            <a:off x="-798785" y="-104781"/>
            <a:ext cx="6950841" cy="6410988"/>
            <a:chOff x="1001374" y="-370703"/>
            <a:chExt cx="6695744" cy="6175701"/>
          </a:xfrm>
        </p:grpSpPr>
        <p:pic>
          <p:nvPicPr>
            <p:cNvPr id="18" name="图片 5"/>
            <p:cNvPicPr>
              <a:picLocks noChangeAspect="1"/>
            </p:cNvPicPr>
            <p:nvPr/>
          </p:nvPicPr>
          <p:blipFill rotWithShape="1">
            <a:blip r:embed="rId10">
              <a:extLst>
                <a:ext uri="{28A0092B-C50C-407E-A947-70E740481C1C}">
                  <a14:useLocalDpi xmlns:a14="http://schemas.microsoft.com/office/drawing/2010/main" val="0"/>
                </a:ext>
              </a:extLst>
            </a:blip>
            <a:srcRect l="2993" r="4333" b="1429"/>
            <a:stretch>
              <a:fillRect/>
            </a:stretch>
          </p:blipFill>
          <p:spPr>
            <a:xfrm>
              <a:off x="1001374" y="-370703"/>
              <a:ext cx="6695744" cy="6175701"/>
            </a:xfrm>
            <a:prstGeom prst="rect">
              <a:avLst/>
            </a:prstGeom>
          </p:spPr>
        </p:pic>
        <p:sp>
          <p:nvSpPr>
            <p:cNvPr id="19" name="椭圆 6"/>
            <p:cNvSpPr/>
            <p:nvPr/>
          </p:nvSpPr>
          <p:spPr>
            <a:xfrm>
              <a:off x="2516995" y="893874"/>
              <a:ext cx="3649026" cy="3649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 name="Group 1"/>
          <p:cNvGrpSpPr/>
          <p:nvPr/>
        </p:nvGrpSpPr>
        <p:grpSpPr>
          <a:xfrm>
            <a:off x="914422" y="1446572"/>
            <a:ext cx="3454401" cy="2952914"/>
            <a:chOff x="685799" y="1084926"/>
            <a:chExt cx="2590801" cy="2214686"/>
          </a:xfrm>
        </p:grpSpPr>
        <p:sp>
          <p:nvSpPr>
            <p:cNvPr id="22" name="文本框 109"/>
            <p:cNvSpPr txBox="1"/>
            <p:nvPr/>
          </p:nvSpPr>
          <p:spPr>
            <a:xfrm>
              <a:off x="685799" y="1876049"/>
              <a:ext cx="2590801" cy="1423563"/>
            </a:xfrm>
            <a:prstGeom prst="rect">
              <a:avLst/>
            </a:prstGeom>
            <a:noFill/>
          </p:spPr>
          <p:txBody>
            <a:bodyPr wrap="square" rtlCol="0">
              <a:spAutoFit/>
            </a:bodyPr>
            <a:lstStyle/>
            <a:p>
              <a:pPr algn="ctr"/>
              <a:r>
                <a:rPr lang="en-US" altLang="zh-CN" sz="5867" b="1" dirty="0">
                  <a:solidFill>
                    <a:srgbClr val="FF0000"/>
                  </a:solidFill>
                  <a:effectLst>
                    <a:outerShdw dist="38100" dir="2700000" sx="101000" sy="101000" algn="tl" rotWithShape="0">
                      <a:srgbClr val="0070C0"/>
                    </a:outerShdw>
                  </a:effectLst>
                  <a:latin typeface="Times New Roman" panose="02020603050405020304" pitchFamily="18" charset="0"/>
                  <a:ea typeface="Arial-Rounded" panose="020B0500000000000000" pitchFamily="34" charset="-93"/>
                  <a:cs typeface="Times New Roman" panose="02020603050405020304" pitchFamily="18" charset="0"/>
                  <a:sym typeface="+mn-lt"/>
                </a:rPr>
                <a:t>THỰC HÀNH</a:t>
              </a:r>
            </a:p>
          </p:txBody>
        </p:sp>
        <p:pic>
          <p:nvPicPr>
            <p:cNvPr id="23" name="Picture 22">
              <a:extLst>
                <a:ext uri="{FF2B5EF4-FFF2-40B4-BE49-F238E27FC236}">
                  <a16:creationId xmlns:a16="http://schemas.microsoft.com/office/drawing/2014/main" id="{BE28E0FB-1326-44FC-B6E6-D52DB82F5B18}"/>
                </a:ext>
              </a:extLst>
            </p:cNvPr>
            <p:cNvPicPr>
              <a:picLocks noChangeAspect="1"/>
            </p:cNvPicPr>
            <p:nvPr/>
          </p:nvPicPr>
          <p:blipFill rotWithShape="1">
            <a:blip r:embed="rId11">
              <a:extLst>
                <a:ext uri="{28A0092B-C50C-407E-A947-70E740481C1C}">
                  <a14:useLocalDpi xmlns:a14="http://schemas.microsoft.com/office/drawing/2010/main" val="0"/>
                </a:ext>
              </a:extLst>
            </a:blip>
            <a:srcRect l="1485" t="9915" r="78924" b="18918"/>
            <a:stretch/>
          </p:blipFill>
          <p:spPr>
            <a:xfrm>
              <a:off x="1500204" y="1084926"/>
              <a:ext cx="1002493" cy="947382"/>
            </a:xfrm>
            <a:prstGeom prst="rect">
              <a:avLst/>
            </a:prstGeom>
          </p:spPr>
        </p:pic>
      </p:grpSp>
    </p:spTree>
    <p:extLst>
      <p:ext uri="{BB962C8B-B14F-4D97-AF65-F5344CB8AC3E}">
        <p14:creationId xmlns:p14="http://schemas.microsoft.com/office/powerpoint/2010/main" val="474974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122" t="10726" r="8421" b="42222"/>
          <a:stretch/>
        </p:blipFill>
        <p:spPr>
          <a:xfrm>
            <a:off x="-1" y="691738"/>
            <a:ext cx="12192001" cy="6212439"/>
          </a:xfrm>
          <a:prstGeom prst="rect">
            <a:avLst/>
          </a:prstGeom>
        </p:spPr>
      </p:pic>
      <p:sp>
        <p:nvSpPr>
          <p:cNvPr id="5" name="TextBox 4"/>
          <p:cNvSpPr txBox="1"/>
          <p:nvPr/>
        </p:nvSpPr>
        <p:spPr>
          <a:xfrm>
            <a:off x="188259" y="189878"/>
            <a:ext cx="2796988" cy="707886"/>
          </a:xfrm>
          <a:prstGeom prst="rect">
            <a:avLst/>
          </a:prstGeom>
          <a:solidFill>
            <a:schemeClr val="bg1"/>
          </a:solidFill>
          <a:ln>
            <a:solidFill>
              <a:schemeClr val="bg1"/>
            </a:solidFill>
          </a:ln>
        </p:spPr>
        <p:txBody>
          <a:bodyPr wrap="square" rtlCol="0">
            <a:spAutoFit/>
          </a:bodyPr>
          <a:lstStyle/>
          <a:p>
            <a:endParaRPr lang="en-US" sz="4000" dirty="0">
              <a:solidFill>
                <a:srgbClr val="0000FF"/>
              </a:solidFill>
              <a:latin typeface="VNI-Avo" pitchFamily="2" charset="0"/>
              <a:cs typeface="Arial" pitchFamily="34" charset="0"/>
            </a:endParaRPr>
          </a:p>
        </p:txBody>
      </p:sp>
      <p:sp>
        <p:nvSpPr>
          <p:cNvPr id="6" name="TextBox 5"/>
          <p:cNvSpPr txBox="1"/>
          <p:nvPr/>
        </p:nvSpPr>
        <p:spPr>
          <a:xfrm>
            <a:off x="-1" y="30042"/>
            <a:ext cx="12192001" cy="615507"/>
          </a:xfrm>
          <a:prstGeom prst="rect">
            <a:avLst/>
          </a:prstGeom>
          <a:solidFill>
            <a:srgbClr val="CEF3FE"/>
          </a:solidFill>
          <a:ln w="25400" cap="flat" cmpd="sng" algn="ctr">
            <a:solidFill>
              <a:srgbClr val="F79646"/>
            </a:solidFill>
            <a:prstDash val="solid"/>
          </a:ln>
          <a:effectLst/>
        </p:spPr>
        <p:txBody>
          <a:bodyPr wrap="square" lIns="121875" tIns="60937" rIns="121875" bIns="60937" rtlCol="0">
            <a:spAutoFit/>
          </a:bodyPr>
          <a:lstStyle/>
          <a:p>
            <a:pPr algn="ctr" defTabSz="1219050"/>
            <a:r>
              <a:rPr lang="en-US" sz="3200" kern="0" dirty="0" err="1">
                <a:solidFill>
                  <a:srgbClr val="0000FF"/>
                </a:solidFill>
                <a:latin typeface="Times New Roman" pitchFamily="18" charset="0"/>
                <a:cs typeface="Times New Roman" pitchFamily="18" charset="0"/>
              </a:rPr>
              <a:t>Nói</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những</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việc</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nên</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không</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nên</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khi</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ăn</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uống</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để</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giúp</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cơ</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thể</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khỏe</a:t>
            </a:r>
            <a:r>
              <a:rPr lang="en-US" sz="3200" kern="0" dirty="0">
                <a:solidFill>
                  <a:srgbClr val="0000FF"/>
                </a:solidFill>
                <a:latin typeface="Times New Roman" pitchFamily="18" charset="0"/>
                <a:cs typeface="Times New Roman" pitchFamily="18" charset="0"/>
              </a:rPr>
              <a:t> </a:t>
            </a:r>
            <a:r>
              <a:rPr lang="en-US" sz="3200" kern="0" dirty="0" err="1">
                <a:solidFill>
                  <a:srgbClr val="0000FF"/>
                </a:solidFill>
                <a:latin typeface="Times New Roman" pitchFamily="18" charset="0"/>
                <a:cs typeface="Times New Roman" pitchFamily="18" charset="0"/>
              </a:rPr>
              <a:t>mạnh</a:t>
            </a:r>
            <a:r>
              <a:rPr lang="en-US" sz="3200" kern="0" dirty="0">
                <a:solidFill>
                  <a:srgbClr val="0000FF"/>
                </a:solidFill>
                <a:latin typeface="Times New Roman" pitchFamily="18" charset="0"/>
                <a:cs typeface="Times New Roman" pitchFamily="18" charset="0"/>
              </a:rPr>
              <a:t>.</a:t>
            </a:r>
            <a:endParaRPr lang="vi-VN" sz="3200" kern="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1090639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658" r="57045" b="52116"/>
          <a:stretch/>
        </p:blipFill>
        <p:spPr bwMode="auto">
          <a:xfrm>
            <a:off x="46181" y="745064"/>
            <a:ext cx="5588000" cy="611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800" y="981978"/>
            <a:ext cx="1401233" cy="1401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1"/>
            <a:ext cx="9753600" cy="748988"/>
          </a:xfrm>
          <a:prstGeom prst="rect">
            <a:avLst/>
          </a:prstGeom>
          <a:noFill/>
        </p:spPr>
        <p:txBody>
          <a:bodyPr wrap="square" rtlCol="0">
            <a:spAutoFit/>
          </a:bodyPr>
          <a:lstStyle/>
          <a:p>
            <a:r>
              <a:rPr lang="en-US" sz="4267" dirty="0" err="1">
                <a:solidFill>
                  <a:srgbClr val="0000FF"/>
                </a:solidFill>
                <a:latin typeface="Times New Roman" pitchFamily="18" charset="0"/>
                <a:cs typeface="Times New Roman" pitchFamily="18" charset="0"/>
              </a:rPr>
              <a:t>Từ</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chối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việc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ăn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rau</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hay </a:t>
            </a:r>
            <a:r>
              <a:rPr lang="en-US" sz="4267" dirty="0" err="1">
                <a:solidFill>
                  <a:srgbClr val="0000FF"/>
                </a:solidFill>
                <a:latin typeface="Times New Roman" pitchFamily="18" charset="0"/>
                <a:cs typeface="Times New Roman" pitchFamily="18" charset="0"/>
              </a:rPr>
              <a:t>không</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a:t>
            </a:r>
            <a:endParaRPr lang="vi-VN" sz="4267" dirty="0">
              <a:solidFill>
                <a:srgbClr val="0000FF"/>
              </a:solidFill>
              <a:latin typeface="Times New Roman" pitchFamily="18" charset="0"/>
              <a:cs typeface="Times New Roman" pitchFamily="18" charset="0"/>
            </a:endParaRPr>
          </a:p>
        </p:txBody>
      </p:sp>
      <p:sp>
        <p:nvSpPr>
          <p:cNvPr id="4" name="TextBox 3"/>
          <p:cNvSpPr txBox="1"/>
          <p:nvPr/>
        </p:nvSpPr>
        <p:spPr>
          <a:xfrm>
            <a:off x="5892800" y="2616200"/>
            <a:ext cx="6197600" cy="403225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n-US" sz="4267" dirty="0">
                <a:latin typeface="Times New Roman" pitchFamily="18" charset="0"/>
                <a:cs typeface="Times New Roman" pitchFamily="18" charset="0"/>
              </a:rPr>
              <a:t>Rau </a:t>
            </a:r>
            <a:r>
              <a:rPr lang="en-US" sz="4267" dirty="0" err="1">
                <a:latin typeface="Times New Roman" pitchFamily="18" charset="0"/>
                <a:cs typeface="Times New Roman" pitchFamily="18" charset="0"/>
              </a:rPr>
              <a:t>cung</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cấp</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chất</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dinh</a:t>
            </a:r>
            <a:r>
              <a:rPr lang="en-US" sz="4267" dirty="0">
                <a:latin typeface="Times New Roman" pitchFamily="18" charset="0"/>
                <a:cs typeface="Times New Roman" pitchFamily="18" charset="0"/>
              </a:rPr>
              <a:t> </a:t>
            </a:r>
            <a:r>
              <a:rPr lang="en-US" sz="4267" dirty="0" err="1" smtClean="0">
                <a:latin typeface="Times New Roman" pitchFamily="18" charset="0"/>
                <a:cs typeface="Times New Roman" pitchFamily="18" charset="0"/>
              </a:rPr>
              <a:t>dưỡng</a:t>
            </a:r>
            <a:r>
              <a:rPr lang="en-US" sz="4267" dirty="0" smtClean="0">
                <a:latin typeface="Times New Roman" pitchFamily="18" charset="0"/>
                <a:cs typeface="Times New Roman" pitchFamily="18" charset="0"/>
              </a:rPr>
              <a:t>, </a:t>
            </a:r>
            <a:r>
              <a:rPr lang="en-US" sz="4267" dirty="0">
                <a:latin typeface="Times New Roman" pitchFamily="18" charset="0"/>
                <a:cs typeface="Times New Roman" pitchFamily="18" charset="0"/>
              </a:rPr>
              <a:t>vitamin </a:t>
            </a:r>
            <a:r>
              <a:rPr lang="en-US" sz="4267" dirty="0" err="1">
                <a:latin typeface="Times New Roman" pitchFamily="18" charset="0"/>
                <a:cs typeface="Times New Roman" pitchFamily="18" charset="0"/>
              </a:rPr>
              <a:t>và</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chất</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xơ</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cho</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cơ</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thể</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giúp</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cơ</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thể</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chúng</a:t>
            </a:r>
            <a:r>
              <a:rPr lang="en-US" sz="4267" dirty="0">
                <a:latin typeface="Times New Roman" pitchFamily="18" charset="0"/>
                <a:cs typeface="Times New Roman" pitchFamily="18" charset="0"/>
              </a:rPr>
              <a:t> ta </a:t>
            </a:r>
            <a:r>
              <a:rPr lang="en-US" sz="4267" dirty="0" err="1">
                <a:latin typeface="Times New Roman" pitchFamily="18" charset="0"/>
                <a:cs typeface="Times New Roman" pitchFamily="18" charset="0"/>
              </a:rPr>
              <a:t>phát</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triển</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một</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cách</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khỏe</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mạnh</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và</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hoàn</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thiện</a:t>
            </a:r>
            <a:r>
              <a:rPr lang="en-US" sz="4267" dirty="0">
                <a:latin typeface="Times New Roman" pitchFamily="18" charset="0"/>
                <a:cs typeface="Times New Roman" pitchFamily="18" charset="0"/>
              </a:rPr>
              <a:t> </a:t>
            </a:r>
            <a:r>
              <a:rPr lang="en-US" sz="4267" dirty="0" err="1">
                <a:latin typeface="Times New Roman" pitchFamily="18" charset="0"/>
                <a:cs typeface="Times New Roman" pitchFamily="18" charset="0"/>
              </a:rPr>
              <a:t>nhất</a:t>
            </a:r>
            <a:r>
              <a:rPr lang="en-US" sz="4267" dirty="0">
                <a:latin typeface="Times New Roman" pitchFamily="18" charset="0"/>
                <a:cs typeface="Times New Roman" pitchFamily="18" charset="0"/>
              </a:rPr>
              <a:t>.</a:t>
            </a:r>
            <a:endParaRPr lang="vi-VN" sz="4267" dirty="0">
              <a:latin typeface="Times New Roman" pitchFamily="18" charset="0"/>
              <a:cs typeface="Times New Roman" pitchFamily="18" charset="0"/>
            </a:endParaRPr>
          </a:p>
        </p:txBody>
      </p:sp>
    </p:spTree>
    <p:extLst>
      <p:ext uri="{BB962C8B-B14F-4D97-AF65-F5344CB8AC3E}">
        <p14:creationId xmlns:p14="http://schemas.microsoft.com/office/powerpoint/2010/main" val="352575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399" y="720455"/>
            <a:ext cx="1481667" cy="148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6477" b="51671"/>
          <a:stretch/>
        </p:blipFill>
        <p:spPr bwMode="auto">
          <a:xfrm>
            <a:off x="13854" y="1295400"/>
            <a:ext cx="648854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0" y="1"/>
            <a:ext cx="12090400" cy="1405641"/>
          </a:xfrm>
          <a:prstGeom prst="rect">
            <a:avLst/>
          </a:prstGeom>
          <a:noFill/>
        </p:spPr>
        <p:txBody>
          <a:bodyPr wrap="square" rtlCol="0">
            <a:spAutoFit/>
          </a:bodyPr>
          <a:lstStyle/>
          <a:p>
            <a:r>
              <a:rPr lang="en-US" sz="4267" dirty="0" err="1">
                <a:solidFill>
                  <a:srgbClr val="0000FF"/>
                </a:solidFill>
                <a:latin typeface="Times New Roman" pitchFamily="18" charset="0"/>
                <a:cs typeface="Times New Roman" pitchFamily="18" charset="0"/>
              </a:rPr>
              <a:t>Việc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nhắc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nhở</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rửa</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tay</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trước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khi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ăn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hay </a:t>
            </a:r>
            <a:r>
              <a:rPr lang="en-US" sz="4267" dirty="0" err="1">
                <a:solidFill>
                  <a:srgbClr val="0000FF"/>
                </a:solidFill>
                <a:latin typeface="Times New Roman" pitchFamily="18" charset="0"/>
                <a:cs typeface="Times New Roman" pitchFamily="18" charset="0"/>
              </a:rPr>
              <a:t>không</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làm</a:t>
            </a:r>
            <a:r>
              <a:rPr lang="en-US" sz="4267" dirty="0">
                <a:solidFill>
                  <a:srgbClr val="0000FF"/>
                </a:solidFill>
                <a:latin typeface="Times New Roman" pitchFamily="18" charset="0"/>
                <a:cs typeface="Times New Roman" pitchFamily="18" charset="0"/>
              </a:rPr>
              <a:t>?</a:t>
            </a:r>
            <a:endParaRPr lang="vi-VN" sz="4267" dirty="0">
              <a:solidFill>
                <a:srgbClr val="0000FF"/>
              </a:solidFill>
              <a:latin typeface="Times New Roman" pitchFamily="18" charset="0"/>
              <a:cs typeface="Times New Roman" pitchFamily="18" charset="0"/>
            </a:endParaRPr>
          </a:p>
        </p:txBody>
      </p:sp>
      <p:sp>
        <p:nvSpPr>
          <p:cNvPr id="5" name="TextBox 4"/>
          <p:cNvSpPr txBox="1"/>
          <p:nvPr/>
        </p:nvSpPr>
        <p:spPr>
          <a:xfrm>
            <a:off x="5892800" y="2616200"/>
            <a:ext cx="6299200" cy="271894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4267">
                <a:latin typeface="Times New Roman" pitchFamily="18" charset="0"/>
                <a:cs typeface="Times New Roman" pitchFamily="18" charset="0"/>
              </a:rPr>
              <a:t>Để đảm bảo sức khỏe, tránh vi khuẩn xâm nhập vào cơ thể, các em nên rửa tay sạch sẽ trước khi ăn.</a:t>
            </a:r>
            <a:endParaRPr lang="vi-VN" sz="4267">
              <a:latin typeface="Times New Roman" pitchFamily="18" charset="0"/>
              <a:cs typeface="Times New Roman" pitchFamily="18" charset="0"/>
            </a:endParaRPr>
          </a:p>
        </p:txBody>
      </p:sp>
    </p:spTree>
    <p:extLst>
      <p:ext uri="{BB962C8B-B14F-4D97-AF65-F5344CB8AC3E}">
        <p14:creationId xmlns:p14="http://schemas.microsoft.com/office/powerpoint/2010/main" val="2048139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267"/>
                                        </p:tgtEl>
                                        <p:attrNameLst>
                                          <p:attrName>style.visibility</p:attrName>
                                        </p:attrNameLst>
                                      </p:cBhvr>
                                      <p:to>
                                        <p:strVal val="visible"/>
                                      </p:to>
                                    </p:set>
                                    <p:animEffect transition="in" filter="fade">
                                      <p:cBhvr>
                                        <p:cTn id="13" dur="1000"/>
                                        <p:tgtEl>
                                          <p:spTgt spid="11267"/>
                                        </p:tgtEl>
                                      </p:cBhvr>
                                    </p:animEffect>
                                    <p:anim calcmode="lin" valueType="num">
                                      <p:cBhvr>
                                        <p:cTn id="14" dur="1000" fill="hold"/>
                                        <p:tgtEl>
                                          <p:spTgt spid="11267"/>
                                        </p:tgtEl>
                                        <p:attrNameLst>
                                          <p:attrName>ppt_x</p:attrName>
                                        </p:attrNameLst>
                                      </p:cBhvr>
                                      <p:tavLst>
                                        <p:tav tm="0">
                                          <p:val>
                                            <p:strVal val="#ppt_x"/>
                                          </p:val>
                                        </p:tav>
                                        <p:tav tm="100000">
                                          <p:val>
                                            <p:strVal val="#ppt_x"/>
                                          </p:val>
                                        </p:tav>
                                      </p:tavLst>
                                    </p:anim>
                                    <p:anim calcmode="lin" valueType="num">
                                      <p:cBhvr>
                                        <p:cTn id="15"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321"/>
            <a:ext cx="12192000" cy="1436409"/>
          </a:xfrm>
          <a:prstGeom prst="rect">
            <a:avLst/>
          </a:prstGeom>
          <a:noFill/>
        </p:spPr>
        <p:txBody>
          <a:bodyPr wrap="square" lIns="121909" tIns="60955" rIns="121909" bIns="60955" rtlCol="0">
            <a:spAutoFit/>
          </a:bodyPr>
          <a:lstStyle/>
          <a:p>
            <a:r>
              <a:rPr lang="en-US" sz="4267" dirty="0" err="1">
                <a:solidFill>
                  <a:srgbClr val="0000FF"/>
                </a:solidFill>
                <a:latin typeface="Times New Roman" pitchFamily="18" charset="0"/>
                <a:cs typeface="Times New Roman" pitchFamily="18" charset="0"/>
              </a:rPr>
              <a:t>Việc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ăn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bánh</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kẹo</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uống</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nước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ngọt</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vào</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buổi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tối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hay </a:t>
            </a:r>
            <a:r>
              <a:rPr lang="en-US" sz="4267" dirty="0" err="1">
                <a:solidFill>
                  <a:srgbClr val="0000FF"/>
                </a:solidFill>
                <a:latin typeface="Times New Roman" pitchFamily="18" charset="0"/>
                <a:cs typeface="Times New Roman" pitchFamily="18" charset="0"/>
              </a:rPr>
              <a:t>không</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làm</a:t>
            </a:r>
            <a:r>
              <a:rPr lang="en-US" sz="4267" dirty="0">
                <a:solidFill>
                  <a:srgbClr val="0000FF"/>
                </a:solidFill>
                <a:latin typeface="Times New Roman" pitchFamily="18" charset="0"/>
                <a:cs typeface="Times New Roman" pitchFamily="18" charset="0"/>
              </a:rPr>
              <a:t>?</a:t>
            </a:r>
            <a:endParaRPr lang="vi-VN" sz="4267" dirty="0">
              <a:solidFill>
                <a:srgbClr val="0000FF"/>
              </a:solidFill>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25" y="1452447"/>
            <a:ext cx="1399116" cy="1405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96001" y="3124200"/>
            <a:ext cx="5994399" cy="2420909"/>
          </a:xfrm>
          <a:prstGeom prst="rect">
            <a:avLst/>
          </a:prstGeom>
          <a:noFill/>
          <a:ln>
            <a:solidFill>
              <a:schemeClr val="tx1">
                <a:lumMod val="75000"/>
                <a:lumOff val="25000"/>
              </a:schemeClr>
            </a:solidFill>
          </a:ln>
        </p:spPr>
        <p:txBody>
          <a:bodyPr wrap="square" lIns="121909" tIns="60955" rIns="121909" bIns="60955" rtlCol="0">
            <a:spAutoFit/>
          </a:bodyPr>
          <a:lstStyle/>
          <a:p>
            <a:pPr algn="just"/>
            <a:r>
              <a:rPr lang="en-US" sz="3733">
                <a:latin typeface="Times New Roman" pitchFamily="18" charset="0"/>
                <a:cs typeface="Times New Roman" pitchFamily="18" charset="0"/>
              </a:rPr>
              <a:t>Khi ăn bánh kẹo và uống nước ngọt vào buổi tối rất dễ gây sâu răng và gây ra các bệnh về đường tiêu hóa.</a:t>
            </a:r>
            <a:endParaRPr lang="vi-VN" sz="3733">
              <a:latin typeface="Times New Roman" pitchFamily="18" charset="0"/>
              <a:cs typeface="Times New Roman" pitchFamily="18" charset="0"/>
            </a:endParaRPr>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3008" r="56023"/>
          <a:stretch/>
        </p:blipFill>
        <p:spPr bwMode="auto">
          <a:xfrm>
            <a:off x="0" y="1452447"/>
            <a:ext cx="5994400" cy="5405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6430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2290"/>
                                        </p:tgtEl>
                                        <p:attrNameLst>
                                          <p:attrName>style.visibility</p:attrName>
                                        </p:attrNameLst>
                                      </p:cBhvr>
                                      <p:to>
                                        <p:strVal val="visible"/>
                                      </p:to>
                                    </p:set>
                                    <p:anim calcmode="lin" valueType="num">
                                      <p:cBhvr additive="base">
                                        <p:cTn id="14" dur="500" fill="hold"/>
                                        <p:tgtEl>
                                          <p:spTgt spid="12290"/>
                                        </p:tgtEl>
                                        <p:attrNameLst>
                                          <p:attrName>ppt_x</p:attrName>
                                        </p:attrNameLst>
                                      </p:cBhvr>
                                      <p:tavLst>
                                        <p:tav tm="0">
                                          <p:val>
                                            <p:strVal val="#ppt_x"/>
                                          </p:val>
                                        </p:tav>
                                        <p:tav tm="100000">
                                          <p:val>
                                            <p:strVal val="#ppt_x"/>
                                          </p:val>
                                        </p:tav>
                                      </p:tavLst>
                                    </p:anim>
                                    <p:anim calcmode="lin" valueType="num">
                                      <p:cBhvr additive="base">
                                        <p:cTn id="15"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6168"/>
            <a:ext cx="12090400" cy="1436409"/>
          </a:xfrm>
          <a:prstGeom prst="rect">
            <a:avLst/>
          </a:prstGeom>
          <a:noFill/>
        </p:spPr>
        <p:txBody>
          <a:bodyPr wrap="square" lIns="121909" tIns="60955" rIns="121909" bIns="60955" rtlCol="0">
            <a:spAutoFit/>
          </a:bodyPr>
          <a:lstStyle/>
          <a:p>
            <a:r>
              <a:rPr lang="en-US" sz="4267" dirty="0" err="1">
                <a:solidFill>
                  <a:srgbClr val="0000FF"/>
                </a:solidFill>
                <a:latin typeface="Times New Roman" pitchFamily="18" charset="0"/>
                <a:cs typeface="Times New Roman" pitchFamily="18" charset="0"/>
              </a:rPr>
              <a:t>Việc</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bạn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Hoa</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từ</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chối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ăn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thêm</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vì</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bạn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đã</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ăn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đủ</a:t>
            </a:r>
            <a:r>
              <a:rPr lang="en-US" sz="4267" dirty="0">
                <a:solidFill>
                  <a:srgbClr val="0000FF"/>
                </a:solidFill>
                <a:latin typeface="Times New Roman" pitchFamily="18" charset="0"/>
                <a:cs typeface="Times New Roman" pitchFamily="18" charset="0"/>
              </a:rPr>
              <a:t> no </a:t>
            </a:r>
            <a:r>
              <a:rPr lang="en-US" sz="4267" dirty="0" err="1">
                <a:solidFill>
                  <a:srgbClr val="0000FF"/>
                </a:solidFill>
                <a:latin typeface="Times New Roman" pitchFamily="18" charset="0"/>
                <a:cs typeface="Times New Roman" pitchFamily="18" charset="0"/>
              </a:rPr>
              <a:t>rồi</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hay </a:t>
            </a:r>
            <a:r>
              <a:rPr lang="en-US" sz="4267" dirty="0" err="1">
                <a:solidFill>
                  <a:srgbClr val="0000FF"/>
                </a:solidFill>
                <a:latin typeface="Times New Roman" pitchFamily="18" charset="0"/>
                <a:cs typeface="Times New Roman" pitchFamily="18" charset="0"/>
              </a:rPr>
              <a:t>không</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nên</a:t>
            </a:r>
            <a:r>
              <a:rPr lang="en-US" sz="4267" dirty="0">
                <a:solidFill>
                  <a:srgbClr val="0000FF"/>
                </a:solidFill>
                <a:latin typeface="Times New Roman" pitchFamily="18" charset="0"/>
                <a:cs typeface="Times New Roman" pitchFamily="18" charset="0"/>
              </a:rPr>
              <a:t> </a:t>
            </a:r>
            <a:r>
              <a:rPr lang="en-US" sz="4267" dirty="0" err="1">
                <a:solidFill>
                  <a:srgbClr val="0000FF"/>
                </a:solidFill>
                <a:latin typeface="Times New Roman" pitchFamily="18" charset="0"/>
                <a:cs typeface="Times New Roman" pitchFamily="18" charset="0"/>
              </a:rPr>
              <a:t>làm</a:t>
            </a:r>
            <a:r>
              <a:rPr lang="en-US" sz="4267" dirty="0">
                <a:solidFill>
                  <a:srgbClr val="0000FF"/>
                </a:solidFill>
                <a:latin typeface="Times New Roman" pitchFamily="18" charset="0"/>
                <a:cs typeface="Times New Roman" pitchFamily="18" charset="0"/>
              </a:rPr>
              <a:t>?</a:t>
            </a:r>
            <a:endParaRPr lang="vi-VN" sz="4267" dirty="0">
              <a:solidFill>
                <a:srgbClr val="0000FF"/>
              </a:solidFill>
              <a:latin typeface="Times New Roman" pitchFamily="18" charset="0"/>
              <a:cs typeface="Times New Roman"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6073" y="1498600"/>
            <a:ext cx="1278467" cy="1278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000" t="47438"/>
          <a:stretch/>
        </p:blipFill>
        <p:spPr bwMode="auto">
          <a:xfrm>
            <a:off x="4619" y="1498600"/>
            <a:ext cx="6192981" cy="535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132946" y="3327401"/>
            <a:ext cx="5994399" cy="1846457"/>
          </a:xfrm>
          <a:prstGeom prst="rect">
            <a:avLst/>
          </a:prstGeom>
          <a:noFill/>
          <a:ln>
            <a:solidFill>
              <a:srgbClr val="000000">
                <a:lumMod val="75000"/>
                <a:lumOff val="25000"/>
              </a:srgbClr>
            </a:solidFill>
          </a:ln>
        </p:spPr>
        <p:txBody>
          <a:bodyPr wrap="square" lIns="121909" tIns="60955" rIns="121909" bIns="60955" rtlCol="0">
            <a:spAutoFit/>
          </a:bodyPr>
          <a:lstStyle/>
          <a:p>
            <a:pPr algn="just" defTabSz="1219170">
              <a:defRPr/>
            </a:pPr>
            <a:r>
              <a:rPr lang="en-US" sz="3733" kern="0">
                <a:solidFill>
                  <a:sysClr val="windowText" lastClr="000000"/>
                </a:solidFill>
                <a:latin typeface="Times New Roman" pitchFamily="18" charset="0"/>
                <a:cs typeface="Times New Roman" pitchFamily="18" charset="0"/>
              </a:rPr>
              <a:t>Ăn vừa đủ no để hệ tiêu hóa hoạt động tốt, không gây bệnh thừa cân, béo phì. </a:t>
            </a:r>
            <a:endParaRPr lang="vi-VN" sz="3733" kern="0">
              <a:solidFill>
                <a:sysClr val="windowText" lastClr="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41690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267"/>
                                        </p:tgtEl>
                                        <p:attrNameLst>
                                          <p:attrName>style.visibility</p:attrName>
                                        </p:attrNameLst>
                                      </p:cBhvr>
                                      <p:to>
                                        <p:strVal val="visible"/>
                                      </p:to>
                                    </p:set>
                                    <p:anim calcmode="lin" valueType="num">
                                      <p:cBhvr additive="base">
                                        <p:cTn id="14" dur="500" fill="hold"/>
                                        <p:tgtEl>
                                          <p:spTgt spid="11267"/>
                                        </p:tgtEl>
                                        <p:attrNameLst>
                                          <p:attrName>ppt_x</p:attrName>
                                        </p:attrNameLst>
                                      </p:cBhvr>
                                      <p:tavLst>
                                        <p:tav tm="0">
                                          <p:val>
                                            <p:strVal val="#ppt_x"/>
                                          </p:val>
                                        </p:tav>
                                        <p:tav tm="100000">
                                          <p:val>
                                            <p:strVal val="#ppt_x"/>
                                          </p:val>
                                        </p:tav>
                                      </p:tavLst>
                                    </p:anim>
                                    <p:anim calcmode="lin" valueType="num">
                                      <p:cBhvr additive="base">
                                        <p:cTn id="15"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3752" y="2310"/>
            <a:ext cx="5731164" cy="6171166"/>
            <a:chOff x="-31173" y="1732"/>
            <a:chExt cx="4298373" cy="4628375"/>
          </a:xfrm>
        </p:grpSpPr>
        <p:sp>
          <p:nvSpPr>
            <p:cNvPr id="2" name="Cloud 1"/>
            <p:cNvSpPr/>
            <p:nvPr/>
          </p:nvSpPr>
          <p:spPr>
            <a:xfrm>
              <a:off x="0" y="1732"/>
              <a:ext cx="3352800" cy="741218"/>
            </a:xfrm>
            <a:prstGeom prst="cloud">
              <a:avLst/>
            </a:prstGeom>
            <a:solidFill>
              <a:srgbClr val="F6E068"/>
            </a:solidFill>
            <a:ln w="25400" cap="flat" cmpd="sng" algn="ctr">
              <a:solidFill>
                <a:srgbClr val="F6E068">
                  <a:shade val="50000"/>
                </a:srgbClr>
              </a:solidFill>
              <a:prstDash val="solid"/>
            </a:ln>
            <a:effectLst/>
          </p:spPr>
          <p:txBody>
            <a:bodyPr lIns="121909" tIns="60955" rIns="121909" bIns="60955" spcCol="0" rtlCol="0" anchor="ctr"/>
            <a:lstStyle/>
            <a:p>
              <a:pPr algn="ctr" defTabSz="1219170">
                <a:defRPr/>
              </a:pPr>
              <a:r>
                <a:rPr lang="en-US" sz="3733" kern="0" dirty="0" err="1">
                  <a:solidFill>
                    <a:srgbClr val="000000"/>
                  </a:solidFill>
                  <a:latin typeface="Times New Roman" pitchFamily="18" charset="0"/>
                  <a:cs typeface="Times New Roman" pitchFamily="18" charset="0"/>
                </a:rPr>
                <a:t>Nên</a:t>
              </a:r>
              <a:r>
                <a:rPr lang="en-US" sz="3733" kern="0" dirty="0">
                  <a:solidFill>
                    <a:srgbClr val="000000"/>
                  </a:solidFill>
                  <a:latin typeface="Times New Roman" pitchFamily="18" charset="0"/>
                  <a:cs typeface="Times New Roman" pitchFamily="18" charset="0"/>
                </a:rPr>
                <a:t> </a:t>
              </a:r>
              <a:endParaRPr lang="vi-VN" sz="3733" kern="0" dirty="0">
                <a:solidFill>
                  <a:srgbClr val="000000"/>
                </a:solidFill>
                <a:latin typeface="Times New Roman" pitchFamily="18" charset="0"/>
                <a:cs typeface="Times New Roman" pitchFamily="18" charset="0"/>
              </a:endParaRPr>
            </a:p>
          </p:txBody>
        </p:sp>
        <p:sp>
          <p:nvSpPr>
            <p:cNvPr id="4" name="TextBox 3"/>
            <p:cNvSpPr txBox="1"/>
            <p:nvPr/>
          </p:nvSpPr>
          <p:spPr>
            <a:xfrm>
              <a:off x="-31173" y="867538"/>
              <a:ext cx="4298373" cy="3762569"/>
            </a:xfrm>
            <a:prstGeom prst="rect">
              <a:avLst/>
            </a:prstGeom>
            <a:solidFill>
              <a:schemeClr val="accent2">
                <a:lumMod val="40000"/>
                <a:lumOff val="60000"/>
              </a:schemeClr>
            </a:solidFill>
          </p:spPr>
          <p:txBody>
            <a:bodyPr wrap="square" rtlCol="0">
              <a:spAutoFit/>
            </a:bodyPr>
            <a:lstStyle/>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vừa</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đủ</a:t>
              </a:r>
              <a:r>
                <a:rPr lang="en-US" sz="4000" dirty="0">
                  <a:latin typeface="Times New Roman" pitchFamily="18" charset="0"/>
                  <a:cs typeface="Times New Roman" pitchFamily="18" charset="0"/>
                </a:rPr>
                <a:t> no;</a:t>
              </a:r>
            </a:p>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đúng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giờ</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đủ</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chất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nhiều</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loại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thực</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phẩm</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Uống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đủ</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nước</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Rửa</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tay</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trước</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khi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gọn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gàng</a:t>
              </a:r>
              <a:r>
                <a:rPr lang="en-US" sz="4000" dirty="0">
                  <a:latin typeface="Times New Roman" pitchFamily="18" charset="0"/>
                  <a:cs typeface="Times New Roman" pitchFamily="18" charset="0"/>
                </a:rPr>
                <a:t>;</a:t>
              </a:r>
            </a:p>
            <a:p>
              <a:pPr marL="380990" indent="-380990">
                <a:buFontTx/>
                <a:buChar char="-"/>
              </a:pPr>
              <a:r>
                <a:rPr lang="en-US" sz="4000" dirty="0">
                  <a:latin typeface="Times New Roman" pitchFamily="18" charset="0"/>
                  <a:cs typeface="Times New Roman" pitchFamily="18" charset="0"/>
                </a:rPr>
                <a:t>…</a:t>
              </a:r>
            </a:p>
          </p:txBody>
        </p:sp>
      </p:grpSp>
      <p:grpSp>
        <p:nvGrpSpPr>
          <p:cNvPr id="7" name="Group 6"/>
          <p:cNvGrpSpPr/>
          <p:nvPr/>
        </p:nvGrpSpPr>
        <p:grpSpPr>
          <a:xfrm>
            <a:off x="5689601" y="64655"/>
            <a:ext cx="6456220" cy="6092794"/>
            <a:chOff x="4267200" y="48491"/>
            <a:chExt cx="4842165" cy="4569595"/>
          </a:xfrm>
        </p:grpSpPr>
        <p:sp>
          <p:nvSpPr>
            <p:cNvPr id="5" name="Cloud 4"/>
            <p:cNvSpPr/>
            <p:nvPr/>
          </p:nvSpPr>
          <p:spPr>
            <a:xfrm>
              <a:off x="5011882" y="48491"/>
              <a:ext cx="3352800" cy="741218"/>
            </a:xfrm>
            <a:prstGeom prst="cloud">
              <a:avLst/>
            </a:prstGeom>
            <a:solidFill>
              <a:srgbClr val="F6E068"/>
            </a:solidFill>
            <a:ln w="25400" cap="flat" cmpd="sng" algn="ctr">
              <a:solidFill>
                <a:srgbClr val="F6E068">
                  <a:shade val="50000"/>
                </a:srgbClr>
              </a:solidFill>
              <a:prstDash val="solid"/>
            </a:ln>
            <a:effectLst/>
          </p:spPr>
          <p:txBody>
            <a:bodyPr lIns="121909" tIns="60955" rIns="121909" bIns="60955" spcCol="0" rtlCol="0" anchor="ctr"/>
            <a:lstStyle/>
            <a:p>
              <a:pPr algn="ctr" defTabSz="1219170">
                <a:defRPr/>
              </a:pPr>
              <a:r>
                <a:rPr lang="en-US" sz="3733" kern="0">
                  <a:solidFill>
                    <a:srgbClr val="000000"/>
                  </a:solidFill>
                  <a:latin typeface="Times New Roman" pitchFamily="18" charset="0"/>
                  <a:cs typeface="Times New Roman" pitchFamily="18" charset="0"/>
                </a:rPr>
                <a:t>Không nên </a:t>
              </a:r>
              <a:endParaRPr lang="vi-VN" sz="3733" kern="0">
                <a:solidFill>
                  <a:srgbClr val="000000"/>
                </a:solidFill>
                <a:latin typeface="Times New Roman" pitchFamily="18" charset="0"/>
                <a:cs typeface="Times New Roman" pitchFamily="18" charset="0"/>
              </a:endParaRPr>
            </a:p>
          </p:txBody>
        </p:sp>
        <p:sp>
          <p:nvSpPr>
            <p:cNvPr id="6" name="TextBox 5"/>
            <p:cNvSpPr txBox="1"/>
            <p:nvPr/>
          </p:nvSpPr>
          <p:spPr>
            <a:xfrm>
              <a:off x="4267200" y="855518"/>
              <a:ext cx="4842165" cy="3762568"/>
            </a:xfrm>
            <a:prstGeom prst="rect">
              <a:avLst/>
            </a:prstGeom>
            <a:solidFill>
              <a:schemeClr val="accent3">
                <a:lumMod val="20000"/>
                <a:lumOff val="80000"/>
              </a:schemeClr>
            </a:solidFill>
          </p:spPr>
          <p:txBody>
            <a:bodyPr wrap="square" rtlCol="0">
              <a:spAutoFit/>
            </a:bodyPr>
            <a:lstStyle/>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quá</a:t>
              </a:r>
              <a:r>
                <a:rPr lang="en-US" sz="4000" dirty="0">
                  <a:latin typeface="Times New Roman" pitchFamily="18" charset="0"/>
                  <a:cs typeface="Times New Roman" pitchFamily="18" charset="0"/>
                </a:rPr>
                <a:t> no,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quá</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ít</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không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đúng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giờ</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thiếu</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chất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Không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rau</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thịt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cá</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Uống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ít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nước</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Không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rửa</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tay</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trước</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khi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a:t>
              </a:r>
            </a:p>
            <a:p>
              <a:pPr marL="380990" indent="-380990">
                <a:buFontTx/>
                <a:buChar char="-"/>
              </a:pPr>
              <a:r>
                <a:rPr lang="en-US" sz="4000" dirty="0" err="1">
                  <a:latin typeface="Times New Roman" pitchFamily="18" charset="0"/>
                  <a:cs typeface="Times New Roman" pitchFamily="18" charset="0"/>
                </a:rPr>
                <a:t>Làm</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rơi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vãi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thức</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khi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ăn</a:t>
              </a:r>
              <a:r>
                <a:rPr lang="en-US" sz="4000" dirty="0">
                  <a:latin typeface="Times New Roman" pitchFamily="18" charset="0"/>
                  <a:cs typeface="Times New Roman" pitchFamily="18" charset="0"/>
                </a:rPr>
                <a:t>;</a:t>
              </a:r>
            </a:p>
            <a:p>
              <a:pPr marL="380990" indent="-380990">
                <a:buFontTx/>
                <a:buChar char="-"/>
              </a:pPr>
              <a:r>
                <a:rPr lang="en-US" sz="4000" dirty="0">
                  <a:latin typeface="Times New Roman" pitchFamily="18" charset="0"/>
                  <a:cs typeface="Times New Roman" pitchFamily="18" charset="0"/>
                </a:rPr>
                <a:t>…</a:t>
              </a:r>
            </a:p>
          </p:txBody>
        </p:sp>
      </p:grpSp>
    </p:spTree>
    <p:extLst>
      <p:ext uri="{BB962C8B-B14F-4D97-AF65-F5344CB8AC3E}">
        <p14:creationId xmlns:p14="http://schemas.microsoft.com/office/powerpoint/2010/main" val="2543502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stretch>
            <a:fillRect/>
          </a:stretch>
        </p:blipFill>
        <p:spPr>
          <a:xfrm>
            <a:off x="0" y="-44170"/>
            <a:ext cx="12192000" cy="6902172"/>
          </a:xfrm>
          <a:prstGeom prst="rect">
            <a:avLst/>
          </a:prstGeom>
        </p:spPr>
      </p:pic>
      <p:pic>
        <p:nvPicPr>
          <p:cNvPr id="11" name="图片 10"/>
          <p:cNvPicPr>
            <a:picLocks noChangeAspect="1"/>
          </p:cNvPicPr>
          <p:nvPr/>
        </p:nvPicPr>
        <p:blipFill>
          <a:blip r:embed="rId4" cstate="screen"/>
          <a:stretch>
            <a:fillRect/>
          </a:stretch>
        </p:blipFill>
        <p:spPr>
          <a:xfrm rot="21197718">
            <a:off x="-1047625" y="-106047"/>
            <a:ext cx="14287248" cy="7143624"/>
          </a:xfrm>
          <a:prstGeom prst="rect">
            <a:avLst/>
          </a:prstGeom>
        </p:spPr>
      </p:pic>
      <p:pic>
        <p:nvPicPr>
          <p:cNvPr id="12" name="图片 11"/>
          <p:cNvPicPr>
            <a:picLocks noChangeAspect="1"/>
          </p:cNvPicPr>
          <p:nvPr/>
        </p:nvPicPr>
        <p:blipFill>
          <a:blip r:embed="rId5" cstate="screen"/>
          <a:stretch>
            <a:fillRect/>
          </a:stretch>
        </p:blipFill>
        <p:spPr>
          <a:xfrm>
            <a:off x="0" y="3182191"/>
            <a:ext cx="12192000" cy="3655880"/>
          </a:xfrm>
          <a:prstGeom prst="rect">
            <a:avLst/>
          </a:prstGeom>
        </p:spPr>
      </p:pic>
      <p:pic>
        <p:nvPicPr>
          <p:cNvPr id="13" name="图片 12"/>
          <p:cNvPicPr>
            <a:picLocks noChangeAspect="1"/>
          </p:cNvPicPr>
          <p:nvPr/>
        </p:nvPicPr>
        <p:blipFill>
          <a:blip r:embed="rId6" cstate="screen"/>
          <a:stretch>
            <a:fillRect/>
          </a:stretch>
        </p:blipFill>
        <p:spPr>
          <a:xfrm>
            <a:off x="10095819" y="644713"/>
            <a:ext cx="1743460" cy="801863"/>
          </a:xfrm>
          <a:prstGeom prst="rect">
            <a:avLst/>
          </a:prstGeom>
        </p:spPr>
      </p:pic>
      <p:pic>
        <p:nvPicPr>
          <p:cNvPr id="14" name="图片 13"/>
          <p:cNvPicPr>
            <a:picLocks noChangeAspect="1"/>
          </p:cNvPicPr>
          <p:nvPr/>
        </p:nvPicPr>
        <p:blipFill>
          <a:blip r:embed="rId7" cstate="screen"/>
          <a:stretch>
            <a:fillRect/>
          </a:stretch>
        </p:blipFill>
        <p:spPr>
          <a:xfrm>
            <a:off x="-82549" y="59062"/>
            <a:ext cx="2534828" cy="1049481"/>
          </a:xfrm>
          <a:prstGeom prst="rect">
            <a:avLst/>
          </a:prstGeom>
        </p:spPr>
      </p:pic>
      <p:pic>
        <p:nvPicPr>
          <p:cNvPr id="15" name="图片 14"/>
          <p:cNvPicPr>
            <a:picLocks noChangeAspect="1"/>
          </p:cNvPicPr>
          <p:nvPr/>
        </p:nvPicPr>
        <p:blipFill>
          <a:blip r:embed="rId8" cstate="screen"/>
          <a:stretch>
            <a:fillRect/>
          </a:stretch>
        </p:blipFill>
        <p:spPr>
          <a:xfrm>
            <a:off x="8228207" y="3814845"/>
            <a:ext cx="3053120" cy="3053120"/>
          </a:xfrm>
          <a:prstGeom prst="rect">
            <a:avLst/>
          </a:prstGeom>
        </p:spPr>
      </p:pic>
      <p:pic>
        <p:nvPicPr>
          <p:cNvPr id="16" name="图片 15"/>
          <p:cNvPicPr>
            <a:picLocks noChangeAspect="1"/>
          </p:cNvPicPr>
          <p:nvPr/>
        </p:nvPicPr>
        <p:blipFill>
          <a:blip r:embed="rId9" cstate="screen"/>
          <a:stretch>
            <a:fillRect/>
          </a:stretch>
        </p:blipFill>
        <p:spPr>
          <a:xfrm rot="371831">
            <a:off x="766825" y="1920596"/>
            <a:ext cx="4517251" cy="6389725"/>
          </a:xfrm>
          <a:prstGeom prst="rect">
            <a:avLst/>
          </a:prstGeom>
        </p:spPr>
      </p:pic>
      <p:grpSp>
        <p:nvGrpSpPr>
          <p:cNvPr id="17" name="组合 4"/>
          <p:cNvGrpSpPr/>
          <p:nvPr/>
        </p:nvGrpSpPr>
        <p:grpSpPr>
          <a:xfrm>
            <a:off x="-798785" y="-104781"/>
            <a:ext cx="6950841" cy="6410988"/>
            <a:chOff x="1001374" y="-370703"/>
            <a:chExt cx="6695744" cy="6175701"/>
          </a:xfrm>
        </p:grpSpPr>
        <p:pic>
          <p:nvPicPr>
            <p:cNvPr id="18" name="图片 5"/>
            <p:cNvPicPr>
              <a:picLocks noChangeAspect="1"/>
            </p:cNvPicPr>
            <p:nvPr/>
          </p:nvPicPr>
          <p:blipFill rotWithShape="1">
            <a:blip r:embed="rId10">
              <a:extLst>
                <a:ext uri="{28A0092B-C50C-407E-A947-70E740481C1C}">
                  <a14:useLocalDpi xmlns:a14="http://schemas.microsoft.com/office/drawing/2010/main" val="0"/>
                </a:ext>
              </a:extLst>
            </a:blip>
            <a:srcRect l="2993" r="4333" b="1429"/>
            <a:stretch>
              <a:fillRect/>
            </a:stretch>
          </p:blipFill>
          <p:spPr>
            <a:xfrm>
              <a:off x="1001374" y="-370703"/>
              <a:ext cx="6695744" cy="6175701"/>
            </a:xfrm>
            <a:prstGeom prst="rect">
              <a:avLst/>
            </a:prstGeom>
          </p:spPr>
        </p:pic>
        <p:sp>
          <p:nvSpPr>
            <p:cNvPr id="19" name="椭圆 6"/>
            <p:cNvSpPr/>
            <p:nvPr/>
          </p:nvSpPr>
          <p:spPr>
            <a:xfrm>
              <a:off x="2516995" y="893874"/>
              <a:ext cx="3649026" cy="3649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2" name="文本框 109"/>
          <p:cNvSpPr txBox="1"/>
          <p:nvPr/>
        </p:nvSpPr>
        <p:spPr>
          <a:xfrm>
            <a:off x="914421" y="2217825"/>
            <a:ext cx="3454401" cy="1928827"/>
          </a:xfrm>
          <a:prstGeom prst="rect">
            <a:avLst/>
          </a:prstGeom>
          <a:noFill/>
        </p:spPr>
        <p:txBody>
          <a:bodyPr wrap="square" lIns="121885" tIns="60943" rIns="121885" bIns="60943" rtlCol="0">
            <a:spAutoFit/>
          </a:bodyPr>
          <a:lstStyle/>
          <a:p>
            <a:pPr algn="ctr"/>
            <a:r>
              <a:rPr lang="en-US" altLang="zh-CN" sz="5867" b="1" dirty="0">
                <a:solidFill>
                  <a:srgbClr val="FF0000"/>
                </a:solidFill>
                <a:effectLst>
                  <a:outerShdw dist="38100" dir="2700000" sx="101000" sy="101000" algn="tl" rotWithShape="0">
                    <a:srgbClr val="0070C0"/>
                  </a:outerShdw>
                </a:effectLst>
                <a:latin typeface="Times New Roman" panose="02020603050405020304" pitchFamily="18" charset="0"/>
                <a:ea typeface="Arial-Rounded" panose="020B0500000000000000" pitchFamily="34" charset="-93"/>
                <a:cs typeface="Times New Roman" panose="02020603050405020304" pitchFamily="18" charset="0"/>
                <a:sym typeface="+mn-lt"/>
              </a:rPr>
              <a:t>VẬN DỤNG</a:t>
            </a:r>
          </a:p>
        </p:txBody>
      </p:sp>
    </p:spTree>
    <p:extLst>
      <p:ext uri="{BB962C8B-B14F-4D97-AF65-F5344CB8AC3E}">
        <p14:creationId xmlns:p14="http://schemas.microsoft.com/office/powerpoint/2010/main" val="2544557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4" y="-4301"/>
            <a:ext cx="12186136" cy="6938501"/>
          </a:xfrm>
          <a:prstGeom prst="rect">
            <a:avLst/>
          </a:prstGeom>
        </p:spPr>
      </p:pic>
      <p:pic>
        <p:nvPicPr>
          <p:cNvPr id="23" name="图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197718">
            <a:off x="-563167" y="205269"/>
            <a:ext cx="12526988" cy="4642587"/>
          </a:xfrm>
          <a:prstGeom prst="rect">
            <a:avLst/>
          </a:prstGeom>
        </p:spPr>
      </p:pic>
      <p:pic>
        <p:nvPicPr>
          <p:cNvPr id="12" name="图片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6" y="4192303"/>
            <a:ext cx="12171485" cy="2741911"/>
          </a:xfrm>
          <a:prstGeom prst="rect">
            <a:avLst/>
          </a:prstGeom>
        </p:spPr>
      </p:pic>
      <p:pic>
        <p:nvPicPr>
          <p:cNvPr id="13" name="图片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82101" y="804860"/>
            <a:ext cx="1307595" cy="601397"/>
          </a:xfrm>
          <a:prstGeom prst="rect">
            <a:avLst/>
          </a:prstGeom>
        </p:spPr>
      </p:pic>
      <p:pic>
        <p:nvPicPr>
          <p:cNvPr id="14" name="图片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86014" y="343175"/>
            <a:ext cx="1901121" cy="787111"/>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96200" y="3750980"/>
            <a:ext cx="2971800" cy="2971800"/>
          </a:xfrm>
          <a:prstGeom prst="rect">
            <a:avLst/>
          </a:prstGeom>
        </p:spPr>
      </p:pic>
      <p:pic>
        <p:nvPicPr>
          <p:cNvPr id="16" name="图片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71831">
            <a:off x="888857" y="2454404"/>
            <a:ext cx="3803187" cy="5379669"/>
          </a:xfrm>
          <a:prstGeom prst="rect">
            <a:avLst/>
          </a:prstGeom>
        </p:spPr>
      </p:pic>
      <p:sp>
        <p:nvSpPr>
          <p:cNvPr id="11" name="TextBox 10">
            <a:extLst>
              <a:ext uri="{FF2B5EF4-FFF2-40B4-BE49-F238E27FC236}">
                <a16:creationId xmlns:a16="http://schemas.microsoft.com/office/drawing/2014/main" id="{692B7626-6DCC-4160-A60E-AE68157488F9}"/>
              </a:ext>
            </a:extLst>
          </p:cNvPr>
          <p:cNvSpPr txBox="1"/>
          <p:nvPr/>
        </p:nvSpPr>
        <p:spPr>
          <a:xfrm>
            <a:off x="1524000" y="1360759"/>
            <a:ext cx="8965696" cy="1733680"/>
          </a:xfrm>
          <a:prstGeom prst="rect">
            <a:avLst/>
          </a:prstGeom>
          <a:noFill/>
        </p:spPr>
        <p:txBody>
          <a:bodyPr wrap="square" rtlCol="0">
            <a:spAutoFit/>
          </a:bodyPr>
          <a:lstStyle/>
          <a:p>
            <a:pPr algn="ctr"/>
            <a:r>
              <a:rPr lang="en-US" sz="5333" b="1">
                <a:solidFill>
                  <a:srgbClr val="C00000"/>
                </a:solidFill>
                <a:latin typeface="Times New Roman" pitchFamily="18" charset="0"/>
                <a:ea typeface="AvantGarde" panose="00000400000000000000" pitchFamily="2" charset="0"/>
                <a:cs typeface="Times New Roman" pitchFamily="18" charset="0"/>
              </a:rPr>
              <a:t>TRÒ CHƠI: </a:t>
            </a:r>
          </a:p>
          <a:p>
            <a:r>
              <a:rPr lang="en-US" sz="5333" b="1">
                <a:solidFill>
                  <a:srgbClr val="C00000"/>
                </a:solidFill>
                <a:latin typeface="Times New Roman" pitchFamily="18" charset="0"/>
                <a:ea typeface="AvantGarde" panose="00000400000000000000" pitchFamily="2" charset="0"/>
                <a:cs typeface="Times New Roman" pitchFamily="18" charset="0"/>
              </a:rPr>
              <a:t>AI TÀI GIỎI, AI KHÉO TAY</a:t>
            </a:r>
            <a:endParaRPr lang="en-US" sz="5333" b="1" dirty="0">
              <a:solidFill>
                <a:srgbClr val="C00000"/>
              </a:solidFill>
              <a:latin typeface="Times New Roman" pitchFamily="18" charset="0"/>
              <a:ea typeface="AvantGarde" panose="00000400000000000000" pitchFamily="2" charset="0"/>
              <a:cs typeface="Times New Roman" pitchFamily="18" charset="0"/>
            </a:endParaRPr>
          </a:p>
        </p:txBody>
      </p:sp>
    </p:spTree>
    <p:extLst>
      <p:ext uri="{BB962C8B-B14F-4D97-AF65-F5344CB8AC3E}">
        <p14:creationId xmlns:p14="http://schemas.microsoft.com/office/powerpoint/2010/main" val="18247858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73525" cy="70788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4000" b="1">
                <a:solidFill>
                  <a:srgbClr val="0000FF"/>
                </a:solidFill>
                <a:latin typeface="Times New Roman" pitchFamily="18" charset="0"/>
                <a:cs typeface="Times New Roman" pitchFamily="18" charset="0"/>
              </a:rPr>
              <a:t>Đi chợ chọn thực phẩm nấu ăn cho 3 bữa trong ngày</a:t>
            </a:r>
            <a:endParaRPr lang="vi-VN" sz="4000" b="1">
              <a:solidFill>
                <a:srgbClr val="0000FF"/>
              </a:solidFill>
              <a:latin typeface="Times New Roman" pitchFamily="18" charset="0"/>
              <a:cs typeface="Times New Roman" pitchFamily="18"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36142" t="62929" r="31358" b="4849"/>
          <a:stretch/>
        </p:blipFill>
        <p:spPr>
          <a:xfrm>
            <a:off x="7908630" y="990600"/>
            <a:ext cx="4170220" cy="47752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89001"/>
            <a:ext cx="7416800" cy="600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9948567"/>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2844800" y="46181"/>
            <a:ext cx="5283200" cy="1117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a:solidFill>
                  <a:prstClr val="black"/>
                </a:solidFill>
                <a:latin typeface="Times New Roman" pitchFamily="18" charset="0"/>
                <a:cs typeface="Times New Roman" pitchFamily="18" charset="0"/>
              </a:rPr>
              <a:t>Chất bột đường (tinh bột)</a:t>
            </a:r>
            <a:endParaRPr lang="vi-VN" sz="3733">
              <a:solidFill>
                <a:prstClr val="black"/>
              </a:solidFill>
              <a:latin typeface="Times New Roman" pitchFamily="18" charset="0"/>
              <a:cs typeface="Times New Roman" pitchFamily="18" charset="0"/>
            </a:endParaRPr>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7451"/>
            <a:ext cx="11887200" cy="5594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6224462"/>
      </p:ext>
    </p:extLst>
  </p:cSld>
  <p:clrMapOvr>
    <a:masterClrMapping/>
  </p:clrMapOvr>
  <p:transition spd="slow">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267200" y="0"/>
            <a:ext cx="3048000" cy="1117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a:solidFill>
                  <a:schemeClr val="tx1"/>
                </a:solidFill>
                <a:latin typeface="Times New Roman" pitchFamily="18" charset="0"/>
                <a:cs typeface="Times New Roman" pitchFamily="18" charset="0"/>
              </a:rPr>
              <a:t>Chất đạm</a:t>
            </a:r>
            <a:endParaRPr lang="vi-VN" sz="3733">
              <a:solidFill>
                <a:schemeClr val="tx1"/>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17600"/>
            <a:ext cx="12192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3041849"/>
      </p:ext>
    </p:extLst>
  </p:cSld>
  <p:clrMapOvr>
    <a:masterClrMapping/>
  </p:clrMapOvr>
  <p:transition spd="slow">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4267200" y="0"/>
            <a:ext cx="3048000" cy="1117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a:solidFill>
                  <a:prstClr val="black"/>
                </a:solidFill>
                <a:latin typeface="Times New Roman" pitchFamily="18" charset="0"/>
                <a:cs typeface="Times New Roman" pitchFamily="18" charset="0"/>
              </a:rPr>
              <a:t>Chất béo</a:t>
            </a:r>
            <a:endParaRPr lang="vi-VN" sz="3733">
              <a:solidFill>
                <a:prstClr val="black"/>
              </a:solidFill>
              <a:latin typeface="Times New Roman" pitchFamily="18" charset="0"/>
              <a:cs typeface="Times New Roman" pitchFamily="18" charset="0"/>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117600"/>
            <a:ext cx="11988800" cy="566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52527"/>
      </p:ext>
    </p:extLst>
  </p:cSld>
  <p:clrMapOvr>
    <a:masterClrMapping/>
  </p:clrMapOvr>
  <p:transition spd="slow">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3352800" y="0"/>
            <a:ext cx="5181600" cy="1117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dirty="0">
                <a:solidFill>
                  <a:prstClr val="black"/>
                </a:solidFill>
                <a:latin typeface="Times New Roman" pitchFamily="18" charset="0"/>
                <a:cs typeface="Times New Roman" pitchFamily="18" charset="0"/>
              </a:rPr>
              <a:t>Vitamin </a:t>
            </a:r>
            <a:r>
              <a:rPr lang="en-US" sz="3733" dirty="0" err="1">
                <a:solidFill>
                  <a:prstClr val="black"/>
                </a:solidFill>
                <a:latin typeface="Times New Roman" pitchFamily="18" charset="0"/>
                <a:cs typeface="Times New Roman" pitchFamily="18" charset="0"/>
              </a:rPr>
              <a:t>và</a:t>
            </a:r>
            <a:r>
              <a:rPr lang="en-US" sz="3733" dirty="0">
                <a:solidFill>
                  <a:prstClr val="black"/>
                </a:solidFill>
                <a:latin typeface="Times New Roman" pitchFamily="18" charset="0"/>
                <a:cs typeface="Times New Roman" pitchFamily="18" charset="0"/>
              </a:rPr>
              <a:t> </a:t>
            </a:r>
            <a:r>
              <a:rPr lang="en-US" sz="3733" dirty="0" err="1">
                <a:solidFill>
                  <a:prstClr val="black"/>
                </a:solidFill>
                <a:latin typeface="Times New Roman" pitchFamily="18" charset="0"/>
                <a:cs typeface="Times New Roman" pitchFamily="18" charset="0"/>
              </a:rPr>
              <a:t>khoáng</a:t>
            </a:r>
            <a:r>
              <a:rPr lang="en-US" sz="3733" dirty="0">
                <a:solidFill>
                  <a:prstClr val="black"/>
                </a:solidFill>
                <a:latin typeface="Times New Roman" pitchFamily="18" charset="0"/>
                <a:cs typeface="Times New Roman" pitchFamily="18" charset="0"/>
              </a:rPr>
              <a:t> </a:t>
            </a:r>
            <a:r>
              <a:rPr lang="en-US" sz="3733" dirty="0" err="1">
                <a:solidFill>
                  <a:prstClr val="black"/>
                </a:solidFill>
                <a:latin typeface="Times New Roman" pitchFamily="18" charset="0"/>
                <a:cs typeface="Times New Roman" pitchFamily="18" charset="0"/>
              </a:rPr>
              <a:t>chất</a:t>
            </a:r>
            <a:endParaRPr lang="vi-VN" sz="3733" dirty="0">
              <a:solidFill>
                <a:prstClr val="black"/>
              </a:solidFill>
              <a:latin typeface="Times New Roman" pitchFamily="18" charset="0"/>
              <a:cs typeface="Times New Roman" pitchFamily="18" charset="0"/>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04" y="1295400"/>
            <a:ext cx="119888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5895549"/>
      </p:ext>
    </p:extLst>
  </p:cSld>
  <p:clrMapOvr>
    <a:masterClrMapping/>
  </p:clrMapOvr>
  <p:transition spd="slow">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423852" y="39189"/>
            <a:ext cx="9588137" cy="707886"/>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4000" b="1" dirty="0" err="1">
                <a:solidFill>
                  <a:srgbClr val="0000FF"/>
                </a:solidFill>
                <a:latin typeface="Times New Roman" pitchFamily="18" charset="0"/>
                <a:cs typeface="Times New Roman" pitchFamily="18" charset="0"/>
              </a:rPr>
              <a:t>T</a:t>
            </a:r>
            <a:r>
              <a:rPr lang="en-US" sz="4000" b="1" dirty="0" err="1" smtClean="0">
                <a:solidFill>
                  <a:srgbClr val="0000FF"/>
                </a:solidFill>
                <a:latin typeface="Times New Roman" pitchFamily="18" charset="0"/>
                <a:cs typeface="Times New Roman" pitchFamily="18" charset="0"/>
              </a:rPr>
              <a:t>hực</a:t>
            </a:r>
            <a:r>
              <a:rPr lang="en-US" sz="4000" b="1" dirty="0" smtClean="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phẩm</a:t>
            </a:r>
            <a:r>
              <a:rPr lang="en-US" sz="4000" b="1" dirty="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nấu</a:t>
            </a:r>
            <a:r>
              <a:rPr lang="en-US" sz="4000" b="1" dirty="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ăn</a:t>
            </a:r>
            <a:r>
              <a:rPr lang="en-US" sz="4000" b="1" dirty="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cho</a:t>
            </a:r>
            <a:r>
              <a:rPr lang="en-US" sz="4000" b="1" dirty="0">
                <a:solidFill>
                  <a:srgbClr val="0000FF"/>
                </a:solidFill>
                <a:latin typeface="Times New Roman" pitchFamily="18" charset="0"/>
                <a:cs typeface="Times New Roman" pitchFamily="18" charset="0"/>
              </a:rPr>
              <a:t> 3 </a:t>
            </a:r>
            <a:r>
              <a:rPr lang="en-US" sz="4000" b="1" dirty="0" err="1">
                <a:solidFill>
                  <a:srgbClr val="0000FF"/>
                </a:solidFill>
                <a:latin typeface="Times New Roman" pitchFamily="18" charset="0"/>
                <a:cs typeface="Times New Roman" pitchFamily="18" charset="0"/>
              </a:rPr>
              <a:t>bữa</a:t>
            </a:r>
            <a:r>
              <a:rPr lang="en-US" sz="4000" b="1" dirty="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trong</a:t>
            </a:r>
            <a:r>
              <a:rPr lang="en-US" sz="4000" b="1" dirty="0">
                <a:solidFill>
                  <a:srgbClr val="0000FF"/>
                </a:solidFill>
                <a:latin typeface="Times New Roman" pitchFamily="18" charset="0"/>
                <a:cs typeface="Times New Roman" pitchFamily="18" charset="0"/>
              </a:rPr>
              <a:t> </a:t>
            </a:r>
            <a:r>
              <a:rPr lang="en-US" sz="4000" b="1" dirty="0" err="1">
                <a:solidFill>
                  <a:srgbClr val="0000FF"/>
                </a:solidFill>
                <a:latin typeface="Times New Roman" pitchFamily="18" charset="0"/>
                <a:cs typeface="Times New Roman" pitchFamily="18" charset="0"/>
              </a:rPr>
              <a:t>ngày</a:t>
            </a:r>
            <a:endParaRPr lang="vi-VN" sz="4000" b="1" dirty="0">
              <a:solidFill>
                <a:srgbClr val="0000FF"/>
              </a:solidFill>
              <a:latin typeface="Times New Roman" pitchFamily="18" charset="0"/>
              <a:cs typeface="Times New Roman" pitchFamily="18" charset="0"/>
            </a:endParaRPr>
          </a:p>
        </p:txBody>
      </p:sp>
      <p:graphicFrame>
        <p:nvGraphicFramePr>
          <p:cNvPr id="18" name="Table 17"/>
          <p:cNvGraphicFramePr>
            <a:graphicFrameLocks noGrp="1"/>
          </p:cNvGraphicFramePr>
          <p:nvPr/>
        </p:nvGraphicFramePr>
        <p:xfrm>
          <a:off x="424013" y="837231"/>
          <a:ext cx="11325497" cy="6020769"/>
        </p:xfrm>
        <a:graphic>
          <a:graphicData uri="http://schemas.openxmlformats.org/drawingml/2006/table">
            <a:tbl>
              <a:tblPr firstRow="1" bandRow="1">
                <a:tableStyleId>{5C22544A-7EE6-4342-B048-85BDC9FD1C3A}</a:tableStyleId>
              </a:tblPr>
              <a:tblGrid>
                <a:gridCol w="2447286">
                  <a:extLst>
                    <a:ext uri="{9D8B030D-6E8A-4147-A177-3AD203B41FA5}">
                      <a16:colId xmlns:a16="http://schemas.microsoft.com/office/drawing/2014/main" val="4009550165"/>
                    </a:ext>
                  </a:extLst>
                </a:gridCol>
                <a:gridCol w="8878211">
                  <a:extLst>
                    <a:ext uri="{9D8B030D-6E8A-4147-A177-3AD203B41FA5}">
                      <a16:colId xmlns:a16="http://schemas.microsoft.com/office/drawing/2014/main" val="436798057"/>
                    </a:ext>
                  </a:extLst>
                </a:gridCol>
              </a:tblGrid>
              <a:tr h="2006923">
                <a:tc>
                  <a:txBody>
                    <a:bodyPr/>
                    <a:lstStyle/>
                    <a:p>
                      <a:pPr algn="ctr"/>
                      <a:r>
                        <a:rPr lang="en-US" sz="3200" b="1" dirty="0" err="1" smtClean="0">
                          <a:solidFill>
                            <a:schemeClr val="tx1"/>
                          </a:solidFill>
                          <a:latin typeface="Times New Roman" panose="02020603050405020304" pitchFamily="18" charset="0"/>
                          <a:cs typeface="Times New Roman" panose="02020603050405020304" pitchFamily="18" charset="0"/>
                        </a:rPr>
                        <a:t>Bữa</a:t>
                      </a:r>
                      <a:r>
                        <a:rPr lang="en-US" sz="3200" b="1" dirty="0" smtClean="0">
                          <a:solidFill>
                            <a:schemeClr val="tx1"/>
                          </a:solidFill>
                          <a:latin typeface="Times New Roman" panose="02020603050405020304" pitchFamily="18" charset="0"/>
                          <a:cs typeface="Times New Roman" panose="02020603050405020304" pitchFamily="18" charset="0"/>
                        </a:rPr>
                        <a:t> </a:t>
                      </a:r>
                      <a:r>
                        <a:rPr lang="en-US" sz="3200" b="1" dirty="0" err="1" smtClean="0">
                          <a:solidFill>
                            <a:schemeClr val="tx1"/>
                          </a:solidFill>
                          <a:latin typeface="Times New Roman" panose="02020603050405020304" pitchFamily="18" charset="0"/>
                          <a:cs typeface="Times New Roman" panose="02020603050405020304" pitchFamily="18" charset="0"/>
                        </a:rPr>
                        <a:t>sáng</a:t>
                      </a:r>
                      <a:endParaRPr lang="en-US" sz="3200" b="1"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4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43926081"/>
                  </a:ext>
                </a:extLst>
              </a:tr>
              <a:tr h="2006923">
                <a:tc>
                  <a:txBody>
                    <a:bodyPr/>
                    <a:lstStyle/>
                    <a:p>
                      <a:pPr algn="ctr"/>
                      <a:r>
                        <a:rPr lang="en-US" sz="3200" b="1" dirty="0" err="1" smtClean="0">
                          <a:latin typeface="Times New Roman" panose="02020603050405020304" pitchFamily="18" charset="0"/>
                          <a:cs typeface="Times New Roman" panose="02020603050405020304" pitchFamily="18" charset="0"/>
                        </a:rPr>
                        <a:t>Bữa</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trưa</a:t>
                      </a:r>
                      <a:endParaRPr lang="en-US" sz="32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4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881737"/>
                  </a:ext>
                </a:extLst>
              </a:tr>
              <a:tr h="2006923">
                <a:tc>
                  <a:txBody>
                    <a:bodyPr/>
                    <a:lstStyle/>
                    <a:p>
                      <a:pPr algn="ctr"/>
                      <a:r>
                        <a:rPr lang="en-US" sz="3200" b="1" dirty="0" err="1" smtClean="0">
                          <a:latin typeface="Times New Roman" panose="02020603050405020304" pitchFamily="18" charset="0"/>
                          <a:cs typeface="Times New Roman" panose="02020603050405020304" pitchFamily="18" charset="0"/>
                        </a:rPr>
                        <a:t>Bữa</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tối</a:t>
                      </a:r>
                      <a:endParaRPr lang="en-US" sz="32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4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677261"/>
                  </a:ext>
                </a:extLst>
              </a:tr>
            </a:tbl>
          </a:graphicData>
        </a:graphic>
      </p:graphicFrame>
    </p:spTree>
    <p:extLst>
      <p:ext uri="{BB962C8B-B14F-4D97-AF65-F5344CB8AC3E}">
        <p14:creationId xmlns:p14="http://schemas.microsoft.com/office/powerpoint/2010/main" val="1320889218"/>
      </p:ext>
    </p:extLst>
  </p:cSld>
  <p:clrMapOvr>
    <a:masterClrMapping/>
  </p:clrMapOvr>
  <p:transition spd="slow">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điều lý thú về quả trứng gà - VnExpress"/>
          <p:cNvPicPr/>
          <p:nvPr/>
        </p:nvPicPr>
        <p:blipFill>
          <a:blip r:embed="rId2">
            <a:extLst>
              <a:ext uri="{28A0092B-C50C-407E-A947-70E740481C1C}">
                <a14:useLocalDpi xmlns:a14="http://schemas.microsoft.com/office/drawing/2010/main" val="0"/>
              </a:ext>
            </a:extLst>
          </a:blip>
          <a:srcRect/>
          <a:stretch>
            <a:fillRect/>
          </a:stretch>
        </p:blipFill>
        <p:spPr bwMode="auto">
          <a:xfrm>
            <a:off x="5081451" y="326570"/>
            <a:ext cx="1972492" cy="1813588"/>
          </a:xfrm>
          <a:prstGeom prst="rect">
            <a:avLst/>
          </a:prstGeom>
          <a:noFill/>
          <a:ln>
            <a:solidFill>
              <a:schemeClr val="accent1"/>
            </a:solidFill>
          </a:ln>
        </p:spPr>
      </p:pic>
      <p:pic>
        <p:nvPicPr>
          <p:cNvPr id="3" name="Picture 2" descr="6+ Công Thức Chế Biến Bánh Sandwich Cho Bữa Sáng Hoàn Hảo"/>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44585" y="326570"/>
            <a:ext cx="2026984" cy="1813588"/>
          </a:xfrm>
          <a:prstGeom prst="rect">
            <a:avLst/>
          </a:prstGeom>
          <a:noFill/>
          <a:ln>
            <a:solidFill>
              <a:schemeClr val="accent1"/>
            </a:solidFill>
          </a:ln>
        </p:spPr>
      </p:pic>
      <p:pic>
        <p:nvPicPr>
          <p:cNvPr id="4" name="Picture 3" descr="MILO HỘP UỐNG LIỀN 180ML | MILO Việt Nam"/>
          <p:cNvPicPr/>
          <p:nvPr/>
        </p:nvPicPr>
        <p:blipFill>
          <a:blip r:embed="rId4">
            <a:extLst>
              <a:ext uri="{28A0092B-C50C-407E-A947-70E740481C1C}">
                <a14:useLocalDpi xmlns:a14="http://schemas.microsoft.com/office/drawing/2010/main" val="0"/>
              </a:ext>
            </a:extLst>
          </a:blip>
          <a:srcRect/>
          <a:stretch>
            <a:fillRect/>
          </a:stretch>
        </p:blipFill>
        <p:spPr bwMode="auto">
          <a:xfrm>
            <a:off x="7223759" y="336302"/>
            <a:ext cx="2050870" cy="1813588"/>
          </a:xfrm>
          <a:prstGeom prst="rect">
            <a:avLst/>
          </a:prstGeom>
          <a:noFill/>
          <a:ln>
            <a:solidFill>
              <a:schemeClr val="accent1"/>
            </a:solidFill>
          </a:ln>
        </p:spPr>
      </p:pic>
      <p:pic>
        <p:nvPicPr>
          <p:cNvPr id="5" name="Picture 4" descr="Cơm tẻ của người Việt - Báo Công an Nhân dân điện tử"/>
          <p:cNvPicPr/>
          <p:nvPr/>
        </p:nvPicPr>
        <p:blipFill>
          <a:blip r:embed="rId5">
            <a:extLst>
              <a:ext uri="{28A0092B-C50C-407E-A947-70E740481C1C}">
                <a14:useLocalDpi xmlns:a14="http://schemas.microsoft.com/office/drawing/2010/main" val="0"/>
              </a:ext>
            </a:extLst>
          </a:blip>
          <a:srcRect/>
          <a:stretch>
            <a:fillRect/>
          </a:stretch>
        </p:blipFill>
        <p:spPr bwMode="auto">
          <a:xfrm>
            <a:off x="2941383" y="313510"/>
            <a:ext cx="1970252" cy="1813588"/>
          </a:xfrm>
          <a:prstGeom prst="rect">
            <a:avLst/>
          </a:prstGeom>
          <a:noFill/>
          <a:ln>
            <a:solidFill>
              <a:schemeClr val="accent1"/>
            </a:solidFill>
          </a:ln>
        </p:spPr>
      </p:pic>
      <p:pic>
        <p:nvPicPr>
          <p:cNvPr id="6" name="Picture 5" descr="PHÂN BIỆT THỊT HEO SẠCH VỚI THỊT HEO BẨN – Nam An Market"/>
          <p:cNvPicPr/>
          <p:nvPr/>
        </p:nvPicPr>
        <p:blipFill>
          <a:blip r:embed="rId6">
            <a:extLst>
              <a:ext uri="{28A0092B-C50C-407E-A947-70E740481C1C}">
                <a14:useLocalDpi xmlns:a14="http://schemas.microsoft.com/office/drawing/2010/main" val="0"/>
              </a:ext>
            </a:extLst>
          </a:blip>
          <a:srcRect/>
          <a:stretch>
            <a:fillRect/>
          </a:stretch>
        </p:blipFill>
        <p:spPr bwMode="auto">
          <a:xfrm>
            <a:off x="9444444" y="336302"/>
            <a:ext cx="2076996" cy="1813588"/>
          </a:xfrm>
          <a:prstGeom prst="rect">
            <a:avLst/>
          </a:prstGeom>
          <a:noFill/>
          <a:ln>
            <a:solidFill>
              <a:schemeClr val="accent1"/>
            </a:solidFill>
          </a:ln>
        </p:spPr>
      </p:pic>
      <p:pic>
        <p:nvPicPr>
          <p:cNvPr id="7" name="Picture 6" descr="Cá diêu hồng là gì? Cá diêu hồng bao nhiêu 1kg, cách chọn mua, làm gì ngon"/>
          <p:cNvPicPr/>
          <p:nvPr/>
        </p:nvPicPr>
        <p:blipFill>
          <a:blip r:embed="rId7">
            <a:extLst>
              <a:ext uri="{28A0092B-C50C-407E-A947-70E740481C1C}">
                <a14:useLocalDpi xmlns:a14="http://schemas.microsoft.com/office/drawing/2010/main" val="0"/>
              </a:ext>
            </a:extLst>
          </a:blip>
          <a:srcRect/>
          <a:stretch>
            <a:fillRect/>
          </a:stretch>
        </p:blipFill>
        <p:spPr bwMode="auto">
          <a:xfrm>
            <a:off x="132866" y="2429693"/>
            <a:ext cx="2767088" cy="1854927"/>
          </a:xfrm>
          <a:prstGeom prst="rect">
            <a:avLst/>
          </a:prstGeom>
          <a:noFill/>
          <a:ln>
            <a:noFill/>
          </a:ln>
        </p:spPr>
      </p:pic>
      <p:pic>
        <p:nvPicPr>
          <p:cNvPr id="8" name="Picture 7" descr="ANH CHUỐI SIÊU NHÂN” - PHÒNG KHÁM QUỐC TẾ EXSON"/>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25251" y="4529714"/>
            <a:ext cx="1693375" cy="1844959"/>
          </a:xfrm>
          <a:prstGeom prst="rect">
            <a:avLst/>
          </a:prstGeom>
          <a:noFill/>
          <a:ln>
            <a:solidFill>
              <a:schemeClr val="accent1"/>
            </a:solidFill>
          </a:ln>
        </p:spPr>
      </p:pic>
      <p:pic>
        <p:nvPicPr>
          <p:cNvPr id="9" name="Picture 8" descr="Cải thìa một loại rau quen thuộc nhưng có nhiều công dụng | rauxanh"/>
          <p:cNvPicPr/>
          <p:nvPr/>
        </p:nvPicPr>
        <p:blipFill>
          <a:blip r:embed="rId9">
            <a:extLst>
              <a:ext uri="{28A0092B-C50C-407E-A947-70E740481C1C}">
                <a14:useLocalDpi xmlns:a14="http://schemas.microsoft.com/office/drawing/2010/main" val="0"/>
              </a:ext>
            </a:extLst>
          </a:blip>
          <a:srcRect/>
          <a:stretch>
            <a:fillRect/>
          </a:stretch>
        </p:blipFill>
        <p:spPr bwMode="auto">
          <a:xfrm>
            <a:off x="6599996" y="4529712"/>
            <a:ext cx="1746739" cy="1825231"/>
          </a:xfrm>
          <a:prstGeom prst="rect">
            <a:avLst/>
          </a:prstGeom>
          <a:noFill/>
          <a:ln>
            <a:solidFill>
              <a:schemeClr val="accent1"/>
            </a:solidFill>
          </a:ln>
        </p:spPr>
      </p:pic>
      <p:pic>
        <p:nvPicPr>
          <p:cNvPr id="11" name="Picture 10" descr="Bộ Sưu Tập Hình Cà Rốt 4K Siêu Đẹp Với Hơn 999+ Tấm Ảnh - TH Điện Biên Đông"/>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2448253" y="4529713"/>
            <a:ext cx="2020926" cy="1844959"/>
          </a:xfrm>
          <a:prstGeom prst="rect">
            <a:avLst/>
          </a:prstGeom>
          <a:noFill/>
          <a:ln>
            <a:noFill/>
          </a:ln>
        </p:spPr>
      </p:pic>
      <p:pic>
        <p:nvPicPr>
          <p:cNvPr id="12" name="Picture 11" descr="Mẹo chọn thịt gà tươi ngon không phải ai cũng biết – Nông Sản Nhà Quê"/>
          <p:cNvPicPr/>
          <p:nvPr/>
        </p:nvPicPr>
        <p:blipFill>
          <a:blip r:embed="rId11">
            <a:extLst>
              <a:ext uri="{28A0092B-C50C-407E-A947-70E740481C1C}">
                <a14:useLocalDpi xmlns:a14="http://schemas.microsoft.com/office/drawing/2010/main" val="0"/>
              </a:ext>
            </a:extLst>
          </a:blip>
          <a:srcRect/>
          <a:stretch>
            <a:fillRect/>
          </a:stretch>
        </p:blipFill>
        <p:spPr bwMode="auto">
          <a:xfrm>
            <a:off x="9006045" y="2420758"/>
            <a:ext cx="2808872" cy="1854927"/>
          </a:xfrm>
          <a:prstGeom prst="rect">
            <a:avLst/>
          </a:prstGeom>
          <a:noFill/>
          <a:ln>
            <a:solidFill>
              <a:schemeClr val="accent1"/>
            </a:solidFill>
          </a:ln>
        </p:spPr>
      </p:pic>
      <p:pic>
        <p:nvPicPr>
          <p:cNvPr id="13" name="Picture 12" descr="394.470 hình ảnh về quả táo căng mọng tuyệt đẹp được tuyển chọn, giá rẻ  nhất - Mua bán hình ảnh shutterstock giá rẻ chỉ từ 3.000 đ trong 2 phút"/>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06697" y="4529715"/>
            <a:ext cx="1847028" cy="1844959"/>
          </a:xfrm>
          <a:prstGeom prst="rect">
            <a:avLst/>
          </a:prstGeom>
          <a:noFill/>
          <a:ln>
            <a:solidFill>
              <a:schemeClr val="accent1"/>
            </a:solidFill>
          </a:ln>
        </p:spPr>
      </p:pic>
      <p:pic>
        <p:nvPicPr>
          <p:cNvPr id="14" name="Picture 13" descr="300+ Súp Lơ Trắng &amp; ảnh Món Ăn miễn phí - Pixabay"/>
          <p:cNvPicPr/>
          <p:nvPr/>
        </p:nvPicPr>
        <p:blipFill>
          <a:blip r:embed="rId13">
            <a:extLst>
              <a:ext uri="{28A0092B-C50C-407E-A947-70E740481C1C}">
                <a14:useLocalDpi xmlns:a14="http://schemas.microsoft.com/office/drawing/2010/main" val="0"/>
              </a:ext>
            </a:extLst>
          </a:blip>
          <a:srcRect/>
          <a:stretch>
            <a:fillRect/>
          </a:stretch>
        </p:blipFill>
        <p:spPr bwMode="auto">
          <a:xfrm>
            <a:off x="4524686" y="4529712"/>
            <a:ext cx="1993677" cy="1844959"/>
          </a:xfrm>
          <a:prstGeom prst="rect">
            <a:avLst/>
          </a:prstGeom>
          <a:noFill/>
          <a:ln>
            <a:solidFill>
              <a:schemeClr val="accent1"/>
            </a:solidFill>
          </a:ln>
        </p:spPr>
      </p:pic>
      <p:pic>
        <p:nvPicPr>
          <p:cNvPr id="15" name="Picture 14" descr="80+ hình ảnh tôm sú đẹp đầy đủ kích cỡ được nhiều người chọn - ALONGWALKER"/>
          <p:cNvPicPr/>
          <p:nvPr/>
        </p:nvPicPr>
        <p:blipFill>
          <a:blip r:embed="rId14" cstate="hqprint">
            <a:extLst>
              <a:ext uri="{28A0092B-C50C-407E-A947-70E740481C1C}">
                <a14:useLocalDpi xmlns:a14="http://schemas.microsoft.com/office/drawing/2010/main" val="0"/>
              </a:ext>
            </a:extLst>
          </a:blip>
          <a:srcRect/>
          <a:stretch>
            <a:fillRect/>
          </a:stretch>
        </p:blipFill>
        <p:spPr bwMode="auto">
          <a:xfrm rot="5400000">
            <a:off x="3457200" y="2006895"/>
            <a:ext cx="1845991" cy="2691591"/>
          </a:xfrm>
          <a:prstGeom prst="rect">
            <a:avLst/>
          </a:prstGeom>
          <a:noFill/>
          <a:ln>
            <a:solidFill>
              <a:schemeClr val="accent1"/>
            </a:solidFill>
          </a:ln>
        </p:spPr>
      </p:pic>
      <p:pic>
        <p:nvPicPr>
          <p:cNvPr id="17" name="Picture 16" descr="Tải miễn phí hình ảnh cua biển PNG mới nhất"/>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99459" y="2420758"/>
            <a:ext cx="2944095" cy="1854927"/>
          </a:xfrm>
          <a:prstGeom prst="rect">
            <a:avLst/>
          </a:prstGeom>
          <a:noFill/>
          <a:ln>
            <a:solidFill>
              <a:schemeClr val="accent1"/>
            </a:solidFill>
          </a:ln>
        </p:spPr>
      </p:pic>
      <p:pic>
        <p:nvPicPr>
          <p:cNvPr id="18" name="Picture 17" descr="Hướng dẫn cách chọn thịt bò ngon từ vua đầu bếp"/>
          <p:cNvPicPr/>
          <p:nvPr/>
        </p:nvPicPr>
        <p:blipFill>
          <a:blip r:embed="rId16">
            <a:extLst>
              <a:ext uri="{28A0092B-C50C-407E-A947-70E740481C1C}">
                <a14:useLocalDpi xmlns:a14="http://schemas.microsoft.com/office/drawing/2010/main" val="0"/>
              </a:ext>
            </a:extLst>
          </a:blip>
          <a:srcRect/>
          <a:stretch>
            <a:fillRect/>
          </a:stretch>
        </p:blipFill>
        <p:spPr bwMode="auto">
          <a:xfrm>
            <a:off x="132866" y="4529716"/>
            <a:ext cx="2233753" cy="1844959"/>
          </a:xfrm>
          <a:prstGeom prst="rect">
            <a:avLst/>
          </a:prstGeom>
          <a:noFill/>
          <a:ln>
            <a:solidFill>
              <a:schemeClr val="accent1"/>
            </a:solidFill>
          </a:ln>
        </p:spPr>
      </p:pic>
    </p:spTree>
    <p:extLst>
      <p:ext uri="{BB962C8B-B14F-4D97-AF65-F5344CB8AC3E}">
        <p14:creationId xmlns:p14="http://schemas.microsoft.com/office/powerpoint/2010/main" val="2992460703"/>
      </p:ext>
    </p:extLst>
  </p:cSld>
  <p:clrMapOvr>
    <a:masterClrMapping/>
  </p:clrMapOvr>
  <p:transition spd="slow" advTm="500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670" r="72030"/>
          <a:stretch/>
        </p:blipFill>
        <p:spPr bwMode="auto">
          <a:xfrm>
            <a:off x="406400" y="889000"/>
            <a:ext cx="2075680" cy="4645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2080" y="354157"/>
            <a:ext cx="9398000" cy="5715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2731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823" t="22670" r="38986"/>
          <a:stretch/>
        </p:blipFill>
        <p:spPr bwMode="auto">
          <a:xfrm>
            <a:off x="406400" y="1397000"/>
            <a:ext cx="2235200" cy="4645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2981361" y="207905"/>
            <a:ext cx="8733182" cy="6284905"/>
            <a:chOff x="2955235" y="155653"/>
            <a:chExt cx="8733182" cy="6284905"/>
          </a:xfrm>
        </p:grpSpPr>
        <p:pic>
          <p:nvPicPr>
            <p:cNvPr id="3" name="Picture 4" descr="Ngỡ ngàng với loạt mâm cơm 6 người ăn chưa tới 100 nghìn của cô nàng 9x Hải  Dươ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235" y="155653"/>
              <a:ext cx="8733182" cy="62849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8391"/>
            <a:stretch/>
          </p:blipFill>
          <p:spPr bwMode="auto">
            <a:xfrm>
              <a:off x="2955235" y="4465984"/>
              <a:ext cx="1987826" cy="197457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68856333"/>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6616" t="23592"/>
          <a:stretch/>
        </p:blipFill>
        <p:spPr bwMode="auto">
          <a:xfrm>
            <a:off x="54871" y="1335157"/>
            <a:ext cx="2477463" cy="45898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743200" y="279400"/>
            <a:ext cx="8737600" cy="6247864"/>
          </a:xfrm>
          <a:prstGeom prst="rect">
            <a:avLst/>
          </a:prstGeom>
        </p:spPr>
        <p:txBody>
          <a:bodyPr wrap="square">
            <a:spAutoFit/>
          </a:bodyPr>
          <a:lstStyle/>
          <a:p>
            <a:r>
              <a:rPr lang="vi-VN" sz="4000" dirty="0">
                <a:latin typeface="Times New Roman" panose="02020603050405020304" pitchFamily="18" charset="0"/>
                <a:cs typeface="Times New Roman" panose="02020603050405020304" pitchFamily="18" charset="0"/>
              </a:rPr>
              <a:t>Buổi tối không nên nạp vào cơ thể những thực phẩm khó tiêu hóa hoặc nhiều chất béo. Bạn có thể chọn thay thế bằng các loại thực phẩm giàu chất xơ tốt cho tiêu hóa như các loại rau xanh. Hoặc những thực phẩm chứa vitamin nhóm B như trứng, sữa, gan động vật, bông cải xinh… Nhóm chất này sẽ giúp duy trì sự ổn định của chức năng thần kinh, giảm mệt mỏi, căng thẳng.</a:t>
            </a:r>
          </a:p>
        </p:txBody>
      </p:sp>
      <p:grpSp>
        <p:nvGrpSpPr>
          <p:cNvPr id="6" name="Group 5"/>
          <p:cNvGrpSpPr/>
          <p:nvPr/>
        </p:nvGrpSpPr>
        <p:grpSpPr>
          <a:xfrm>
            <a:off x="2532334" y="279400"/>
            <a:ext cx="9448800" cy="6158948"/>
            <a:chOff x="2743200" y="368316"/>
            <a:chExt cx="9448800" cy="6158948"/>
          </a:xfrm>
        </p:grpSpPr>
        <p:pic>
          <p:nvPicPr>
            <p:cNvPr id="7" name="Picture 2" descr="Thực đơn cơm tối, Gợi ý thực đơn cơm tối, mâm cơm đơn giả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68316"/>
              <a:ext cx="9448800" cy="6158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8391"/>
            <a:stretch/>
          </p:blipFill>
          <p:spPr bwMode="auto">
            <a:xfrm>
              <a:off x="9819861" y="4552690"/>
              <a:ext cx="2372139" cy="197457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01416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10" name="Rectangle 79">
            <a:extLst>
              <a:ext uri="{FF2B5EF4-FFF2-40B4-BE49-F238E27FC236}">
                <a16:creationId xmlns:a16="http://schemas.microsoft.com/office/drawing/2014/main" id="{917E0CC9-A0B9-48E5-8607-449E628430D7}"/>
              </a:ext>
            </a:extLst>
          </p:cNvPr>
          <p:cNvSpPr>
            <a:spLocks noChangeArrowheads="1"/>
          </p:cNvSpPr>
          <p:nvPr/>
        </p:nvSpPr>
        <p:spPr bwMode="auto">
          <a:xfrm>
            <a:off x="2167791" y="1869785"/>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solidFill>
                  <a:srgbClr val="FF0000"/>
                </a:solidFill>
                <a:latin typeface="Times New Roman" panose="02020603050405020304" pitchFamily="18" charset="0"/>
                <a:cs typeface="Times New Roman" panose="02020603050405020304" pitchFamily="18" charset="0"/>
              </a:rPr>
              <a:t>Bài</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22: </a:t>
            </a:r>
            <a:r>
              <a:rPr lang="en-US" altLang="en-US" sz="3600" b="1" dirty="0" err="1" smtClean="0">
                <a:solidFill>
                  <a:srgbClr val="FF0000"/>
                </a:solidFill>
                <a:latin typeface="Times New Roman" panose="02020603050405020304" pitchFamily="18" charset="0"/>
                <a:cs typeface="Times New Roman" panose="02020603050405020304" pitchFamily="18" charset="0"/>
              </a:rPr>
              <a:t>Ăn</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uống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hằng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ngày</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a:solidFill>
                  <a:srgbClr val="FF0000"/>
                </a:solidFill>
                <a:latin typeface="Times New Roman" panose="02020603050405020304" pitchFamily="18" charset="0"/>
                <a:cs typeface="Times New Roman" panose="02020603050405020304" pitchFamily="18" charset="0"/>
              </a:rPr>
              <a:t>(</a:t>
            </a:r>
            <a:r>
              <a:rPr lang="en-US" altLang="en-US" sz="3600" b="1" dirty="0" err="1">
                <a:solidFill>
                  <a:srgbClr val="FF0000"/>
                </a:solidFill>
                <a:latin typeface="Times New Roman" panose="02020603050405020304" pitchFamily="18" charset="0"/>
                <a:cs typeface="Times New Roman" panose="02020603050405020304" pitchFamily="18" charset="0"/>
              </a:rPr>
              <a:t>tiết</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1)</a:t>
            </a:r>
            <a:endParaRPr lang="en-US" altLang="en-US" sz="3600" b="1" dirty="0">
              <a:solidFill>
                <a:srgbClr val="FF0000"/>
              </a:solidFill>
              <a:latin typeface="Times New Roman" panose="02020603050405020304" pitchFamily="18" charset="0"/>
              <a:cs typeface="Times New Roman" panose="02020603050405020304" pitchFamily="18" charset="0"/>
            </a:endParaRPr>
          </a:p>
        </p:txBody>
      </p:sp>
      <p:sp>
        <p:nvSpPr>
          <p:cNvPr id="11" name="Rectangle 79">
            <a:extLst>
              <a:ext uri="{FF2B5EF4-FFF2-40B4-BE49-F238E27FC236}">
                <a16:creationId xmlns:a16="http://schemas.microsoft.com/office/drawing/2014/main" id="{917E0CC9-A0B9-48E5-8607-449E628430D7}"/>
              </a:ext>
            </a:extLst>
          </p:cNvPr>
          <p:cNvSpPr>
            <a:spLocks noChangeArrowheads="1"/>
          </p:cNvSpPr>
          <p:nvPr/>
        </p:nvSpPr>
        <p:spPr bwMode="auto">
          <a:xfrm>
            <a:off x="1476102" y="3192315"/>
            <a:ext cx="938239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smtClean="0">
                <a:solidFill>
                  <a:srgbClr val="0000FF"/>
                </a:solidFill>
                <a:latin typeface="Times New Roman" panose="02020603050405020304" pitchFamily="18" charset="0"/>
                <a:cs typeface="Times New Roman" panose="02020603050405020304" pitchFamily="18" charset="0"/>
              </a:rPr>
              <a:t>Hãy</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kể</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lại</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các</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bữa</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ăn</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chính</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trong</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ngày</a:t>
            </a:r>
            <a:r>
              <a:rPr lang="en-US" altLang="en-US" sz="3600" b="1" dirty="0" smtClean="0">
                <a:solidFill>
                  <a:srgbClr val="0000FF"/>
                </a:solidFill>
                <a:latin typeface="Times New Roman" panose="02020603050405020304" pitchFamily="18" charset="0"/>
                <a:cs typeface="Times New Roman" panose="02020603050405020304" pitchFamily="18" charset="0"/>
              </a:rPr>
              <a:t>.</a:t>
            </a:r>
            <a:endParaRPr lang="en-US" altLang="en-US" sz="3600" b="1" dirty="0">
              <a:solidFill>
                <a:srgbClr val="0000FF"/>
              </a:solidFill>
              <a:latin typeface="Times New Roman" panose="02020603050405020304" pitchFamily="18" charset="0"/>
              <a:cs typeface="Times New Roman" panose="02020603050405020304" pitchFamily="18" charset="0"/>
            </a:endParaRPr>
          </a:p>
        </p:txBody>
      </p:sp>
      <p:sp>
        <p:nvSpPr>
          <p:cNvPr id="13" name="Rectangle 79">
            <a:extLst>
              <a:ext uri="{FF2B5EF4-FFF2-40B4-BE49-F238E27FC236}">
                <a16:creationId xmlns:a16="http://schemas.microsoft.com/office/drawing/2014/main" id="{917E0CC9-A0B9-48E5-8607-449E628430D7}"/>
              </a:ext>
            </a:extLst>
          </p:cNvPr>
          <p:cNvSpPr>
            <a:spLocks noChangeArrowheads="1"/>
          </p:cNvSpPr>
          <p:nvPr/>
        </p:nvSpPr>
        <p:spPr bwMode="auto">
          <a:xfrm>
            <a:off x="1423850" y="3202683"/>
            <a:ext cx="938239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smtClean="0">
                <a:solidFill>
                  <a:srgbClr val="0000FF"/>
                </a:solidFill>
                <a:latin typeface="Times New Roman" panose="02020603050405020304" pitchFamily="18" charset="0"/>
                <a:cs typeface="Times New Roman" panose="02020603050405020304" pitchFamily="18" charset="0"/>
              </a:rPr>
              <a:t>Nêu</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tên</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một</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số</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thức</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ăn</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đồ</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uống</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có</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lợi</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cho</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sức</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khỏe</a:t>
            </a:r>
            <a:r>
              <a:rPr lang="en-US" altLang="en-US" sz="3600" b="1" dirty="0" smtClean="0">
                <a:solidFill>
                  <a:srgbClr val="0000FF"/>
                </a:solidFill>
                <a:latin typeface="Times New Roman" panose="02020603050405020304" pitchFamily="18" charset="0"/>
                <a:cs typeface="Times New Roman" panose="02020603050405020304" pitchFamily="18" charset="0"/>
              </a:rPr>
              <a:t>.</a:t>
            </a:r>
            <a:endParaRPr lang="en-US" altLang="en-US" sz="3600" b="1" dirty="0">
              <a:solidFill>
                <a:srgbClr val="0000FF"/>
              </a:solidFill>
              <a:latin typeface="Times New Roman" panose="02020603050405020304" pitchFamily="18" charset="0"/>
              <a:cs typeface="Times New Roman" panose="02020603050405020304" pitchFamily="18" charset="0"/>
            </a:endParaRPr>
          </a:p>
        </p:txBody>
      </p:sp>
      <p:sp>
        <p:nvSpPr>
          <p:cNvPr id="12"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ba</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19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
        <p:nvSpPr>
          <p:cNvPr id="14" name="Rectangle 79">
            <a:extLst>
              <a:ext uri="{FF2B5EF4-FFF2-40B4-BE49-F238E27FC236}">
                <a16:creationId xmlns:a16="http://schemas.microsoft.com/office/drawing/2014/main" id="{917E0CC9-A0B9-48E5-8607-449E628430D7}"/>
              </a:ext>
            </a:extLst>
          </p:cNvPr>
          <p:cNvSpPr>
            <a:spLocks noChangeArrowheads="1"/>
          </p:cNvSpPr>
          <p:nvPr/>
        </p:nvSpPr>
        <p:spPr bwMode="auto">
          <a:xfrm>
            <a:off x="1351198" y="3202683"/>
            <a:ext cx="938239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smtClean="0">
                <a:solidFill>
                  <a:srgbClr val="0000FF"/>
                </a:solidFill>
                <a:latin typeface="Times New Roman" panose="02020603050405020304" pitchFamily="18" charset="0"/>
                <a:cs typeface="Times New Roman" panose="02020603050405020304" pitchFamily="18" charset="0"/>
              </a:rPr>
              <a:t>Nêu</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tên</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một</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số</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thức</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ăn</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đồ</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uống</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có</a:t>
            </a:r>
            <a:r>
              <a:rPr lang="en-US" altLang="en-US" sz="3600" b="1" dirty="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hại</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cho</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sức</a:t>
            </a:r>
            <a:r>
              <a:rPr lang="en-US" altLang="en-US" sz="3600" b="1" dirty="0" smtClean="0">
                <a:solidFill>
                  <a:srgbClr val="0000FF"/>
                </a:solidFill>
                <a:latin typeface="Times New Roman" panose="02020603050405020304" pitchFamily="18" charset="0"/>
                <a:cs typeface="Times New Roman" panose="02020603050405020304" pitchFamily="18" charset="0"/>
              </a:rPr>
              <a:t> </a:t>
            </a:r>
            <a:r>
              <a:rPr lang="en-US" altLang="en-US" sz="3600" b="1" dirty="0" err="1" smtClean="0">
                <a:solidFill>
                  <a:srgbClr val="0000FF"/>
                </a:solidFill>
                <a:latin typeface="Times New Roman" panose="02020603050405020304" pitchFamily="18" charset="0"/>
                <a:cs typeface="Times New Roman" panose="02020603050405020304" pitchFamily="18" charset="0"/>
              </a:rPr>
              <a:t>khỏe</a:t>
            </a:r>
            <a:r>
              <a:rPr lang="en-US" altLang="en-US" sz="3600" b="1" dirty="0" smtClean="0">
                <a:solidFill>
                  <a:srgbClr val="0000FF"/>
                </a:solidFill>
                <a:latin typeface="Times New Roman" panose="02020603050405020304" pitchFamily="18" charset="0"/>
                <a:cs typeface="Times New Roman" panose="02020603050405020304" pitchFamily="18" charset="0"/>
              </a:rPr>
              <a:t>.</a:t>
            </a:r>
            <a:endParaRPr lang="en-US" altLang="en-US" sz="3600"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581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P spid="13" grpId="1"/>
      <p:bldP spid="14" grpId="0"/>
      <p:bldP spid="14"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a:extLst>
              <a:ext uri="{FF2B5EF4-FFF2-40B4-BE49-F238E27FC236}">
                <a16:creationId xmlns:a16="http://schemas.microsoft.com/office/drawing/2014/main" id="{377EF42D-ED32-4FE1-9536-6FAE53F71117}"/>
              </a:ext>
            </a:extLst>
          </p:cNvPr>
          <p:cNvSpPr>
            <a:spLocks noChangeArrowheads="1"/>
          </p:cNvSpPr>
          <p:nvPr/>
        </p:nvSpPr>
        <p:spPr bwMode="auto">
          <a:xfrm>
            <a:off x="4042147" y="1177925"/>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3600" b="1" u="sng" dirty="0" err="1">
                <a:latin typeface="Times New Roman" panose="02020603050405020304" pitchFamily="18" charset="0"/>
                <a:cs typeface="Times New Roman" panose="02020603050405020304" pitchFamily="18" charset="0"/>
              </a:rPr>
              <a:t>Tự</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nhiên</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và</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xã</a:t>
            </a:r>
            <a:r>
              <a:rPr lang="en-US" altLang="en-US" sz="3600" b="1" u="sng" dirty="0">
                <a:latin typeface="Times New Roman" panose="02020603050405020304" pitchFamily="18" charset="0"/>
                <a:cs typeface="Times New Roman" panose="02020603050405020304" pitchFamily="18" charset="0"/>
              </a:rPr>
              <a:t> </a:t>
            </a:r>
            <a:r>
              <a:rPr lang="en-US" altLang="en-US" sz="3600" b="1" u="sng" dirty="0" err="1">
                <a:latin typeface="Times New Roman" panose="02020603050405020304" pitchFamily="18" charset="0"/>
                <a:cs typeface="Times New Roman" panose="02020603050405020304" pitchFamily="18" charset="0"/>
              </a:rPr>
              <a:t>hội</a:t>
            </a:r>
            <a:endParaRPr lang="en-US" altLang="en-US" sz="3600" b="1" u="sng" dirty="0">
              <a:latin typeface="Times New Roman" panose="02020603050405020304" pitchFamily="18" charset="0"/>
              <a:cs typeface="Times New Roman" panose="02020603050405020304" pitchFamily="18" charset="0"/>
            </a:endParaRPr>
          </a:p>
        </p:txBody>
      </p:sp>
      <p:sp>
        <p:nvSpPr>
          <p:cNvPr id="12" name="Horizontal Scroll 1">
            <a:extLst>
              <a:ext uri="{FF2B5EF4-FFF2-40B4-BE49-F238E27FC236}">
                <a16:creationId xmlns:a16="http://schemas.microsoft.com/office/drawing/2014/main" id="{E706F8C4-5037-4DD9-BC8E-7B54205123E8}"/>
              </a:ext>
            </a:extLst>
          </p:cNvPr>
          <p:cNvSpPr/>
          <p:nvPr/>
        </p:nvSpPr>
        <p:spPr>
          <a:xfrm>
            <a:off x="943090" y="2136485"/>
            <a:ext cx="10343917" cy="3531918"/>
          </a:xfrm>
          <a:prstGeom prst="horizontalScroll">
            <a:avLst/>
          </a:prstGeom>
          <a:solidFill>
            <a:schemeClr val="bg1"/>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3200" b="1" u="sng" dirty="0" err="1">
                <a:solidFill>
                  <a:srgbClr val="FF0000"/>
                </a:solidFill>
                <a:latin typeface="Times New Roman" panose="02020603050405020304" pitchFamily="18" charset="0"/>
                <a:cs typeface="Times New Roman" panose="02020603050405020304" pitchFamily="18" charset="0"/>
              </a:rPr>
              <a:t>Kết</a:t>
            </a:r>
            <a:r>
              <a:rPr lang="en-US" sz="3200" b="1" u="sng" dirty="0">
                <a:solidFill>
                  <a:srgbClr val="FF0000"/>
                </a:solidFill>
                <a:latin typeface="Times New Roman" panose="02020603050405020304" pitchFamily="18" charset="0"/>
                <a:cs typeface="Times New Roman" panose="02020603050405020304" pitchFamily="18" charset="0"/>
              </a:rPr>
              <a:t> </a:t>
            </a:r>
            <a:r>
              <a:rPr lang="en-US" sz="3200" b="1" u="sng" dirty="0" err="1" smtClean="0">
                <a:solidFill>
                  <a:srgbClr val="FF0000"/>
                </a:solidFill>
                <a:latin typeface="Times New Roman" panose="02020603050405020304" pitchFamily="18" charset="0"/>
                <a:cs typeface="Times New Roman" panose="02020603050405020304" pitchFamily="18" charset="0"/>
              </a:rPr>
              <a:t>luận</a:t>
            </a:r>
            <a:r>
              <a:rPr lang="en-US" sz="3200" b="1" dirty="0" smtClean="0">
                <a:solidFill>
                  <a:srgbClr val="FF0000"/>
                </a:solidFill>
                <a:latin typeface="Times New Roman" panose="02020603050405020304" pitchFamily="18" charset="0"/>
                <a:cs typeface="Times New Roman" panose="02020603050405020304" pitchFamily="18" charset="0"/>
              </a:rPr>
              <a:t>: </a:t>
            </a:r>
          </a:p>
          <a:p>
            <a:r>
              <a:rPr lang="en-US" sz="3200" b="1" dirty="0" err="1" smtClean="0">
                <a:solidFill>
                  <a:srgbClr val="0000FF"/>
                </a:solidFill>
                <a:latin typeface="Times New Roman" panose="02020603050405020304" pitchFamily="18" charset="0"/>
                <a:cs typeface="Times New Roman" panose="02020603050405020304" pitchFamily="18" charset="0"/>
              </a:rPr>
              <a:t>Các</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bữa</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ăn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chính</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trong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ngày</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sáng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trưa</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tối</a:t>
            </a:r>
            <a:r>
              <a:rPr lang="en-US" sz="3200" b="1" dirty="0" smtClean="0">
                <a:solidFill>
                  <a:srgbClr val="0000FF"/>
                </a:solidFill>
                <a:latin typeface="Times New Roman" panose="02020603050405020304" pitchFamily="18" charset="0"/>
                <a:cs typeface="Times New Roman" panose="02020603050405020304" pitchFamily="18" charset="0"/>
              </a:rPr>
              <a:t>.</a:t>
            </a:r>
          </a:p>
          <a:p>
            <a:r>
              <a:rPr lang="en-US" sz="3200" b="1" dirty="0" err="1" smtClean="0">
                <a:solidFill>
                  <a:srgbClr val="0000FF"/>
                </a:solidFill>
                <a:latin typeface="Times New Roman" panose="02020603050405020304" pitchFamily="18" charset="0"/>
                <a:cs typeface="Times New Roman" panose="02020603050405020304" pitchFamily="18" charset="0"/>
              </a:rPr>
              <a:t>Cần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ăn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nhiều</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rau</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và</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có</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đủ</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thịt</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cá</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không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nên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ăn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quá</a:t>
            </a:r>
            <a:r>
              <a:rPr lang="en-US" sz="3200" b="1" dirty="0" smtClean="0">
                <a:solidFill>
                  <a:srgbClr val="0000FF"/>
                </a:solidFill>
                <a:latin typeface="Times New Roman" panose="02020603050405020304" pitchFamily="18" charset="0"/>
                <a:cs typeface="Times New Roman" panose="02020603050405020304" pitchFamily="18" charset="0"/>
              </a:rPr>
              <a:t> no, </a:t>
            </a:r>
            <a:r>
              <a:rPr lang="en-US" sz="3200" b="1" dirty="0" err="1" smtClean="0">
                <a:solidFill>
                  <a:srgbClr val="0000FF"/>
                </a:solidFill>
                <a:latin typeface="Times New Roman" panose="02020603050405020304" pitchFamily="18" charset="0"/>
                <a:cs typeface="Times New Roman" panose="02020603050405020304" pitchFamily="18" charset="0"/>
              </a:rPr>
              <a:t>uống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quá</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nhiều</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đồ</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ngọt</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đặc</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biệt</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không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nên</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uống</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nhiều</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nước</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có</a:t>
            </a:r>
            <a:r>
              <a:rPr lang="en-US" sz="3200" b="1" dirty="0" smtClean="0">
                <a:solidFill>
                  <a:srgbClr val="0000FF"/>
                </a:solidFill>
                <a:latin typeface="Times New Roman" panose="02020603050405020304" pitchFamily="18" charset="0"/>
                <a:cs typeface="Times New Roman" panose="02020603050405020304" pitchFamily="18" charset="0"/>
              </a:rPr>
              <a:t> </a:t>
            </a:r>
            <a:r>
              <a:rPr lang="en-US" sz="3200" b="1" dirty="0" err="1" smtClean="0">
                <a:solidFill>
                  <a:srgbClr val="0000FF"/>
                </a:solidFill>
                <a:latin typeface="Times New Roman" panose="02020603050405020304" pitchFamily="18" charset="0"/>
                <a:cs typeface="Times New Roman" panose="02020603050405020304" pitchFamily="18" charset="0"/>
              </a:rPr>
              <a:t>ga.</a:t>
            </a:r>
            <a:endParaRPr lang="en-US" sz="3200" b="1" dirty="0">
              <a:solidFill>
                <a:srgbClr val="0000FF"/>
              </a:solidFill>
              <a:latin typeface="Times New Roman" panose="02020603050405020304" pitchFamily="18" charset="0"/>
              <a:cs typeface="Times New Roman" panose="02020603050405020304" pitchFamily="18" charset="0"/>
            </a:endParaRPr>
          </a:p>
        </p:txBody>
      </p:sp>
      <p:sp>
        <p:nvSpPr>
          <p:cNvPr id="11" name="Rectangle 79">
            <a:extLst>
              <a:ext uri="{FF2B5EF4-FFF2-40B4-BE49-F238E27FC236}">
                <a16:creationId xmlns:a16="http://schemas.microsoft.com/office/drawing/2014/main" id="{597478A3-E44A-455E-A740-C463D002BA35}"/>
              </a:ext>
            </a:extLst>
          </p:cNvPr>
          <p:cNvSpPr>
            <a:spLocks noChangeArrowheads="1"/>
          </p:cNvSpPr>
          <p:nvPr/>
        </p:nvSpPr>
        <p:spPr bwMode="auto">
          <a:xfrm>
            <a:off x="2346697" y="671512"/>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latin typeface="Times New Roman" panose="02020603050405020304" pitchFamily="18" charset="0"/>
                <a:cs typeface="Times New Roman" panose="02020603050405020304" pitchFamily="18" charset="0"/>
              </a:rPr>
              <a:t>Thứ</a:t>
            </a:r>
            <a:r>
              <a:rPr lang="en-US" altLang="en-US" sz="3600" b="1" dirty="0">
                <a:latin typeface="Times New Roman" panose="02020603050405020304" pitchFamily="18" charset="0"/>
                <a:cs typeface="Times New Roman" panose="02020603050405020304" pitchFamily="18" charset="0"/>
              </a:rPr>
              <a:t>  </a:t>
            </a:r>
            <a:r>
              <a:rPr lang="en-US" altLang="en-US" sz="3600" b="1" dirty="0" err="1" smtClean="0">
                <a:latin typeface="Times New Roman" panose="02020603050405020304" pitchFamily="18" charset="0"/>
                <a:cs typeface="Times New Roman" panose="02020603050405020304" pitchFamily="18" charset="0"/>
              </a:rPr>
              <a:t>hai</a:t>
            </a:r>
            <a:r>
              <a:rPr lang="en-US" altLang="en-US" sz="3600" b="1" dirty="0" smtClean="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ngày</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18 </a:t>
            </a:r>
            <a:r>
              <a:rPr lang="en-US" altLang="en-US" sz="3600" b="1" dirty="0" err="1">
                <a:latin typeface="Times New Roman" panose="02020603050405020304" pitchFamily="18" charset="0"/>
                <a:cs typeface="Times New Roman" panose="02020603050405020304" pitchFamily="18" charset="0"/>
              </a:rPr>
              <a:t>tháng</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3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smtClean="0">
                <a:latin typeface="Times New Roman" panose="02020603050405020304" pitchFamily="18" charset="0"/>
                <a:cs typeface="Times New Roman" panose="02020603050405020304" pitchFamily="18" charset="0"/>
              </a:rPr>
              <a:t>2024</a:t>
            </a:r>
            <a:endParaRPr lang="en-US" altLang="en-US" sz="3600" b="1" dirty="0">
              <a:latin typeface="Times New Roman" panose="02020603050405020304" pitchFamily="18" charset="0"/>
              <a:cs typeface="Times New Roman" panose="02020603050405020304" pitchFamily="18" charset="0"/>
            </a:endParaRPr>
          </a:p>
        </p:txBody>
      </p:sp>
      <p:sp>
        <p:nvSpPr>
          <p:cNvPr id="13" name="Rectangle 79">
            <a:extLst>
              <a:ext uri="{FF2B5EF4-FFF2-40B4-BE49-F238E27FC236}">
                <a16:creationId xmlns:a16="http://schemas.microsoft.com/office/drawing/2014/main" id="{917E0CC9-A0B9-48E5-8607-449E628430D7}"/>
              </a:ext>
            </a:extLst>
          </p:cNvPr>
          <p:cNvSpPr>
            <a:spLocks noChangeArrowheads="1"/>
          </p:cNvSpPr>
          <p:nvPr/>
        </p:nvSpPr>
        <p:spPr bwMode="auto">
          <a:xfrm>
            <a:off x="2167791" y="1869785"/>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3600" b="1" dirty="0" err="1">
                <a:solidFill>
                  <a:srgbClr val="FF0000"/>
                </a:solidFill>
                <a:latin typeface="Times New Roman" panose="02020603050405020304" pitchFamily="18" charset="0"/>
                <a:cs typeface="Times New Roman" panose="02020603050405020304" pitchFamily="18" charset="0"/>
              </a:rPr>
              <a:t>Bài</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22: </a:t>
            </a:r>
            <a:r>
              <a:rPr lang="en-US" altLang="en-US" sz="3600" b="1" dirty="0" err="1" smtClean="0">
                <a:solidFill>
                  <a:srgbClr val="FF0000"/>
                </a:solidFill>
                <a:latin typeface="Times New Roman" panose="02020603050405020304" pitchFamily="18" charset="0"/>
                <a:cs typeface="Times New Roman" panose="02020603050405020304" pitchFamily="18" charset="0"/>
              </a:rPr>
              <a:t>Ăn</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uống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hằng</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err="1" smtClean="0">
                <a:solidFill>
                  <a:srgbClr val="FF0000"/>
                </a:solidFill>
                <a:latin typeface="Times New Roman" panose="02020603050405020304" pitchFamily="18" charset="0"/>
                <a:cs typeface="Times New Roman" panose="02020603050405020304" pitchFamily="18" charset="0"/>
              </a:rPr>
              <a:t>ngày</a:t>
            </a:r>
            <a:r>
              <a:rPr lang="en-US" altLang="en-US" sz="3600" b="1" dirty="0" smtClean="0">
                <a:solidFill>
                  <a:srgbClr val="FF0000"/>
                </a:solidFill>
                <a:latin typeface="Times New Roman" panose="02020603050405020304" pitchFamily="18" charset="0"/>
                <a:cs typeface="Times New Roman" panose="02020603050405020304" pitchFamily="18" charset="0"/>
              </a:rPr>
              <a:t> </a:t>
            </a:r>
            <a:r>
              <a:rPr lang="en-US" altLang="en-US" sz="3600" b="1" dirty="0">
                <a:solidFill>
                  <a:srgbClr val="FF0000"/>
                </a:solidFill>
                <a:latin typeface="Times New Roman" panose="02020603050405020304" pitchFamily="18" charset="0"/>
                <a:cs typeface="Times New Roman" panose="02020603050405020304" pitchFamily="18" charset="0"/>
              </a:rPr>
              <a:t>(</a:t>
            </a:r>
            <a:r>
              <a:rPr lang="en-US" altLang="en-US" sz="3600" b="1" dirty="0" err="1">
                <a:solidFill>
                  <a:srgbClr val="FF0000"/>
                </a:solidFill>
                <a:latin typeface="Times New Roman" panose="02020603050405020304" pitchFamily="18" charset="0"/>
                <a:cs typeface="Times New Roman" panose="02020603050405020304" pitchFamily="18" charset="0"/>
              </a:rPr>
              <a:t>tiết</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smtClean="0">
                <a:solidFill>
                  <a:srgbClr val="FF0000"/>
                </a:solidFill>
                <a:latin typeface="Times New Roman" panose="02020603050405020304" pitchFamily="18" charset="0"/>
                <a:cs typeface="Times New Roman" panose="02020603050405020304" pitchFamily="18" charset="0"/>
              </a:rPr>
              <a:t>1)</a:t>
            </a:r>
            <a:endParaRPr lang="en-US" alt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67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3FE-66D5-4F69-AFAA-D171EBC4F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F575E9-0D27-43DB-8C9E-1F848E58E0C6}"/>
              </a:ext>
            </a:extLst>
          </p:cNvPr>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p:nvPr/>
        </p:nvSpPr>
        <p:spPr>
          <a:xfrm>
            <a:off x="1600200" y="304800"/>
            <a:ext cx="9067800" cy="990600"/>
          </a:xfrm>
          <a:prstGeom prst="rect">
            <a:avLst/>
          </a:prstGeom>
          <a:noFill/>
          <a:ln w="12700">
            <a:noFill/>
          </a:ln>
        </p:spPr>
        <p:txBody>
          <a:bodyPr anchor="ctr"/>
          <a:lstStyle/>
          <a:p>
            <a:pPr algn="ctr" eaLnBrk="1" hangingPunct="1"/>
            <a:r>
              <a:rPr lang="en-US" sz="8000" b="1">
                <a:solidFill>
                  <a:srgbClr val="FF0000"/>
                </a:solidFill>
                <a:latin typeface="Times New Roman" pitchFamily="18" charset="0"/>
                <a:cs typeface="Times New Roman" pitchFamily="18" charset="0"/>
              </a:rPr>
              <a:t>Trò chơi</a:t>
            </a:r>
            <a:endParaRPr sz="8000" b="1" dirty="0">
              <a:solidFill>
                <a:srgbClr val="FF0000"/>
              </a:solidFill>
              <a:latin typeface="Times New Roman" pitchFamily="18" charset="0"/>
              <a:cs typeface="Times New Roman" pitchFamily="18" charset="0"/>
            </a:endParaRPr>
          </a:p>
        </p:txBody>
      </p:sp>
      <p:pic>
        <p:nvPicPr>
          <p:cNvPr id="14" name="Picture 5" descr="BDRQC006"/>
          <p:cNvPicPr>
            <a:picLocks noChangeAspect="1"/>
          </p:cNvPicPr>
          <p:nvPr/>
        </p:nvPicPr>
        <p:blipFill>
          <a:blip r:embed="rId4"/>
          <a:stretch>
            <a:fillRect/>
          </a:stretch>
        </p:blipFill>
        <p:spPr>
          <a:xfrm>
            <a:off x="1524000" y="1371601"/>
            <a:ext cx="9144000" cy="4892675"/>
          </a:xfrm>
          <a:prstGeom prst="rect">
            <a:avLst/>
          </a:prstGeom>
          <a:noFill/>
          <a:ln w="9525">
            <a:noFill/>
          </a:ln>
        </p:spPr>
      </p:pic>
      <p:pic>
        <p:nvPicPr>
          <p:cNvPr id="15" name="Picture 8" descr="a"/>
          <p:cNvPicPr>
            <a:picLocks noChangeAspect="1"/>
          </p:cNvPicPr>
          <p:nvPr/>
        </p:nvPicPr>
        <p:blipFill>
          <a:blip r:embed="rId5">
            <a:lum contrast="24000"/>
          </a:blip>
          <a:stretch>
            <a:fillRect/>
          </a:stretch>
        </p:blipFill>
        <p:spPr>
          <a:xfrm rot="-10800000" flipV="1">
            <a:off x="4572000" y="3929064"/>
            <a:ext cx="3276600" cy="2809875"/>
          </a:xfrm>
          <a:prstGeom prst="rect">
            <a:avLst/>
          </a:prstGeom>
          <a:noFill/>
          <a:ln w="9525">
            <a:noFill/>
          </a:ln>
        </p:spPr>
      </p:pic>
      <p:sp>
        <p:nvSpPr>
          <p:cNvPr id="16" name="WordArt 11"/>
          <p:cNvSpPr>
            <a:spLocks noTextEdit="1"/>
          </p:cNvSpPr>
          <p:nvPr/>
        </p:nvSpPr>
        <p:spPr>
          <a:xfrm>
            <a:off x="1600200" y="1524000"/>
            <a:ext cx="8763000" cy="2667000"/>
          </a:xfrm>
          <a:prstGeom prst="rect">
            <a:avLst/>
          </a:prstGeom>
        </p:spPr>
        <p:txBody>
          <a:bodyPr wrap="none" fromWordArt="1">
            <a:prstTxWarp prst="textCurveUp">
              <a:avLst>
                <a:gd name="adj" fmla="val 40356"/>
              </a:avLst>
            </a:prstTxWarp>
            <a:normAutofit/>
          </a:bodyPr>
          <a:lstStyle/>
          <a:p>
            <a:pPr algn="ctr"/>
            <a:r>
              <a:rPr lang="en-US" sz="5400" b="1" dirty="0">
                <a:ln w="12700" cap="flat" cmpd="sng">
                  <a:solidFill>
                    <a:schemeClr val="folHlink"/>
                  </a:solidFill>
                  <a:prstDash val="solid"/>
                  <a:headEnd type="none" w="med" len="med"/>
                  <a:tailEnd type="none" w="med" len="med"/>
                </a:ln>
                <a:solidFill>
                  <a:srgbClr val="FFFF00"/>
                </a:solidFill>
                <a:effectLst>
                  <a:outerShdw dist="45791" dir="2021404" algn="ctr" rotWithShape="0">
                    <a:srgbClr val="808080">
                      <a:alpha val="79999"/>
                    </a:srgbClr>
                  </a:outerShdw>
                </a:effectLst>
                <a:latin typeface="Times New Roman" panose="02020603050405020304" pitchFamily="18" charset="0"/>
                <a:ea typeface="Times New Roman" panose="02020603050405020304" pitchFamily="18" charset="0"/>
              </a:rPr>
              <a:t>Rung </a:t>
            </a:r>
            <a:r>
              <a:rPr lang="en-US" sz="5400" b="1" dirty="0" err="1">
                <a:ln w="12700" cap="flat" cmpd="sng">
                  <a:solidFill>
                    <a:schemeClr val="folHlink"/>
                  </a:solidFill>
                  <a:prstDash val="solid"/>
                  <a:headEnd type="none" w="med" len="med"/>
                  <a:tailEnd type="none" w="med" len="med"/>
                </a:ln>
                <a:solidFill>
                  <a:srgbClr val="FFFF00"/>
                </a:solidFill>
                <a:effectLst>
                  <a:outerShdw dist="45791" dir="2021404" algn="ctr" rotWithShape="0">
                    <a:srgbClr val="808080">
                      <a:alpha val="79999"/>
                    </a:srgbClr>
                  </a:outerShdw>
                </a:effectLst>
                <a:latin typeface="Times New Roman" panose="02020603050405020304" pitchFamily="18" charset="0"/>
                <a:ea typeface="Times New Roman" panose="02020603050405020304" pitchFamily="18" charset="0"/>
              </a:rPr>
              <a:t>chuông</a:t>
            </a:r>
            <a:r>
              <a:rPr lang="en-US" sz="5400" b="1" dirty="0">
                <a:ln w="12700" cap="flat" cmpd="sng">
                  <a:solidFill>
                    <a:schemeClr val="folHlink"/>
                  </a:solidFill>
                  <a:prstDash val="solid"/>
                  <a:headEnd type="none" w="med" len="med"/>
                  <a:tailEnd type="none" w="med" len="med"/>
                </a:ln>
                <a:solidFill>
                  <a:srgbClr val="FFFF00"/>
                </a:solidFill>
                <a:effectLst>
                  <a:outerShdw dist="45791" dir="2021404" algn="ctr" rotWithShape="0">
                    <a:srgbClr val="808080">
                      <a:alpha val="79999"/>
                    </a:srgbClr>
                  </a:outerShdw>
                </a:effectLst>
                <a:latin typeface="Times New Roman" panose="02020603050405020304" pitchFamily="18" charset="0"/>
                <a:ea typeface="Times New Roman" panose="02020603050405020304" pitchFamily="18" charset="0"/>
              </a:rPr>
              <a:t> </a:t>
            </a:r>
            <a:r>
              <a:rPr lang="en-US" sz="5400" b="1" dirty="0" err="1">
                <a:ln w="12700" cap="flat" cmpd="sng">
                  <a:solidFill>
                    <a:schemeClr val="folHlink"/>
                  </a:solidFill>
                  <a:prstDash val="solid"/>
                  <a:headEnd type="none" w="med" len="med"/>
                  <a:tailEnd type="none" w="med" len="med"/>
                </a:ln>
                <a:solidFill>
                  <a:srgbClr val="FFFF00"/>
                </a:solidFill>
                <a:effectLst>
                  <a:outerShdw dist="45791" dir="2021404" algn="ctr" rotWithShape="0">
                    <a:srgbClr val="808080">
                      <a:alpha val="79999"/>
                    </a:srgbClr>
                  </a:outerShdw>
                </a:effectLst>
                <a:latin typeface="Times New Roman" panose="02020603050405020304" pitchFamily="18" charset="0"/>
                <a:ea typeface="Times New Roman" panose="02020603050405020304" pitchFamily="18" charset="0"/>
              </a:rPr>
              <a:t>vàng</a:t>
            </a:r>
            <a:endParaRPr lang="en-US" sz="5400" b="1" dirty="0">
              <a:ln w="12700" cap="flat" cmpd="sng">
                <a:solidFill>
                  <a:schemeClr val="folHlink"/>
                </a:solidFill>
                <a:prstDash val="solid"/>
                <a:headEnd type="none" w="med" len="med"/>
                <a:tailEnd type="none" w="med" len="med"/>
              </a:ln>
              <a:solidFill>
                <a:srgbClr val="FFFF00"/>
              </a:solidFill>
              <a:effectLst>
                <a:outerShdw dist="45791" dir="2021404" algn="ctr" rotWithShape="0">
                  <a:srgbClr val="808080">
                    <a:alpha val="79999"/>
                  </a:srgbClr>
                </a:outerShdw>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783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attrNameLst>
                                          <p:attrName>style.visibility</p:attrName>
                                        </p:attrNameLst>
                                      </p:cBhvr>
                                    </p:anim>
                                  </p:childTnLst>
                                </p:cTn>
                              </p:par>
                            </p:childTnLst>
                          </p:cTn>
                        </p:par>
                      </p:childTnLst>
                    </p:cTn>
                  </p:par>
                  <p:par>
                    <p:cTn id="8" fill="hold">
                      <p:stCondLst>
                        <p:cond delay="indefinite"/>
                      </p:stCondLst>
                      <p:childTnLst>
                        <p:par>
                          <p:cTn id="9" fill="hold">
                            <p:stCondLst>
                              <p:cond delay="0"/>
                            </p:stCondLst>
                            <p:childTnLst>
                              <p:par>
                                <p:cTn id="10" presetID="26" presetClass="entr" presetSubtype="0" repeatCount="300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80">
                                          <p:stCondLst>
                                            <p:cond delay="0"/>
                                          </p:stCondLst>
                                        </p:cTn>
                                        <p:tgtEl>
                                          <p:spTgt spid="16"/>
                                        </p:tgtEl>
                                      </p:cBhvr>
                                    </p:animEffect>
                                    <p:anim calcmode="lin" valueType="num">
                                      <p:cBhvr>
                                        <p:cTn id="1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8" dur="26">
                                          <p:stCondLst>
                                            <p:cond delay="650"/>
                                          </p:stCondLst>
                                        </p:cTn>
                                        <p:tgtEl>
                                          <p:spTgt spid="16"/>
                                        </p:tgtEl>
                                      </p:cBhvr>
                                      <p:to x="100000" y="60000"/>
                                    </p:animScale>
                                    <p:animScale>
                                      <p:cBhvr>
                                        <p:cTn id="19" dur="166" decel="50000">
                                          <p:stCondLst>
                                            <p:cond delay="676"/>
                                          </p:stCondLst>
                                        </p:cTn>
                                        <p:tgtEl>
                                          <p:spTgt spid="16"/>
                                        </p:tgtEl>
                                      </p:cBhvr>
                                      <p:to x="100000" y="100000"/>
                                    </p:animScale>
                                    <p:animScale>
                                      <p:cBhvr>
                                        <p:cTn id="20" dur="26">
                                          <p:stCondLst>
                                            <p:cond delay="1312"/>
                                          </p:stCondLst>
                                        </p:cTn>
                                        <p:tgtEl>
                                          <p:spTgt spid="16"/>
                                        </p:tgtEl>
                                      </p:cBhvr>
                                      <p:to x="100000" y="80000"/>
                                    </p:animScale>
                                    <p:animScale>
                                      <p:cBhvr>
                                        <p:cTn id="21" dur="166" decel="50000">
                                          <p:stCondLst>
                                            <p:cond delay="1338"/>
                                          </p:stCondLst>
                                        </p:cTn>
                                        <p:tgtEl>
                                          <p:spTgt spid="16"/>
                                        </p:tgtEl>
                                      </p:cBhvr>
                                      <p:to x="100000" y="100000"/>
                                    </p:animScale>
                                    <p:animScale>
                                      <p:cBhvr>
                                        <p:cTn id="22" dur="26">
                                          <p:stCondLst>
                                            <p:cond delay="1642"/>
                                          </p:stCondLst>
                                        </p:cTn>
                                        <p:tgtEl>
                                          <p:spTgt spid="16"/>
                                        </p:tgtEl>
                                      </p:cBhvr>
                                      <p:to x="100000" y="90000"/>
                                    </p:animScale>
                                    <p:animScale>
                                      <p:cBhvr>
                                        <p:cTn id="23" dur="166" decel="50000">
                                          <p:stCondLst>
                                            <p:cond delay="1668"/>
                                          </p:stCondLst>
                                        </p:cTn>
                                        <p:tgtEl>
                                          <p:spTgt spid="16"/>
                                        </p:tgtEl>
                                      </p:cBhvr>
                                      <p:to x="100000" y="100000"/>
                                    </p:animScale>
                                    <p:animScale>
                                      <p:cBhvr>
                                        <p:cTn id="24" dur="26">
                                          <p:stCondLst>
                                            <p:cond delay="1808"/>
                                          </p:stCondLst>
                                        </p:cTn>
                                        <p:tgtEl>
                                          <p:spTgt spid="16"/>
                                        </p:tgtEl>
                                      </p:cBhvr>
                                      <p:to x="100000" y="95000"/>
                                    </p:animScale>
                                    <p:animScale>
                                      <p:cBhvr>
                                        <p:cTn id="25" dur="166" decel="50000">
                                          <p:stCondLst>
                                            <p:cond delay="1834"/>
                                          </p:stCondLst>
                                        </p:cTn>
                                        <p:tgtEl>
                                          <p:spTgt spid="16"/>
                                        </p:tgtEl>
                                      </p:cBhvr>
                                      <p:to x="100000" y="100000"/>
                                    </p:animScale>
                                  </p:childTnLst>
                                  <p:subTnLst>
                                    <p:audio>
                                      <p:cMediaNode>
                                        <p:cTn display="0" masterRel="sameClick">
                                          <p:stCondLst>
                                            <p:cond evt="begin" delay="0">
                                              <p:tn val="10"/>
                                            </p:cond>
                                          </p:stCondLst>
                                          <p:endCondLst>
                                            <p:cond evt="onStopAudio" delay="0">
                                              <p:tgtEl>
                                                <p:sldTgt/>
                                              </p:tgtEl>
                                            </p:cond>
                                          </p:endCondLst>
                                        </p:cTn>
                                        <p:tgtEl>
                                          <p:sndTgt r:embed="rId2" name="tad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1676400" y="2641600"/>
            <a:ext cx="1066800" cy="2514600"/>
          </a:xfrm>
          <a:prstGeom prst="ellipse">
            <a:avLst/>
          </a:prstGeom>
          <a:gradFill rotWithShape="1">
            <a:gsLst>
              <a:gs pos="0">
                <a:schemeClr val="accent2"/>
              </a:gs>
              <a:gs pos="50000">
                <a:schemeClr val="bg1"/>
              </a:gs>
              <a:gs pos="100000">
                <a:schemeClr val="accent2"/>
              </a:gs>
            </a:gsLst>
            <a:lin ang="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a:solidFill>
                  <a:srgbClr val="0000FF"/>
                </a:solidFill>
                <a:latin typeface="Times New Roman" panose="02020603050405020304" pitchFamily="18" charset="0"/>
              </a:rPr>
              <a:t>01</a:t>
            </a:r>
          </a:p>
        </p:txBody>
      </p:sp>
      <p:sp>
        <p:nvSpPr>
          <p:cNvPr id="6" name="AutoShape 5"/>
          <p:cNvSpPr>
            <a:spLocks noChangeArrowheads="1"/>
          </p:cNvSpPr>
          <p:nvPr/>
        </p:nvSpPr>
        <p:spPr bwMode="auto">
          <a:xfrm>
            <a:off x="2590800" y="3733801"/>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7" name="Oval 6"/>
          <p:cNvSpPr>
            <a:spLocks noChangeArrowheads="1"/>
          </p:cNvSpPr>
          <p:nvPr/>
        </p:nvSpPr>
        <p:spPr bwMode="auto">
          <a:xfrm>
            <a:off x="4572000" y="5638800"/>
            <a:ext cx="41910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4000" b="1" dirty="0" err="1">
                <a:solidFill>
                  <a:srgbClr val="0000FF"/>
                </a:solidFill>
                <a:latin typeface="Times New Roman" panose="02020603050405020304" pitchFamily="18" charset="0"/>
              </a:rPr>
              <a:t>Đáp</a:t>
            </a:r>
            <a:r>
              <a:rPr lang="en-US" sz="4000" b="1" dirty="0">
                <a:solidFill>
                  <a:srgbClr val="0000FF"/>
                </a:solidFill>
                <a:latin typeface="Times New Roman" panose="02020603050405020304" pitchFamily="18" charset="0"/>
              </a:rPr>
              <a:t> </a:t>
            </a:r>
            <a:r>
              <a:rPr lang="en-US" sz="4000" b="1" dirty="0" err="1">
                <a:solidFill>
                  <a:srgbClr val="0000FF"/>
                </a:solidFill>
                <a:latin typeface="Times New Roman" panose="02020603050405020304" pitchFamily="18" charset="0"/>
              </a:rPr>
              <a:t>án</a:t>
            </a:r>
            <a:r>
              <a:rPr lang="en-US" sz="4000" b="1" dirty="0">
                <a:solidFill>
                  <a:srgbClr val="0000FF"/>
                </a:solidFill>
                <a:latin typeface="Times New Roman" panose="02020603050405020304" pitchFamily="18" charset="0"/>
              </a:rPr>
              <a:t>: </a:t>
            </a:r>
            <a:r>
              <a:rPr lang="en-US" sz="4000" b="1" dirty="0" smtClean="0">
                <a:solidFill>
                  <a:srgbClr val="FF0000"/>
                </a:solidFill>
                <a:latin typeface="Times New Roman" panose="02020603050405020304" pitchFamily="18" charset="0"/>
              </a:rPr>
              <a:t>D</a:t>
            </a:r>
            <a:endParaRPr lang="en-US" sz="4000" b="1" dirty="0">
              <a:solidFill>
                <a:srgbClr val="FF0000"/>
              </a:solidFill>
              <a:latin typeface="Times New Roman" panose="02020603050405020304" pitchFamily="18" charset="0"/>
            </a:endParaRPr>
          </a:p>
        </p:txBody>
      </p:sp>
      <p:sp>
        <p:nvSpPr>
          <p:cNvPr id="8" name="AutoShape 7"/>
          <p:cNvSpPr>
            <a:spLocks noChangeArrowheads="1"/>
          </p:cNvSpPr>
          <p:nvPr/>
        </p:nvSpPr>
        <p:spPr bwMode="auto">
          <a:xfrm rot="5400000">
            <a:off x="6433344" y="53665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9" name="Oval 33"/>
          <p:cNvSpPr>
            <a:spLocks noChangeArrowheads="1"/>
          </p:cNvSpPr>
          <p:nvPr/>
        </p:nvSpPr>
        <p:spPr bwMode="auto">
          <a:xfrm>
            <a:off x="6434003" y="637280"/>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00</a:t>
            </a:r>
            <a:endParaRPr lang="en-US" sz="8000" b="1" dirty="0">
              <a:latin typeface="DigifaceWide" pitchFamily="2" charset="0"/>
            </a:endParaRPr>
          </a:p>
        </p:txBody>
      </p:sp>
      <p:sp>
        <p:nvSpPr>
          <p:cNvPr id="10" name="Oval 34"/>
          <p:cNvSpPr>
            <a:spLocks noChangeArrowheads="1"/>
          </p:cNvSpPr>
          <p:nvPr/>
        </p:nvSpPr>
        <p:spPr bwMode="auto">
          <a:xfrm>
            <a:off x="6410594" y="621472"/>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01</a:t>
            </a:r>
            <a:endParaRPr lang="en-US" sz="8000" b="1" dirty="0">
              <a:latin typeface="DigifaceWide" pitchFamily="2" charset="0"/>
            </a:endParaRPr>
          </a:p>
        </p:txBody>
      </p:sp>
      <p:sp>
        <p:nvSpPr>
          <p:cNvPr id="11" name="Oval 35"/>
          <p:cNvSpPr>
            <a:spLocks noChangeArrowheads="1"/>
          </p:cNvSpPr>
          <p:nvPr/>
        </p:nvSpPr>
        <p:spPr bwMode="auto">
          <a:xfrm>
            <a:off x="6406356"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02</a:t>
            </a:r>
            <a:endParaRPr lang="en-US" sz="8000" b="1" dirty="0">
              <a:latin typeface="DigifaceWide" pitchFamily="2" charset="0"/>
            </a:endParaRPr>
          </a:p>
        </p:txBody>
      </p:sp>
      <p:sp>
        <p:nvSpPr>
          <p:cNvPr id="12" name="Oval 36"/>
          <p:cNvSpPr>
            <a:spLocks noChangeArrowheads="1"/>
          </p:cNvSpPr>
          <p:nvPr/>
        </p:nvSpPr>
        <p:spPr bwMode="auto">
          <a:xfrm>
            <a:off x="6418061" y="636034"/>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03</a:t>
            </a:r>
            <a:endParaRPr lang="en-US" sz="8000" b="1" dirty="0">
              <a:latin typeface="DigifaceWide" pitchFamily="2" charset="0"/>
            </a:endParaRPr>
          </a:p>
        </p:txBody>
      </p:sp>
      <p:sp>
        <p:nvSpPr>
          <p:cNvPr id="13" name="Oval 37"/>
          <p:cNvSpPr>
            <a:spLocks noChangeArrowheads="1"/>
          </p:cNvSpPr>
          <p:nvPr/>
        </p:nvSpPr>
        <p:spPr bwMode="auto">
          <a:xfrm>
            <a:off x="6434003" y="650596"/>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04</a:t>
            </a:r>
            <a:endParaRPr lang="en-US" sz="8000" b="1" dirty="0">
              <a:latin typeface="DigifaceWide" pitchFamily="2" charset="0"/>
            </a:endParaRPr>
          </a:p>
        </p:txBody>
      </p:sp>
      <p:sp>
        <p:nvSpPr>
          <p:cNvPr id="14" name="Oval 38"/>
          <p:cNvSpPr>
            <a:spLocks noChangeArrowheads="1"/>
          </p:cNvSpPr>
          <p:nvPr/>
        </p:nvSpPr>
        <p:spPr bwMode="auto">
          <a:xfrm>
            <a:off x="6420940"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DigifaceWide" pitchFamily="2" charset="0"/>
              </a:rPr>
              <a:t>05</a:t>
            </a:r>
            <a:endParaRPr lang="en-US" sz="8000" b="1" dirty="0">
              <a:solidFill>
                <a:srgbClr val="0000FF"/>
              </a:solidFill>
              <a:latin typeface="DigifaceWide" pitchFamily="2" charset="0"/>
            </a:endParaRPr>
          </a:p>
        </p:txBody>
      </p:sp>
      <p:sp>
        <p:nvSpPr>
          <p:cNvPr id="15" name="AutoShape 39"/>
          <p:cNvSpPr>
            <a:spLocks noChangeArrowheads="1"/>
          </p:cNvSpPr>
          <p:nvPr/>
        </p:nvSpPr>
        <p:spPr bwMode="auto">
          <a:xfrm rot="5400000">
            <a:off x="7739856" y="18613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16" name="AutoShape 44"/>
          <p:cNvSpPr/>
          <p:nvPr/>
        </p:nvSpPr>
        <p:spPr>
          <a:xfrm>
            <a:off x="1981200" y="311150"/>
            <a:ext cx="4114800" cy="1219200"/>
          </a:xfrm>
          <a:prstGeom prst="irregularSeal2">
            <a:avLst/>
          </a:prstGeom>
          <a:solidFill>
            <a:schemeClr val="tx2"/>
          </a:solidFill>
          <a:ln w="9525" cap="flat" cmpd="sng">
            <a:solidFill>
              <a:schemeClr val="tx1"/>
            </a:solidFill>
            <a:prstDash val="solid"/>
            <a:miter/>
            <a:headEnd type="none" w="med" len="med"/>
            <a:tailEnd type="none" w="med" len="med"/>
          </a:ln>
        </p:spPr>
        <p:txBody>
          <a:bodyPr wrap="none" anchor="ctr"/>
          <a:lstStyle/>
          <a:p>
            <a:pPr algn="ctr" eaLnBrk="1" hangingPunct="1"/>
            <a:r>
              <a:rPr lang="en-US" sz="4400" b="1" dirty="0" err="1" smtClean="0">
                <a:solidFill>
                  <a:schemeClr val="bg1"/>
                </a:solidFill>
                <a:latin typeface="Times New Roman" pitchFamily="18" charset="0"/>
                <a:cs typeface="Times New Roman" pitchFamily="18" charset="0"/>
              </a:rPr>
              <a:t>Câu</a:t>
            </a:r>
            <a:r>
              <a:rPr lang="en-US" sz="4400" b="1" dirty="0" smtClean="0">
                <a:solidFill>
                  <a:schemeClr val="bg1"/>
                </a:solidFill>
                <a:latin typeface="Times New Roman" pitchFamily="18" charset="0"/>
                <a:cs typeface="Times New Roman" pitchFamily="18" charset="0"/>
              </a:rPr>
              <a:t> 1</a:t>
            </a:r>
            <a:endParaRPr sz="4400" b="1" dirty="0">
              <a:solidFill>
                <a:schemeClr val="bg1"/>
              </a:solidFill>
              <a:latin typeface="Times New Roman" pitchFamily="18" charset="0"/>
              <a:ea typeface="Arial" panose="020B0604020202020204" pitchFamily="34" charset="0"/>
              <a:cs typeface="Times New Roman" pitchFamily="18" charset="0"/>
            </a:endParaRPr>
          </a:p>
        </p:txBody>
      </p:sp>
      <p:grpSp>
        <p:nvGrpSpPr>
          <p:cNvPr id="17" name="Group 16"/>
          <p:cNvGrpSpPr/>
          <p:nvPr/>
        </p:nvGrpSpPr>
        <p:grpSpPr>
          <a:xfrm>
            <a:off x="2971799" y="2133600"/>
            <a:ext cx="8301447" cy="3352800"/>
            <a:chOff x="1447799" y="2133600"/>
            <a:chExt cx="8301447" cy="3352800"/>
          </a:xfrm>
        </p:grpSpPr>
        <p:sp>
          <p:nvSpPr>
            <p:cNvPr id="18" name="AutoShape 3"/>
            <p:cNvSpPr>
              <a:spLocks noChangeArrowheads="1"/>
            </p:cNvSpPr>
            <p:nvPr/>
          </p:nvSpPr>
          <p:spPr bwMode="auto">
            <a:xfrm>
              <a:off x="1447799" y="2133600"/>
              <a:ext cx="8301447" cy="3352800"/>
            </a:xfrm>
            <a:prstGeom prst="flowChartAlternateProcess">
              <a:avLst/>
            </a:prstGeom>
            <a:gradFill rotWithShape="1">
              <a:gsLst>
                <a:gs pos="0">
                  <a:schemeClr val="accent2"/>
                </a:gs>
                <a:gs pos="50000">
                  <a:srgbClr val="FFFFFF"/>
                </a:gs>
                <a:gs pos="100000">
                  <a:schemeClr val="accent2"/>
                </a:gs>
              </a:gsLst>
              <a:lin ang="5400000" scaled="1"/>
            </a:gradFill>
            <a:ln w="9525">
              <a:solidFill>
                <a:schemeClr val="accent2"/>
              </a:solidFill>
              <a:miter lim="800000"/>
            </a:ln>
            <a:effectLst/>
          </p:spPr>
          <p:txBody>
            <a:bodyPr wrap="none" anchor="ctr"/>
            <a:lstStyle/>
            <a:p>
              <a:pPr fontAlgn="base">
                <a:spcBef>
                  <a:spcPct val="0"/>
                </a:spcBef>
                <a:spcAft>
                  <a:spcPct val="0"/>
                </a:spcAft>
                <a:defRPr/>
              </a:pPr>
              <a:endParaRPr lang="en-GB" sz="3600" b="1" dirty="0">
                <a:solidFill>
                  <a:srgbClr val="0000FF"/>
                </a:solidFill>
                <a:latin typeface="Times New Roman" panose="02020603050405020304" pitchFamily="18" charset="0"/>
              </a:endParaRPr>
            </a:p>
            <a:p>
              <a:pPr fontAlgn="base">
                <a:spcBef>
                  <a:spcPct val="0"/>
                </a:spcBef>
                <a:spcAft>
                  <a:spcPct val="0"/>
                </a:spcAft>
                <a:defRPr/>
              </a:pPr>
              <a:r>
                <a:rPr lang="en-GB" sz="3600" b="1" dirty="0">
                  <a:solidFill>
                    <a:srgbClr val="0000FF"/>
                  </a:solidFill>
                  <a:latin typeface="Times New Roman" panose="02020603050405020304" pitchFamily="18" charset="0"/>
                </a:rPr>
                <a:t>	</a:t>
              </a:r>
              <a:r>
                <a:rPr lang="en-GB" sz="3600" b="1" dirty="0">
                  <a:latin typeface="Times New Roman" panose="02020603050405020304" pitchFamily="18" charset="0"/>
                </a:rPr>
                <a:t>A. </a:t>
              </a:r>
              <a:r>
                <a:rPr lang="en-GB" sz="3600" b="1" dirty="0" err="1" smtClean="0">
                  <a:latin typeface="Times New Roman" panose="02020603050405020304" pitchFamily="18" charset="0"/>
                </a:rPr>
                <a:t>sáng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trưa</a:t>
              </a:r>
              <a:r>
                <a:rPr lang="en-GB" sz="3600" b="1" dirty="0" smtClean="0">
                  <a:latin typeface="Times New Roman" panose="02020603050405020304" pitchFamily="18" charset="0"/>
                </a:rPr>
                <a:t>       B</a:t>
              </a:r>
              <a:r>
                <a:rPr lang="en-GB" sz="3600" b="1" dirty="0">
                  <a:latin typeface="Times New Roman" panose="02020603050405020304" pitchFamily="18" charset="0"/>
                </a:rPr>
                <a:t>. </a:t>
              </a:r>
              <a:r>
                <a:rPr lang="en-GB" sz="3600" b="1" dirty="0" err="1" smtClean="0">
                  <a:latin typeface="Times New Roman" panose="02020603050405020304" pitchFamily="18" charset="0"/>
                </a:rPr>
                <a:t>trưa</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tối</a:t>
              </a:r>
              <a:endParaRPr lang="en-GB" sz="3600" b="1" dirty="0">
                <a:latin typeface="Times New Roman" panose="02020603050405020304" pitchFamily="18" charset="0"/>
              </a:endParaRPr>
            </a:p>
            <a:p>
              <a:pPr fontAlgn="base">
                <a:spcBef>
                  <a:spcPct val="0"/>
                </a:spcBef>
                <a:spcAft>
                  <a:spcPct val="0"/>
                </a:spcAft>
                <a:defRPr/>
              </a:pPr>
              <a:r>
                <a:rPr lang="en-GB" sz="3600" b="1" dirty="0">
                  <a:latin typeface="Times New Roman" panose="02020603050405020304" pitchFamily="18" charset="0"/>
                </a:rPr>
                <a:t>	C. </a:t>
              </a:r>
              <a:r>
                <a:rPr lang="en-GB" sz="3600" b="1" dirty="0" err="1" smtClean="0">
                  <a:latin typeface="Times New Roman" panose="02020603050405020304" pitchFamily="18" charset="0"/>
                </a:rPr>
                <a:t>sáng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tối</a:t>
              </a:r>
              <a:r>
                <a:rPr lang="en-GB" sz="3600" b="1" dirty="0">
                  <a:latin typeface="Times New Roman" panose="02020603050405020304" pitchFamily="18" charset="0"/>
                </a:rPr>
                <a:t> </a:t>
              </a:r>
              <a:r>
                <a:rPr lang="en-GB" sz="3600" b="1" dirty="0" smtClean="0">
                  <a:latin typeface="Times New Roman" panose="02020603050405020304" pitchFamily="18" charset="0"/>
                </a:rPr>
                <a:t>         D</a:t>
              </a:r>
              <a:r>
                <a:rPr lang="en-GB" sz="3600" b="1" dirty="0">
                  <a:latin typeface="Times New Roman" panose="02020603050405020304" pitchFamily="18" charset="0"/>
                </a:rPr>
                <a:t>. </a:t>
              </a:r>
              <a:r>
                <a:rPr lang="en-GB" sz="3600" b="1" dirty="0" err="1" smtClean="0">
                  <a:latin typeface="Times New Roman" panose="02020603050405020304" pitchFamily="18" charset="0"/>
                </a:rPr>
                <a:t>sáng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trưa</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tối</a:t>
              </a:r>
              <a:r>
                <a:rPr lang="en-GB" sz="3600" b="1" dirty="0">
                  <a:solidFill>
                    <a:srgbClr val="0000FF"/>
                  </a:solidFill>
                  <a:latin typeface="Times New Roman" panose="02020603050405020304" pitchFamily="18" charset="0"/>
                </a:rPr>
                <a:t>	</a:t>
              </a:r>
            </a:p>
          </p:txBody>
        </p:sp>
        <p:sp>
          <p:nvSpPr>
            <p:cNvPr id="25" name="TextBox 24"/>
            <p:cNvSpPr txBox="1"/>
            <p:nvPr/>
          </p:nvSpPr>
          <p:spPr>
            <a:xfrm>
              <a:off x="1555026" y="2441715"/>
              <a:ext cx="7467598"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Các</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bữa</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ăn</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chính</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trong</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ngày</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là</a:t>
              </a:r>
              <a:r>
                <a:rPr lang="en-US" sz="4000" b="1" dirty="0" smtClean="0">
                  <a:solidFill>
                    <a:srgbClr val="FF0000"/>
                  </a:solidFill>
                  <a:latin typeface="Times New Roman" pitchFamily="18" charset="0"/>
                  <a:cs typeface="Times New Roman" pitchFamily="18" charset="0"/>
                </a:rPr>
                <a:t>:</a:t>
              </a:r>
              <a:endParaRPr lang="en-US" sz="4000" b="1" dirty="0">
                <a:solidFill>
                  <a:srgbClr val="FF000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218721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8"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2" presetClass="entr" presetSubtype="4" fill="hold" grpId="0" nodeType="withEffect">
                                  <p:stCondLst>
                                    <p:cond delay="150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subTnLst>
                                    <p:audio>
                                      <p:cMediaNode>
                                        <p:cTn display="0" masterRel="sameClick">
                                          <p:stCondLst>
                                            <p:cond evt="begin" delay="0">
                                              <p:tn val="16"/>
                                            </p:cond>
                                          </p:stCondLst>
                                          <p:endCondLst>
                                            <p:cond evt="onStopAudio" delay="0">
                                              <p:tgtEl>
                                                <p:sldTgt/>
                                              </p:tgtEl>
                                            </p:cond>
                                          </p:endCondLst>
                                        </p:cTn>
                                        <p:tgtEl>
                                          <p:sndTgt r:embed="rId3" name="cashreg.wav"/>
                                        </p:tgtEl>
                                      </p:cMediaNode>
                                    </p:audio>
                                  </p:subTnLst>
                                </p:cTn>
                              </p:par>
                              <p:par>
                                <p:cTn id="19" presetID="22" presetClass="entr" presetSubtype="4" fill="hold" grpId="0" nodeType="withEffect">
                                  <p:stCondLst>
                                    <p:cond delay="200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1" nodeType="withEffect">
                                  <p:stCondLst>
                                    <p:cond delay="200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1"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1" nodeType="withEffect">
                                  <p:stCondLst>
                                    <p:cond delay="200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1" nodeType="withEffect">
                                  <p:stCondLst>
                                    <p:cond delay="20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1" nodeType="with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xit" presetSubtype="0" fill="hold" grpId="0" nodeType="clickEffect">
                                  <p:stCondLst>
                                    <p:cond delay="0"/>
                                  </p:stCondLst>
                                  <p:childTnLst>
                                    <p:anim calcmode="lin" valueType="num">
                                      <p:cBhvr>
                                        <p:cTn id="40" dur="1000"/>
                                        <p:tgtEl>
                                          <p:spTgt spid="14"/>
                                        </p:tgtEl>
                                        <p:attrNameLst>
                                          <p:attrName>ppt_w</p:attrName>
                                        </p:attrNameLst>
                                      </p:cBhvr>
                                      <p:tavLst>
                                        <p:tav tm="0">
                                          <p:val>
                                            <p:strVal val="ppt_w"/>
                                          </p:val>
                                        </p:tav>
                                        <p:tav tm="100000">
                                          <p:val>
                                            <p:strVal val="ppt_w*0.70"/>
                                          </p:val>
                                        </p:tav>
                                      </p:tavLst>
                                    </p:anim>
                                    <p:anim calcmode="lin" valueType="num">
                                      <p:cBhvr>
                                        <p:cTn id="41" dur="1000"/>
                                        <p:tgtEl>
                                          <p:spTgt spid="14"/>
                                        </p:tgtEl>
                                        <p:attrNameLst>
                                          <p:attrName>ppt_h</p:attrName>
                                        </p:attrNameLst>
                                      </p:cBhvr>
                                      <p:tavLst>
                                        <p:tav tm="0">
                                          <p:val>
                                            <p:strVal val="ppt_h"/>
                                          </p:val>
                                        </p:tav>
                                        <p:tav tm="100000">
                                          <p:val>
                                            <p:strVal val="ppt_h"/>
                                          </p:val>
                                        </p:tav>
                                      </p:tavLst>
                                    </p:anim>
                                    <p:animEffect transition="out" filter="fade">
                                      <p:cBhvr>
                                        <p:cTn id="42" dur="1000"/>
                                        <p:tgtEl>
                                          <p:spTgt spid="14"/>
                                        </p:tgtEl>
                                      </p:cBhvr>
                                    </p:animEffect>
                                    <p:set>
                                      <p:cBhvr>
                                        <p:cTn id="43" dur="1" fill="hold">
                                          <p:stCondLst>
                                            <p:cond delay="999"/>
                                          </p:stCondLst>
                                        </p:cTn>
                                        <p:tgtEl>
                                          <p:spTgt spid="14"/>
                                        </p:tgtEl>
                                        <p:attrNameLst>
                                          <p:attrName>style.visibility</p:attrName>
                                        </p:attrNameLst>
                                      </p:cBhvr>
                                      <p:to>
                                        <p:strVal val="hidden"/>
                                      </p:to>
                                    </p:set>
                                  </p:childTnLst>
                                  <p:subTnLst>
                                    <p:audio>
                                      <p:cMediaNode vol="100000">
                                        <p:cTn display="0" masterRel="sameClick">
                                          <p:stCondLst>
                                            <p:cond evt="begin" delay="0">
                                              <p:tn val="39"/>
                                            </p:cond>
                                          </p:stCondLst>
                                          <p:endCondLst>
                                            <p:cond evt="onStopAudio" delay="0">
                                              <p:tgtEl>
                                                <p:sldTgt/>
                                              </p:tgtEl>
                                            </p:cond>
                                          </p:endCondLst>
                                        </p:cTn>
                                        <p:tgtEl>
                                          <p:sndTgt r:embed="rId4" name="ding.wav"/>
                                        </p:tgtEl>
                                      </p:cMediaNode>
                                    </p:audio>
                                  </p:subTnLst>
                                </p:cTn>
                              </p:par>
                              <p:par>
                                <p:cTn id="44" presetID="55" presetClass="exit" presetSubtype="0" fill="hold" grpId="0" nodeType="withEffect">
                                  <p:stCondLst>
                                    <p:cond delay="7000"/>
                                  </p:stCondLst>
                                  <p:childTnLst>
                                    <p:anim calcmode="lin" valueType="num">
                                      <p:cBhvr>
                                        <p:cTn id="45" dur="1000"/>
                                        <p:tgtEl>
                                          <p:spTgt spid="10"/>
                                        </p:tgtEl>
                                        <p:attrNameLst>
                                          <p:attrName>ppt_w</p:attrName>
                                        </p:attrNameLst>
                                      </p:cBhvr>
                                      <p:tavLst>
                                        <p:tav tm="0">
                                          <p:val>
                                            <p:strVal val="ppt_w"/>
                                          </p:val>
                                        </p:tav>
                                        <p:tav tm="100000">
                                          <p:val>
                                            <p:strVal val="ppt_w*0.70"/>
                                          </p:val>
                                        </p:tav>
                                      </p:tavLst>
                                    </p:anim>
                                    <p:anim calcmode="lin" valueType="num">
                                      <p:cBhvr>
                                        <p:cTn id="46" dur="1000"/>
                                        <p:tgtEl>
                                          <p:spTgt spid="10"/>
                                        </p:tgtEl>
                                        <p:attrNameLst>
                                          <p:attrName>ppt_h</p:attrName>
                                        </p:attrNameLst>
                                      </p:cBhvr>
                                      <p:tavLst>
                                        <p:tav tm="0">
                                          <p:val>
                                            <p:strVal val="ppt_h"/>
                                          </p:val>
                                        </p:tav>
                                        <p:tav tm="100000">
                                          <p:val>
                                            <p:strVal val="ppt_h"/>
                                          </p:val>
                                        </p:tav>
                                      </p:tavLst>
                                    </p:anim>
                                    <p:animEffect transition="out" filter="fade">
                                      <p:cBhvr>
                                        <p:cTn id="47" dur="1000"/>
                                        <p:tgtEl>
                                          <p:spTgt spid="10"/>
                                        </p:tgtEl>
                                      </p:cBhvr>
                                    </p:animEffect>
                                    <p:set>
                                      <p:cBhvr>
                                        <p:cTn id="48" dur="1" fill="hold">
                                          <p:stCondLst>
                                            <p:cond delay="999"/>
                                          </p:stCondLst>
                                        </p:cTn>
                                        <p:tgtEl>
                                          <p:spTgt spid="10"/>
                                        </p:tgtEl>
                                        <p:attrNameLst>
                                          <p:attrName>style.visibility</p:attrName>
                                        </p:attrNameLst>
                                      </p:cBhvr>
                                      <p:to>
                                        <p:strVal val="hidden"/>
                                      </p:to>
                                    </p:set>
                                  </p:childTnLst>
                                  <p:subTnLst>
                                    <p:audio>
                                      <p:cMediaNode vol="100000">
                                        <p:cTn display="0" masterRel="sameClick">
                                          <p:stCondLst>
                                            <p:cond evt="begin" delay="0">
                                              <p:tn val="44"/>
                                            </p:cond>
                                          </p:stCondLst>
                                          <p:endCondLst>
                                            <p:cond evt="onStopAudio" delay="0">
                                              <p:tgtEl>
                                                <p:sldTgt/>
                                              </p:tgtEl>
                                            </p:cond>
                                          </p:endCondLst>
                                        </p:cTn>
                                        <p:tgtEl>
                                          <p:sndTgt r:embed="rId4" name="ding.wav"/>
                                        </p:tgtEl>
                                      </p:cMediaNode>
                                    </p:audio>
                                  </p:subTnLst>
                                </p:cTn>
                              </p:par>
                              <p:par>
                                <p:cTn id="49" presetID="55" presetClass="exit" presetSubtype="0" fill="hold" grpId="0" nodeType="withEffect">
                                  <p:stCondLst>
                                    <p:cond delay="3000"/>
                                  </p:stCondLst>
                                  <p:childTnLst>
                                    <p:anim calcmode="lin" valueType="num">
                                      <p:cBhvr>
                                        <p:cTn id="50" dur="1000"/>
                                        <p:tgtEl>
                                          <p:spTgt spid="11"/>
                                        </p:tgtEl>
                                        <p:attrNameLst>
                                          <p:attrName>ppt_w</p:attrName>
                                        </p:attrNameLst>
                                      </p:cBhvr>
                                      <p:tavLst>
                                        <p:tav tm="0">
                                          <p:val>
                                            <p:strVal val="ppt_w"/>
                                          </p:val>
                                        </p:tav>
                                        <p:tav tm="100000">
                                          <p:val>
                                            <p:strVal val="ppt_w*0.70"/>
                                          </p:val>
                                        </p:tav>
                                      </p:tavLst>
                                    </p:anim>
                                    <p:anim calcmode="lin" valueType="num">
                                      <p:cBhvr>
                                        <p:cTn id="51" dur="1000"/>
                                        <p:tgtEl>
                                          <p:spTgt spid="11"/>
                                        </p:tgtEl>
                                        <p:attrNameLst>
                                          <p:attrName>ppt_h</p:attrName>
                                        </p:attrNameLst>
                                      </p:cBhvr>
                                      <p:tavLst>
                                        <p:tav tm="0">
                                          <p:val>
                                            <p:strVal val="ppt_h"/>
                                          </p:val>
                                        </p:tav>
                                        <p:tav tm="100000">
                                          <p:val>
                                            <p:strVal val="ppt_h"/>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subTnLst>
                                    <p:audio>
                                      <p:cMediaNode vol="100000">
                                        <p:cTn display="0" masterRel="sameClick">
                                          <p:stCondLst>
                                            <p:cond evt="begin" delay="0">
                                              <p:tn val="49"/>
                                            </p:cond>
                                          </p:stCondLst>
                                          <p:endCondLst>
                                            <p:cond evt="onStopAudio" delay="0">
                                              <p:tgtEl>
                                                <p:sldTgt/>
                                              </p:tgtEl>
                                            </p:cond>
                                          </p:endCondLst>
                                        </p:cTn>
                                        <p:tgtEl>
                                          <p:sndTgt r:embed="rId4" name="ding.wav"/>
                                        </p:tgtEl>
                                      </p:cMediaNode>
                                    </p:audio>
                                  </p:subTnLst>
                                </p:cTn>
                              </p:par>
                              <p:par>
                                <p:cTn id="54" presetID="55" presetClass="exit" presetSubtype="0" fill="hold" grpId="0" nodeType="withEffect">
                                  <p:stCondLst>
                                    <p:cond delay="2000"/>
                                  </p:stCondLst>
                                  <p:childTnLst>
                                    <p:anim calcmode="lin" valueType="num">
                                      <p:cBhvr>
                                        <p:cTn id="55" dur="1000"/>
                                        <p:tgtEl>
                                          <p:spTgt spid="12"/>
                                        </p:tgtEl>
                                        <p:attrNameLst>
                                          <p:attrName>ppt_w</p:attrName>
                                        </p:attrNameLst>
                                      </p:cBhvr>
                                      <p:tavLst>
                                        <p:tav tm="0">
                                          <p:val>
                                            <p:strVal val="ppt_w"/>
                                          </p:val>
                                        </p:tav>
                                        <p:tav tm="100000">
                                          <p:val>
                                            <p:strVal val="ppt_w*0.70"/>
                                          </p:val>
                                        </p:tav>
                                      </p:tavLst>
                                    </p:anim>
                                    <p:anim calcmode="lin" valueType="num">
                                      <p:cBhvr>
                                        <p:cTn id="56" dur="1000"/>
                                        <p:tgtEl>
                                          <p:spTgt spid="12"/>
                                        </p:tgtEl>
                                        <p:attrNameLst>
                                          <p:attrName>ppt_h</p:attrName>
                                        </p:attrNameLst>
                                      </p:cBhvr>
                                      <p:tavLst>
                                        <p:tav tm="0">
                                          <p:val>
                                            <p:strVal val="ppt_h"/>
                                          </p:val>
                                        </p:tav>
                                        <p:tav tm="100000">
                                          <p:val>
                                            <p:strVal val="ppt_h"/>
                                          </p:val>
                                        </p:tav>
                                      </p:tavLst>
                                    </p:anim>
                                    <p:animEffect transition="out" filter="fade">
                                      <p:cBhvr>
                                        <p:cTn id="57" dur="1000"/>
                                        <p:tgtEl>
                                          <p:spTgt spid="12"/>
                                        </p:tgtEl>
                                      </p:cBhvr>
                                    </p:animEffect>
                                    <p:set>
                                      <p:cBhvr>
                                        <p:cTn id="58" dur="1" fill="hold">
                                          <p:stCondLst>
                                            <p:cond delay="999"/>
                                          </p:stCondLst>
                                        </p:cTn>
                                        <p:tgtEl>
                                          <p:spTgt spid="12"/>
                                        </p:tgtEl>
                                        <p:attrNameLst>
                                          <p:attrName>style.visibility</p:attrName>
                                        </p:attrNameLst>
                                      </p:cBhvr>
                                      <p:to>
                                        <p:strVal val="hidden"/>
                                      </p:to>
                                    </p:set>
                                  </p:childTnLst>
                                  <p:subTnLst>
                                    <p:audio>
                                      <p:cMediaNode vol="100000">
                                        <p:cTn display="0" masterRel="sameClick">
                                          <p:stCondLst>
                                            <p:cond evt="begin" delay="0">
                                              <p:tn val="54"/>
                                            </p:cond>
                                          </p:stCondLst>
                                          <p:endCondLst>
                                            <p:cond evt="onStopAudio" delay="0">
                                              <p:tgtEl>
                                                <p:sldTgt/>
                                              </p:tgtEl>
                                            </p:cond>
                                          </p:endCondLst>
                                        </p:cTn>
                                        <p:tgtEl>
                                          <p:sndTgt r:embed="rId4" name="ding.wav"/>
                                        </p:tgtEl>
                                      </p:cMediaNode>
                                    </p:audio>
                                  </p:subTnLst>
                                </p:cTn>
                              </p:par>
                              <p:par>
                                <p:cTn id="59" presetID="55" presetClass="exit" presetSubtype="0" fill="hold" grpId="0" nodeType="withEffect">
                                  <p:stCondLst>
                                    <p:cond delay="1000"/>
                                  </p:stCondLst>
                                  <p:childTnLst>
                                    <p:anim calcmode="lin" valueType="num">
                                      <p:cBhvr>
                                        <p:cTn id="60" dur="1000"/>
                                        <p:tgtEl>
                                          <p:spTgt spid="13"/>
                                        </p:tgtEl>
                                        <p:attrNameLst>
                                          <p:attrName>ppt_w</p:attrName>
                                        </p:attrNameLst>
                                      </p:cBhvr>
                                      <p:tavLst>
                                        <p:tav tm="0">
                                          <p:val>
                                            <p:strVal val="ppt_w"/>
                                          </p:val>
                                        </p:tav>
                                        <p:tav tm="100000">
                                          <p:val>
                                            <p:strVal val="ppt_w*0.70"/>
                                          </p:val>
                                        </p:tav>
                                      </p:tavLst>
                                    </p:anim>
                                    <p:anim calcmode="lin" valueType="num">
                                      <p:cBhvr>
                                        <p:cTn id="61" dur="1000"/>
                                        <p:tgtEl>
                                          <p:spTgt spid="13"/>
                                        </p:tgtEl>
                                        <p:attrNameLst>
                                          <p:attrName>ppt_h</p:attrName>
                                        </p:attrNameLst>
                                      </p:cBhvr>
                                      <p:tavLst>
                                        <p:tav tm="0">
                                          <p:val>
                                            <p:strVal val="ppt_h"/>
                                          </p:val>
                                        </p:tav>
                                        <p:tav tm="100000">
                                          <p:val>
                                            <p:strVal val="ppt_h"/>
                                          </p:val>
                                        </p:tav>
                                      </p:tavLst>
                                    </p:anim>
                                    <p:animEffect transition="out" filter="fade">
                                      <p:cBhvr>
                                        <p:cTn id="62" dur="1000"/>
                                        <p:tgtEl>
                                          <p:spTgt spid="13"/>
                                        </p:tgtEl>
                                      </p:cBhvr>
                                    </p:animEffect>
                                    <p:set>
                                      <p:cBhvr>
                                        <p:cTn id="63" dur="1" fill="hold">
                                          <p:stCondLst>
                                            <p:cond delay="999"/>
                                          </p:stCondLst>
                                        </p:cTn>
                                        <p:tgtEl>
                                          <p:spTgt spid="13"/>
                                        </p:tgtEl>
                                        <p:attrNameLst>
                                          <p:attrName>style.visibility</p:attrName>
                                        </p:attrNameLst>
                                      </p:cBhvr>
                                      <p:to>
                                        <p:strVal val="hidden"/>
                                      </p:to>
                                    </p:set>
                                  </p:childTnLst>
                                  <p:subTnLst>
                                    <p:audio>
                                      <p:cMediaNode vol="100000">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400"/>
                                        <p:tgtEl>
                                          <p:spTgt spid="8"/>
                                        </p:tgtEl>
                                      </p:cBhvr>
                                    </p:animEffect>
                                  </p:childTnLst>
                                  <p:subTnLst>
                                    <p:audio>
                                      <p:cMediaNode>
                                        <p:cTn display="0" masterRel="sameClick">
                                          <p:stCondLst>
                                            <p:cond evt="begin" delay="0">
                                              <p:tn val="66"/>
                                            </p:cond>
                                          </p:stCondLst>
                                          <p:endCondLst>
                                            <p:cond evt="onStopAudio" delay="0">
                                              <p:tgtEl>
                                                <p:sldTgt/>
                                              </p:tgtEl>
                                            </p:cond>
                                          </p:endCondLst>
                                        </p:cTn>
                                        <p:tgtEl>
                                          <p:sndTgt r:embed="rId3" name="cashreg.wav"/>
                                        </p:tgtEl>
                                      </p:cMediaNode>
                                    </p:audio>
                                  </p:subTnLst>
                                </p:cTn>
                              </p:par>
                              <p:par>
                                <p:cTn id="69" presetID="22" presetClass="entr" presetSubtype="1" fill="hold" grpId="0" nodeType="withEffect">
                                  <p:stCondLst>
                                    <p:cond delay="40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600"/>
                                        <p:tgtEl>
                                          <p:spTgt spid="7"/>
                                        </p:tgtEl>
                                      </p:cBhvr>
                                    </p:animEffect>
                                  </p:childTnLst>
                                  <p:subTnLst>
                                    <p:audio>
                                      <p:cMediaNode>
                                        <p:cTn display="0" masterRel="sameClick">
                                          <p:stCondLst>
                                            <p:cond evt="begin" delay="0">
                                              <p:tn val="69"/>
                                            </p:cond>
                                          </p:stCondLst>
                                          <p:endCondLst>
                                            <p:cond evt="onStopAudio" delay="0">
                                              <p:tgtEl>
                                                <p:sldTgt/>
                                              </p:tgtEl>
                                            </p:cond>
                                          </p:endCondLst>
                                        </p:cTn>
                                        <p:tgtEl>
                                          <p:sndTgt r:embed="rId5"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1676400" y="2641600"/>
            <a:ext cx="1066800" cy="2514600"/>
          </a:xfrm>
          <a:prstGeom prst="ellipse">
            <a:avLst/>
          </a:prstGeom>
          <a:gradFill rotWithShape="1">
            <a:gsLst>
              <a:gs pos="0">
                <a:schemeClr val="accent2"/>
              </a:gs>
              <a:gs pos="50000">
                <a:schemeClr val="bg1"/>
              </a:gs>
              <a:gs pos="100000">
                <a:schemeClr val="accent2"/>
              </a:gs>
            </a:gsLst>
            <a:lin ang="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Times New Roman" panose="02020603050405020304" pitchFamily="18" charset="0"/>
              </a:rPr>
              <a:t>02</a:t>
            </a:r>
            <a:endParaRPr lang="en-US" sz="8000" b="1" dirty="0">
              <a:solidFill>
                <a:srgbClr val="0000FF"/>
              </a:solidFill>
              <a:latin typeface="Times New Roman" panose="02020603050405020304" pitchFamily="18" charset="0"/>
            </a:endParaRPr>
          </a:p>
        </p:txBody>
      </p:sp>
      <p:sp>
        <p:nvSpPr>
          <p:cNvPr id="6" name="AutoShape 5"/>
          <p:cNvSpPr>
            <a:spLocks noChangeArrowheads="1"/>
          </p:cNvSpPr>
          <p:nvPr/>
        </p:nvSpPr>
        <p:spPr bwMode="auto">
          <a:xfrm>
            <a:off x="2721430" y="3733801"/>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7" name="Oval 6"/>
          <p:cNvSpPr>
            <a:spLocks noChangeArrowheads="1"/>
          </p:cNvSpPr>
          <p:nvPr/>
        </p:nvSpPr>
        <p:spPr bwMode="auto">
          <a:xfrm>
            <a:off x="4572000" y="5638800"/>
            <a:ext cx="41910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4000" b="1" dirty="0" err="1">
                <a:solidFill>
                  <a:srgbClr val="0000FF"/>
                </a:solidFill>
                <a:latin typeface="Times New Roman" panose="02020603050405020304" pitchFamily="18" charset="0"/>
              </a:rPr>
              <a:t>Đáp</a:t>
            </a:r>
            <a:r>
              <a:rPr lang="en-US" sz="4000" b="1" dirty="0">
                <a:solidFill>
                  <a:srgbClr val="0000FF"/>
                </a:solidFill>
                <a:latin typeface="Times New Roman" panose="02020603050405020304" pitchFamily="18" charset="0"/>
              </a:rPr>
              <a:t> </a:t>
            </a:r>
            <a:r>
              <a:rPr lang="en-US" sz="4000" b="1" dirty="0" err="1">
                <a:solidFill>
                  <a:srgbClr val="0000FF"/>
                </a:solidFill>
                <a:latin typeface="Times New Roman" panose="02020603050405020304" pitchFamily="18" charset="0"/>
              </a:rPr>
              <a:t>án</a:t>
            </a:r>
            <a:r>
              <a:rPr lang="en-US" sz="4000" b="1" dirty="0">
                <a:solidFill>
                  <a:srgbClr val="0000FF"/>
                </a:solidFill>
                <a:latin typeface="Times New Roman" panose="02020603050405020304" pitchFamily="18" charset="0"/>
              </a:rPr>
              <a:t>: </a:t>
            </a:r>
            <a:r>
              <a:rPr lang="en-US" sz="4000" b="1" dirty="0">
                <a:solidFill>
                  <a:srgbClr val="FF0000"/>
                </a:solidFill>
                <a:latin typeface="Times New Roman" panose="02020603050405020304" pitchFamily="18" charset="0"/>
              </a:rPr>
              <a:t>B</a:t>
            </a:r>
          </a:p>
        </p:txBody>
      </p:sp>
      <p:sp>
        <p:nvSpPr>
          <p:cNvPr id="8" name="AutoShape 7"/>
          <p:cNvSpPr>
            <a:spLocks noChangeArrowheads="1"/>
          </p:cNvSpPr>
          <p:nvPr/>
        </p:nvSpPr>
        <p:spPr bwMode="auto">
          <a:xfrm rot="5400000">
            <a:off x="6433344" y="53665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9" name="Oval 33"/>
          <p:cNvSpPr>
            <a:spLocks noChangeArrowheads="1"/>
          </p:cNvSpPr>
          <p:nvPr/>
        </p:nvSpPr>
        <p:spPr bwMode="auto">
          <a:xfrm>
            <a:off x="6434003" y="637280"/>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00</a:t>
            </a:r>
            <a:endParaRPr lang="en-US" sz="8000" b="1" dirty="0">
              <a:latin typeface="DigifaceWide" pitchFamily="2" charset="0"/>
            </a:endParaRPr>
          </a:p>
        </p:txBody>
      </p:sp>
      <p:sp>
        <p:nvSpPr>
          <p:cNvPr id="10" name="Oval 34"/>
          <p:cNvSpPr>
            <a:spLocks noChangeArrowheads="1"/>
          </p:cNvSpPr>
          <p:nvPr/>
        </p:nvSpPr>
        <p:spPr bwMode="auto">
          <a:xfrm>
            <a:off x="6410594" y="621472"/>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01</a:t>
            </a:r>
            <a:endParaRPr lang="en-US" sz="8000" b="1" dirty="0">
              <a:latin typeface="DigifaceWide" pitchFamily="2" charset="0"/>
            </a:endParaRPr>
          </a:p>
        </p:txBody>
      </p:sp>
      <p:sp>
        <p:nvSpPr>
          <p:cNvPr id="11" name="Oval 35"/>
          <p:cNvSpPr>
            <a:spLocks noChangeArrowheads="1"/>
          </p:cNvSpPr>
          <p:nvPr/>
        </p:nvSpPr>
        <p:spPr bwMode="auto">
          <a:xfrm>
            <a:off x="6406356"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02</a:t>
            </a:r>
            <a:endParaRPr lang="en-US" sz="8000" b="1" dirty="0">
              <a:latin typeface="DigifaceWide" pitchFamily="2" charset="0"/>
            </a:endParaRPr>
          </a:p>
        </p:txBody>
      </p:sp>
      <p:sp>
        <p:nvSpPr>
          <p:cNvPr id="12" name="Oval 36"/>
          <p:cNvSpPr>
            <a:spLocks noChangeArrowheads="1"/>
          </p:cNvSpPr>
          <p:nvPr/>
        </p:nvSpPr>
        <p:spPr bwMode="auto">
          <a:xfrm>
            <a:off x="6418061" y="636034"/>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03</a:t>
            </a:r>
            <a:endParaRPr lang="en-US" sz="8000" b="1" dirty="0">
              <a:latin typeface="DigifaceWide" pitchFamily="2" charset="0"/>
            </a:endParaRPr>
          </a:p>
        </p:txBody>
      </p:sp>
      <p:sp>
        <p:nvSpPr>
          <p:cNvPr id="13" name="Oval 37"/>
          <p:cNvSpPr>
            <a:spLocks noChangeArrowheads="1"/>
          </p:cNvSpPr>
          <p:nvPr/>
        </p:nvSpPr>
        <p:spPr bwMode="auto">
          <a:xfrm>
            <a:off x="6434003" y="650596"/>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04</a:t>
            </a:r>
            <a:endParaRPr lang="en-US" sz="8000" b="1" dirty="0">
              <a:latin typeface="DigifaceWide" pitchFamily="2" charset="0"/>
            </a:endParaRPr>
          </a:p>
        </p:txBody>
      </p:sp>
      <p:sp>
        <p:nvSpPr>
          <p:cNvPr id="14" name="Oval 38"/>
          <p:cNvSpPr>
            <a:spLocks noChangeArrowheads="1"/>
          </p:cNvSpPr>
          <p:nvPr/>
        </p:nvSpPr>
        <p:spPr bwMode="auto">
          <a:xfrm>
            <a:off x="6420940"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DigifaceWide" pitchFamily="2" charset="0"/>
              </a:rPr>
              <a:t>05</a:t>
            </a:r>
            <a:endParaRPr lang="en-US" sz="8000" b="1" dirty="0">
              <a:solidFill>
                <a:srgbClr val="0000FF"/>
              </a:solidFill>
              <a:latin typeface="DigifaceWide" pitchFamily="2" charset="0"/>
            </a:endParaRPr>
          </a:p>
        </p:txBody>
      </p:sp>
      <p:sp>
        <p:nvSpPr>
          <p:cNvPr id="15" name="AutoShape 39"/>
          <p:cNvSpPr>
            <a:spLocks noChangeArrowheads="1"/>
          </p:cNvSpPr>
          <p:nvPr/>
        </p:nvSpPr>
        <p:spPr bwMode="auto">
          <a:xfrm rot="5400000">
            <a:off x="7739856" y="18613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16" name="AutoShape 44"/>
          <p:cNvSpPr/>
          <p:nvPr/>
        </p:nvSpPr>
        <p:spPr>
          <a:xfrm>
            <a:off x="1981200" y="311150"/>
            <a:ext cx="4114800" cy="1219200"/>
          </a:xfrm>
          <a:prstGeom prst="irregularSeal2">
            <a:avLst/>
          </a:prstGeom>
          <a:solidFill>
            <a:schemeClr val="tx2"/>
          </a:solidFill>
          <a:ln w="9525" cap="flat" cmpd="sng">
            <a:solidFill>
              <a:schemeClr val="tx1"/>
            </a:solidFill>
            <a:prstDash val="solid"/>
            <a:miter/>
            <a:headEnd type="none" w="med" len="med"/>
            <a:tailEnd type="none" w="med" len="med"/>
          </a:ln>
        </p:spPr>
        <p:txBody>
          <a:bodyPr wrap="none" anchor="ctr"/>
          <a:lstStyle/>
          <a:p>
            <a:pPr algn="ctr" eaLnBrk="1" hangingPunct="1"/>
            <a:r>
              <a:rPr lang="en-US" sz="4400" b="1" dirty="0" err="1" smtClean="0">
                <a:solidFill>
                  <a:schemeClr val="bg1"/>
                </a:solidFill>
                <a:latin typeface="Times New Roman" pitchFamily="18" charset="0"/>
                <a:cs typeface="Times New Roman" pitchFamily="18" charset="0"/>
              </a:rPr>
              <a:t>Câu</a:t>
            </a:r>
            <a:r>
              <a:rPr lang="en-US" sz="4400" b="1" dirty="0" smtClean="0">
                <a:solidFill>
                  <a:schemeClr val="bg1"/>
                </a:solidFill>
                <a:latin typeface="Times New Roman" pitchFamily="18" charset="0"/>
                <a:cs typeface="Times New Roman" pitchFamily="18" charset="0"/>
              </a:rPr>
              <a:t> 2</a:t>
            </a:r>
            <a:endParaRPr sz="4400" b="1" dirty="0">
              <a:solidFill>
                <a:schemeClr val="bg1"/>
              </a:solidFill>
              <a:latin typeface="Times New Roman" pitchFamily="18" charset="0"/>
              <a:ea typeface="Arial" panose="020B0604020202020204" pitchFamily="34" charset="0"/>
              <a:cs typeface="Times New Roman" pitchFamily="18" charset="0"/>
            </a:endParaRPr>
          </a:p>
        </p:txBody>
      </p:sp>
      <p:grpSp>
        <p:nvGrpSpPr>
          <p:cNvPr id="17" name="Group 16"/>
          <p:cNvGrpSpPr/>
          <p:nvPr/>
        </p:nvGrpSpPr>
        <p:grpSpPr>
          <a:xfrm>
            <a:off x="2971799" y="2133600"/>
            <a:ext cx="8301447" cy="3352800"/>
            <a:chOff x="1447799" y="2133600"/>
            <a:chExt cx="8301447" cy="3352800"/>
          </a:xfrm>
        </p:grpSpPr>
        <p:sp>
          <p:nvSpPr>
            <p:cNvPr id="18" name="AutoShape 3"/>
            <p:cNvSpPr>
              <a:spLocks noChangeArrowheads="1"/>
            </p:cNvSpPr>
            <p:nvPr/>
          </p:nvSpPr>
          <p:spPr bwMode="auto">
            <a:xfrm>
              <a:off x="1447799" y="2133600"/>
              <a:ext cx="8301447" cy="3352800"/>
            </a:xfrm>
            <a:prstGeom prst="flowChartAlternateProcess">
              <a:avLst/>
            </a:prstGeom>
            <a:gradFill rotWithShape="1">
              <a:gsLst>
                <a:gs pos="0">
                  <a:schemeClr val="accent2"/>
                </a:gs>
                <a:gs pos="50000">
                  <a:srgbClr val="FFFFFF"/>
                </a:gs>
                <a:gs pos="100000">
                  <a:schemeClr val="accent2"/>
                </a:gs>
              </a:gsLst>
              <a:lin ang="5400000" scaled="1"/>
            </a:gradFill>
            <a:ln w="9525">
              <a:solidFill>
                <a:schemeClr val="accent2"/>
              </a:solidFill>
              <a:miter lim="800000"/>
            </a:ln>
            <a:effectLst/>
          </p:spPr>
          <p:txBody>
            <a:bodyPr wrap="none" anchor="ctr"/>
            <a:lstStyle/>
            <a:p>
              <a:pPr fontAlgn="base">
                <a:spcBef>
                  <a:spcPct val="0"/>
                </a:spcBef>
                <a:spcAft>
                  <a:spcPct val="0"/>
                </a:spcAft>
                <a:defRPr/>
              </a:pPr>
              <a:endParaRPr lang="en-GB" sz="3600" b="1" dirty="0">
                <a:solidFill>
                  <a:srgbClr val="0000FF"/>
                </a:solidFill>
                <a:latin typeface="Times New Roman" panose="02020603050405020304" pitchFamily="18" charset="0"/>
              </a:endParaRPr>
            </a:p>
            <a:p>
              <a:pPr fontAlgn="base">
                <a:spcBef>
                  <a:spcPct val="0"/>
                </a:spcBef>
                <a:spcAft>
                  <a:spcPct val="0"/>
                </a:spcAft>
                <a:defRPr/>
              </a:pPr>
              <a:r>
                <a:rPr lang="en-GB" sz="3600" b="1" dirty="0">
                  <a:solidFill>
                    <a:srgbClr val="0000FF"/>
                  </a:solidFill>
                  <a:latin typeface="Times New Roman" panose="02020603050405020304" pitchFamily="18" charset="0"/>
                </a:rPr>
                <a:t>	</a:t>
              </a:r>
              <a:r>
                <a:rPr lang="en-GB" sz="3600" b="1" dirty="0" smtClean="0">
                  <a:latin typeface="Times New Roman" panose="02020603050405020304" pitchFamily="18" charset="0"/>
                </a:rPr>
                <a:t>A. </a:t>
              </a:r>
              <a:r>
                <a:rPr lang="en-GB" sz="3600" b="1" dirty="0" err="1" smtClean="0">
                  <a:latin typeface="Times New Roman" panose="02020603050405020304" pitchFamily="18" charset="0"/>
                </a:rPr>
                <a:t>Nên</a:t>
              </a:r>
              <a:r>
                <a:rPr lang="en-GB" sz="3600" b="1" dirty="0" smtClean="0">
                  <a:latin typeface="Times New Roman" panose="02020603050405020304" pitchFamily="18" charset="0"/>
                </a:rPr>
                <a:t>            B. </a:t>
              </a:r>
              <a:r>
                <a:rPr lang="en-GB" sz="3600" b="1" dirty="0" err="1" smtClean="0">
                  <a:latin typeface="Times New Roman" panose="02020603050405020304" pitchFamily="18" charset="0"/>
                </a:rPr>
                <a:t>Không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nên</a:t>
              </a:r>
              <a:r>
                <a:rPr lang="en-GB" sz="3600" b="1" dirty="0">
                  <a:solidFill>
                    <a:srgbClr val="0000FF"/>
                  </a:solidFill>
                  <a:latin typeface="Times New Roman" panose="02020603050405020304" pitchFamily="18" charset="0"/>
                </a:rPr>
                <a:t>	</a:t>
              </a:r>
            </a:p>
          </p:txBody>
        </p:sp>
        <p:sp>
          <p:nvSpPr>
            <p:cNvPr id="25" name="TextBox 24"/>
            <p:cNvSpPr txBox="1"/>
            <p:nvPr/>
          </p:nvSpPr>
          <p:spPr>
            <a:xfrm>
              <a:off x="1453355" y="2216150"/>
              <a:ext cx="8194220" cy="1323439"/>
            </a:xfrm>
            <a:prstGeom prst="rect">
              <a:avLst/>
            </a:prstGeom>
            <a:noFill/>
          </p:spPr>
          <p:txBody>
            <a:bodyPr wrap="square" rtlCol="0">
              <a:spAutoFit/>
            </a:bodyPr>
            <a:lstStyle/>
            <a:p>
              <a:pPr algn="ctr"/>
              <a:r>
                <a:rPr lang="en-US" sz="4000" dirty="0" err="1">
                  <a:solidFill>
                    <a:srgbClr val="FF0000"/>
                  </a:solidFill>
                  <a:latin typeface="Times New Roman" pitchFamily="18" charset="0"/>
                  <a:cs typeface="Times New Roman" pitchFamily="18" charset="0"/>
                </a:rPr>
                <a:t>Ăn</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bánh</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kẹo</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uống</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nước</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ngọt</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vào</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buổi</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tối</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là</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nên</a:t>
              </a:r>
              <a:r>
                <a:rPr lang="en-US" sz="4000" dirty="0">
                  <a:solidFill>
                    <a:srgbClr val="FF0000"/>
                  </a:solidFill>
                  <a:latin typeface="Times New Roman" pitchFamily="18" charset="0"/>
                  <a:cs typeface="Times New Roman" pitchFamily="18" charset="0"/>
                </a:rPr>
                <a:t> hay </a:t>
              </a:r>
              <a:r>
                <a:rPr lang="en-US" sz="4000" dirty="0" err="1">
                  <a:solidFill>
                    <a:srgbClr val="FF0000"/>
                  </a:solidFill>
                  <a:latin typeface="Times New Roman" pitchFamily="18" charset="0"/>
                  <a:cs typeface="Times New Roman" pitchFamily="18" charset="0"/>
                </a:rPr>
                <a:t>không</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nên</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làm</a:t>
              </a:r>
              <a:r>
                <a:rPr lang="en-US" sz="4000" dirty="0">
                  <a:solidFill>
                    <a:srgbClr val="FF0000"/>
                  </a:solidFill>
                  <a:latin typeface="Times New Roman" pitchFamily="18" charset="0"/>
                  <a:cs typeface="Times New Roman" pitchFamily="18" charset="0"/>
                </a:rPr>
                <a:t>?</a:t>
              </a:r>
              <a:endParaRPr lang="en-US" sz="3600" dirty="0">
                <a:solidFill>
                  <a:srgbClr val="FF000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12743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8"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2" presetClass="entr" presetSubtype="4" fill="hold" grpId="0" nodeType="withEffect">
                                  <p:stCondLst>
                                    <p:cond delay="150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subTnLst>
                                    <p:audio>
                                      <p:cMediaNode>
                                        <p:cTn display="0" masterRel="sameClick">
                                          <p:stCondLst>
                                            <p:cond evt="begin" delay="0">
                                              <p:tn val="16"/>
                                            </p:cond>
                                          </p:stCondLst>
                                          <p:endCondLst>
                                            <p:cond evt="onStopAudio" delay="0">
                                              <p:tgtEl>
                                                <p:sldTgt/>
                                              </p:tgtEl>
                                            </p:cond>
                                          </p:endCondLst>
                                        </p:cTn>
                                        <p:tgtEl>
                                          <p:sndTgt r:embed="rId3" name="cashreg.wav"/>
                                        </p:tgtEl>
                                      </p:cMediaNode>
                                    </p:audio>
                                  </p:subTnLst>
                                </p:cTn>
                              </p:par>
                              <p:par>
                                <p:cTn id="19" presetID="22" presetClass="entr" presetSubtype="4" fill="hold" grpId="0" nodeType="withEffect">
                                  <p:stCondLst>
                                    <p:cond delay="200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1" nodeType="withEffect">
                                  <p:stCondLst>
                                    <p:cond delay="200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1"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1" nodeType="withEffect">
                                  <p:stCondLst>
                                    <p:cond delay="200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1" nodeType="withEffect">
                                  <p:stCondLst>
                                    <p:cond delay="20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1" nodeType="with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xit" presetSubtype="0" fill="hold" grpId="0" nodeType="clickEffect">
                                  <p:stCondLst>
                                    <p:cond delay="0"/>
                                  </p:stCondLst>
                                  <p:childTnLst>
                                    <p:anim calcmode="lin" valueType="num">
                                      <p:cBhvr>
                                        <p:cTn id="40" dur="1000"/>
                                        <p:tgtEl>
                                          <p:spTgt spid="14"/>
                                        </p:tgtEl>
                                        <p:attrNameLst>
                                          <p:attrName>ppt_w</p:attrName>
                                        </p:attrNameLst>
                                      </p:cBhvr>
                                      <p:tavLst>
                                        <p:tav tm="0">
                                          <p:val>
                                            <p:strVal val="ppt_w"/>
                                          </p:val>
                                        </p:tav>
                                        <p:tav tm="100000">
                                          <p:val>
                                            <p:strVal val="ppt_w*0.70"/>
                                          </p:val>
                                        </p:tav>
                                      </p:tavLst>
                                    </p:anim>
                                    <p:anim calcmode="lin" valueType="num">
                                      <p:cBhvr>
                                        <p:cTn id="41" dur="1000"/>
                                        <p:tgtEl>
                                          <p:spTgt spid="14"/>
                                        </p:tgtEl>
                                        <p:attrNameLst>
                                          <p:attrName>ppt_h</p:attrName>
                                        </p:attrNameLst>
                                      </p:cBhvr>
                                      <p:tavLst>
                                        <p:tav tm="0">
                                          <p:val>
                                            <p:strVal val="ppt_h"/>
                                          </p:val>
                                        </p:tav>
                                        <p:tav tm="100000">
                                          <p:val>
                                            <p:strVal val="ppt_h"/>
                                          </p:val>
                                        </p:tav>
                                      </p:tavLst>
                                    </p:anim>
                                    <p:animEffect transition="out" filter="fade">
                                      <p:cBhvr>
                                        <p:cTn id="42" dur="1000"/>
                                        <p:tgtEl>
                                          <p:spTgt spid="14"/>
                                        </p:tgtEl>
                                      </p:cBhvr>
                                    </p:animEffect>
                                    <p:set>
                                      <p:cBhvr>
                                        <p:cTn id="43" dur="1" fill="hold">
                                          <p:stCondLst>
                                            <p:cond delay="999"/>
                                          </p:stCondLst>
                                        </p:cTn>
                                        <p:tgtEl>
                                          <p:spTgt spid="14"/>
                                        </p:tgtEl>
                                        <p:attrNameLst>
                                          <p:attrName>style.visibility</p:attrName>
                                        </p:attrNameLst>
                                      </p:cBhvr>
                                      <p:to>
                                        <p:strVal val="hidden"/>
                                      </p:to>
                                    </p:set>
                                  </p:childTnLst>
                                  <p:subTnLst>
                                    <p:audio>
                                      <p:cMediaNode vol="100000">
                                        <p:cTn display="0" masterRel="sameClick">
                                          <p:stCondLst>
                                            <p:cond evt="begin" delay="0">
                                              <p:tn val="39"/>
                                            </p:cond>
                                          </p:stCondLst>
                                          <p:endCondLst>
                                            <p:cond evt="onStopAudio" delay="0">
                                              <p:tgtEl>
                                                <p:sldTgt/>
                                              </p:tgtEl>
                                            </p:cond>
                                          </p:endCondLst>
                                        </p:cTn>
                                        <p:tgtEl>
                                          <p:sndTgt r:embed="rId4" name="ding.wav"/>
                                        </p:tgtEl>
                                      </p:cMediaNode>
                                    </p:audio>
                                  </p:subTnLst>
                                </p:cTn>
                              </p:par>
                              <p:par>
                                <p:cTn id="44" presetID="55" presetClass="exit" presetSubtype="0" fill="hold" grpId="0" nodeType="withEffect">
                                  <p:stCondLst>
                                    <p:cond delay="7000"/>
                                  </p:stCondLst>
                                  <p:childTnLst>
                                    <p:anim calcmode="lin" valueType="num">
                                      <p:cBhvr>
                                        <p:cTn id="45" dur="1000"/>
                                        <p:tgtEl>
                                          <p:spTgt spid="10"/>
                                        </p:tgtEl>
                                        <p:attrNameLst>
                                          <p:attrName>ppt_w</p:attrName>
                                        </p:attrNameLst>
                                      </p:cBhvr>
                                      <p:tavLst>
                                        <p:tav tm="0">
                                          <p:val>
                                            <p:strVal val="ppt_w"/>
                                          </p:val>
                                        </p:tav>
                                        <p:tav tm="100000">
                                          <p:val>
                                            <p:strVal val="ppt_w*0.70"/>
                                          </p:val>
                                        </p:tav>
                                      </p:tavLst>
                                    </p:anim>
                                    <p:anim calcmode="lin" valueType="num">
                                      <p:cBhvr>
                                        <p:cTn id="46" dur="1000"/>
                                        <p:tgtEl>
                                          <p:spTgt spid="10"/>
                                        </p:tgtEl>
                                        <p:attrNameLst>
                                          <p:attrName>ppt_h</p:attrName>
                                        </p:attrNameLst>
                                      </p:cBhvr>
                                      <p:tavLst>
                                        <p:tav tm="0">
                                          <p:val>
                                            <p:strVal val="ppt_h"/>
                                          </p:val>
                                        </p:tav>
                                        <p:tav tm="100000">
                                          <p:val>
                                            <p:strVal val="ppt_h"/>
                                          </p:val>
                                        </p:tav>
                                      </p:tavLst>
                                    </p:anim>
                                    <p:animEffect transition="out" filter="fade">
                                      <p:cBhvr>
                                        <p:cTn id="47" dur="1000"/>
                                        <p:tgtEl>
                                          <p:spTgt spid="10"/>
                                        </p:tgtEl>
                                      </p:cBhvr>
                                    </p:animEffect>
                                    <p:set>
                                      <p:cBhvr>
                                        <p:cTn id="48" dur="1" fill="hold">
                                          <p:stCondLst>
                                            <p:cond delay="999"/>
                                          </p:stCondLst>
                                        </p:cTn>
                                        <p:tgtEl>
                                          <p:spTgt spid="10"/>
                                        </p:tgtEl>
                                        <p:attrNameLst>
                                          <p:attrName>style.visibility</p:attrName>
                                        </p:attrNameLst>
                                      </p:cBhvr>
                                      <p:to>
                                        <p:strVal val="hidden"/>
                                      </p:to>
                                    </p:set>
                                  </p:childTnLst>
                                  <p:subTnLst>
                                    <p:audio>
                                      <p:cMediaNode vol="100000">
                                        <p:cTn display="0" masterRel="sameClick">
                                          <p:stCondLst>
                                            <p:cond evt="begin" delay="0">
                                              <p:tn val="44"/>
                                            </p:cond>
                                          </p:stCondLst>
                                          <p:endCondLst>
                                            <p:cond evt="onStopAudio" delay="0">
                                              <p:tgtEl>
                                                <p:sldTgt/>
                                              </p:tgtEl>
                                            </p:cond>
                                          </p:endCondLst>
                                        </p:cTn>
                                        <p:tgtEl>
                                          <p:sndTgt r:embed="rId4" name="ding.wav"/>
                                        </p:tgtEl>
                                      </p:cMediaNode>
                                    </p:audio>
                                  </p:subTnLst>
                                </p:cTn>
                              </p:par>
                              <p:par>
                                <p:cTn id="49" presetID="55" presetClass="exit" presetSubtype="0" fill="hold" grpId="0" nodeType="withEffect">
                                  <p:stCondLst>
                                    <p:cond delay="3000"/>
                                  </p:stCondLst>
                                  <p:childTnLst>
                                    <p:anim calcmode="lin" valueType="num">
                                      <p:cBhvr>
                                        <p:cTn id="50" dur="1000"/>
                                        <p:tgtEl>
                                          <p:spTgt spid="11"/>
                                        </p:tgtEl>
                                        <p:attrNameLst>
                                          <p:attrName>ppt_w</p:attrName>
                                        </p:attrNameLst>
                                      </p:cBhvr>
                                      <p:tavLst>
                                        <p:tav tm="0">
                                          <p:val>
                                            <p:strVal val="ppt_w"/>
                                          </p:val>
                                        </p:tav>
                                        <p:tav tm="100000">
                                          <p:val>
                                            <p:strVal val="ppt_w*0.70"/>
                                          </p:val>
                                        </p:tav>
                                      </p:tavLst>
                                    </p:anim>
                                    <p:anim calcmode="lin" valueType="num">
                                      <p:cBhvr>
                                        <p:cTn id="51" dur="1000"/>
                                        <p:tgtEl>
                                          <p:spTgt spid="11"/>
                                        </p:tgtEl>
                                        <p:attrNameLst>
                                          <p:attrName>ppt_h</p:attrName>
                                        </p:attrNameLst>
                                      </p:cBhvr>
                                      <p:tavLst>
                                        <p:tav tm="0">
                                          <p:val>
                                            <p:strVal val="ppt_h"/>
                                          </p:val>
                                        </p:tav>
                                        <p:tav tm="100000">
                                          <p:val>
                                            <p:strVal val="ppt_h"/>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subTnLst>
                                    <p:audio>
                                      <p:cMediaNode vol="100000">
                                        <p:cTn display="0" masterRel="sameClick">
                                          <p:stCondLst>
                                            <p:cond evt="begin" delay="0">
                                              <p:tn val="49"/>
                                            </p:cond>
                                          </p:stCondLst>
                                          <p:endCondLst>
                                            <p:cond evt="onStopAudio" delay="0">
                                              <p:tgtEl>
                                                <p:sldTgt/>
                                              </p:tgtEl>
                                            </p:cond>
                                          </p:endCondLst>
                                        </p:cTn>
                                        <p:tgtEl>
                                          <p:sndTgt r:embed="rId4" name="ding.wav"/>
                                        </p:tgtEl>
                                      </p:cMediaNode>
                                    </p:audio>
                                  </p:subTnLst>
                                </p:cTn>
                              </p:par>
                              <p:par>
                                <p:cTn id="54" presetID="55" presetClass="exit" presetSubtype="0" fill="hold" grpId="0" nodeType="withEffect">
                                  <p:stCondLst>
                                    <p:cond delay="2000"/>
                                  </p:stCondLst>
                                  <p:childTnLst>
                                    <p:anim calcmode="lin" valueType="num">
                                      <p:cBhvr>
                                        <p:cTn id="55" dur="1000"/>
                                        <p:tgtEl>
                                          <p:spTgt spid="12"/>
                                        </p:tgtEl>
                                        <p:attrNameLst>
                                          <p:attrName>ppt_w</p:attrName>
                                        </p:attrNameLst>
                                      </p:cBhvr>
                                      <p:tavLst>
                                        <p:tav tm="0">
                                          <p:val>
                                            <p:strVal val="ppt_w"/>
                                          </p:val>
                                        </p:tav>
                                        <p:tav tm="100000">
                                          <p:val>
                                            <p:strVal val="ppt_w*0.70"/>
                                          </p:val>
                                        </p:tav>
                                      </p:tavLst>
                                    </p:anim>
                                    <p:anim calcmode="lin" valueType="num">
                                      <p:cBhvr>
                                        <p:cTn id="56" dur="1000"/>
                                        <p:tgtEl>
                                          <p:spTgt spid="12"/>
                                        </p:tgtEl>
                                        <p:attrNameLst>
                                          <p:attrName>ppt_h</p:attrName>
                                        </p:attrNameLst>
                                      </p:cBhvr>
                                      <p:tavLst>
                                        <p:tav tm="0">
                                          <p:val>
                                            <p:strVal val="ppt_h"/>
                                          </p:val>
                                        </p:tav>
                                        <p:tav tm="100000">
                                          <p:val>
                                            <p:strVal val="ppt_h"/>
                                          </p:val>
                                        </p:tav>
                                      </p:tavLst>
                                    </p:anim>
                                    <p:animEffect transition="out" filter="fade">
                                      <p:cBhvr>
                                        <p:cTn id="57" dur="1000"/>
                                        <p:tgtEl>
                                          <p:spTgt spid="12"/>
                                        </p:tgtEl>
                                      </p:cBhvr>
                                    </p:animEffect>
                                    <p:set>
                                      <p:cBhvr>
                                        <p:cTn id="58" dur="1" fill="hold">
                                          <p:stCondLst>
                                            <p:cond delay="999"/>
                                          </p:stCondLst>
                                        </p:cTn>
                                        <p:tgtEl>
                                          <p:spTgt spid="12"/>
                                        </p:tgtEl>
                                        <p:attrNameLst>
                                          <p:attrName>style.visibility</p:attrName>
                                        </p:attrNameLst>
                                      </p:cBhvr>
                                      <p:to>
                                        <p:strVal val="hidden"/>
                                      </p:to>
                                    </p:set>
                                  </p:childTnLst>
                                  <p:subTnLst>
                                    <p:audio>
                                      <p:cMediaNode vol="100000">
                                        <p:cTn display="0" masterRel="sameClick">
                                          <p:stCondLst>
                                            <p:cond evt="begin" delay="0">
                                              <p:tn val="54"/>
                                            </p:cond>
                                          </p:stCondLst>
                                          <p:endCondLst>
                                            <p:cond evt="onStopAudio" delay="0">
                                              <p:tgtEl>
                                                <p:sldTgt/>
                                              </p:tgtEl>
                                            </p:cond>
                                          </p:endCondLst>
                                        </p:cTn>
                                        <p:tgtEl>
                                          <p:sndTgt r:embed="rId4" name="ding.wav"/>
                                        </p:tgtEl>
                                      </p:cMediaNode>
                                    </p:audio>
                                  </p:subTnLst>
                                </p:cTn>
                              </p:par>
                              <p:par>
                                <p:cTn id="59" presetID="55" presetClass="exit" presetSubtype="0" fill="hold" grpId="0" nodeType="withEffect">
                                  <p:stCondLst>
                                    <p:cond delay="1000"/>
                                  </p:stCondLst>
                                  <p:childTnLst>
                                    <p:anim calcmode="lin" valueType="num">
                                      <p:cBhvr>
                                        <p:cTn id="60" dur="1000"/>
                                        <p:tgtEl>
                                          <p:spTgt spid="13"/>
                                        </p:tgtEl>
                                        <p:attrNameLst>
                                          <p:attrName>ppt_w</p:attrName>
                                        </p:attrNameLst>
                                      </p:cBhvr>
                                      <p:tavLst>
                                        <p:tav tm="0">
                                          <p:val>
                                            <p:strVal val="ppt_w"/>
                                          </p:val>
                                        </p:tav>
                                        <p:tav tm="100000">
                                          <p:val>
                                            <p:strVal val="ppt_w*0.70"/>
                                          </p:val>
                                        </p:tav>
                                      </p:tavLst>
                                    </p:anim>
                                    <p:anim calcmode="lin" valueType="num">
                                      <p:cBhvr>
                                        <p:cTn id="61" dur="1000"/>
                                        <p:tgtEl>
                                          <p:spTgt spid="13"/>
                                        </p:tgtEl>
                                        <p:attrNameLst>
                                          <p:attrName>ppt_h</p:attrName>
                                        </p:attrNameLst>
                                      </p:cBhvr>
                                      <p:tavLst>
                                        <p:tav tm="0">
                                          <p:val>
                                            <p:strVal val="ppt_h"/>
                                          </p:val>
                                        </p:tav>
                                        <p:tav tm="100000">
                                          <p:val>
                                            <p:strVal val="ppt_h"/>
                                          </p:val>
                                        </p:tav>
                                      </p:tavLst>
                                    </p:anim>
                                    <p:animEffect transition="out" filter="fade">
                                      <p:cBhvr>
                                        <p:cTn id="62" dur="1000"/>
                                        <p:tgtEl>
                                          <p:spTgt spid="13"/>
                                        </p:tgtEl>
                                      </p:cBhvr>
                                    </p:animEffect>
                                    <p:set>
                                      <p:cBhvr>
                                        <p:cTn id="63" dur="1" fill="hold">
                                          <p:stCondLst>
                                            <p:cond delay="999"/>
                                          </p:stCondLst>
                                        </p:cTn>
                                        <p:tgtEl>
                                          <p:spTgt spid="13"/>
                                        </p:tgtEl>
                                        <p:attrNameLst>
                                          <p:attrName>style.visibility</p:attrName>
                                        </p:attrNameLst>
                                      </p:cBhvr>
                                      <p:to>
                                        <p:strVal val="hidden"/>
                                      </p:to>
                                    </p:set>
                                  </p:childTnLst>
                                  <p:subTnLst>
                                    <p:audio>
                                      <p:cMediaNode vol="100000">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400"/>
                                        <p:tgtEl>
                                          <p:spTgt spid="8"/>
                                        </p:tgtEl>
                                      </p:cBhvr>
                                    </p:animEffect>
                                  </p:childTnLst>
                                  <p:subTnLst>
                                    <p:audio>
                                      <p:cMediaNode>
                                        <p:cTn display="0" masterRel="sameClick">
                                          <p:stCondLst>
                                            <p:cond evt="begin" delay="0">
                                              <p:tn val="66"/>
                                            </p:cond>
                                          </p:stCondLst>
                                          <p:endCondLst>
                                            <p:cond evt="onStopAudio" delay="0">
                                              <p:tgtEl>
                                                <p:sldTgt/>
                                              </p:tgtEl>
                                            </p:cond>
                                          </p:endCondLst>
                                        </p:cTn>
                                        <p:tgtEl>
                                          <p:sndTgt r:embed="rId3" name="cashreg.wav"/>
                                        </p:tgtEl>
                                      </p:cMediaNode>
                                    </p:audio>
                                  </p:subTnLst>
                                </p:cTn>
                              </p:par>
                              <p:par>
                                <p:cTn id="69" presetID="22" presetClass="entr" presetSubtype="1" fill="hold" grpId="0" nodeType="withEffect">
                                  <p:stCondLst>
                                    <p:cond delay="40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600"/>
                                        <p:tgtEl>
                                          <p:spTgt spid="7"/>
                                        </p:tgtEl>
                                      </p:cBhvr>
                                    </p:animEffect>
                                  </p:childTnLst>
                                  <p:subTnLst>
                                    <p:audio>
                                      <p:cMediaNode>
                                        <p:cTn display="0" masterRel="sameClick">
                                          <p:stCondLst>
                                            <p:cond evt="begin" delay="0">
                                              <p:tn val="69"/>
                                            </p:cond>
                                          </p:stCondLst>
                                          <p:endCondLst>
                                            <p:cond evt="onStopAudio" delay="0">
                                              <p:tgtEl>
                                                <p:sldTgt/>
                                              </p:tgtEl>
                                            </p:cond>
                                          </p:endCondLst>
                                        </p:cTn>
                                        <p:tgtEl>
                                          <p:sndTgt r:embed="rId5"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1676400" y="2641600"/>
            <a:ext cx="1066800" cy="2514600"/>
          </a:xfrm>
          <a:prstGeom prst="ellipse">
            <a:avLst/>
          </a:prstGeom>
          <a:gradFill rotWithShape="1">
            <a:gsLst>
              <a:gs pos="0">
                <a:schemeClr val="accent2"/>
              </a:gs>
              <a:gs pos="50000">
                <a:schemeClr val="bg1"/>
              </a:gs>
              <a:gs pos="100000">
                <a:schemeClr val="accent2"/>
              </a:gs>
            </a:gsLst>
            <a:lin ang="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Times New Roman" panose="02020603050405020304" pitchFamily="18" charset="0"/>
              </a:rPr>
              <a:t>03</a:t>
            </a:r>
            <a:endParaRPr lang="en-US" sz="8000" b="1" dirty="0">
              <a:solidFill>
                <a:srgbClr val="0000FF"/>
              </a:solidFill>
              <a:latin typeface="Times New Roman" panose="02020603050405020304" pitchFamily="18" charset="0"/>
            </a:endParaRPr>
          </a:p>
        </p:txBody>
      </p:sp>
      <p:sp>
        <p:nvSpPr>
          <p:cNvPr id="6" name="AutoShape 5"/>
          <p:cNvSpPr>
            <a:spLocks noChangeArrowheads="1"/>
          </p:cNvSpPr>
          <p:nvPr/>
        </p:nvSpPr>
        <p:spPr bwMode="auto">
          <a:xfrm>
            <a:off x="2708367" y="3733801"/>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7" name="Oval 6"/>
          <p:cNvSpPr>
            <a:spLocks noChangeArrowheads="1"/>
          </p:cNvSpPr>
          <p:nvPr/>
        </p:nvSpPr>
        <p:spPr bwMode="auto">
          <a:xfrm>
            <a:off x="4572000" y="5638800"/>
            <a:ext cx="41910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4000" b="1" dirty="0" err="1">
                <a:solidFill>
                  <a:srgbClr val="0000FF"/>
                </a:solidFill>
                <a:latin typeface="Times New Roman" panose="02020603050405020304" pitchFamily="18" charset="0"/>
              </a:rPr>
              <a:t>Đáp</a:t>
            </a:r>
            <a:r>
              <a:rPr lang="en-US" sz="4000" b="1" dirty="0">
                <a:solidFill>
                  <a:srgbClr val="0000FF"/>
                </a:solidFill>
                <a:latin typeface="Times New Roman" panose="02020603050405020304" pitchFamily="18" charset="0"/>
              </a:rPr>
              <a:t> </a:t>
            </a:r>
            <a:r>
              <a:rPr lang="en-US" sz="4000" b="1" dirty="0" err="1">
                <a:solidFill>
                  <a:srgbClr val="0000FF"/>
                </a:solidFill>
                <a:latin typeface="Times New Roman" panose="02020603050405020304" pitchFamily="18" charset="0"/>
              </a:rPr>
              <a:t>án</a:t>
            </a:r>
            <a:r>
              <a:rPr lang="en-US" sz="4000" b="1" dirty="0">
                <a:solidFill>
                  <a:srgbClr val="0000FF"/>
                </a:solidFill>
                <a:latin typeface="Times New Roman" panose="02020603050405020304" pitchFamily="18" charset="0"/>
              </a:rPr>
              <a:t>: </a:t>
            </a:r>
            <a:r>
              <a:rPr lang="en-US" sz="4000" b="1" dirty="0" smtClean="0">
                <a:solidFill>
                  <a:srgbClr val="FF0000"/>
                </a:solidFill>
                <a:latin typeface="Times New Roman" panose="02020603050405020304" pitchFamily="18" charset="0"/>
              </a:rPr>
              <a:t>C</a:t>
            </a:r>
            <a:endParaRPr lang="en-US" sz="4000" b="1" dirty="0">
              <a:solidFill>
                <a:srgbClr val="FF0000"/>
              </a:solidFill>
              <a:latin typeface="Times New Roman" panose="02020603050405020304" pitchFamily="18" charset="0"/>
            </a:endParaRPr>
          </a:p>
        </p:txBody>
      </p:sp>
      <p:sp>
        <p:nvSpPr>
          <p:cNvPr id="8" name="AutoShape 7"/>
          <p:cNvSpPr>
            <a:spLocks noChangeArrowheads="1"/>
          </p:cNvSpPr>
          <p:nvPr/>
        </p:nvSpPr>
        <p:spPr bwMode="auto">
          <a:xfrm rot="5400000">
            <a:off x="6433344" y="53665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9" name="Oval 33"/>
          <p:cNvSpPr>
            <a:spLocks noChangeArrowheads="1"/>
          </p:cNvSpPr>
          <p:nvPr/>
        </p:nvSpPr>
        <p:spPr bwMode="auto">
          <a:xfrm>
            <a:off x="6434003" y="637280"/>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00</a:t>
            </a:r>
            <a:endParaRPr lang="en-US" sz="8000" b="1" dirty="0">
              <a:latin typeface="DigifaceWide" pitchFamily="2" charset="0"/>
            </a:endParaRPr>
          </a:p>
        </p:txBody>
      </p:sp>
      <p:sp>
        <p:nvSpPr>
          <p:cNvPr id="10" name="Oval 34"/>
          <p:cNvSpPr>
            <a:spLocks noChangeArrowheads="1"/>
          </p:cNvSpPr>
          <p:nvPr/>
        </p:nvSpPr>
        <p:spPr bwMode="auto">
          <a:xfrm>
            <a:off x="6410594" y="621472"/>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01</a:t>
            </a:r>
            <a:endParaRPr lang="en-US" sz="8000" b="1" dirty="0">
              <a:latin typeface="DigifaceWide" pitchFamily="2" charset="0"/>
            </a:endParaRPr>
          </a:p>
        </p:txBody>
      </p:sp>
      <p:sp>
        <p:nvSpPr>
          <p:cNvPr id="11" name="Oval 35"/>
          <p:cNvSpPr>
            <a:spLocks noChangeArrowheads="1"/>
          </p:cNvSpPr>
          <p:nvPr/>
        </p:nvSpPr>
        <p:spPr bwMode="auto">
          <a:xfrm>
            <a:off x="6406356"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02</a:t>
            </a:r>
            <a:endParaRPr lang="en-US" sz="8000" b="1" dirty="0">
              <a:latin typeface="DigifaceWide" pitchFamily="2" charset="0"/>
            </a:endParaRPr>
          </a:p>
        </p:txBody>
      </p:sp>
      <p:sp>
        <p:nvSpPr>
          <p:cNvPr id="12" name="Oval 36"/>
          <p:cNvSpPr>
            <a:spLocks noChangeArrowheads="1"/>
          </p:cNvSpPr>
          <p:nvPr/>
        </p:nvSpPr>
        <p:spPr bwMode="auto">
          <a:xfrm>
            <a:off x="6418061" y="636034"/>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03</a:t>
            </a:r>
            <a:endParaRPr lang="en-US" sz="8000" b="1" dirty="0">
              <a:latin typeface="DigifaceWide" pitchFamily="2" charset="0"/>
            </a:endParaRPr>
          </a:p>
        </p:txBody>
      </p:sp>
      <p:sp>
        <p:nvSpPr>
          <p:cNvPr id="13" name="Oval 37"/>
          <p:cNvSpPr>
            <a:spLocks noChangeArrowheads="1"/>
          </p:cNvSpPr>
          <p:nvPr/>
        </p:nvSpPr>
        <p:spPr bwMode="auto">
          <a:xfrm>
            <a:off x="6434003" y="650596"/>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04</a:t>
            </a:r>
            <a:endParaRPr lang="en-US" sz="8000" b="1" dirty="0">
              <a:latin typeface="DigifaceWide" pitchFamily="2" charset="0"/>
            </a:endParaRPr>
          </a:p>
        </p:txBody>
      </p:sp>
      <p:sp>
        <p:nvSpPr>
          <p:cNvPr id="14" name="Oval 38"/>
          <p:cNvSpPr>
            <a:spLocks noChangeArrowheads="1"/>
          </p:cNvSpPr>
          <p:nvPr/>
        </p:nvSpPr>
        <p:spPr bwMode="auto">
          <a:xfrm>
            <a:off x="6420940"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DigifaceWide" pitchFamily="2" charset="0"/>
              </a:rPr>
              <a:t>05</a:t>
            </a:r>
            <a:endParaRPr lang="en-US" sz="8000" b="1" dirty="0">
              <a:solidFill>
                <a:srgbClr val="0000FF"/>
              </a:solidFill>
              <a:latin typeface="DigifaceWide" pitchFamily="2" charset="0"/>
            </a:endParaRPr>
          </a:p>
        </p:txBody>
      </p:sp>
      <p:sp>
        <p:nvSpPr>
          <p:cNvPr id="15" name="AutoShape 39"/>
          <p:cNvSpPr>
            <a:spLocks noChangeArrowheads="1"/>
          </p:cNvSpPr>
          <p:nvPr/>
        </p:nvSpPr>
        <p:spPr bwMode="auto">
          <a:xfrm rot="5400000">
            <a:off x="7739856" y="18613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16" name="AutoShape 44"/>
          <p:cNvSpPr/>
          <p:nvPr/>
        </p:nvSpPr>
        <p:spPr>
          <a:xfrm>
            <a:off x="1981200" y="311150"/>
            <a:ext cx="4114800" cy="1219200"/>
          </a:xfrm>
          <a:prstGeom prst="irregularSeal2">
            <a:avLst/>
          </a:prstGeom>
          <a:solidFill>
            <a:schemeClr val="tx2"/>
          </a:solidFill>
          <a:ln w="9525" cap="flat" cmpd="sng">
            <a:solidFill>
              <a:schemeClr val="tx1"/>
            </a:solidFill>
            <a:prstDash val="solid"/>
            <a:miter/>
            <a:headEnd type="none" w="med" len="med"/>
            <a:tailEnd type="none" w="med" len="med"/>
          </a:ln>
        </p:spPr>
        <p:txBody>
          <a:bodyPr wrap="none" anchor="ctr"/>
          <a:lstStyle/>
          <a:p>
            <a:pPr algn="ctr" eaLnBrk="1" hangingPunct="1"/>
            <a:r>
              <a:rPr lang="en-US" sz="4400" b="1" dirty="0" err="1" smtClean="0">
                <a:solidFill>
                  <a:schemeClr val="bg1"/>
                </a:solidFill>
                <a:latin typeface="Times New Roman" pitchFamily="18" charset="0"/>
                <a:cs typeface="Times New Roman" pitchFamily="18" charset="0"/>
              </a:rPr>
              <a:t>Câu</a:t>
            </a:r>
            <a:r>
              <a:rPr lang="en-US" sz="4400" b="1" dirty="0" smtClean="0">
                <a:solidFill>
                  <a:schemeClr val="bg1"/>
                </a:solidFill>
                <a:latin typeface="Times New Roman" pitchFamily="18" charset="0"/>
                <a:cs typeface="Times New Roman" pitchFamily="18" charset="0"/>
              </a:rPr>
              <a:t> 3</a:t>
            </a:r>
            <a:endParaRPr sz="4400" b="1" dirty="0">
              <a:solidFill>
                <a:schemeClr val="bg1"/>
              </a:solidFill>
              <a:latin typeface="Times New Roman" pitchFamily="18" charset="0"/>
              <a:ea typeface="Arial" panose="020B0604020202020204" pitchFamily="34" charset="0"/>
              <a:cs typeface="Times New Roman" pitchFamily="18" charset="0"/>
            </a:endParaRPr>
          </a:p>
        </p:txBody>
      </p:sp>
      <p:grpSp>
        <p:nvGrpSpPr>
          <p:cNvPr id="17" name="Group 16"/>
          <p:cNvGrpSpPr/>
          <p:nvPr/>
        </p:nvGrpSpPr>
        <p:grpSpPr>
          <a:xfrm>
            <a:off x="2971799" y="2133600"/>
            <a:ext cx="8301447" cy="3352800"/>
            <a:chOff x="1447799" y="2133600"/>
            <a:chExt cx="8301447" cy="3352800"/>
          </a:xfrm>
        </p:grpSpPr>
        <p:sp>
          <p:nvSpPr>
            <p:cNvPr id="18" name="AutoShape 3"/>
            <p:cNvSpPr>
              <a:spLocks noChangeArrowheads="1"/>
            </p:cNvSpPr>
            <p:nvPr/>
          </p:nvSpPr>
          <p:spPr bwMode="auto">
            <a:xfrm>
              <a:off x="1447799" y="2133600"/>
              <a:ext cx="8301447" cy="3352800"/>
            </a:xfrm>
            <a:prstGeom prst="flowChartAlternateProcess">
              <a:avLst/>
            </a:prstGeom>
            <a:gradFill rotWithShape="1">
              <a:gsLst>
                <a:gs pos="0">
                  <a:schemeClr val="accent2"/>
                </a:gs>
                <a:gs pos="50000">
                  <a:srgbClr val="FFFFFF"/>
                </a:gs>
                <a:gs pos="100000">
                  <a:schemeClr val="accent2"/>
                </a:gs>
              </a:gsLst>
              <a:lin ang="5400000" scaled="1"/>
            </a:gradFill>
            <a:ln w="9525">
              <a:solidFill>
                <a:schemeClr val="accent2"/>
              </a:solidFill>
              <a:miter lim="800000"/>
            </a:ln>
            <a:effectLst/>
          </p:spPr>
          <p:txBody>
            <a:bodyPr wrap="none" anchor="ctr"/>
            <a:lstStyle/>
            <a:p>
              <a:pPr fontAlgn="base">
                <a:spcBef>
                  <a:spcPct val="0"/>
                </a:spcBef>
                <a:spcAft>
                  <a:spcPct val="0"/>
                </a:spcAft>
                <a:defRPr/>
              </a:pPr>
              <a:endParaRPr lang="en-GB" sz="3600" b="1" dirty="0">
                <a:solidFill>
                  <a:srgbClr val="0000FF"/>
                </a:solidFill>
                <a:latin typeface="Times New Roman" panose="02020603050405020304" pitchFamily="18" charset="0"/>
              </a:endParaRPr>
            </a:p>
            <a:p>
              <a:pPr fontAlgn="base">
                <a:spcBef>
                  <a:spcPct val="0"/>
                </a:spcBef>
                <a:spcAft>
                  <a:spcPct val="0"/>
                </a:spcAft>
                <a:defRPr/>
              </a:pPr>
              <a:r>
                <a:rPr lang="en-GB" sz="3600" b="1" dirty="0">
                  <a:solidFill>
                    <a:srgbClr val="0000FF"/>
                  </a:solidFill>
                  <a:latin typeface="Times New Roman" panose="02020603050405020304" pitchFamily="18" charset="0"/>
                </a:rPr>
                <a:t>	</a:t>
              </a:r>
              <a:r>
                <a:rPr lang="en-GB" sz="3600" b="1" dirty="0">
                  <a:latin typeface="Times New Roman" panose="02020603050405020304" pitchFamily="18" charset="0"/>
                </a:rPr>
                <a:t>A. </a:t>
              </a:r>
              <a:r>
                <a:rPr lang="en-GB" sz="3600" b="1" dirty="0" err="1" smtClean="0">
                  <a:latin typeface="Times New Roman" panose="02020603050405020304" pitchFamily="18" charset="0"/>
                </a:rPr>
                <a:t>lau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tay</a:t>
              </a:r>
              <a:r>
                <a:rPr lang="en-GB" sz="3600" b="1" dirty="0" smtClean="0">
                  <a:latin typeface="Times New Roman" panose="02020603050405020304" pitchFamily="18" charset="0"/>
                </a:rPr>
                <a:t>          B</a:t>
              </a:r>
              <a:r>
                <a:rPr lang="en-GB" sz="3600" b="1" dirty="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bánh</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kẹo</a:t>
              </a:r>
              <a:endParaRPr lang="en-GB" sz="3600" b="1" dirty="0">
                <a:latin typeface="Times New Roman" panose="02020603050405020304" pitchFamily="18" charset="0"/>
              </a:endParaRPr>
            </a:p>
            <a:p>
              <a:pPr fontAlgn="base">
                <a:spcBef>
                  <a:spcPct val="0"/>
                </a:spcBef>
                <a:spcAft>
                  <a:spcPct val="0"/>
                </a:spcAft>
                <a:defRPr/>
              </a:pPr>
              <a:r>
                <a:rPr lang="en-GB" sz="3600" b="1" dirty="0">
                  <a:latin typeface="Times New Roman" panose="02020603050405020304" pitchFamily="18" charset="0"/>
                </a:rPr>
                <a:t>	C. </a:t>
              </a:r>
              <a:r>
                <a:rPr lang="en-GB" sz="3600" b="1" dirty="0" err="1" smtClean="0">
                  <a:latin typeface="Times New Roman" panose="02020603050405020304" pitchFamily="18" charset="0"/>
                </a:rPr>
                <a:t>rửa</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tay</a:t>
              </a:r>
              <a:r>
                <a:rPr lang="en-GB" sz="3600" b="1" dirty="0" smtClean="0">
                  <a:latin typeface="Times New Roman" panose="02020603050405020304" pitchFamily="18" charset="0"/>
                </a:rPr>
                <a:t>         D</a:t>
              </a:r>
              <a:r>
                <a:rPr lang="en-GB" sz="3600" b="1" dirty="0">
                  <a:latin typeface="Times New Roman" panose="02020603050405020304" pitchFamily="18" charset="0"/>
                </a:rPr>
                <a:t>. </a:t>
              </a:r>
              <a:r>
                <a:rPr lang="en-GB" sz="3600" b="1" dirty="0" err="1" smtClean="0">
                  <a:latin typeface="Times New Roman" panose="02020603050405020304" pitchFamily="18" charset="0"/>
                </a:rPr>
                <a:t>uống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nước</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ngọt</a:t>
              </a:r>
              <a:r>
                <a:rPr lang="en-GB" sz="3600" b="1" dirty="0">
                  <a:solidFill>
                    <a:srgbClr val="0000FF"/>
                  </a:solidFill>
                  <a:latin typeface="Times New Roman" panose="02020603050405020304" pitchFamily="18" charset="0"/>
                </a:rPr>
                <a:t>	</a:t>
              </a:r>
            </a:p>
          </p:txBody>
        </p:sp>
        <p:sp>
          <p:nvSpPr>
            <p:cNvPr id="25" name="TextBox 24"/>
            <p:cNvSpPr txBox="1"/>
            <p:nvPr/>
          </p:nvSpPr>
          <p:spPr>
            <a:xfrm>
              <a:off x="1555026" y="2441715"/>
              <a:ext cx="7467598"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Trước</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khi</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ăn</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em</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cần</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làm</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gì</a:t>
              </a:r>
              <a:r>
                <a:rPr lang="en-US" sz="4000" b="1" dirty="0" smtClean="0">
                  <a:solidFill>
                    <a:srgbClr val="FF0000"/>
                  </a:solidFill>
                  <a:latin typeface="Times New Roman" pitchFamily="18" charset="0"/>
                  <a:cs typeface="Times New Roman" pitchFamily="18" charset="0"/>
                </a:rPr>
                <a:t>?</a:t>
              </a:r>
              <a:endParaRPr lang="en-US" sz="4000" b="1" dirty="0">
                <a:solidFill>
                  <a:srgbClr val="FF000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390986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8"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2" presetClass="entr" presetSubtype="4" fill="hold" grpId="0" nodeType="withEffect">
                                  <p:stCondLst>
                                    <p:cond delay="150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subTnLst>
                                    <p:audio>
                                      <p:cMediaNode>
                                        <p:cTn display="0" masterRel="sameClick">
                                          <p:stCondLst>
                                            <p:cond evt="begin" delay="0">
                                              <p:tn val="16"/>
                                            </p:cond>
                                          </p:stCondLst>
                                          <p:endCondLst>
                                            <p:cond evt="onStopAudio" delay="0">
                                              <p:tgtEl>
                                                <p:sldTgt/>
                                              </p:tgtEl>
                                            </p:cond>
                                          </p:endCondLst>
                                        </p:cTn>
                                        <p:tgtEl>
                                          <p:sndTgt r:embed="rId3" name="cashreg.wav"/>
                                        </p:tgtEl>
                                      </p:cMediaNode>
                                    </p:audio>
                                  </p:subTnLst>
                                </p:cTn>
                              </p:par>
                              <p:par>
                                <p:cTn id="19" presetID="22" presetClass="entr" presetSubtype="4" fill="hold" grpId="0" nodeType="withEffect">
                                  <p:stCondLst>
                                    <p:cond delay="200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1" nodeType="withEffect">
                                  <p:stCondLst>
                                    <p:cond delay="200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1"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1" nodeType="withEffect">
                                  <p:stCondLst>
                                    <p:cond delay="200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1" nodeType="withEffect">
                                  <p:stCondLst>
                                    <p:cond delay="20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1" nodeType="with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xit" presetSubtype="0" fill="hold" grpId="0" nodeType="clickEffect">
                                  <p:stCondLst>
                                    <p:cond delay="0"/>
                                  </p:stCondLst>
                                  <p:childTnLst>
                                    <p:anim calcmode="lin" valueType="num">
                                      <p:cBhvr>
                                        <p:cTn id="40" dur="1000"/>
                                        <p:tgtEl>
                                          <p:spTgt spid="14"/>
                                        </p:tgtEl>
                                        <p:attrNameLst>
                                          <p:attrName>ppt_w</p:attrName>
                                        </p:attrNameLst>
                                      </p:cBhvr>
                                      <p:tavLst>
                                        <p:tav tm="0">
                                          <p:val>
                                            <p:strVal val="ppt_w"/>
                                          </p:val>
                                        </p:tav>
                                        <p:tav tm="100000">
                                          <p:val>
                                            <p:strVal val="ppt_w*0.70"/>
                                          </p:val>
                                        </p:tav>
                                      </p:tavLst>
                                    </p:anim>
                                    <p:anim calcmode="lin" valueType="num">
                                      <p:cBhvr>
                                        <p:cTn id="41" dur="1000"/>
                                        <p:tgtEl>
                                          <p:spTgt spid="14"/>
                                        </p:tgtEl>
                                        <p:attrNameLst>
                                          <p:attrName>ppt_h</p:attrName>
                                        </p:attrNameLst>
                                      </p:cBhvr>
                                      <p:tavLst>
                                        <p:tav tm="0">
                                          <p:val>
                                            <p:strVal val="ppt_h"/>
                                          </p:val>
                                        </p:tav>
                                        <p:tav tm="100000">
                                          <p:val>
                                            <p:strVal val="ppt_h"/>
                                          </p:val>
                                        </p:tav>
                                      </p:tavLst>
                                    </p:anim>
                                    <p:animEffect transition="out" filter="fade">
                                      <p:cBhvr>
                                        <p:cTn id="42" dur="1000"/>
                                        <p:tgtEl>
                                          <p:spTgt spid="14"/>
                                        </p:tgtEl>
                                      </p:cBhvr>
                                    </p:animEffect>
                                    <p:set>
                                      <p:cBhvr>
                                        <p:cTn id="43" dur="1" fill="hold">
                                          <p:stCondLst>
                                            <p:cond delay="999"/>
                                          </p:stCondLst>
                                        </p:cTn>
                                        <p:tgtEl>
                                          <p:spTgt spid="14"/>
                                        </p:tgtEl>
                                        <p:attrNameLst>
                                          <p:attrName>style.visibility</p:attrName>
                                        </p:attrNameLst>
                                      </p:cBhvr>
                                      <p:to>
                                        <p:strVal val="hidden"/>
                                      </p:to>
                                    </p:set>
                                  </p:childTnLst>
                                  <p:subTnLst>
                                    <p:audio>
                                      <p:cMediaNode vol="100000">
                                        <p:cTn display="0" masterRel="sameClick">
                                          <p:stCondLst>
                                            <p:cond evt="begin" delay="0">
                                              <p:tn val="39"/>
                                            </p:cond>
                                          </p:stCondLst>
                                          <p:endCondLst>
                                            <p:cond evt="onStopAudio" delay="0">
                                              <p:tgtEl>
                                                <p:sldTgt/>
                                              </p:tgtEl>
                                            </p:cond>
                                          </p:endCondLst>
                                        </p:cTn>
                                        <p:tgtEl>
                                          <p:sndTgt r:embed="rId4" name="ding.wav"/>
                                        </p:tgtEl>
                                      </p:cMediaNode>
                                    </p:audio>
                                  </p:subTnLst>
                                </p:cTn>
                              </p:par>
                              <p:par>
                                <p:cTn id="44" presetID="55" presetClass="exit" presetSubtype="0" fill="hold" grpId="0" nodeType="withEffect">
                                  <p:stCondLst>
                                    <p:cond delay="7000"/>
                                  </p:stCondLst>
                                  <p:childTnLst>
                                    <p:anim calcmode="lin" valueType="num">
                                      <p:cBhvr>
                                        <p:cTn id="45" dur="1000"/>
                                        <p:tgtEl>
                                          <p:spTgt spid="10"/>
                                        </p:tgtEl>
                                        <p:attrNameLst>
                                          <p:attrName>ppt_w</p:attrName>
                                        </p:attrNameLst>
                                      </p:cBhvr>
                                      <p:tavLst>
                                        <p:tav tm="0">
                                          <p:val>
                                            <p:strVal val="ppt_w"/>
                                          </p:val>
                                        </p:tav>
                                        <p:tav tm="100000">
                                          <p:val>
                                            <p:strVal val="ppt_w*0.70"/>
                                          </p:val>
                                        </p:tav>
                                      </p:tavLst>
                                    </p:anim>
                                    <p:anim calcmode="lin" valueType="num">
                                      <p:cBhvr>
                                        <p:cTn id="46" dur="1000"/>
                                        <p:tgtEl>
                                          <p:spTgt spid="10"/>
                                        </p:tgtEl>
                                        <p:attrNameLst>
                                          <p:attrName>ppt_h</p:attrName>
                                        </p:attrNameLst>
                                      </p:cBhvr>
                                      <p:tavLst>
                                        <p:tav tm="0">
                                          <p:val>
                                            <p:strVal val="ppt_h"/>
                                          </p:val>
                                        </p:tav>
                                        <p:tav tm="100000">
                                          <p:val>
                                            <p:strVal val="ppt_h"/>
                                          </p:val>
                                        </p:tav>
                                      </p:tavLst>
                                    </p:anim>
                                    <p:animEffect transition="out" filter="fade">
                                      <p:cBhvr>
                                        <p:cTn id="47" dur="1000"/>
                                        <p:tgtEl>
                                          <p:spTgt spid="10"/>
                                        </p:tgtEl>
                                      </p:cBhvr>
                                    </p:animEffect>
                                    <p:set>
                                      <p:cBhvr>
                                        <p:cTn id="48" dur="1" fill="hold">
                                          <p:stCondLst>
                                            <p:cond delay="999"/>
                                          </p:stCondLst>
                                        </p:cTn>
                                        <p:tgtEl>
                                          <p:spTgt spid="10"/>
                                        </p:tgtEl>
                                        <p:attrNameLst>
                                          <p:attrName>style.visibility</p:attrName>
                                        </p:attrNameLst>
                                      </p:cBhvr>
                                      <p:to>
                                        <p:strVal val="hidden"/>
                                      </p:to>
                                    </p:set>
                                  </p:childTnLst>
                                  <p:subTnLst>
                                    <p:audio>
                                      <p:cMediaNode vol="100000">
                                        <p:cTn display="0" masterRel="sameClick">
                                          <p:stCondLst>
                                            <p:cond evt="begin" delay="0">
                                              <p:tn val="44"/>
                                            </p:cond>
                                          </p:stCondLst>
                                          <p:endCondLst>
                                            <p:cond evt="onStopAudio" delay="0">
                                              <p:tgtEl>
                                                <p:sldTgt/>
                                              </p:tgtEl>
                                            </p:cond>
                                          </p:endCondLst>
                                        </p:cTn>
                                        <p:tgtEl>
                                          <p:sndTgt r:embed="rId4" name="ding.wav"/>
                                        </p:tgtEl>
                                      </p:cMediaNode>
                                    </p:audio>
                                  </p:subTnLst>
                                </p:cTn>
                              </p:par>
                              <p:par>
                                <p:cTn id="49" presetID="55" presetClass="exit" presetSubtype="0" fill="hold" grpId="0" nodeType="withEffect">
                                  <p:stCondLst>
                                    <p:cond delay="3000"/>
                                  </p:stCondLst>
                                  <p:childTnLst>
                                    <p:anim calcmode="lin" valueType="num">
                                      <p:cBhvr>
                                        <p:cTn id="50" dur="1000"/>
                                        <p:tgtEl>
                                          <p:spTgt spid="11"/>
                                        </p:tgtEl>
                                        <p:attrNameLst>
                                          <p:attrName>ppt_w</p:attrName>
                                        </p:attrNameLst>
                                      </p:cBhvr>
                                      <p:tavLst>
                                        <p:tav tm="0">
                                          <p:val>
                                            <p:strVal val="ppt_w"/>
                                          </p:val>
                                        </p:tav>
                                        <p:tav tm="100000">
                                          <p:val>
                                            <p:strVal val="ppt_w*0.70"/>
                                          </p:val>
                                        </p:tav>
                                      </p:tavLst>
                                    </p:anim>
                                    <p:anim calcmode="lin" valueType="num">
                                      <p:cBhvr>
                                        <p:cTn id="51" dur="1000"/>
                                        <p:tgtEl>
                                          <p:spTgt spid="11"/>
                                        </p:tgtEl>
                                        <p:attrNameLst>
                                          <p:attrName>ppt_h</p:attrName>
                                        </p:attrNameLst>
                                      </p:cBhvr>
                                      <p:tavLst>
                                        <p:tav tm="0">
                                          <p:val>
                                            <p:strVal val="ppt_h"/>
                                          </p:val>
                                        </p:tav>
                                        <p:tav tm="100000">
                                          <p:val>
                                            <p:strVal val="ppt_h"/>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subTnLst>
                                    <p:audio>
                                      <p:cMediaNode vol="100000">
                                        <p:cTn display="0" masterRel="sameClick">
                                          <p:stCondLst>
                                            <p:cond evt="begin" delay="0">
                                              <p:tn val="49"/>
                                            </p:cond>
                                          </p:stCondLst>
                                          <p:endCondLst>
                                            <p:cond evt="onStopAudio" delay="0">
                                              <p:tgtEl>
                                                <p:sldTgt/>
                                              </p:tgtEl>
                                            </p:cond>
                                          </p:endCondLst>
                                        </p:cTn>
                                        <p:tgtEl>
                                          <p:sndTgt r:embed="rId4" name="ding.wav"/>
                                        </p:tgtEl>
                                      </p:cMediaNode>
                                    </p:audio>
                                  </p:subTnLst>
                                </p:cTn>
                              </p:par>
                              <p:par>
                                <p:cTn id="54" presetID="55" presetClass="exit" presetSubtype="0" fill="hold" grpId="0" nodeType="withEffect">
                                  <p:stCondLst>
                                    <p:cond delay="2000"/>
                                  </p:stCondLst>
                                  <p:childTnLst>
                                    <p:anim calcmode="lin" valueType="num">
                                      <p:cBhvr>
                                        <p:cTn id="55" dur="1000"/>
                                        <p:tgtEl>
                                          <p:spTgt spid="12"/>
                                        </p:tgtEl>
                                        <p:attrNameLst>
                                          <p:attrName>ppt_w</p:attrName>
                                        </p:attrNameLst>
                                      </p:cBhvr>
                                      <p:tavLst>
                                        <p:tav tm="0">
                                          <p:val>
                                            <p:strVal val="ppt_w"/>
                                          </p:val>
                                        </p:tav>
                                        <p:tav tm="100000">
                                          <p:val>
                                            <p:strVal val="ppt_w*0.70"/>
                                          </p:val>
                                        </p:tav>
                                      </p:tavLst>
                                    </p:anim>
                                    <p:anim calcmode="lin" valueType="num">
                                      <p:cBhvr>
                                        <p:cTn id="56" dur="1000"/>
                                        <p:tgtEl>
                                          <p:spTgt spid="12"/>
                                        </p:tgtEl>
                                        <p:attrNameLst>
                                          <p:attrName>ppt_h</p:attrName>
                                        </p:attrNameLst>
                                      </p:cBhvr>
                                      <p:tavLst>
                                        <p:tav tm="0">
                                          <p:val>
                                            <p:strVal val="ppt_h"/>
                                          </p:val>
                                        </p:tav>
                                        <p:tav tm="100000">
                                          <p:val>
                                            <p:strVal val="ppt_h"/>
                                          </p:val>
                                        </p:tav>
                                      </p:tavLst>
                                    </p:anim>
                                    <p:animEffect transition="out" filter="fade">
                                      <p:cBhvr>
                                        <p:cTn id="57" dur="1000"/>
                                        <p:tgtEl>
                                          <p:spTgt spid="12"/>
                                        </p:tgtEl>
                                      </p:cBhvr>
                                    </p:animEffect>
                                    <p:set>
                                      <p:cBhvr>
                                        <p:cTn id="58" dur="1" fill="hold">
                                          <p:stCondLst>
                                            <p:cond delay="999"/>
                                          </p:stCondLst>
                                        </p:cTn>
                                        <p:tgtEl>
                                          <p:spTgt spid="12"/>
                                        </p:tgtEl>
                                        <p:attrNameLst>
                                          <p:attrName>style.visibility</p:attrName>
                                        </p:attrNameLst>
                                      </p:cBhvr>
                                      <p:to>
                                        <p:strVal val="hidden"/>
                                      </p:to>
                                    </p:set>
                                  </p:childTnLst>
                                  <p:subTnLst>
                                    <p:audio>
                                      <p:cMediaNode vol="100000">
                                        <p:cTn display="0" masterRel="sameClick">
                                          <p:stCondLst>
                                            <p:cond evt="begin" delay="0">
                                              <p:tn val="54"/>
                                            </p:cond>
                                          </p:stCondLst>
                                          <p:endCondLst>
                                            <p:cond evt="onStopAudio" delay="0">
                                              <p:tgtEl>
                                                <p:sldTgt/>
                                              </p:tgtEl>
                                            </p:cond>
                                          </p:endCondLst>
                                        </p:cTn>
                                        <p:tgtEl>
                                          <p:sndTgt r:embed="rId4" name="ding.wav"/>
                                        </p:tgtEl>
                                      </p:cMediaNode>
                                    </p:audio>
                                  </p:subTnLst>
                                </p:cTn>
                              </p:par>
                              <p:par>
                                <p:cTn id="59" presetID="55" presetClass="exit" presetSubtype="0" fill="hold" grpId="0" nodeType="withEffect">
                                  <p:stCondLst>
                                    <p:cond delay="1000"/>
                                  </p:stCondLst>
                                  <p:childTnLst>
                                    <p:anim calcmode="lin" valueType="num">
                                      <p:cBhvr>
                                        <p:cTn id="60" dur="1000"/>
                                        <p:tgtEl>
                                          <p:spTgt spid="13"/>
                                        </p:tgtEl>
                                        <p:attrNameLst>
                                          <p:attrName>ppt_w</p:attrName>
                                        </p:attrNameLst>
                                      </p:cBhvr>
                                      <p:tavLst>
                                        <p:tav tm="0">
                                          <p:val>
                                            <p:strVal val="ppt_w"/>
                                          </p:val>
                                        </p:tav>
                                        <p:tav tm="100000">
                                          <p:val>
                                            <p:strVal val="ppt_w*0.70"/>
                                          </p:val>
                                        </p:tav>
                                      </p:tavLst>
                                    </p:anim>
                                    <p:anim calcmode="lin" valueType="num">
                                      <p:cBhvr>
                                        <p:cTn id="61" dur="1000"/>
                                        <p:tgtEl>
                                          <p:spTgt spid="13"/>
                                        </p:tgtEl>
                                        <p:attrNameLst>
                                          <p:attrName>ppt_h</p:attrName>
                                        </p:attrNameLst>
                                      </p:cBhvr>
                                      <p:tavLst>
                                        <p:tav tm="0">
                                          <p:val>
                                            <p:strVal val="ppt_h"/>
                                          </p:val>
                                        </p:tav>
                                        <p:tav tm="100000">
                                          <p:val>
                                            <p:strVal val="ppt_h"/>
                                          </p:val>
                                        </p:tav>
                                      </p:tavLst>
                                    </p:anim>
                                    <p:animEffect transition="out" filter="fade">
                                      <p:cBhvr>
                                        <p:cTn id="62" dur="1000"/>
                                        <p:tgtEl>
                                          <p:spTgt spid="13"/>
                                        </p:tgtEl>
                                      </p:cBhvr>
                                    </p:animEffect>
                                    <p:set>
                                      <p:cBhvr>
                                        <p:cTn id="63" dur="1" fill="hold">
                                          <p:stCondLst>
                                            <p:cond delay="999"/>
                                          </p:stCondLst>
                                        </p:cTn>
                                        <p:tgtEl>
                                          <p:spTgt spid="13"/>
                                        </p:tgtEl>
                                        <p:attrNameLst>
                                          <p:attrName>style.visibility</p:attrName>
                                        </p:attrNameLst>
                                      </p:cBhvr>
                                      <p:to>
                                        <p:strVal val="hidden"/>
                                      </p:to>
                                    </p:set>
                                  </p:childTnLst>
                                  <p:subTnLst>
                                    <p:audio>
                                      <p:cMediaNode vol="100000">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400"/>
                                        <p:tgtEl>
                                          <p:spTgt spid="8"/>
                                        </p:tgtEl>
                                      </p:cBhvr>
                                    </p:animEffect>
                                  </p:childTnLst>
                                  <p:subTnLst>
                                    <p:audio>
                                      <p:cMediaNode>
                                        <p:cTn display="0" masterRel="sameClick">
                                          <p:stCondLst>
                                            <p:cond evt="begin" delay="0">
                                              <p:tn val="66"/>
                                            </p:cond>
                                          </p:stCondLst>
                                          <p:endCondLst>
                                            <p:cond evt="onStopAudio" delay="0">
                                              <p:tgtEl>
                                                <p:sldTgt/>
                                              </p:tgtEl>
                                            </p:cond>
                                          </p:endCondLst>
                                        </p:cTn>
                                        <p:tgtEl>
                                          <p:sndTgt r:embed="rId3" name="cashreg.wav"/>
                                        </p:tgtEl>
                                      </p:cMediaNode>
                                    </p:audio>
                                  </p:subTnLst>
                                </p:cTn>
                              </p:par>
                              <p:par>
                                <p:cTn id="69" presetID="22" presetClass="entr" presetSubtype="1" fill="hold" grpId="0" nodeType="withEffect">
                                  <p:stCondLst>
                                    <p:cond delay="40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600"/>
                                        <p:tgtEl>
                                          <p:spTgt spid="7"/>
                                        </p:tgtEl>
                                      </p:cBhvr>
                                    </p:animEffect>
                                  </p:childTnLst>
                                  <p:subTnLst>
                                    <p:audio>
                                      <p:cMediaNode>
                                        <p:cTn display="0" masterRel="sameClick">
                                          <p:stCondLst>
                                            <p:cond evt="begin" delay="0">
                                              <p:tn val="69"/>
                                            </p:cond>
                                          </p:stCondLst>
                                          <p:endCondLst>
                                            <p:cond evt="onStopAudio" delay="0">
                                              <p:tgtEl>
                                                <p:sldTgt/>
                                              </p:tgtEl>
                                            </p:cond>
                                          </p:endCondLst>
                                        </p:cTn>
                                        <p:tgtEl>
                                          <p:sndTgt r:embed="rId5"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D:\linhtinh-p\hinh nen\12949220512059867599_574_574[1].jpg">
            <a:extLst>
              <a:ext uri="{FF2B5EF4-FFF2-40B4-BE49-F238E27FC236}">
                <a16:creationId xmlns:a16="http://schemas.microsoft.com/office/drawing/2014/main" id="{9B5DF1D9-C54E-4C12-BE1A-752F338757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1676400" y="2641600"/>
            <a:ext cx="1066800" cy="2514600"/>
          </a:xfrm>
          <a:prstGeom prst="ellipse">
            <a:avLst/>
          </a:prstGeom>
          <a:gradFill rotWithShape="1">
            <a:gsLst>
              <a:gs pos="0">
                <a:schemeClr val="accent2"/>
              </a:gs>
              <a:gs pos="50000">
                <a:schemeClr val="bg1"/>
              </a:gs>
              <a:gs pos="100000">
                <a:schemeClr val="accent2"/>
              </a:gs>
            </a:gsLst>
            <a:lin ang="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Times New Roman" panose="02020603050405020304" pitchFamily="18" charset="0"/>
              </a:rPr>
              <a:t>04</a:t>
            </a:r>
            <a:endParaRPr lang="en-US" sz="8000" b="1" dirty="0">
              <a:solidFill>
                <a:srgbClr val="0000FF"/>
              </a:solidFill>
              <a:latin typeface="Times New Roman" panose="02020603050405020304" pitchFamily="18" charset="0"/>
            </a:endParaRPr>
          </a:p>
        </p:txBody>
      </p:sp>
      <p:sp>
        <p:nvSpPr>
          <p:cNvPr id="6" name="AutoShape 5"/>
          <p:cNvSpPr>
            <a:spLocks noChangeArrowheads="1"/>
          </p:cNvSpPr>
          <p:nvPr/>
        </p:nvSpPr>
        <p:spPr bwMode="auto">
          <a:xfrm>
            <a:off x="2708367" y="3733801"/>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7" name="Oval 6"/>
          <p:cNvSpPr>
            <a:spLocks noChangeArrowheads="1"/>
          </p:cNvSpPr>
          <p:nvPr/>
        </p:nvSpPr>
        <p:spPr bwMode="auto">
          <a:xfrm>
            <a:off x="4572000" y="5638800"/>
            <a:ext cx="41910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4000" b="1" dirty="0" err="1">
                <a:solidFill>
                  <a:srgbClr val="0000FF"/>
                </a:solidFill>
                <a:latin typeface="Times New Roman" panose="02020603050405020304" pitchFamily="18" charset="0"/>
              </a:rPr>
              <a:t>Đáp</a:t>
            </a:r>
            <a:r>
              <a:rPr lang="en-US" sz="4000" b="1" dirty="0">
                <a:solidFill>
                  <a:srgbClr val="0000FF"/>
                </a:solidFill>
                <a:latin typeface="Times New Roman" panose="02020603050405020304" pitchFamily="18" charset="0"/>
              </a:rPr>
              <a:t> </a:t>
            </a:r>
            <a:r>
              <a:rPr lang="en-US" sz="4000" b="1" dirty="0" err="1">
                <a:solidFill>
                  <a:srgbClr val="0000FF"/>
                </a:solidFill>
                <a:latin typeface="Times New Roman" panose="02020603050405020304" pitchFamily="18" charset="0"/>
              </a:rPr>
              <a:t>án</a:t>
            </a:r>
            <a:r>
              <a:rPr lang="en-US" sz="4000" b="1" dirty="0">
                <a:solidFill>
                  <a:srgbClr val="0000FF"/>
                </a:solidFill>
                <a:latin typeface="Times New Roman" panose="02020603050405020304" pitchFamily="18" charset="0"/>
              </a:rPr>
              <a:t>: </a:t>
            </a:r>
            <a:r>
              <a:rPr lang="en-US" sz="4000" b="1" dirty="0" smtClean="0">
                <a:solidFill>
                  <a:srgbClr val="FF0000"/>
                </a:solidFill>
                <a:latin typeface="Times New Roman" panose="02020603050405020304" pitchFamily="18" charset="0"/>
              </a:rPr>
              <a:t>C</a:t>
            </a:r>
            <a:endParaRPr lang="en-US" sz="4000" b="1" dirty="0">
              <a:solidFill>
                <a:srgbClr val="FF0000"/>
              </a:solidFill>
              <a:latin typeface="Times New Roman" panose="02020603050405020304" pitchFamily="18" charset="0"/>
            </a:endParaRPr>
          </a:p>
        </p:txBody>
      </p:sp>
      <p:sp>
        <p:nvSpPr>
          <p:cNvPr id="8" name="AutoShape 7"/>
          <p:cNvSpPr>
            <a:spLocks noChangeArrowheads="1"/>
          </p:cNvSpPr>
          <p:nvPr/>
        </p:nvSpPr>
        <p:spPr bwMode="auto">
          <a:xfrm rot="5400000">
            <a:off x="6433344" y="53665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9" name="Oval 33"/>
          <p:cNvSpPr>
            <a:spLocks noChangeArrowheads="1"/>
          </p:cNvSpPr>
          <p:nvPr/>
        </p:nvSpPr>
        <p:spPr bwMode="auto">
          <a:xfrm>
            <a:off x="6434003" y="637280"/>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00</a:t>
            </a:r>
            <a:endParaRPr lang="en-US" sz="8000" b="1" dirty="0">
              <a:latin typeface="DigifaceWide" pitchFamily="2" charset="0"/>
            </a:endParaRPr>
          </a:p>
        </p:txBody>
      </p:sp>
      <p:sp>
        <p:nvSpPr>
          <p:cNvPr id="10" name="Oval 34"/>
          <p:cNvSpPr>
            <a:spLocks noChangeArrowheads="1"/>
          </p:cNvSpPr>
          <p:nvPr/>
        </p:nvSpPr>
        <p:spPr bwMode="auto">
          <a:xfrm>
            <a:off x="6410594" y="621472"/>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01</a:t>
            </a:r>
            <a:endParaRPr lang="en-US" sz="8000" b="1" dirty="0">
              <a:latin typeface="DigifaceWide" pitchFamily="2" charset="0"/>
            </a:endParaRPr>
          </a:p>
        </p:txBody>
      </p:sp>
      <p:sp>
        <p:nvSpPr>
          <p:cNvPr id="11" name="Oval 35"/>
          <p:cNvSpPr>
            <a:spLocks noChangeArrowheads="1"/>
          </p:cNvSpPr>
          <p:nvPr/>
        </p:nvSpPr>
        <p:spPr bwMode="auto">
          <a:xfrm>
            <a:off x="6406356"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02</a:t>
            </a:r>
            <a:endParaRPr lang="en-US" sz="8000" b="1" dirty="0">
              <a:latin typeface="DigifaceWide" pitchFamily="2" charset="0"/>
            </a:endParaRPr>
          </a:p>
        </p:txBody>
      </p:sp>
      <p:sp>
        <p:nvSpPr>
          <p:cNvPr id="12" name="Oval 36"/>
          <p:cNvSpPr>
            <a:spLocks noChangeArrowheads="1"/>
          </p:cNvSpPr>
          <p:nvPr/>
        </p:nvSpPr>
        <p:spPr bwMode="auto">
          <a:xfrm>
            <a:off x="6418061" y="636034"/>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03</a:t>
            </a:r>
            <a:endParaRPr lang="en-US" sz="8000" b="1" dirty="0">
              <a:latin typeface="DigifaceWide" pitchFamily="2" charset="0"/>
            </a:endParaRPr>
          </a:p>
        </p:txBody>
      </p:sp>
      <p:sp>
        <p:nvSpPr>
          <p:cNvPr id="13" name="Oval 37"/>
          <p:cNvSpPr>
            <a:spLocks noChangeArrowheads="1"/>
          </p:cNvSpPr>
          <p:nvPr/>
        </p:nvSpPr>
        <p:spPr bwMode="auto">
          <a:xfrm>
            <a:off x="6434003" y="650596"/>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latin typeface="DigifaceWide" pitchFamily="2" charset="0"/>
              </a:rPr>
              <a:t>04</a:t>
            </a:r>
            <a:endParaRPr lang="en-US" sz="8000" b="1" dirty="0">
              <a:latin typeface="DigifaceWide" pitchFamily="2" charset="0"/>
            </a:endParaRPr>
          </a:p>
        </p:txBody>
      </p:sp>
      <p:sp>
        <p:nvSpPr>
          <p:cNvPr id="14" name="Oval 38"/>
          <p:cNvSpPr>
            <a:spLocks noChangeArrowheads="1"/>
          </p:cNvSpPr>
          <p:nvPr/>
        </p:nvSpPr>
        <p:spPr bwMode="auto">
          <a:xfrm>
            <a:off x="6420940" y="636657"/>
            <a:ext cx="3200400" cy="1143000"/>
          </a:xfrm>
          <a:prstGeom prst="ellipse">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algn="ctr" fontAlgn="base">
              <a:spcBef>
                <a:spcPct val="0"/>
              </a:spcBef>
              <a:spcAft>
                <a:spcPct val="0"/>
              </a:spcAft>
              <a:defRPr/>
            </a:pPr>
            <a:r>
              <a:rPr lang="en-US" sz="8000" b="1" dirty="0" smtClean="0">
                <a:solidFill>
                  <a:srgbClr val="0000FF"/>
                </a:solidFill>
                <a:latin typeface="DigifaceWide" pitchFamily="2" charset="0"/>
              </a:rPr>
              <a:t>05</a:t>
            </a:r>
            <a:endParaRPr lang="en-US" sz="8000" b="1" dirty="0">
              <a:solidFill>
                <a:srgbClr val="0000FF"/>
              </a:solidFill>
              <a:latin typeface="DigifaceWide" pitchFamily="2" charset="0"/>
            </a:endParaRPr>
          </a:p>
        </p:txBody>
      </p:sp>
      <p:sp>
        <p:nvSpPr>
          <p:cNvPr id="15" name="AutoShape 39"/>
          <p:cNvSpPr>
            <a:spLocks noChangeArrowheads="1"/>
          </p:cNvSpPr>
          <p:nvPr/>
        </p:nvSpPr>
        <p:spPr bwMode="auto">
          <a:xfrm rot="5400000">
            <a:off x="7739856" y="1861345"/>
            <a:ext cx="533400" cy="315913"/>
          </a:xfrm>
          <a:prstGeom prst="roundRect">
            <a:avLst>
              <a:gd name="adj" fmla="val 16667"/>
            </a:avLst>
          </a:prstGeom>
          <a:gradFill rotWithShape="1">
            <a:gsLst>
              <a:gs pos="0">
                <a:schemeClr val="accent2"/>
              </a:gs>
              <a:gs pos="50000">
                <a:schemeClr val="bg1"/>
              </a:gs>
              <a:gs pos="100000">
                <a:schemeClr val="accent2"/>
              </a:gs>
            </a:gsLst>
            <a:lin ang="5400000" scaled="1"/>
          </a:gradFill>
          <a:ln w="9525">
            <a:solidFill>
              <a:schemeClr val="accent2"/>
            </a:solidFill>
            <a:round/>
          </a:ln>
          <a:effectLst/>
        </p:spPr>
        <p:txBody>
          <a:bodyPr wrap="none" anchor="ctr"/>
          <a:lstStyle/>
          <a:p>
            <a:pPr eaLnBrk="0" fontAlgn="base" hangingPunct="0">
              <a:spcBef>
                <a:spcPct val="0"/>
              </a:spcBef>
              <a:spcAft>
                <a:spcPct val="0"/>
              </a:spcAft>
              <a:defRPr/>
            </a:pPr>
            <a:endParaRPr lang="en-US">
              <a:latin typeface="Arial Black" panose="020B0A04020102020204" pitchFamily="34" charset="0"/>
            </a:endParaRPr>
          </a:p>
        </p:txBody>
      </p:sp>
      <p:sp>
        <p:nvSpPr>
          <p:cNvPr id="16" name="AutoShape 44"/>
          <p:cNvSpPr/>
          <p:nvPr/>
        </p:nvSpPr>
        <p:spPr>
          <a:xfrm>
            <a:off x="1981200" y="311150"/>
            <a:ext cx="4114800" cy="1219200"/>
          </a:xfrm>
          <a:prstGeom prst="irregularSeal2">
            <a:avLst/>
          </a:prstGeom>
          <a:solidFill>
            <a:schemeClr val="tx2"/>
          </a:solidFill>
          <a:ln w="9525" cap="flat" cmpd="sng">
            <a:solidFill>
              <a:schemeClr val="tx1"/>
            </a:solidFill>
            <a:prstDash val="solid"/>
            <a:miter/>
            <a:headEnd type="none" w="med" len="med"/>
            <a:tailEnd type="none" w="med" len="med"/>
          </a:ln>
        </p:spPr>
        <p:txBody>
          <a:bodyPr wrap="none" anchor="ctr"/>
          <a:lstStyle/>
          <a:p>
            <a:pPr algn="ctr" eaLnBrk="1" hangingPunct="1"/>
            <a:r>
              <a:rPr lang="en-US" sz="4400" b="1" dirty="0" err="1" smtClean="0">
                <a:solidFill>
                  <a:schemeClr val="bg1"/>
                </a:solidFill>
                <a:latin typeface="Times New Roman" pitchFamily="18" charset="0"/>
                <a:cs typeface="Times New Roman" pitchFamily="18" charset="0"/>
              </a:rPr>
              <a:t>Câu</a:t>
            </a:r>
            <a:r>
              <a:rPr lang="en-US" sz="4400" b="1" dirty="0" smtClean="0">
                <a:solidFill>
                  <a:schemeClr val="bg1"/>
                </a:solidFill>
                <a:latin typeface="Times New Roman" pitchFamily="18" charset="0"/>
                <a:cs typeface="Times New Roman" pitchFamily="18" charset="0"/>
              </a:rPr>
              <a:t> 4</a:t>
            </a:r>
            <a:endParaRPr sz="4400" b="1" dirty="0">
              <a:solidFill>
                <a:schemeClr val="bg1"/>
              </a:solidFill>
              <a:latin typeface="Times New Roman" pitchFamily="18" charset="0"/>
              <a:ea typeface="Arial" panose="020B0604020202020204" pitchFamily="34" charset="0"/>
              <a:cs typeface="Times New Roman" pitchFamily="18" charset="0"/>
            </a:endParaRPr>
          </a:p>
        </p:txBody>
      </p:sp>
      <p:grpSp>
        <p:nvGrpSpPr>
          <p:cNvPr id="17" name="Group 16"/>
          <p:cNvGrpSpPr/>
          <p:nvPr/>
        </p:nvGrpSpPr>
        <p:grpSpPr>
          <a:xfrm>
            <a:off x="2971799" y="2133600"/>
            <a:ext cx="8301447" cy="3352800"/>
            <a:chOff x="1447799" y="2133600"/>
            <a:chExt cx="8301447" cy="3352800"/>
          </a:xfrm>
        </p:grpSpPr>
        <p:sp>
          <p:nvSpPr>
            <p:cNvPr id="18" name="AutoShape 3"/>
            <p:cNvSpPr>
              <a:spLocks noChangeArrowheads="1"/>
            </p:cNvSpPr>
            <p:nvPr/>
          </p:nvSpPr>
          <p:spPr bwMode="auto">
            <a:xfrm>
              <a:off x="1447799" y="2133600"/>
              <a:ext cx="8301447" cy="3352800"/>
            </a:xfrm>
            <a:prstGeom prst="flowChartAlternateProcess">
              <a:avLst/>
            </a:prstGeom>
            <a:gradFill rotWithShape="1">
              <a:gsLst>
                <a:gs pos="0">
                  <a:schemeClr val="accent2"/>
                </a:gs>
                <a:gs pos="50000">
                  <a:srgbClr val="FFFFFF"/>
                </a:gs>
                <a:gs pos="100000">
                  <a:schemeClr val="accent2"/>
                </a:gs>
              </a:gsLst>
              <a:lin ang="5400000" scaled="1"/>
            </a:gradFill>
            <a:ln w="9525">
              <a:solidFill>
                <a:schemeClr val="accent2"/>
              </a:solidFill>
              <a:miter lim="800000"/>
            </a:ln>
            <a:effectLst/>
          </p:spPr>
          <p:txBody>
            <a:bodyPr wrap="none" anchor="ctr"/>
            <a:lstStyle/>
            <a:p>
              <a:pPr fontAlgn="base">
                <a:spcBef>
                  <a:spcPct val="0"/>
                </a:spcBef>
                <a:spcAft>
                  <a:spcPct val="0"/>
                </a:spcAft>
                <a:defRPr/>
              </a:pPr>
              <a:endParaRPr lang="en-GB" sz="3600" b="1" dirty="0">
                <a:solidFill>
                  <a:srgbClr val="0000FF"/>
                </a:solidFill>
                <a:latin typeface="Times New Roman" panose="02020603050405020304" pitchFamily="18" charset="0"/>
              </a:endParaRPr>
            </a:p>
            <a:p>
              <a:pPr fontAlgn="base">
                <a:spcBef>
                  <a:spcPct val="0"/>
                </a:spcBef>
                <a:spcAft>
                  <a:spcPct val="0"/>
                </a:spcAft>
                <a:defRPr/>
              </a:pPr>
              <a:r>
                <a:rPr lang="en-GB" sz="3600" b="1" dirty="0" smtClean="0">
                  <a:latin typeface="Times New Roman" panose="02020603050405020304" pitchFamily="18" charset="0"/>
                </a:rPr>
                <a:t>A</a:t>
              </a:r>
              <a:r>
                <a:rPr lang="en-GB" sz="3600" b="1" dirty="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nhiều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rau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và</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ít</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thịt</a:t>
              </a:r>
              <a:r>
                <a:rPr lang="en-GB" sz="3600" b="1" dirty="0" smtClean="0">
                  <a:latin typeface="Times New Roman" panose="02020603050405020304" pitchFamily="18" charset="0"/>
                </a:rPr>
                <a:t>.</a:t>
              </a:r>
            </a:p>
            <a:p>
              <a:pPr fontAlgn="base">
                <a:spcBef>
                  <a:spcPct val="0"/>
                </a:spcBef>
                <a:spcAft>
                  <a:spcPct val="0"/>
                </a:spcAft>
                <a:defRPr/>
              </a:pPr>
              <a:r>
                <a:rPr lang="en-GB" sz="3600" b="1" dirty="0" smtClean="0">
                  <a:latin typeface="Times New Roman" panose="02020603050405020304" pitchFamily="18" charset="0"/>
                </a:rPr>
                <a:t>B</a:t>
              </a:r>
              <a:r>
                <a:rPr lang="en-GB" sz="3600" b="1" dirty="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nhiều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thịt</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cá</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không</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cần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rau</a:t>
              </a:r>
              <a:r>
                <a:rPr lang="en-GB" sz="3600" b="1" dirty="0" smtClean="0">
                  <a:latin typeface="Times New Roman" panose="02020603050405020304" pitchFamily="18" charset="0"/>
                </a:rPr>
                <a:t>.</a:t>
              </a:r>
              <a:r>
                <a:rPr lang="en-GB" sz="3600" b="1" dirty="0">
                  <a:latin typeface="Times New Roman" panose="02020603050405020304" pitchFamily="18" charset="0"/>
                </a:rPr>
                <a:t>	</a:t>
              </a:r>
              <a:endParaRPr lang="en-GB" sz="3600" b="1" dirty="0" smtClean="0">
                <a:latin typeface="Times New Roman" panose="02020603050405020304" pitchFamily="18" charset="0"/>
              </a:endParaRPr>
            </a:p>
            <a:p>
              <a:pPr fontAlgn="base">
                <a:spcBef>
                  <a:spcPct val="0"/>
                </a:spcBef>
                <a:spcAft>
                  <a:spcPct val="0"/>
                </a:spcAft>
                <a:defRPr/>
              </a:pPr>
              <a:r>
                <a:rPr lang="en-GB" sz="3600" b="1" dirty="0" smtClean="0">
                  <a:latin typeface="Times New Roman" panose="02020603050405020304" pitchFamily="18" charset="0"/>
                </a:rPr>
                <a:t>C</a:t>
              </a:r>
              <a:r>
                <a:rPr lang="en-GB" sz="3600" b="1" dirty="0">
                  <a:latin typeface="Times New Roman" panose="02020603050405020304" pitchFamily="18" charset="0"/>
                </a:rPr>
                <a:t>. </a:t>
              </a:r>
              <a:r>
                <a:rPr lang="en-GB" sz="3600" b="1" dirty="0" err="1" smtClean="0">
                  <a:latin typeface="Times New Roman" panose="02020603050405020304" pitchFamily="18" charset="0"/>
                </a:rPr>
                <a:t>Cần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ăn</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nhiều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rau</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và</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có</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đủ</a:t>
              </a:r>
              <a:r>
                <a:rPr lang="en-GB" sz="3600" b="1" dirty="0">
                  <a:latin typeface="Times New Roman" panose="02020603050405020304" pitchFamily="18" charset="0"/>
                </a:rPr>
                <a:t> </a:t>
              </a:r>
              <a:r>
                <a:rPr lang="en-GB" sz="3600" b="1" dirty="0" err="1" smtClean="0">
                  <a:latin typeface="Times New Roman" panose="02020603050405020304" pitchFamily="18" charset="0"/>
                </a:rPr>
                <a:t>thịt</a:t>
              </a:r>
              <a:r>
                <a:rPr lang="en-GB" sz="3600" b="1" dirty="0" smtClean="0">
                  <a:latin typeface="Times New Roman" panose="02020603050405020304" pitchFamily="18" charset="0"/>
                </a:rPr>
                <a:t>, </a:t>
              </a:r>
              <a:r>
                <a:rPr lang="en-GB" sz="3600" b="1" dirty="0" err="1" smtClean="0">
                  <a:latin typeface="Times New Roman" panose="02020603050405020304" pitchFamily="18" charset="0"/>
                </a:rPr>
                <a:t>cá</a:t>
              </a:r>
              <a:r>
                <a:rPr lang="en-GB" sz="3600" b="1" dirty="0" smtClean="0">
                  <a:latin typeface="Times New Roman" panose="02020603050405020304" pitchFamily="18" charset="0"/>
                </a:rPr>
                <a:t>.</a:t>
              </a:r>
              <a:r>
                <a:rPr lang="en-GB" sz="3600" b="1" dirty="0">
                  <a:solidFill>
                    <a:srgbClr val="0000FF"/>
                  </a:solidFill>
                  <a:latin typeface="Times New Roman" panose="02020603050405020304" pitchFamily="18" charset="0"/>
                </a:rPr>
                <a:t>	</a:t>
              </a:r>
            </a:p>
          </p:txBody>
        </p:sp>
        <p:sp>
          <p:nvSpPr>
            <p:cNvPr id="25" name="TextBox 24"/>
            <p:cNvSpPr txBox="1"/>
            <p:nvPr/>
          </p:nvSpPr>
          <p:spPr>
            <a:xfrm>
              <a:off x="1524001" y="2263916"/>
              <a:ext cx="7467598"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Ăn</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uống</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đầy</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đủ</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chất</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em</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cần</a:t>
              </a:r>
              <a:r>
                <a:rPr lang="en-US" sz="4000" b="1" dirty="0" smtClean="0">
                  <a:solidFill>
                    <a:srgbClr val="FF0000"/>
                  </a:solidFill>
                  <a:latin typeface="Times New Roman" pitchFamily="18" charset="0"/>
                  <a:cs typeface="Times New Roman" pitchFamily="18" charset="0"/>
                </a:rPr>
                <a:t>:</a:t>
              </a:r>
              <a:endParaRPr lang="en-US" sz="4000" b="1" dirty="0">
                <a:solidFill>
                  <a:srgbClr val="FF000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108626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8"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2" presetClass="entr" presetSubtype="4" fill="hold" grpId="0" nodeType="withEffect">
                                  <p:stCondLst>
                                    <p:cond delay="150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subTnLst>
                                    <p:audio>
                                      <p:cMediaNode>
                                        <p:cTn display="0" masterRel="sameClick">
                                          <p:stCondLst>
                                            <p:cond evt="begin" delay="0">
                                              <p:tn val="16"/>
                                            </p:cond>
                                          </p:stCondLst>
                                          <p:endCondLst>
                                            <p:cond evt="onStopAudio" delay="0">
                                              <p:tgtEl>
                                                <p:sldTgt/>
                                              </p:tgtEl>
                                            </p:cond>
                                          </p:endCondLst>
                                        </p:cTn>
                                        <p:tgtEl>
                                          <p:sndTgt r:embed="rId3" name="cashreg.wav"/>
                                        </p:tgtEl>
                                      </p:cMediaNode>
                                    </p:audio>
                                  </p:subTnLst>
                                </p:cTn>
                              </p:par>
                              <p:par>
                                <p:cTn id="19" presetID="22" presetClass="entr" presetSubtype="4" fill="hold" grpId="0" nodeType="withEffect">
                                  <p:stCondLst>
                                    <p:cond delay="200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1" nodeType="withEffect">
                                  <p:stCondLst>
                                    <p:cond delay="200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1"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1" nodeType="withEffect">
                                  <p:stCondLst>
                                    <p:cond delay="200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1" nodeType="withEffect">
                                  <p:stCondLst>
                                    <p:cond delay="20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1" nodeType="with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xit" presetSubtype="0" fill="hold" grpId="0" nodeType="clickEffect">
                                  <p:stCondLst>
                                    <p:cond delay="0"/>
                                  </p:stCondLst>
                                  <p:childTnLst>
                                    <p:anim calcmode="lin" valueType="num">
                                      <p:cBhvr>
                                        <p:cTn id="40" dur="1000"/>
                                        <p:tgtEl>
                                          <p:spTgt spid="14"/>
                                        </p:tgtEl>
                                        <p:attrNameLst>
                                          <p:attrName>ppt_w</p:attrName>
                                        </p:attrNameLst>
                                      </p:cBhvr>
                                      <p:tavLst>
                                        <p:tav tm="0">
                                          <p:val>
                                            <p:strVal val="ppt_w"/>
                                          </p:val>
                                        </p:tav>
                                        <p:tav tm="100000">
                                          <p:val>
                                            <p:strVal val="ppt_w*0.70"/>
                                          </p:val>
                                        </p:tav>
                                      </p:tavLst>
                                    </p:anim>
                                    <p:anim calcmode="lin" valueType="num">
                                      <p:cBhvr>
                                        <p:cTn id="41" dur="1000"/>
                                        <p:tgtEl>
                                          <p:spTgt spid="14"/>
                                        </p:tgtEl>
                                        <p:attrNameLst>
                                          <p:attrName>ppt_h</p:attrName>
                                        </p:attrNameLst>
                                      </p:cBhvr>
                                      <p:tavLst>
                                        <p:tav tm="0">
                                          <p:val>
                                            <p:strVal val="ppt_h"/>
                                          </p:val>
                                        </p:tav>
                                        <p:tav tm="100000">
                                          <p:val>
                                            <p:strVal val="ppt_h"/>
                                          </p:val>
                                        </p:tav>
                                      </p:tavLst>
                                    </p:anim>
                                    <p:animEffect transition="out" filter="fade">
                                      <p:cBhvr>
                                        <p:cTn id="42" dur="1000"/>
                                        <p:tgtEl>
                                          <p:spTgt spid="14"/>
                                        </p:tgtEl>
                                      </p:cBhvr>
                                    </p:animEffect>
                                    <p:set>
                                      <p:cBhvr>
                                        <p:cTn id="43" dur="1" fill="hold">
                                          <p:stCondLst>
                                            <p:cond delay="999"/>
                                          </p:stCondLst>
                                        </p:cTn>
                                        <p:tgtEl>
                                          <p:spTgt spid="14"/>
                                        </p:tgtEl>
                                        <p:attrNameLst>
                                          <p:attrName>style.visibility</p:attrName>
                                        </p:attrNameLst>
                                      </p:cBhvr>
                                      <p:to>
                                        <p:strVal val="hidden"/>
                                      </p:to>
                                    </p:set>
                                  </p:childTnLst>
                                  <p:subTnLst>
                                    <p:audio>
                                      <p:cMediaNode vol="100000">
                                        <p:cTn display="0" masterRel="sameClick">
                                          <p:stCondLst>
                                            <p:cond evt="begin" delay="0">
                                              <p:tn val="39"/>
                                            </p:cond>
                                          </p:stCondLst>
                                          <p:endCondLst>
                                            <p:cond evt="onStopAudio" delay="0">
                                              <p:tgtEl>
                                                <p:sldTgt/>
                                              </p:tgtEl>
                                            </p:cond>
                                          </p:endCondLst>
                                        </p:cTn>
                                        <p:tgtEl>
                                          <p:sndTgt r:embed="rId4" name="ding.wav"/>
                                        </p:tgtEl>
                                      </p:cMediaNode>
                                    </p:audio>
                                  </p:subTnLst>
                                </p:cTn>
                              </p:par>
                              <p:par>
                                <p:cTn id="44" presetID="55" presetClass="exit" presetSubtype="0" fill="hold" grpId="0" nodeType="withEffect">
                                  <p:stCondLst>
                                    <p:cond delay="7000"/>
                                  </p:stCondLst>
                                  <p:childTnLst>
                                    <p:anim calcmode="lin" valueType="num">
                                      <p:cBhvr>
                                        <p:cTn id="45" dur="1000"/>
                                        <p:tgtEl>
                                          <p:spTgt spid="10"/>
                                        </p:tgtEl>
                                        <p:attrNameLst>
                                          <p:attrName>ppt_w</p:attrName>
                                        </p:attrNameLst>
                                      </p:cBhvr>
                                      <p:tavLst>
                                        <p:tav tm="0">
                                          <p:val>
                                            <p:strVal val="ppt_w"/>
                                          </p:val>
                                        </p:tav>
                                        <p:tav tm="100000">
                                          <p:val>
                                            <p:strVal val="ppt_w*0.70"/>
                                          </p:val>
                                        </p:tav>
                                      </p:tavLst>
                                    </p:anim>
                                    <p:anim calcmode="lin" valueType="num">
                                      <p:cBhvr>
                                        <p:cTn id="46" dur="1000"/>
                                        <p:tgtEl>
                                          <p:spTgt spid="10"/>
                                        </p:tgtEl>
                                        <p:attrNameLst>
                                          <p:attrName>ppt_h</p:attrName>
                                        </p:attrNameLst>
                                      </p:cBhvr>
                                      <p:tavLst>
                                        <p:tav tm="0">
                                          <p:val>
                                            <p:strVal val="ppt_h"/>
                                          </p:val>
                                        </p:tav>
                                        <p:tav tm="100000">
                                          <p:val>
                                            <p:strVal val="ppt_h"/>
                                          </p:val>
                                        </p:tav>
                                      </p:tavLst>
                                    </p:anim>
                                    <p:animEffect transition="out" filter="fade">
                                      <p:cBhvr>
                                        <p:cTn id="47" dur="1000"/>
                                        <p:tgtEl>
                                          <p:spTgt spid="10"/>
                                        </p:tgtEl>
                                      </p:cBhvr>
                                    </p:animEffect>
                                    <p:set>
                                      <p:cBhvr>
                                        <p:cTn id="48" dur="1" fill="hold">
                                          <p:stCondLst>
                                            <p:cond delay="999"/>
                                          </p:stCondLst>
                                        </p:cTn>
                                        <p:tgtEl>
                                          <p:spTgt spid="10"/>
                                        </p:tgtEl>
                                        <p:attrNameLst>
                                          <p:attrName>style.visibility</p:attrName>
                                        </p:attrNameLst>
                                      </p:cBhvr>
                                      <p:to>
                                        <p:strVal val="hidden"/>
                                      </p:to>
                                    </p:set>
                                  </p:childTnLst>
                                  <p:subTnLst>
                                    <p:audio>
                                      <p:cMediaNode vol="100000">
                                        <p:cTn display="0" masterRel="sameClick">
                                          <p:stCondLst>
                                            <p:cond evt="begin" delay="0">
                                              <p:tn val="44"/>
                                            </p:cond>
                                          </p:stCondLst>
                                          <p:endCondLst>
                                            <p:cond evt="onStopAudio" delay="0">
                                              <p:tgtEl>
                                                <p:sldTgt/>
                                              </p:tgtEl>
                                            </p:cond>
                                          </p:endCondLst>
                                        </p:cTn>
                                        <p:tgtEl>
                                          <p:sndTgt r:embed="rId4" name="ding.wav"/>
                                        </p:tgtEl>
                                      </p:cMediaNode>
                                    </p:audio>
                                  </p:subTnLst>
                                </p:cTn>
                              </p:par>
                              <p:par>
                                <p:cTn id="49" presetID="55" presetClass="exit" presetSubtype="0" fill="hold" grpId="0" nodeType="withEffect">
                                  <p:stCondLst>
                                    <p:cond delay="3000"/>
                                  </p:stCondLst>
                                  <p:childTnLst>
                                    <p:anim calcmode="lin" valueType="num">
                                      <p:cBhvr>
                                        <p:cTn id="50" dur="1000"/>
                                        <p:tgtEl>
                                          <p:spTgt spid="11"/>
                                        </p:tgtEl>
                                        <p:attrNameLst>
                                          <p:attrName>ppt_w</p:attrName>
                                        </p:attrNameLst>
                                      </p:cBhvr>
                                      <p:tavLst>
                                        <p:tav tm="0">
                                          <p:val>
                                            <p:strVal val="ppt_w"/>
                                          </p:val>
                                        </p:tav>
                                        <p:tav tm="100000">
                                          <p:val>
                                            <p:strVal val="ppt_w*0.70"/>
                                          </p:val>
                                        </p:tav>
                                      </p:tavLst>
                                    </p:anim>
                                    <p:anim calcmode="lin" valueType="num">
                                      <p:cBhvr>
                                        <p:cTn id="51" dur="1000"/>
                                        <p:tgtEl>
                                          <p:spTgt spid="11"/>
                                        </p:tgtEl>
                                        <p:attrNameLst>
                                          <p:attrName>ppt_h</p:attrName>
                                        </p:attrNameLst>
                                      </p:cBhvr>
                                      <p:tavLst>
                                        <p:tav tm="0">
                                          <p:val>
                                            <p:strVal val="ppt_h"/>
                                          </p:val>
                                        </p:tav>
                                        <p:tav tm="100000">
                                          <p:val>
                                            <p:strVal val="ppt_h"/>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subTnLst>
                                    <p:audio>
                                      <p:cMediaNode vol="100000">
                                        <p:cTn display="0" masterRel="sameClick">
                                          <p:stCondLst>
                                            <p:cond evt="begin" delay="0">
                                              <p:tn val="49"/>
                                            </p:cond>
                                          </p:stCondLst>
                                          <p:endCondLst>
                                            <p:cond evt="onStopAudio" delay="0">
                                              <p:tgtEl>
                                                <p:sldTgt/>
                                              </p:tgtEl>
                                            </p:cond>
                                          </p:endCondLst>
                                        </p:cTn>
                                        <p:tgtEl>
                                          <p:sndTgt r:embed="rId4" name="ding.wav"/>
                                        </p:tgtEl>
                                      </p:cMediaNode>
                                    </p:audio>
                                  </p:subTnLst>
                                </p:cTn>
                              </p:par>
                              <p:par>
                                <p:cTn id="54" presetID="55" presetClass="exit" presetSubtype="0" fill="hold" grpId="0" nodeType="withEffect">
                                  <p:stCondLst>
                                    <p:cond delay="2000"/>
                                  </p:stCondLst>
                                  <p:childTnLst>
                                    <p:anim calcmode="lin" valueType="num">
                                      <p:cBhvr>
                                        <p:cTn id="55" dur="1000"/>
                                        <p:tgtEl>
                                          <p:spTgt spid="12"/>
                                        </p:tgtEl>
                                        <p:attrNameLst>
                                          <p:attrName>ppt_w</p:attrName>
                                        </p:attrNameLst>
                                      </p:cBhvr>
                                      <p:tavLst>
                                        <p:tav tm="0">
                                          <p:val>
                                            <p:strVal val="ppt_w"/>
                                          </p:val>
                                        </p:tav>
                                        <p:tav tm="100000">
                                          <p:val>
                                            <p:strVal val="ppt_w*0.70"/>
                                          </p:val>
                                        </p:tav>
                                      </p:tavLst>
                                    </p:anim>
                                    <p:anim calcmode="lin" valueType="num">
                                      <p:cBhvr>
                                        <p:cTn id="56" dur="1000"/>
                                        <p:tgtEl>
                                          <p:spTgt spid="12"/>
                                        </p:tgtEl>
                                        <p:attrNameLst>
                                          <p:attrName>ppt_h</p:attrName>
                                        </p:attrNameLst>
                                      </p:cBhvr>
                                      <p:tavLst>
                                        <p:tav tm="0">
                                          <p:val>
                                            <p:strVal val="ppt_h"/>
                                          </p:val>
                                        </p:tav>
                                        <p:tav tm="100000">
                                          <p:val>
                                            <p:strVal val="ppt_h"/>
                                          </p:val>
                                        </p:tav>
                                      </p:tavLst>
                                    </p:anim>
                                    <p:animEffect transition="out" filter="fade">
                                      <p:cBhvr>
                                        <p:cTn id="57" dur="1000"/>
                                        <p:tgtEl>
                                          <p:spTgt spid="12"/>
                                        </p:tgtEl>
                                      </p:cBhvr>
                                    </p:animEffect>
                                    <p:set>
                                      <p:cBhvr>
                                        <p:cTn id="58" dur="1" fill="hold">
                                          <p:stCondLst>
                                            <p:cond delay="999"/>
                                          </p:stCondLst>
                                        </p:cTn>
                                        <p:tgtEl>
                                          <p:spTgt spid="12"/>
                                        </p:tgtEl>
                                        <p:attrNameLst>
                                          <p:attrName>style.visibility</p:attrName>
                                        </p:attrNameLst>
                                      </p:cBhvr>
                                      <p:to>
                                        <p:strVal val="hidden"/>
                                      </p:to>
                                    </p:set>
                                  </p:childTnLst>
                                  <p:subTnLst>
                                    <p:audio>
                                      <p:cMediaNode vol="100000">
                                        <p:cTn display="0" masterRel="sameClick">
                                          <p:stCondLst>
                                            <p:cond evt="begin" delay="0">
                                              <p:tn val="54"/>
                                            </p:cond>
                                          </p:stCondLst>
                                          <p:endCondLst>
                                            <p:cond evt="onStopAudio" delay="0">
                                              <p:tgtEl>
                                                <p:sldTgt/>
                                              </p:tgtEl>
                                            </p:cond>
                                          </p:endCondLst>
                                        </p:cTn>
                                        <p:tgtEl>
                                          <p:sndTgt r:embed="rId4" name="ding.wav"/>
                                        </p:tgtEl>
                                      </p:cMediaNode>
                                    </p:audio>
                                  </p:subTnLst>
                                </p:cTn>
                              </p:par>
                              <p:par>
                                <p:cTn id="59" presetID="55" presetClass="exit" presetSubtype="0" fill="hold" grpId="0" nodeType="withEffect">
                                  <p:stCondLst>
                                    <p:cond delay="1000"/>
                                  </p:stCondLst>
                                  <p:childTnLst>
                                    <p:anim calcmode="lin" valueType="num">
                                      <p:cBhvr>
                                        <p:cTn id="60" dur="1000"/>
                                        <p:tgtEl>
                                          <p:spTgt spid="13"/>
                                        </p:tgtEl>
                                        <p:attrNameLst>
                                          <p:attrName>ppt_w</p:attrName>
                                        </p:attrNameLst>
                                      </p:cBhvr>
                                      <p:tavLst>
                                        <p:tav tm="0">
                                          <p:val>
                                            <p:strVal val="ppt_w"/>
                                          </p:val>
                                        </p:tav>
                                        <p:tav tm="100000">
                                          <p:val>
                                            <p:strVal val="ppt_w*0.70"/>
                                          </p:val>
                                        </p:tav>
                                      </p:tavLst>
                                    </p:anim>
                                    <p:anim calcmode="lin" valueType="num">
                                      <p:cBhvr>
                                        <p:cTn id="61" dur="1000"/>
                                        <p:tgtEl>
                                          <p:spTgt spid="13"/>
                                        </p:tgtEl>
                                        <p:attrNameLst>
                                          <p:attrName>ppt_h</p:attrName>
                                        </p:attrNameLst>
                                      </p:cBhvr>
                                      <p:tavLst>
                                        <p:tav tm="0">
                                          <p:val>
                                            <p:strVal val="ppt_h"/>
                                          </p:val>
                                        </p:tav>
                                        <p:tav tm="100000">
                                          <p:val>
                                            <p:strVal val="ppt_h"/>
                                          </p:val>
                                        </p:tav>
                                      </p:tavLst>
                                    </p:anim>
                                    <p:animEffect transition="out" filter="fade">
                                      <p:cBhvr>
                                        <p:cTn id="62" dur="1000"/>
                                        <p:tgtEl>
                                          <p:spTgt spid="13"/>
                                        </p:tgtEl>
                                      </p:cBhvr>
                                    </p:animEffect>
                                    <p:set>
                                      <p:cBhvr>
                                        <p:cTn id="63" dur="1" fill="hold">
                                          <p:stCondLst>
                                            <p:cond delay="999"/>
                                          </p:stCondLst>
                                        </p:cTn>
                                        <p:tgtEl>
                                          <p:spTgt spid="13"/>
                                        </p:tgtEl>
                                        <p:attrNameLst>
                                          <p:attrName>style.visibility</p:attrName>
                                        </p:attrNameLst>
                                      </p:cBhvr>
                                      <p:to>
                                        <p:strVal val="hidden"/>
                                      </p:to>
                                    </p:set>
                                  </p:childTnLst>
                                  <p:subTnLst>
                                    <p:audio>
                                      <p:cMediaNode vol="100000">
                                        <p:cTn display="0" masterRel="sameClick">
                                          <p:stCondLst>
                                            <p:cond evt="begin" delay="0">
                                              <p:tn val="59"/>
                                            </p:cond>
                                          </p:stCondLst>
                                          <p:endCondLst>
                                            <p:cond evt="onStopAudio" delay="0">
                                              <p:tgtEl>
                                                <p:sldTgt/>
                                              </p:tgtEl>
                                            </p:cond>
                                          </p:endCondLst>
                                        </p:cTn>
                                        <p:tgtEl>
                                          <p:sndTgt r:embed="rId4" name="ding.wav"/>
                                        </p:tgtEl>
                                      </p:cMediaNode>
                                    </p:audio>
                                  </p:sub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400"/>
                                        <p:tgtEl>
                                          <p:spTgt spid="8"/>
                                        </p:tgtEl>
                                      </p:cBhvr>
                                    </p:animEffect>
                                  </p:childTnLst>
                                  <p:subTnLst>
                                    <p:audio>
                                      <p:cMediaNode>
                                        <p:cTn display="0" masterRel="sameClick">
                                          <p:stCondLst>
                                            <p:cond evt="begin" delay="0">
                                              <p:tn val="66"/>
                                            </p:cond>
                                          </p:stCondLst>
                                          <p:endCondLst>
                                            <p:cond evt="onStopAudio" delay="0">
                                              <p:tgtEl>
                                                <p:sldTgt/>
                                              </p:tgtEl>
                                            </p:cond>
                                          </p:endCondLst>
                                        </p:cTn>
                                        <p:tgtEl>
                                          <p:sndTgt r:embed="rId3" name="cashreg.wav"/>
                                        </p:tgtEl>
                                      </p:cMediaNode>
                                    </p:audio>
                                  </p:subTnLst>
                                </p:cTn>
                              </p:par>
                              <p:par>
                                <p:cTn id="69" presetID="22" presetClass="entr" presetSubtype="1" fill="hold" grpId="0" nodeType="withEffect">
                                  <p:stCondLst>
                                    <p:cond delay="40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600"/>
                                        <p:tgtEl>
                                          <p:spTgt spid="7"/>
                                        </p:tgtEl>
                                      </p:cBhvr>
                                    </p:animEffect>
                                  </p:childTnLst>
                                  <p:subTnLst>
                                    <p:audio>
                                      <p:cMediaNode>
                                        <p:cTn display="0" masterRel="sameClick">
                                          <p:stCondLst>
                                            <p:cond evt="begin" delay="0">
                                              <p:tn val="69"/>
                                            </p:cond>
                                          </p:stCondLst>
                                          <p:endCondLst>
                                            <p:cond evt="onStopAudio" delay="0">
                                              <p:tgtEl>
                                                <p:sldTgt/>
                                              </p:tgtEl>
                                            </p:cond>
                                          </p:endCondLst>
                                        </p:cTn>
                                        <p:tgtEl>
                                          <p:sndTgt r:embed="rId5"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0181"/>
          <a:stretch/>
        </p:blipFill>
        <p:spPr>
          <a:xfrm>
            <a:off x="2" y="0"/>
            <a:ext cx="12191999" cy="6858000"/>
          </a:xfrm>
          <a:prstGeom prst="rect">
            <a:avLst/>
          </a:prstGeom>
        </p:spPr>
      </p:pic>
      <p:sp>
        <p:nvSpPr>
          <p:cNvPr id="6" name="Horizontal Scroll 1">
            <a:extLst>
              <a:ext uri="{FF2B5EF4-FFF2-40B4-BE49-F238E27FC236}">
                <a16:creationId xmlns:a16="http://schemas.microsoft.com/office/drawing/2014/main" id="{EF4BACF4-DEE8-4C80-A30F-71F6F84BDACB}"/>
              </a:ext>
            </a:extLst>
          </p:cNvPr>
          <p:cNvSpPr/>
          <p:nvPr/>
        </p:nvSpPr>
        <p:spPr>
          <a:xfrm>
            <a:off x="3631842" y="2060620"/>
            <a:ext cx="4533364" cy="1704841"/>
          </a:xfrm>
          <a:prstGeom prst="horizontalScroll">
            <a:avLst/>
          </a:prstGeom>
          <a:solidFill>
            <a:schemeClr val="bg1"/>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6000" b="1" dirty="0" smtClean="0">
                <a:solidFill>
                  <a:schemeClr val="tx2"/>
                </a:solidFill>
                <a:latin typeface="Times New Roman" panose="02020603050405020304" pitchFamily="18" charset="0"/>
                <a:cs typeface="Times New Roman" panose="02020603050405020304" pitchFamily="18" charset="0"/>
              </a:rPr>
              <a:t>DẶN DÒ</a:t>
            </a:r>
            <a:endParaRPr lang="en-US" sz="6000" b="1"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016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endParaRPr lang="vi-VN" smtClean="0"/>
          </a:p>
        </p:txBody>
      </p:sp>
      <p:pic>
        <p:nvPicPr>
          <p:cNvPr id="45059" name="Picture 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0"/>
            <a:ext cx="12192000" cy="6858000"/>
          </a:xfrm>
          <a:noFill/>
        </p:spPr>
      </p:pic>
      <p:pic>
        <p:nvPicPr>
          <p:cNvPr id="45060" name="Picture 4" descr="15191852_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78400" y="4648200"/>
            <a:ext cx="21590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048001"/>
            <a:ext cx="3657600"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604001" y="3124201"/>
            <a:ext cx="2935817"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229601" y="2895601"/>
            <a:ext cx="2935817"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368801" y="2743201"/>
            <a:ext cx="2935817"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384801" y="2438401"/>
            <a:ext cx="2935817"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601" y="3200401"/>
            <a:ext cx="2935817"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256184" y="3124201"/>
            <a:ext cx="2935816"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320800" y="2667001"/>
            <a:ext cx="3657600"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1"/>
            <a:ext cx="3657600"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0" name="Picture 18" descr="fishJunping"/>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09801"/>
            <a:ext cx="3657600"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1" name="Picture 16" descr="Picture1fe"/>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4648200"/>
            <a:ext cx="2946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2" name="Picture 4" descr="butter3cl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994443">
            <a:off x="10261601" y="4495800"/>
            <a:ext cx="1369484"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3" name="Picture 7" descr="springtime_sun_hb"/>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652000" y="-152400"/>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4" name="Picture 3" descr="Picture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292150">
            <a:off x="7010401" y="228601"/>
            <a:ext cx="199601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5" name="Picture 3" descr="Picture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292150">
            <a:off x="5080001" y="1"/>
            <a:ext cx="199601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6" name="Picture 3" descr="Picture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292150">
            <a:off x="3251201" y="609601"/>
            <a:ext cx="199601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64" name="WordArt 24"/>
          <p:cNvSpPr>
            <a:spLocks noChangeArrowheads="1" noChangeShapeType="1" noTextEdit="1"/>
          </p:cNvSpPr>
          <p:nvPr/>
        </p:nvSpPr>
        <p:spPr bwMode="auto">
          <a:xfrm>
            <a:off x="508000" y="1470025"/>
            <a:ext cx="11074400" cy="4114800"/>
          </a:xfrm>
          <a:prstGeom prst="rect">
            <a:avLst/>
          </a:prstGeom>
        </p:spPr>
        <p:txBody>
          <a:bodyPr wrap="none" fromWordArt="1">
            <a:prstTxWarp prst="textWave2">
              <a:avLst>
                <a:gd name="adj1" fmla="val 13005"/>
                <a:gd name="adj2" fmla="val 0"/>
              </a:avLst>
            </a:prstTxWarp>
            <a:scene3d>
              <a:camera prst="legacyObliqueTopRight"/>
              <a:lightRig rig="legacyFlat3" dir="b"/>
            </a:scene3d>
            <a:sp3d extrusionH="430200" prstMaterial="legacyMatte">
              <a:extrusionClr>
                <a:srgbClr val="FF66CC"/>
              </a:extrusionClr>
            </a:sp3d>
          </a:bodyPr>
          <a:lstStyle/>
          <a:p>
            <a:pPr algn="ctr"/>
            <a:r>
              <a:rPr lang="en-US" sz="3600" b="1" kern="10">
                <a:ln w="9525">
                  <a:round/>
                  <a:headEnd/>
                  <a:tailEnd/>
                </a:ln>
                <a:solidFill>
                  <a:srgbClr val="FF66CC"/>
                </a:solidFill>
                <a:latin typeface="Tahoma"/>
                <a:ea typeface="Tahoma"/>
                <a:cs typeface="Tahoma"/>
              </a:rPr>
              <a:t>KÍNH CHÀO QUÝ THẦY CÔ</a:t>
            </a:r>
          </a:p>
        </p:txBody>
      </p:sp>
    </p:spTree>
    <p:extLst>
      <p:ext uri="{BB962C8B-B14F-4D97-AF65-F5344CB8AC3E}">
        <p14:creationId xmlns:p14="http://schemas.microsoft.com/office/powerpoint/2010/main" val="2730148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5864"/>
                                        </p:tgtEl>
                                        <p:attrNameLst>
                                          <p:attrName>style.visibility</p:attrName>
                                        </p:attrNameLst>
                                      </p:cBhvr>
                                      <p:to>
                                        <p:strVal val="visible"/>
                                      </p:to>
                                    </p:set>
                                    <p:anim calcmode="lin" valueType="num">
                                      <p:cBhvr>
                                        <p:cTn id="7" dur="1000" fill="hold"/>
                                        <p:tgtEl>
                                          <p:spTgt spid="35864"/>
                                        </p:tgtEl>
                                        <p:attrNameLst>
                                          <p:attrName>ppt_x</p:attrName>
                                        </p:attrNameLst>
                                      </p:cBhvr>
                                      <p:tavLst>
                                        <p:tav tm="0">
                                          <p:val>
                                            <p:strVal val="#ppt_x-.2"/>
                                          </p:val>
                                        </p:tav>
                                        <p:tav tm="100000">
                                          <p:val>
                                            <p:strVal val="#ppt_x"/>
                                          </p:val>
                                        </p:tav>
                                      </p:tavLst>
                                    </p:anim>
                                    <p:anim calcmode="lin" valueType="num">
                                      <p:cBhvr>
                                        <p:cTn id="8" dur="1000" fill="hold"/>
                                        <p:tgtEl>
                                          <p:spTgt spid="358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58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4" grpId="0" animBg="1"/>
    </p:bldLst>
  </p:timing>
</p:sld>
</file>

<file path=ppt/theme/theme1.xml><?xml version="1.0" encoding="utf-8"?>
<a:theme xmlns:a="http://schemas.openxmlformats.org/drawingml/2006/main" name="ClassicFrameVTI">
  <a:themeElements>
    <a:clrScheme name="AnalogousFromLightSeedLeftStep">
      <a:dk1>
        <a:srgbClr val="000000"/>
      </a:dk1>
      <a:lt1>
        <a:srgbClr val="FFFFFF"/>
      </a:lt1>
      <a:dk2>
        <a:srgbClr val="302441"/>
      </a:dk2>
      <a:lt2>
        <a:srgbClr val="E5E8E2"/>
      </a:lt2>
      <a:accent1>
        <a:srgbClr val="A991CB"/>
      </a:accent1>
      <a:accent2>
        <a:srgbClr val="7979C0"/>
      </a:accent2>
      <a:accent3>
        <a:srgbClr val="8CA6C9"/>
      </a:accent3>
      <a:accent4>
        <a:srgbClr val="73ABB7"/>
      </a:accent4>
      <a:accent5>
        <a:srgbClr val="7CAEA2"/>
      </a:accent5>
      <a:accent6>
        <a:srgbClr val="6FB185"/>
      </a:accent6>
      <a:hlink>
        <a:srgbClr val="738A54"/>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3272</TotalTime>
  <Words>1043</Words>
  <Application>Microsoft Office PowerPoint</Application>
  <PresentationFormat>Widescreen</PresentationFormat>
  <Paragraphs>160</Paragraphs>
  <Slides>40</Slides>
  <Notes>11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40</vt:i4>
      </vt:variant>
    </vt:vector>
  </HeadingPairs>
  <TitlesOfParts>
    <vt:vector size="56" baseType="lpstr">
      <vt:lpstr>Microsoft YaHei</vt:lpstr>
      <vt:lpstr>Arial</vt:lpstr>
      <vt:lpstr>Arial Black</vt:lpstr>
      <vt:lpstr>Arial-Rounded</vt:lpstr>
      <vt:lpstr>AvantGarde</vt:lpstr>
      <vt:lpstr>Calibri</vt:lpstr>
      <vt:lpstr>等线</vt:lpstr>
      <vt:lpstr>DigifaceWide</vt:lpstr>
      <vt:lpstr>Gill Sans MT</vt:lpstr>
      <vt:lpstr>Goudy Old Style</vt:lpstr>
      <vt:lpstr>inpin heiti</vt:lpstr>
      <vt:lpstr>Tahoma</vt:lpstr>
      <vt:lpstr>Times New Roman</vt:lpstr>
      <vt:lpstr>VNI-Avo</vt:lpstr>
      <vt:lpstr>Wingdings</vt:lpstr>
      <vt:lpstr>ClassicFrameVTI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 : trên- dưới, trái – phải, trước-  sau, ở giữa</dc:title>
  <dc:creator>1</dc:creator>
  <cp:lastModifiedBy>DOANLUU</cp:lastModifiedBy>
  <cp:revision>149</cp:revision>
  <dcterms:created xsi:type="dcterms:W3CDTF">2020-08-10T03:18:16Z</dcterms:created>
  <dcterms:modified xsi:type="dcterms:W3CDTF">2024-03-19T03:52:55Z</dcterms:modified>
</cp:coreProperties>
</file>